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Catamaran"/>
      <p:regular r:id="rId22"/>
      <p:bold r:id="rId23"/>
    </p:embeddedFont>
    <p:embeddedFont>
      <p:font typeface="Anaheim"/>
      <p:regular r:id="rId24"/>
    </p:embeddedFont>
    <p:embeddedFont>
      <p:font typeface="Lexend Medium"/>
      <p:regular r:id="rId25"/>
      <p:bold r:id="rId26"/>
    </p:embeddedFont>
    <p:embeddedFont>
      <p:font typeface="Lexen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22">
          <p15:clr>
            <a:srgbClr val="747775"/>
          </p15:clr>
        </p15:guide>
        <p15:guide id="2" orient="horz" pos="954">
          <p15:clr>
            <a:srgbClr val="747775"/>
          </p15:clr>
        </p15:guide>
        <p15:guide id="3" orient="horz" pos="2503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E003A6-A1B5-49E2-9583-4A3E22F9A084}">
  <a:tblStyle styleId="{FFE003A6-A1B5-49E2-9583-4A3E22F9A0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22"/>
        <p:guide pos="954" orient="horz"/>
        <p:guide pos="250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Catamaran-regular.fntdata"/><Relationship Id="rId21" Type="http://schemas.openxmlformats.org/officeDocument/2006/relationships/slide" Target="slides/slide15.xml"/><Relationship Id="rId24" Type="http://schemas.openxmlformats.org/officeDocument/2006/relationships/font" Target="fonts/Anaheim-regular.fntdata"/><Relationship Id="rId23" Type="http://schemas.openxmlformats.org/officeDocument/2006/relationships/font" Target="fonts/Catamaran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exendMedium-bold.fntdata"/><Relationship Id="rId25" Type="http://schemas.openxmlformats.org/officeDocument/2006/relationships/font" Target="fonts/LexendMedium-regular.fntdata"/><Relationship Id="rId28" Type="http://schemas.openxmlformats.org/officeDocument/2006/relationships/font" Target="fonts/Lexend-bold.fntdata"/><Relationship Id="rId27" Type="http://schemas.openxmlformats.org/officeDocument/2006/relationships/font" Target="fonts/Lexen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2cad7268af8_1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2cad7268af8_1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2cad7268af8_1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2cad7268af8_1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54dda1946d_4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54dda1946d_4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22d60228b45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22d60228b45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2cd92a66d9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2cd92a66d9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2cad7268af8_1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2cad7268af8_1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2d60228b45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2d60228b45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54dda1946d_6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54dda1946d_6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22d60228b45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22d60228b45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2cad7268af8_1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2cad7268af8_1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2cad7268af8_1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2cad7268af8_1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1137538"/>
            <a:ext cx="4196100" cy="23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3679123"/>
            <a:ext cx="41961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685675" y="1166700"/>
            <a:ext cx="4745100" cy="10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subTitle"/>
          </p:nvPr>
        </p:nvSpPr>
        <p:spPr>
          <a:xfrm>
            <a:off x="3685675" y="2288669"/>
            <a:ext cx="4745100" cy="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11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hasCustomPrompt="1" idx="2" type="title"/>
          </p:nvPr>
        </p:nvSpPr>
        <p:spPr>
          <a:xfrm>
            <a:off x="720000" y="145567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3" type="title"/>
          </p:nvPr>
        </p:nvSpPr>
        <p:spPr>
          <a:xfrm>
            <a:off x="720000" y="312855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4" type="title"/>
          </p:nvPr>
        </p:nvSpPr>
        <p:spPr>
          <a:xfrm>
            <a:off x="3263296" y="145567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5" type="title"/>
          </p:nvPr>
        </p:nvSpPr>
        <p:spPr>
          <a:xfrm>
            <a:off x="3263296" y="312855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6" type="title"/>
          </p:nvPr>
        </p:nvSpPr>
        <p:spPr>
          <a:xfrm>
            <a:off x="5806600" y="145567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hasCustomPrompt="1" idx="7" type="title"/>
          </p:nvPr>
        </p:nvSpPr>
        <p:spPr>
          <a:xfrm>
            <a:off x="5806600" y="312855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0000" y="1904777"/>
            <a:ext cx="187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8" type="subTitle"/>
          </p:nvPr>
        </p:nvSpPr>
        <p:spPr>
          <a:xfrm>
            <a:off x="3263299" y="1904777"/>
            <a:ext cx="187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9" type="subTitle"/>
          </p:nvPr>
        </p:nvSpPr>
        <p:spPr>
          <a:xfrm>
            <a:off x="5806600" y="1904777"/>
            <a:ext cx="187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3" type="subTitle"/>
          </p:nvPr>
        </p:nvSpPr>
        <p:spPr>
          <a:xfrm>
            <a:off x="720000" y="3577724"/>
            <a:ext cx="187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4" type="subTitle"/>
          </p:nvPr>
        </p:nvSpPr>
        <p:spPr>
          <a:xfrm>
            <a:off x="3263299" y="3577724"/>
            <a:ext cx="187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5" type="subTitle"/>
          </p:nvPr>
        </p:nvSpPr>
        <p:spPr>
          <a:xfrm>
            <a:off x="5806600" y="3577724"/>
            <a:ext cx="187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94" name="Google Shape;94;p13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4229884" y="3517798"/>
            <a:ext cx="42009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4229825" y="905281"/>
            <a:ext cx="4200900" cy="24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" name="Google Shape;98;p14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300675" y="1758275"/>
            <a:ext cx="41301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15"/>
          <p:cNvSpPr txBox="1"/>
          <p:nvPr>
            <p:ph hasCustomPrompt="1" idx="2" type="title"/>
          </p:nvPr>
        </p:nvSpPr>
        <p:spPr>
          <a:xfrm>
            <a:off x="6778675" y="960018"/>
            <a:ext cx="1652100" cy="91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5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" name="Google Shape;105;p16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" name="Google Shape;106;p16"/>
          <p:cNvGrpSpPr/>
          <p:nvPr/>
        </p:nvGrpSpPr>
        <p:grpSpPr>
          <a:xfrm flipH="1">
            <a:off x="202786" y="688819"/>
            <a:ext cx="8676232" cy="4273232"/>
            <a:chOff x="327474" y="600894"/>
            <a:chExt cx="8676232" cy="4273232"/>
          </a:xfrm>
        </p:grpSpPr>
        <p:grpSp>
          <p:nvGrpSpPr>
            <p:cNvPr id="107" name="Google Shape;107;p16"/>
            <p:cNvGrpSpPr/>
            <p:nvPr/>
          </p:nvGrpSpPr>
          <p:grpSpPr>
            <a:xfrm>
              <a:off x="8574499" y="600894"/>
              <a:ext cx="429207" cy="942307"/>
              <a:chOff x="2027199" y="144994"/>
              <a:chExt cx="429207" cy="942307"/>
            </a:xfrm>
          </p:grpSpPr>
          <p:grpSp>
            <p:nvGrpSpPr>
              <p:cNvPr id="108" name="Google Shape;108;p16"/>
              <p:cNvGrpSpPr/>
              <p:nvPr/>
            </p:nvGrpSpPr>
            <p:grpSpPr>
              <a:xfrm>
                <a:off x="2027199" y="865994"/>
                <a:ext cx="221307" cy="221307"/>
                <a:chOff x="2251439" y="1012179"/>
                <a:chExt cx="435300" cy="435300"/>
              </a:xfrm>
            </p:grpSpPr>
            <p:sp>
              <p:nvSpPr>
                <p:cNvPr id="109" name="Google Shape;109;p16"/>
                <p:cNvSpPr/>
                <p:nvPr/>
              </p:nvSpPr>
              <p:spPr>
                <a:xfrm rot="5400000">
                  <a:off x="2389289" y="1012179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16"/>
                <p:cNvSpPr/>
                <p:nvPr/>
              </p:nvSpPr>
              <p:spPr>
                <a:xfrm rot="10800000">
                  <a:off x="2389289" y="1012179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1" name="Google Shape;111;p16"/>
              <p:cNvGrpSpPr/>
              <p:nvPr/>
            </p:nvGrpSpPr>
            <p:grpSpPr>
              <a:xfrm>
                <a:off x="2097274" y="144994"/>
                <a:ext cx="221307" cy="221307"/>
                <a:chOff x="1953987" y="152325"/>
                <a:chExt cx="435300" cy="435300"/>
              </a:xfrm>
            </p:grpSpPr>
            <p:sp>
              <p:nvSpPr>
                <p:cNvPr id="112" name="Google Shape;112;p16"/>
                <p:cNvSpPr/>
                <p:nvPr/>
              </p:nvSpPr>
              <p:spPr>
                <a:xfrm rot="54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16"/>
                <p:cNvSpPr/>
                <p:nvPr/>
              </p:nvSpPr>
              <p:spPr>
                <a:xfrm rot="108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4" name="Google Shape;114;p16"/>
              <p:cNvGrpSpPr/>
              <p:nvPr/>
            </p:nvGrpSpPr>
            <p:grpSpPr>
              <a:xfrm>
                <a:off x="2235099" y="539494"/>
                <a:ext cx="221307" cy="221307"/>
                <a:chOff x="1953987" y="152325"/>
                <a:chExt cx="435300" cy="435300"/>
              </a:xfrm>
            </p:grpSpPr>
            <p:sp>
              <p:nvSpPr>
                <p:cNvPr id="115" name="Google Shape;115;p16"/>
                <p:cNvSpPr/>
                <p:nvPr/>
              </p:nvSpPr>
              <p:spPr>
                <a:xfrm rot="54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16"/>
                <p:cNvSpPr/>
                <p:nvPr/>
              </p:nvSpPr>
              <p:spPr>
                <a:xfrm rot="108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7" name="Google Shape;117;p16"/>
            <p:cNvGrpSpPr/>
            <p:nvPr/>
          </p:nvGrpSpPr>
          <p:grpSpPr>
            <a:xfrm>
              <a:off x="327474" y="4169944"/>
              <a:ext cx="613832" cy="704182"/>
              <a:chOff x="1644149" y="137769"/>
              <a:chExt cx="613832" cy="704182"/>
            </a:xfrm>
          </p:grpSpPr>
          <p:grpSp>
            <p:nvGrpSpPr>
              <p:cNvPr id="118" name="Google Shape;118;p16"/>
              <p:cNvGrpSpPr/>
              <p:nvPr/>
            </p:nvGrpSpPr>
            <p:grpSpPr>
              <a:xfrm>
                <a:off x="1644149" y="469419"/>
                <a:ext cx="221307" cy="221307"/>
                <a:chOff x="1497997" y="232134"/>
                <a:chExt cx="435300" cy="435300"/>
              </a:xfrm>
            </p:grpSpPr>
            <p:sp>
              <p:nvSpPr>
                <p:cNvPr id="119" name="Google Shape;119;p16"/>
                <p:cNvSpPr/>
                <p:nvPr/>
              </p:nvSpPr>
              <p:spPr>
                <a:xfrm rot="54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16"/>
                <p:cNvSpPr/>
                <p:nvPr/>
              </p:nvSpPr>
              <p:spPr>
                <a:xfrm rot="108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1" name="Google Shape;121;p16"/>
              <p:cNvGrpSpPr/>
              <p:nvPr/>
            </p:nvGrpSpPr>
            <p:grpSpPr>
              <a:xfrm>
                <a:off x="1795374" y="137769"/>
                <a:ext cx="221307" cy="221307"/>
                <a:chOff x="1360163" y="138114"/>
                <a:chExt cx="435300" cy="435300"/>
              </a:xfrm>
            </p:grpSpPr>
            <p:sp>
              <p:nvSpPr>
                <p:cNvPr id="122" name="Google Shape;122;p16"/>
                <p:cNvSpPr/>
                <p:nvPr/>
              </p:nvSpPr>
              <p:spPr>
                <a:xfrm rot="5400000">
                  <a:off x="1498013" y="13811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16"/>
                <p:cNvSpPr/>
                <p:nvPr/>
              </p:nvSpPr>
              <p:spPr>
                <a:xfrm rot="10800000">
                  <a:off x="1498013" y="13811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" name="Google Shape;124;p16"/>
              <p:cNvGrpSpPr/>
              <p:nvPr/>
            </p:nvGrpSpPr>
            <p:grpSpPr>
              <a:xfrm>
                <a:off x="2036674" y="620644"/>
                <a:ext cx="221307" cy="221307"/>
                <a:chOff x="1563694" y="311943"/>
                <a:chExt cx="435300" cy="435300"/>
              </a:xfrm>
            </p:grpSpPr>
            <p:sp>
              <p:nvSpPr>
                <p:cNvPr id="125" name="Google Shape;125;p16"/>
                <p:cNvSpPr/>
                <p:nvPr/>
              </p:nvSpPr>
              <p:spPr>
                <a:xfrm rot="54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16"/>
                <p:cNvSpPr/>
                <p:nvPr/>
              </p:nvSpPr>
              <p:spPr>
                <a:xfrm rot="108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7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17"/>
          <p:cNvGrpSpPr/>
          <p:nvPr/>
        </p:nvGrpSpPr>
        <p:grpSpPr>
          <a:xfrm rot="10800000">
            <a:off x="313061" y="234544"/>
            <a:ext cx="8538407" cy="4684682"/>
            <a:chOff x="327474" y="189444"/>
            <a:chExt cx="8538407" cy="4684682"/>
          </a:xfrm>
        </p:grpSpPr>
        <p:grpSp>
          <p:nvGrpSpPr>
            <p:cNvPr id="131" name="Google Shape;131;p17"/>
            <p:cNvGrpSpPr/>
            <p:nvPr/>
          </p:nvGrpSpPr>
          <p:grpSpPr>
            <a:xfrm>
              <a:off x="8130299" y="189444"/>
              <a:ext cx="735582" cy="1089982"/>
              <a:chOff x="1582999" y="-266456"/>
              <a:chExt cx="735582" cy="1089982"/>
            </a:xfrm>
          </p:grpSpPr>
          <p:grpSp>
            <p:nvGrpSpPr>
              <p:cNvPr id="132" name="Google Shape;132;p17"/>
              <p:cNvGrpSpPr/>
              <p:nvPr/>
            </p:nvGrpSpPr>
            <p:grpSpPr>
              <a:xfrm>
                <a:off x="2027199" y="602219"/>
                <a:ext cx="221307" cy="221307"/>
                <a:chOff x="2251439" y="493346"/>
                <a:chExt cx="435300" cy="435300"/>
              </a:xfrm>
            </p:grpSpPr>
            <p:sp>
              <p:nvSpPr>
                <p:cNvPr id="133" name="Google Shape;133;p17"/>
                <p:cNvSpPr/>
                <p:nvPr/>
              </p:nvSpPr>
              <p:spPr>
                <a:xfrm rot="5400000">
                  <a:off x="2389289" y="493346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17"/>
                <p:cNvSpPr/>
                <p:nvPr/>
              </p:nvSpPr>
              <p:spPr>
                <a:xfrm rot="10800000">
                  <a:off x="2389289" y="493346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" name="Google Shape;135;p17"/>
              <p:cNvGrpSpPr/>
              <p:nvPr/>
            </p:nvGrpSpPr>
            <p:grpSpPr>
              <a:xfrm>
                <a:off x="2097274" y="144994"/>
                <a:ext cx="221307" cy="221307"/>
                <a:chOff x="1953987" y="152325"/>
                <a:chExt cx="435300" cy="435300"/>
              </a:xfrm>
            </p:grpSpPr>
            <p:sp>
              <p:nvSpPr>
                <p:cNvPr id="136" name="Google Shape;136;p17"/>
                <p:cNvSpPr/>
                <p:nvPr/>
              </p:nvSpPr>
              <p:spPr>
                <a:xfrm rot="54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17"/>
                <p:cNvSpPr/>
                <p:nvPr/>
              </p:nvSpPr>
              <p:spPr>
                <a:xfrm rot="108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8" name="Google Shape;138;p17"/>
              <p:cNvGrpSpPr/>
              <p:nvPr/>
            </p:nvGrpSpPr>
            <p:grpSpPr>
              <a:xfrm>
                <a:off x="1582999" y="-266456"/>
                <a:ext cx="221307" cy="221307"/>
                <a:chOff x="671335" y="-1432943"/>
                <a:chExt cx="435300" cy="435300"/>
              </a:xfrm>
            </p:grpSpPr>
            <p:sp>
              <p:nvSpPr>
                <p:cNvPr id="139" name="Google Shape;139;p17"/>
                <p:cNvSpPr/>
                <p:nvPr/>
              </p:nvSpPr>
              <p:spPr>
                <a:xfrm rot="5400000">
                  <a:off x="809185" y="-1432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17"/>
                <p:cNvSpPr/>
                <p:nvPr/>
              </p:nvSpPr>
              <p:spPr>
                <a:xfrm rot="10800000">
                  <a:off x="809185" y="-1432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" name="Google Shape;141;p17"/>
            <p:cNvGrpSpPr/>
            <p:nvPr/>
          </p:nvGrpSpPr>
          <p:grpSpPr>
            <a:xfrm>
              <a:off x="327474" y="4169944"/>
              <a:ext cx="613832" cy="704182"/>
              <a:chOff x="1644149" y="137769"/>
              <a:chExt cx="613832" cy="704182"/>
            </a:xfrm>
          </p:grpSpPr>
          <p:grpSp>
            <p:nvGrpSpPr>
              <p:cNvPr id="142" name="Google Shape;142;p17"/>
              <p:cNvGrpSpPr/>
              <p:nvPr/>
            </p:nvGrpSpPr>
            <p:grpSpPr>
              <a:xfrm>
                <a:off x="1644149" y="469419"/>
                <a:ext cx="221307" cy="221307"/>
                <a:chOff x="1497997" y="232134"/>
                <a:chExt cx="435300" cy="435300"/>
              </a:xfrm>
            </p:grpSpPr>
            <p:sp>
              <p:nvSpPr>
                <p:cNvPr id="143" name="Google Shape;143;p17"/>
                <p:cNvSpPr/>
                <p:nvPr/>
              </p:nvSpPr>
              <p:spPr>
                <a:xfrm rot="54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17"/>
                <p:cNvSpPr/>
                <p:nvPr/>
              </p:nvSpPr>
              <p:spPr>
                <a:xfrm rot="108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5" name="Google Shape;145;p17"/>
              <p:cNvGrpSpPr/>
              <p:nvPr/>
            </p:nvGrpSpPr>
            <p:grpSpPr>
              <a:xfrm>
                <a:off x="1795374" y="137769"/>
                <a:ext cx="221307" cy="221307"/>
                <a:chOff x="1360163" y="138114"/>
                <a:chExt cx="435300" cy="435300"/>
              </a:xfrm>
            </p:grpSpPr>
            <p:sp>
              <p:nvSpPr>
                <p:cNvPr id="146" name="Google Shape;146;p17"/>
                <p:cNvSpPr/>
                <p:nvPr/>
              </p:nvSpPr>
              <p:spPr>
                <a:xfrm rot="5400000">
                  <a:off x="1498013" y="13811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17"/>
                <p:cNvSpPr/>
                <p:nvPr/>
              </p:nvSpPr>
              <p:spPr>
                <a:xfrm rot="10800000">
                  <a:off x="1498013" y="13811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8" name="Google Shape;148;p17"/>
              <p:cNvGrpSpPr/>
              <p:nvPr/>
            </p:nvGrpSpPr>
            <p:grpSpPr>
              <a:xfrm>
                <a:off x="2036674" y="620644"/>
                <a:ext cx="221307" cy="221307"/>
                <a:chOff x="1563694" y="311943"/>
                <a:chExt cx="435300" cy="435300"/>
              </a:xfrm>
            </p:grpSpPr>
            <p:sp>
              <p:nvSpPr>
                <p:cNvPr id="149" name="Google Shape;149;p17"/>
                <p:cNvSpPr/>
                <p:nvPr/>
              </p:nvSpPr>
              <p:spPr>
                <a:xfrm rot="54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17"/>
                <p:cNvSpPr/>
                <p:nvPr/>
              </p:nvSpPr>
              <p:spPr>
                <a:xfrm rot="108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18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" name="Google Shape;154;p18"/>
          <p:cNvGrpSpPr/>
          <p:nvPr/>
        </p:nvGrpSpPr>
        <p:grpSpPr>
          <a:xfrm rot="10800000">
            <a:off x="203161" y="234544"/>
            <a:ext cx="8648307" cy="1185032"/>
            <a:chOff x="327474" y="3689094"/>
            <a:chExt cx="8648307" cy="1185032"/>
          </a:xfrm>
        </p:grpSpPr>
        <p:grpSp>
          <p:nvGrpSpPr>
            <p:cNvPr id="155" name="Google Shape;155;p18"/>
            <p:cNvGrpSpPr/>
            <p:nvPr/>
          </p:nvGrpSpPr>
          <p:grpSpPr>
            <a:xfrm>
              <a:off x="8423249" y="3689094"/>
              <a:ext cx="552532" cy="1185032"/>
              <a:chOff x="1875949" y="3233194"/>
              <a:chExt cx="552532" cy="1185032"/>
            </a:xfrm>
          </p:grpSpPr>
          <p:grpSp>
            <p:nvGrpSpPr>
              <p:cNvPr id="156" name="Google Shape;156;p18"/>
              <p:cNvGrpSpPr/>
              <p:nvPr/>
            </p:nvGrpSpPr>
            <p:grpSpPr>
              <a:xfrm>
                <a:off x="1875949" y="4196919"/>
                <a:ext cx="221307" cy="221307"/>
                <a:chOff x="1953937" y="7563960"/>
                <a:chExt cx="435300" cy="435300"/>
              </a:xfrm>
            </p:grpSpPr>
            <p:sp>
              <p:nvSpPr>
                <p:cNvPr id="157" name="Google Shape;157;p18"/>
                <p:cNvSpPr/>
                <p:nvPr/>
              </p:nvSpPr>
              <p:spPr>
                <a:xfrm rot="5400000">
                  <a:off x="2091787" y="7563960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" name="Google Shape;158;p18"/>
                <p:cNvSpPr/>
                <p:nvPr/>
              </p:nvSpPr>
              <p:spPr>
                <a:xfrm rot="10800000">
                  <a:off x="2091787" y="7563960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9" name="Google Shape;159;p18"/>
              <p:cNvGrpSpPr/>
              <p:nvPr/>
            </p:nvGrpSpPr>
            <p:grpSpPr>
              <a:xfrm>
                <a:off x="2207174" y="3810744"/>
                <a:ext cx="221307" cy="221307"/>
                <a:chOff x="2170155" y="7362691"/>
                <a:chExt cx="435300" cy="435300"/>
              </a:xfrm>
            </p:grpSpPr>
            <p:sp>
              <p:nvSpPr>
                <p:cNvPr id="160" name="Google Shape;160;p18"/>
                <p:cNvSpPr/>
                <p:nvPr/>
              </p:nvSpPr>
              <p:spPr>
                <a:xfrm rot="5400000">
                  <a:off x="2308005" y="7362691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18"/>
                <p:cNvSpPr/>
                <p:nvPr/>
              </p:nvSpPr>
              <p:spPr>
                <a:xfrm rot="10800000">
                  <a:off x="2308005" y="7362691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2" name="Google Shape;162;p18"/>
              <p:cNvGrpSpPr/>
              <p:nvPr/>
            </p:nvGrpSpPr>
            <p:grpSpPr>
              <a:xfrm>
                <a:off x="2055949" y="3233194"/>
                <a:ext cx="221307" cy="221307"/>
                <a:chOff x="1601607" y="5450712"/>
                <a:chExt cx="435300" cy="435300"/>
              </a:xfrm>
            </p:grpSpPr>
            <p:sp>
              <p:nvSpPr>
                <p:cNvPr id="163" name="Google Shape;163;p18"/>
                <p:cNvSpPr/>
                <p:nvPr/>
              </p:nvSpPr>
              <p:spPr>
                <a:xfrm rot="5400000">
                  <a:off x="1739457" y="5450712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18"/>
                <p:cNvSpPr/>
                <p:nvPr/>
              </p:nvSpPr>
              <p:spPr>
                <a:xfrm rot="10800000">
                  <a:off x="1739457" y="5450712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5" name="Google Shape;165;p18"/>
            <p:cNvGrpSpPr/>
            <p:nvPr/>
          </p:nvGrpSpPr>
          <p:grpSpPr>
            <a:xfrm>
              <a:off x="327474" y="3689094"/>
              <a:ext cx="613832" cy="1185032"/>
              <a:chOff x="1644149" y="-343081"/>
              <a:chExt cx="613832" cy="1185032"/>
            </a:xfrm>
          </p:grpSpPr>
          <p:grpSp>
            <p:nvGrpSpPr>
              <p:cNvPr id="166" name="Google Shape;166;p18"/>
              <p:cNvGrpSpPr/>
              <p:nvPr/>
            </p:nvGrpSpPr>
            <p:grpSpPr>
              <a:xfrm>
                <a:off x="1644149" y="469419"/>
                <a:ext cx="221307" cy="221307"/>
                <a:chOff x="1497997" y="232134"/>
                <a:chExt cx="435300" cy="435300"/>
              </a:xfrm>
            </p:grpSpPr>
            <p:sp>
              <p:nvSpPr>
                <p:cNvPr id="167" name="Google Shape;167;p18"/>
                <p:cNvSpPr/>
                <p:nvPr/>
              </p:nvSpPr>
              <p:spPr>
                <a:xfrm rot="54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18"/>
                <p:cNvSpPr/>
                <p:nvPr/>
              </p:nvSpPr>
              <p:spPr>
                <a:xfrm rot="108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" name="Google Shape;169;p18"/>
              <p:cNvGrpSpPr/>
              <p:nvPr/>
            </p:nvGrpSpPr>
            <p:grpSpPr>
              <a:xfrm>
                <a:off x="1714249" y="-343081"/>
                <a:ext cx="221307" cy="221307"/>
                <a:chOff x="1200594" y="-807697"/>
                <a:chExt cx="435300" cy="435300"/>
              </a:xfrm>
            </p:grpSpPr>
            <p:sp>
              <p:nvSpPr>
                <p:cNvPr id="170" name="Google Shape;170;p18"/>
                <p:cNvSpPr/>
                <p:nvPr/>
              </p:nvSpPr>
              <p:spPr>
                <a:xfrm rot="5400000">
                  <a:off x="1338444" y="-807697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18"/>
                <p:cNvSpPr/>
                <p:nvPr/>
              </p:nvSpPr>
              <p:spPr>
                <a:xfrm rot="10800000">
                  <a:off x="1338444" y="-807697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2" name="Google Shape;172;p18"/>
              <p:cNvGrpSpPr/>
              <p:nvPr/>
            </p:nvGrpSpPr>
            <p:grpSpPr>
              <a:xfrm>
                <a:off x="2036674" y="620644"/>
                <a:ext cx="221307" cy="221307"/>
                <a:chOff x="1563694" y="311943"/>
                <a:chExt cx="435300" cy="435300"/>
              </a:xfrm>
            </p:grpSpPr>
            <p:sp>
              <p:nvSpPr>
                <p:cNvPr id="173" name="Google Shape;173;p18"/>
                <p:cNvSpPr/>
                <p:nvPr/>
              </p:nvSpPr>
              <p:spPr>
                <a:xfrm rot="54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18"/>
                <p:cNvSpPr/>
                <p:nvPr/>
              </p:nvSpPr>
              <p:spPr>
                <a:xfrm rot="108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932175" y="1468699"/>
            <a:ext cx="3519600" cy="14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1" type="subTitle"/>
          </p:nvPr>
        </p:nvSpPr>
        <p:spPr>
          <a:xfrm>
            <a:off x="932175" y="2910424"/>
            <a:ext cx="35196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19"/>
          <p:cNvSpPr/>
          <p:nvPr>
            <p:ph idx="2" type="pic"/>
          </p:nvPr>
        </p:nvSpPr>
        <p:spPr>
          <a:xfrm>
            <a:off x="5273100" y="533863"/>
            <a:ext cx="2910000" cy="40758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19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17500" y="1828450"/>
            <a:ext cx="3238200" cy="6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2" name="Google Shape;182;p20"/>
          <p:cNvSpPr txBox="1"/>
          <p:nvPr>
            <p:ph idx="1" type="subTitle"/>
          </p:nvPr>
        </p:nvSpPr>
        <p:spPr>
          <a:xfrm>
            <a:off x="1217500" y="2465888"/>
            <a:ext cx="32382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3" name="Google Shape;183;p20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13225" y="2301875"/>
            <a:ext cx="5457600" cy="9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13225" y="1565450"/>
            <a:ext cx="1652100" cy="91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209461" y="4296094"/>
            <a:ext cx="687632" cy="615807"/>
            <a:chOff x="1688174" y="144994"/>
            <a:chExt cx="687632" cy="615807"/>
          </a:xfrm>
        </p:grpSpPr>
        <p:grpSp>
          <p:nvGrpSpPr>
            <p:cNvPr id="17" name="Google Shape;17;p3"/>
            <p:cNvGrpSpPr/>
            <p:nvPr/>
          </p:nvGrpSpPr>
          <p:grpSpPr>
            <a:xfrm>
              <a:off x="1688174" y="539494"/>
              <a:ext cx="221307" cy="221307"/>
              <a:chOff x="1584592" y="369969"/>
              <a:chExt cx="435300" cy="435300"/>
            </a:xfrm>
          </p:grpSpPr>
          <p:sp>
            <p:nvSpPr>
              <p:cNvPr id="18" name="Google Shape;18;p3"/>
              <p:cNvSpPr/>
              <p:nvPr/>
            </p:nvSpPr>
            <p:spPr>
              <a:xfrm rot="5400000">
                <a:off x="1722442" y="369969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 rot="10800000">
                <a:off x="1722442" y="369969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" name="Google Shape;20;p3"/>
            <p:cNvGrpSpPr/>
            <p:nvPr/>
          </p:nvGrpSpPr>
          <p:grpSpPr>
            <a:xfrm>
              <a:off x="2016674" y="144994"/>
              <a:ext cx="221307" cy="221307"/>
              <a:chOff x="1795450" y="152325"/>
              <a:chExt cx="435300" cy="435300"/>
            </a:xfrm>
          </p:grpSpPr>
          <p:sp>
            <p:nvSpPr>
              <p:cNvPr id="21" name="Google Shape;21;p3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3"/>
            <p:cNvGrpSpPr/>
            <p:nvPr/>
          </p:nvGrpSpPr>
          <p:grpSpPr>
            <a:xfrm>
              <a:off x="2154499" y="539494"/>
              <a:ext cx="221307" cy="221307"/>
              <a:chOff x="1795450" y="152325"/>
              <a:chExt cx="435300" cy="435300"/>
            </a:xfrm>
          </p:grpSpPr>
          <p:sp>
            <p:nvSpPr>
              <p:cNvPr id="24" name="Google Shape;24;p3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4726450" y="1931550"/>
            <a:ext cx="32286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6" name="Google Shape;186;p21"/>
          <p:cNvSpPr txBox="1"/>
          <p:nvPr>
            <p:ph idx="1" type="subTitle"/>
          </p:nvPr>
        </p:nvSpPr>
        <p:spPr>
          <a:xfrm>
            <a:off x="4726607" y="2525365"/>
            <a:ext cx="32286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7" name="Google Shape;187;p21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719975" y="1215750"/>
            <a:ext cx="7704000" cy="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91" name="Google Shape;191;p22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4" name="Google Shape;194;p23"/>
          <p:cNvSpPr txBox="1"/>
          <p:nvPr>
            <p:ph idx="1" type="subTitle"/>
          </p:nvPr>
        </p:nvSpPr>
        <p:spPr>
          <a:xfrm>
            <a:off x="4923075" y="2576675"/>
            <a:ext cx="2460900" cy="15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23"/>
          <p:cNvSpPr txBox="1"/>
          <p:nvPr>
            <p:ph idx="2" type="subTitle"/>
          </p:nvPr>
        </p:nvSpPr>
        <p:spPr>
          <a:xfrm>
            <a:off x="1580900" y="2576675"/>
            <a:ext cx="2460900" cy="15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23"/>
          <p:cNvSpPr txBox="1"/>
          <p:nvPr>
            <p:ph idx="3" type="subTitle"/>
          </p:nvPr>
        </p:nvSpPr>
        <p:spPr>
          <a:xfrm>
            <a:off x="1580900" y="2238850"/>
            <a:ext cx="2460900" cy="4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7" name="Google Shape;197;p23"/>
          <p:cNvSpPr txBox="1"/>
          <p:nvPr>
            <p:ph idx="4" type="subTitle"/>
          </p:nvPr>
        </p:nvSpPr>
        <p:spPr>
          <a:xfrm>
            <a:off x="4923099" y="2238850"/>
            <a:ext cx="2460900" cy="4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8" name="Google Shape;198;p23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1" type="subTitle"/>
          </p:nvPr>
        </p:nvSpPr>
        <p:spPr>
          <a:xfrm>
            <a:off x="4980499" y="1667625"/>
            <a:ext cx="3305700" cy="20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>
            <p:ph idx="2" type="subTitle"/>
          </p:nvPr>
        </p:nvSpPr>
        <p:spPr>
          <a:xfrm>
            <a:off x="857725" y="1667625"/>
            <a:ext cx="3305700" cy="20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3" name="Google Shape;203;p24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" name="Google Shape;204;p24"/>
          <p:cNvGrpSpPr/>
          <p:nvPr/>
        </p:nvGrpSpPr>
        <p:grpSpPr>
          <a:xfrm flipH="1">
            <a:off x="8482661" y="539494"/>
            <a:ext cx="442607" cy="989482"/>
            <a:chOff x="1795374" y="144994"/>
            <a:chExt cx="442607" cy="989482"/>
          </a:xfrm>
        </p:grpSpPr>
        <p:grpSp>
          <p:nvGrpSpPr>
            <p:cNvPr id="205" name="Google Shape;205;p24"/>
            <p:cNvGrpSpPr/>
            <p:nvPr/>
          </p:nvGrpSpPr>
          <p:grpSpPr>
            <a:xfrm>
              <a:off x="1795374" y="428844"/>
              <a:ext cx="221307" cy="221307"/>
              <a:chOff x="1795450" y="152325"/>
              <a:chExt cx="435300" cy="435300"/>
            </a:xfrm>
          </p:grpSpPr>
          <p:sp>
            <p:nvSpPr>
              <p:cNvPr id="206" name="Google Shape;206;p24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24"/>
            <p:cNvGrpSpPr/>
            <p:nvPr/>
          </p:nvGrpSpPr>
          <p:grpSpPr>
            <a:xfrm>
              <a:off x="2016674" y="144994"/>
              <a:ext cx="221307" cy="221307"/>
              <a:chOff x="1795450" y="152325"/>
              <a:chExt cx="435300" cy="435300"/>
            </a:xfrm>
          </p:grpSpPr>
          <p:sp>
            <p:nvSpPr>
              <p:cNvPr id="209" name="Google Shape;209;p24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4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" name="Google Shape;211;p24"/>
            <p:cNvGrpSpPr/>
            <p:nvPr/>
          </p:nvGrpSpPr>
          <p:grpSpPr>
            <a:xfrm>
              <a:off x="1946574" y="913169"/>
              <a:ext cx="221307" cy="221307"/>
              <a:chOff x="1386471" y="887327"/>
              <a:chExt cx="435300" cy="435300"/>
            </a:xfrm>
          </p:grpSpPr>
          <p:sp>
            <p:nvSpPr>
              <p:cNvPr id="212" name="Google Shape;212;p24"/>
              <p:cNvSpPr/>
              <p:nvPr/>
            </p:nvSpPr>
            <p:spPr>
              <a:xfrm rot="5400000">
                <a:off x="1524321" y="887327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4"/>
              <p:cNvSpPr/>
              <p:nvPr/>
            </p:nvSpPr>
            <p:spPr>
              <a:xfrm rot="10800000">
                <a:off x="1524321" y="887327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25"/>
          <p:cNvSpPr txBox="1"/>
          <p:nvPr>
            <p:ph idx="1" type="subTitle"/>
          </p:nvPr>
        </p:nvSpPr>
        <p:spPr>
          <a:xfrm>
            <a:off x="720000" y="2781450"/>
            <a:ext cx="2466900" cy="1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" name="Google Shape;217;p25"/>
          <p:cNvSpPr txBox="1"/>
          <p:nvPr>
            <p:ph idx="2" type="subTitle"/>
          </p:nvPr>
        </p:nvSpPr>
        <p:spPr>
          <a:xfrm>
            <a:off x="3341939" y="2781450"/>
            <a:ext cx="2466900" cy="1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8" name="Google Shape;218;p25"/>
          <p:cNvSpPr txBox="1"/>
          <p:nvPr>
            <p:ph idx="3" type="subTitle"/>
          </p:nvPr>
        </p:nvSpPr>
        <p:spPr>
          <a:xfrm>
            <a:off x="5963877" y="2781450"/>
            <a:ext cx="2466900" cy="1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9" name="Google Shape;219;p25"/>
          <p:cNvSpPr txBox="1"/>
          <p:nvPr>
            <p:ph idx="4" type="subTitle"/>
          </p:nvPr>
        </p:nvSpPr>
        <p:spPr>
          <a:xfrm>
            <a:off x="720000" y="2392475"/>
            <a:ext cx="2466900" cy="4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20" name="Google Shape;220;p25"/>
          <p:cNvSpPr txBox="1"/>
          <p:nvPr>
            <p:ph idx="5" type="subTitle"/>
          </p:nvPr>
        </p:nvSpPr>
        <p:spPr>
          <a:xfrm>
            <a:off x="3341941" y="2392475"/>
            <a:ext cx="2466900" cy="4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21" name="Google Shape;221;p25"/>
          <p:cNvSpPr txBox="1"/>
          <p:nvPr>
            <p:ph idx="6" type="subTitle"/>
          </p:nvPr>
        </p:nvSpPr>
        <p:spPr>
          <a:xfrm>
            <a:off x="5963882" y="2392475"/>
            <a:ext cx="2466900" cy="4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22" name="Google Shape;222;p25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" name="Google Shape;223;p25"/>
          <p:cNvGrpSpPr/>
          <p:nvPr/>
        </p:nvGrpSpPr>
        <p:grpSpPr>
          <a:xfrm flipH="1">
            <a:off x="8206386" y="4005144"/>
            <a:ext cx="627907" cy="909632"/>
            <a:chOff x="1795374" y="-38181"/>
            <a:chExt cx="627907" cy="909632"/>
          </a:xfrm>
        </p:grpSpPr>
        <p:grpSp>
          <p:nvGrpSpPr>
            <p:cNvPr id="224" name="Google Shape;224;p25"/>
            <p:cNvGrpSpPr/>
            <p:nvPr/>
          </p:nvGrpSpPr>
          <p:grpSpPr>
            <a:xfrm>
              <a:off x="1795374" y="428844"/>
              <a:ext cx="221307" cy="221307"/>
              <a:chOff x="1795450" y="152325"/>
              <a:chExt cx="435300" cy="435300"/>
            </a:xfrm>
          </p:grpSpPr>
          <p:sp>
            <p:nvSpPr>
              <p:cNvPr id="225" name="Google Shape;225;p25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5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25"/>
            <p:cNvGrpSpPr/>
            <p:nvPr/>
          </p:nvGrpSpPr>
          <p:grpSpPr>
            <a:xfrm>
              <a:off x="1914099" y="-38181"/>
              <a:ext cx="221307" cy="221307"/>
              <a:chOff x="1593690" y="-207972"/>
              <a:chExt cx="435300" cy="435300"/>
            </a:xfrm>
          </p:grpSpPr>
          <p:sp>
            <p:nvSpPr>
              <p:cNvPr id="228" name="Google Shape;228;p25"/>
              <p:cNvSpPr/>
              <p:nvPr/>
            </p:nvSpPr>
            <p:spPr>
              <a:xfrm rot="5400000">
                <a:off x="1731540" y="-207972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5"/>
              <p:cNvSpPr/>
              <p:nvPr/>
            </p:nvSpPr>
            <p:spPr>
              <a:xfrm rot="10800000">
                <a:off x="1731540" y="-207972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25"/>
            <p:cNvGrpSpPr/>
            <p:nvPr/>
          </p:nvGrpSpPr>
          <p:grpSpPr>
            <a:xfrm>
              <a:off x="2201974" y="650144"/>
              <a:ext cx="221307" cy="221307"/>
              <a:chOff x="1888831" y="369969"/>
              <a:chExt cx="435300" cy="435300"/>
            </a:xfrm>
          </p:grpSpPr>
          <p:sp>
            <p:nvSpPr>
              <p:cNvPr id="231" name="Google Shape;231;p25"/>
              <p:cNvSpPr/>
              <p:nvPr/>
            </p:nvSpPr>
            <p:spPr>
              <a:xfrm rot="5400000">
                <a:off x="2026681" y="369969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5"/>
              <p:cNvSpPr/>
              <p:nvPr/>
            </p:nvSpPr>
            <p:spPr>
              <a:xfrm rot="10800000">
                <a:off x="2026681" y="369969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5" name="Google Shape;235;p26"/>
          <p:cNvSpPr txBox="1"/>
          <p:nvPr>
            <p:ph idx="1" type="subTitle"/>
          </p:nvPr>
        </p:nvSpPr>
        <p:spPr>
          <a:xfrm>
            <a:off x="1793013" y="1748900"/>
            <a:ext cx="25071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6" name="Google Shape;236;p26"/>
          <p:cNvSpPr txBox="1"/>
          <p:nvPr>
            <p:ph idx="2" type="subTitle"/>
          </p:nvPr>
        </p:nvSpPr>
        <p:spPr>
          <a:xfrm>
            <a:off x="4843825" y="1748900"/>
            <a:ext cx="25071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7" name="Google Shape;237;p26"/>
          <p:cNvSpPr txBox="1"/>
          <p:nvPr>
            <p:ph idx="3" type="subTitle"/>
          </p:nvPr>
        </p:nvSpPr>
        <p:spPr>
          <a:xfrm>
            <a:off x="1793013" y="3409475"/>
            <a:ext cx="25071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8" name="Google Shape;238;p26"/>
          <p:cNvSpPr txBox="1"/>
          <p:nvPr>
            <p:ph idx="4" type="subTitle"/>
          </p:nvPr>
        </p:nvSpPr>
        <p:spPr>
          <a:xfrm>
            <a:off x="4843825" y="3409475"/>
            <a:ext cx="25071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9" name="Google Shape;239;p26"/>
          <p:cNvSpPr txBox="1"/>
          <p:nvPr>
            <p:ph idx="5" type="subTitle"/>
          </p:nvPr>
        </p:nvSpPr>
        <p:spPr>
          <a:xfrm>
            <a:off x="1793013" y="1455550"/>
            <a:ext cx="2507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40" name="Google Shape;240;p26"/>
          <p:cNvSpPr txBox="1"/>
          <p:nvPr>
            <p:ph idx="6" type="subTitle"/>
          </p:nvPr>
        </p:nvSpPr>
        <p:spPr>
          <a:xfrm>
            <a:off x="1793013" y="3116200"/>
            <a:ext cx="2507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41" name="Google Shape;241;p26"/>
          <p:cNvSpPr txBox="1"/>
          <p:nvPr>
            <p:ph idx="7" type="subTitle"/>
          </p:nvPr>
        </p:nvSpPr>
        <p:spPr>
          <a:xfrm>
            <a:off x="4843801" y="1455550"/>
            <a:ext cx="2507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42" name="Google Shape;242;p26"/>
          <p:cNvSpPr txBox="1"/>
          <p:nvPr>
            <p:ph idx="8" type="subTitle"/>
          </p:nvPr>
        </p:nvSpPr>
        <p:spPr>
          <a:xfrm>
            <a:off x="4843801" y="3116200"/>
            <a:ext cx="2507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43" name="Google Shape;243;p26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6" name="Google Shape;246;p27"/>
          <p:cNvSpPr txBox="1"/>
          <p:nvPr>
            <p:ph idx="1" type="subTitle"/>
          </p:nvPr>
        </p:nvSpPr>
        <p:spPr>
          <a:xfrm>
            <a:off x="720000" y="1707149"/>
            <a:ext cx="21615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7" name="Google Shape;247;p27"/>
          <p:cNvSpPr txBox="1"/>
          <p:nvPr>
            <p:ph idx="2" type="subTitle"/>
          </p:nvPr>
        </p:nvSpPr>
        <p:spPr>
          <a:xfrm>
            <a:off x="3494636" y="1707149"/>
            <a:ext cx="21615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8" name="Google Shape;248;p27"/>
          <p:cNvSpPr txBox="1"/>
          <p:nvPr>
            <p:ph idx="3" type="subTitle"/>
          </p:nvPr>
        </p:nvSpPr>
        <p:spPr>
          <a:xfrm>
            <a:off x="720000" y="3437425"/>
            <a:ext cx="21615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9" name="Google Shape;249;p27"/>
          <p:cNvSpPr txBox="1"/>
          <p:nvPr>
            <p:ph idx="4" type="subTitle"/>
          </p:nvPr>
        </p:nvSpPr>
        <p:spPr>
          <a:xfrm>
            <a:off x="3494636" y="3437425"/>
            <a:ext cx="21615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0" name="Google Shape;250;p27"/>
          <p:cNvSpPr txBox="1"/>
          <p:nvPr>
            <p:ph idx="5" type="subTitle"/>
          </p:nvPr>
        </p:nvSpPr>
        <p:spPr>
          <a:xfrm>
            <a:off x="6269272" y="1707149"/>
            <a:ext cx="21615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1" name="Google Shape;251;p27"/>
          <p:cNvSpPr txBox="1"/>
          <p:nvPr>
            <p:ph idx="6" type="subTitle"/>
          </p:nvPr>
        </p:nvSpPr>
        <p:spPr>
          <a:xfrm>
            <a:off x="6269272" y="3437425"/>
            <a:ext cx="21615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2" name="Google Shape;252;p27"/>
          <p:cNvSpPr txBox="1"/>
          <p:nvPr>
            <p:ph idx="7" type="subTitle"/>
          </p:nvPr>
        </p:nvSpPr>
        <p:spPr>
          <a:xfrm>
            <a:off x="724250" y="1409450"/>
            <a:ext cx="2152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53" name="Google Shape;253;p27"/>
          <p:cNvSpPr txBox="1"/>
          <p:nvPr>
            <p:ph idx="8" type="subTitle"/>
          </p:nvPr>
        </p:nvSpPr>
        <p:spPr>
          <a:xfrm>
            <a:off x="3498879" y="1409450"/>
            <a:ext cx="2152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54" name="Google Shape;254;p27"/>
          <p:cNvSpPr txBox="1"/>
          <p:nvPr>
            <p:ph idx="9" type="subTitle"/>
          </p:nvPr>
        </p:nvSpPr>
        <p:spPr>
          <a:xfrm>
            <a:off x="6273507" y="1409450"/>
            <a:ext cx="2152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55" name="Google Shape;255;p27"/>
          <p:cNvSpPr txBox="1"/>
          <p:nvPr>
            <p:ph idx="13" type="subTitle"/>
          </p:nvPr>
        </p:nvSpPr>
        <p:spPr>
          <a:xfrm>
            <a:off x="724250" y="3136528"/>
            <a:ext cx="2152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56" name="Google Shape;256;p27"/>
          <p:cNvSpPr txBox="1"/>
          <p:nvPr>
            <p:ph idx="14" type="subTitle"/>
          </p:nvPr>
        </p:nvSpPr>
        <p:spPr>
          <a:xfrm>
            <a:off x="3498879" y="3136528"/>
            <a:ext cx="2152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57" name="Google Shape;257;p27"/>
          <p:cNvSpPr txBox="1"/>
          <p:nvPr>
            <p:ph idx="15" type="subTitle"/>
          </p:nvPr>
        </p:nvSpPr>
        <p:spPr>
          <a:xfrm>
            <a:off x="6273507" y="3136528"/>
            <a:ext cx="2152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58" name="Google Shape;258;p27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 flipH="1">
            <a:off x="8331411" y="244744"/>
            <a:ext cx="588332" cy="973257"/>
            <a:chOff x="1870974" y="96994"/>
            <a:chExt cx="588332" cy="973257"/>
          </a:xfrm>
        </p:grpSpPr>
        <p:grpSp>
          <p:nvGrpSpPr>
            <p:cNvPr id="260" name="Google Shape;260;p27"/>
            <p:cNvGrpSpPr/>
            <p:nvPr/>
          </p:nvGrpSpPr>
          <p:grpSpPr>
            <a:xfrm>
              <a:off x="1870974" y="428844"/>
              <a:ext cx="221307" cy="221307"/>
              <a:chOff x="1944152" y="152325"/>
              <a:chExt cx="435300" cy="435300"/>
            </a:xfrm>
          </p:grpSpPr>
          <p:sp>
            <p:nvSpPr>
              <p:cNvPr id="261" name="Google Shape;261;p27"/>
              <p:cNvSpPr/>
              <p:nvPr/>
            </p:nvSpPr>
            <p:spPr>
              <a:xfrm rot="5400000">
                <a:off x="2082002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 rot="10800000">
                <a:off x="2082002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</p:grpSp>
        <p:grpSp>
          <p:nvGrpSpPr>
            <p:cNvPr id="263" name="Google Shape;263;p27"/>
            <p:cNvGrpSpPr/>
            <p:nvPr/>
          </p:nvGrpSpPr>
          <p:grpSpPr>
            <a:xfrm>
              <a:off x="2237999" y="96994"/>
              <a:ext cx="221307" cy="221307"/>
              <a:chOff x="2230786" y="57911"/>
              <a:chExt cx="435300" cy="435300"/>
            </a:xfrm>
          </p:grpSpPr>
          <p:sp>
            <p:nvSpPr>
              <p:cNvPr id="264" name="Google Shape;264;p27"/>
              <p:cNvSpPr/>
              <p:nvPr/>
            </p:nvSpPr>
            <p:spPr>
              <a:xfrm rot="5400000">
                <a:off x="2368636" y="57911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 rot="10800000">
                <a:off x="2368636" y="57911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</p:grpSp>
        <p:grpSp>
          <p:nvGrpSpPr>
            <p:cNvPr id="266" name="Google Shape;266;p27"/>
            <p:cNvGrpSpPr/>
            <p:nvPr/>
          </p:nvGrpSpPr>
          <p:grpSpPr>
            <a:xfrm>
              <a:off x="2016674" y="848944"/>
              <a:ext cx="221307" cy="221307"/>
              <a:chOff x="1524354" y="760999"/>
              <a:chExt cx="435300" cy="435300"/>
            </a:xfrm>
          </p:grpSpPr>
          <p:sp>
            <p:nvSpPr>
              <p:cNvPr id="267" name="Google Shape;267;p27"/>
              <p:cNvSpPr/>
              <p:nvPr/>
            </p:nvSpPr>
            <p:spPr>
              <a:xfrm rot="5400000">
                <a:off x="1662204" y="760999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  <p:sp>
            <p:nvSpPr>
              <p:cNvPr id="268" name="Google Shape;268;p27"/>
              <p:cNvSpPr/>
              <p:nvPr/>
            </p:nvSpPr>
            <p:spPr>
              <a:xfrm rot="10800000">
                <a:off x="1662204" y="760999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>
            <p:ph hasCustomPrompt="1" type="title"/>
          </p:nvPr>
        </p:nvSpPr>
        <p:spPr>
          <a:xfrm>
            <a:off x="713225" y="734050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28"/>
          <p:cNvSpPr txBox="1"/>
          <p:nvPr>
            <p:ph idx="1" type="subTitle"/>
          </p:nvPr>
        </p:nvSpPr>
        <p:spPr>
          <a:xfrm>
            <a:off x="713225" y="1364509"/>
            <a:ext cx="38589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2" name="Google Shape;272;p28"/>
          <p:cNvSpPr txBox="1"/>
          <p:nvPr>
            <p:ph hasCustomPrompt="1" idx="2" type="title"/>
          </p:nvPr>
        </p:nvSpPr>
        <p:spPr>
          <a:xfrm>
            <a:off x="713225" y="2086312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28"/>
          <p:cNvSpPr txBox="1"/>
          <p:nvPr>
            <p:ph idx="3" type="subTitle"/>
          </p:nvPr>
        </p:nvSpPr>
        <p:spPr>
          <a:xfrm>
            <a:off x="713225" y="2716776"/>
            <a:ext cx="38589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4" name="Google Shape;274;p28"/>
          <p:cNvSpPr txBox="1"/>
          <p:nvPr>
            <p:ph hasCustomPrompt="1" idx="4" type="title"/>
          </p:nvPr>
        </p:nvSpPr>
        <p:spPr>
          <a:xfrm>
            <a:off x="713225" y="3438574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28"/>
          <p:cNvSpPr txBox="1"/>
          <p:nvPr>
            <p:ph idx="5" type="subTitle"/>
          </p:nvPr>
        </p:nvSpPr>
        <p:spPr>
          <a:xfrm>
            <a:off x="713225" y="4069042"/>
            <a:ext cx="38589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28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>
            <p:ph hasCustomPrompt="1" type="title"/>
          </p:nvPr>
        </p:nvSpPr>
        <p:spPr>
          <a:xfrm>
            <a:off x="1531375" y="1962150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9" name="Google Shape;279;p29"/>
          <p:cNvSpPr txBox="1"/>
          <p:nvPr>
            <p:ph idx="1" type="subTitle"/>
          </p:nvPr>
        </p:nvSpPr>
        <p:spPr>
          <a:xfrm>
            <a:off x="938500" y="3567629"/>
            <a:ext cx="21732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0" name="Google Shape;280;p29"/>
          <p:cNvSpPr txBox="1"/>
          <p:nvPr>
            <p:ph idx="2" type="subTitle"/>
          </p:nvPr>
        </p:nvSpPr>
        <p:spPr>
          <a:xfrm>
            <a:off x="9385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1" name="Google Shape;281;p29"/>
          <p:cNvSpPr txBox="1"/>
          <p:nvPr>
            <p:ph hasCustomPrompt="1" idx="3" type="title"/>
          </p:nvPr>
        </p:nvSpPr>
        <p:spPr>
          <a:xfrm>
            <a:off x="4078150" y="1962150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29"/>
          <p:cNvSpPr txBox="1"/>
          <p:nvPr>
            <p:ph idx="4" type="subTitle"/>
          </p:nvPr>
        </p:nvSpPr>
        <p:spPr>
          <a:xfrm>
            <a:off x="3485400" y="3567629"/>
            <a:ext cx="21732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3" name="Google Shape;283;p29"/>
          <p:cNvSpPr txBox="1"/>
          <p:nvPr>
            <p:ph idx="5" type="subTitle"/>
          </p:nvPr>
        </p:nvSpPr>
        <p:spPr>
          <a:xfrm>
            <a:off x="34854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4" name="Google Shape;284;p29"/>
          <p:cNvSpPr txBox="1"/>
          <p:nvPr>
            <p:ph hasCustomPrompt="1" idx="6" type="title"/>
          </p:nvPr>
        </p:nvSpPr>
        <p:spPr>
          <a:xfrm>
            <a:off x="6622725" y="1962150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5" name="Google Shape;285;p29"/>
          <p:cNvSpPr txBox="1"/>
          <p:nvPr>
            <p:ph idx="7" type="subTitle"/>
          </p:nvPr>
        </p:nvSpPr>
        <p:spPr>
          <a:xfrm>
            <a:off x="6032300" y="3567629"/>
            <a:ext cx="21732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6" name="Google Shape;286;p29"/>
          <p:cNvSpPr txBox="1"/>
          <p:nvPr>
            <p:ph idx="8" type="subTitle"/>
          </p:nvPr>
        </p:nvSpPr>
        <p:spPr>
          <a:xfrm>
            <a:off x="60323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7" name="Google Shape;287;p29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8" name="Google Shape;288;p29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289" name="Google Shape;289;p29"/>
          <p:cNvGrpSpPr/>
          <p:nvPr/>
        </p:nvGrpSpPr>
        <p:grpSpPr>
          <a:xfrm rot="10800000">
            <a:off x="8412436" y="796419"/>
            <a:ext cx="442607" cy="920757"/>
            <a:chOff x="1795374" y="144994"/>
            <a:chExt cx="442607" cy="920757"/>
          </a:xfrm>
        </p:grpSpPr>
        <p:grpSp>
          <p:nvGrpSpPr>
            <p:cNvPr id="290" name="Google Shape;290;p29"/>
            <p:cNvGrpSpPr/>
            <p:nvPr/>
          </p:nvGrpSpPr>
          <p:grpSpPr>
            <a:xfrm>
              <a:off x="1795374" y="428844"/>
              <a:ext cx="221307" cy="221307"/>
              <a:chOff x="1795450" y="152325"/>
              <a:chExt cx="435300" cy="435300"/>
            </a:xfrm>
          </p:grpSpPr>
          <p:sp>
            <p:nvSpPr>
              <p:cNvPr id="291" name="Google Shape;291;p29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9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29"/>
            <p:cNvGrpSpPr/>
            <p:nvPr/>
          </p:nvGrpSpPr>
          <p:grpSpPr>
            <a:xfrm>
              <a:off x="2016674" y="144994"/>
              <a:ext cx="221307" cy="221307"/>
              <a:chOff x="1795450" y="152325"/>
              <a:chExt cx="435300" cy="435300"/>
            </a:xfrm>
          </p:grpSpPr>
          <p:sp>
            <p:nvSpPr>
              <p:cNvPr id="294" name="Google Shape;294;p29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9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" name="Google Shape;296;p29"/>
            <p:cNvGrpSpPr/>
            <p:nvPr/>
          </p:nvGrpSpPr>
          <p:grpSpPr>
            <a:xfrm>
              <a:off x="1974936" y="844444"/>
              <a:ext cx="221307" cy="221307"/>
              <a:chOff x="1442259" y="752148"/>
              <a:chExt cx="435300" cy="435300"/>
            </a:xfrm>
          </p:grpSpPr>
          <p:sp>
            <p:nvSpPr>
              <p:cNvPr id="297" name="Google Shape;297;p29"/>
              <p:cNvSpPr/>
              <p:nvPr/>
            </p:nvSpPr>
            <p:spPr>
              <a:xfrm rot="5400000">
                <a:off x="1580109" y="752148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9"/>
              <p:cNvSpPr/>
              <p:nvPr/>
            </p:nvSpPr>
            <p:spPr>
              <a:xfrm rot="10800000">
                <a:off x="1580109" y="752148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title"/>
          </p:nvPr>
        </p:nvSpPr>
        <p:spPr>
          <a:xfrm>
            <a:off x="713225" y="1026350"/>
            <a:ext cx="3858900" cy="96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1" name="Google Shape;301;p30"/>
          <p:cNvSpPr txBox="1"/>
          <p:nvPr>
            <p:ph idx="1" type="subTitle"/>
          </p:nvPr>
        </p:nvSpPr>
        <p:spPr>
          <a:xfrm>
            <a:off x="713225" y="1841450"/>
            <a:ext cx="38589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2" name="Google Shape;302;p30"/>
          <p:cNvSpPr txBox="1"/>
          <p:nvPr/>
        </p:nvSpPr>
        <p:spPr>
          <a:xfrm>
            <a:off x="713225" y="3611950"/>
            <a:ext cx="38586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b="1" sz="1000" u="sng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atamaran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6" name="Google Shape;306;p31"/>
          <p:cNvGrpSpPr/>
          <p:nvPr/>
        </p:nvGrpSpPr>
        <p:grpSpPr>
          <a:xfrm rot="140995">
            <a:off x="460467" y="2571139"/>
            <a:ext cx="1937711" cy="2190253"/>
            <a:chOff x="5667624" y="1991567"/>
            <a:chExt cx="1937825" cy="2190383"/>
          </a:xfrm>
        </p:grpSpPr>
        <p:grpSp>
          <p:nvGrpSpPr>
            <p:cNvPr id="307" name="Google Shape;307;p31"/>
            <p:cNvGrpSpPr/>
            <p:nvPr/>
          </p:nvGrpSpPr>
          <p:grpSpPr>
            <a:xfrm>
              <a:off x="5667624" y="1991567"/>
              <a:ext cx="1937825" cy="2190383"/>
              <a:chOff x="6262730" y="1524357"/>
              <a:chExt cx="1960766" cy="2216313"/>
            </a:xfrm>
          </p:grpSpPr>
          <p:sp>
            <p:nvSpPr>
              <p:cNvPr id="308" name="Google Shape;308;p31"/>
              <p:cNvSpPr/>
              <p:nvPr/>
            </p:nvSpPr>
            <p:spPr>
              <a:xfrm>
                <a:off x="6262730" y="1524357"/>
                <a:ext cx="1883278" cy="2152957"/>
              </a:xfrm>
              <a:custGeom>
                <a:rect b="b" l="l" r="r" t="t"/>
                <a:pathLst>
                  <a:path extrusionOk="0" h="9141" w="7996">
                    <a:moveTo>
                      <a:pt x="7657" y="0"/>
                    </a:moveTo>
                    <a:lnTo>
                      <a:pt x="1" y="293"/>
                    </a:lnTo>
                    <a:lnTo>
                      <a:pt x="339" y="9141"/>
                    </a:lnTo>
                    <a:lnTo>
                      <a:pt x="7995" y="8853"/>
                    </a:lnTo>
                    <a:lnTo>
                      <a:pt x="76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31"/>
              <p:cNvSpPr/>
              <p:nvPr/>
            </p:nvSpPr>
            <p:spPr>
              <a:xfrm>
                <a:off x="6319492" y="1565574"/>
                <a:ext cx="1904004" cy="2175096"/>
              </a:xfrm>
              <a:custGeom>
                <a:rect b="b" l="l" r="r" t="t"/>
                <a:pathLst>
                  <a:path extrusionOk="0" h="9235" w="8084">
                    <a:moveTo>
                      <a:pt x="7657" y="90"/>
                    </a:moveTo>
                    <a:lnTo>
                      <a:pt x="7994" y="8857"/>
                    </a:lnTo>
                    <a:lnTo>
                      <a:pt x="423" y="9146"/>
                    </a:lnTo>
                    <a:lnTo>
                      <a:pt x="90" y="379"/>
                    </a:lnTo>
                    <a:lnTo>
                      <a:pt x="7657" y="90"/>
                    </a:lnTo>
                    <a:close/>
                    <a:moveTo>
                      <a:pt x="7741" y="0"/>
                    </a:moveTo>
                    <a:lnTo>
                      <a:pt x="0" y="297"/>
                    </a:lnTo>
                    <a:lnTo>
                      <a:pt x="342" y="9234"/>
                    </a:lnTo>
                    <a:lnTo>
                      <a:pt x="8083" y="8938"/>
                    </a:lnTo>
                    <a:lnTo>
                      <a:pt x="7741" y="45"/>
                    </a:lnTo>
                    <a:lnTo>
                      <a:pt x="77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0" name="Google Shape;310;p31"/>
            <p:cNvGrpSpPr/>
            <p:nvPr/>
          </p:nvGrpSpPr>
          <p:grpSpPr>
            <a:xfrm rot="-264529">
              <a:off x="6107476" y="2265649"/>
              <a:ext cx="1006554" cy="1642219"/>
              <a:chOff x="7952800" y="2238838"/>
              <a:chExt cx="747598" cy="1219725"/>
            </a:xfrm>
          </p:grpSpPr>
          <p:sp>
            <p:nvSpPr>
              <p:cNvPr id="311" name="Google Shape;311;p31"/>
              <p:cNvSpPr/>
              <p:nvPr/>
            </p:nvSpPr>
            <p:spPr>
              <a:xfrm>
                <a:off x="8271482" y="3333457"/>
                <a:ext cx="114546" cy="52807"/>
              </a:xfrm>
              <a:custGeom>
                <a:rect b="b" l="l" r="r" t="t"/>
                <a:pathLst>
                  <a:path extrusionOk="0" h="745" w="1616">
                    <a:moveTo>
                      <a:pt x="0" y="0"/>
                    </a:moveTo>
                    <a:lnTo>
                      <a:pt x="0" y="745"/>
                    </a:lnTo>
                    <a:lnTo>
                      <a:pt x="1615" y="745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31"/>
              <p:cNvSpPr/>
              <p:nvPr/>
            </p:nvSpPr>
            <p:spPr>
              <a:xfrm>
                <a:off x="8218676" y="3370882"/>
                <a:ext cx="222217" cy="26439"/>
              </a:xfrm>
              <a:custGeom>
                <a:rect b="b" l="l" r="r" t="t"/>
                <a:pathLst>
                  <a:path extrusionOk="0" h="373" w="3135">
                    <a:moveTo>
                      <a:pt x="1" y="1"/>
                    </a:moveTo>
                    <a:lnTo>
                      <a:pt x="1" y="373"/>
                    </a:lnTo>
                    <a:lnTo>
                      <a:pt x="3134" y="373"/>
                    </a:lnTo>
                    <a:lnTo>
                      <a:pt x="31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31"/>
              <p:cNvSpPr/>
              <p:nvPr/>
            </p:nvSpPr>
            <p:spPr>
              <a:xfrm>
                <a:off x="8271482" y="3397250"/>
                <a:ext cx="114546" cy="52878"/>
              </a:xfrm>
              <a:custGeom>
                <a:rect b="b" l="l" r="r" t="t"/>
                <a:pathLst>
                  <a:path extrusionOk="0" h="746" w="1616">
                    <a:moveTo>
                      <a:pt x="0" y="1"/>
                    </a:moveTo>
                    <a:lnTo>
                      <a:pt x="0" y="745"/>
                    </a:lnTo>
                    <a:lnTo>
                      <a:pt x="1615" y="745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31"/>
              <p:cNvSpPr/>
              <p:nvPr/>
            </p:nvSpPr>
            <p:spPr>
              <a:xfrm>
                <a:off x="8218676" y="3432124"/>
                <a:ext cx="222217" cy="26439"/>
              </a:xfrm>
              <a:custGeom>
                <a:rect b="b" l="l" r="r" t="t"/>
                <a:pathLst>
                  <a:path extrusionOk="0" h="373" w="3135">
                    <a:moveTo>
                      <a:pt x="1" y="0"/>
                    </a:moveTo>
                    <a:lnTo>
                      <a:pt x="1" y="372"/>
                    </a:lnTo>
                    <a:lnTo>
                      <a:pt x="3134" y="372"/>
                    </a:lnTo>
                    <a:lnTo>
                      <a:pt x="31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31"/>
              <p:cNvSpPr/>
              <p:nvPr/>
            </p:nvSpPr>
            <p:spPr>
              <a:xfrm>
                <a:off x="8271482" y="3232168"/>
                <a:ext cx="114546" cy="90304"/>
              </a:xfrm>
              <a:custGeom>
                <a:rect b="b" l="l" r="r" t="t"/>
                <a:pathLst>
                  <a:path extrusionOk="0" h="1274" w="1616">
                    <a:moveTo>
                      <a:pt x="0" y="0"/>
                    </a:moveTo>
                    <a:lnTo>
                      <a:pt x="0" y="1273"/>
                    </a:lnTo>
                    <a:lnTo>
                      <a:pt x="1615" y="1273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1"/>
              <p:cNvSpPr/>
              <p:nvPr/>
            </p:nvSpPr>
            <p:spPr>
              <a:xfrm>
                <a:off x="8218676" y="3307089"/>
                <a:ext cx="222217" cy="26439"/>
              </a:xfrm>
              <a:custGeom>
                <a:rect b="b" l="l" r="r" t="t"/>
                <a:pathLst>
                  <a:path extrusionOk="0" h="373" w="3135">
                    <a:moveTo>
                      <a:pt x="1" y="0"/>
                    </a:moveTo>
                    <a:lnTo>
                      <a:pt x="1" y="372"/>
                    </a:lnTo>
                    <a:lnTo>
                      <a:pt x="3134" y="372"/>
                    </a:lnTo>
                    <a:lnTo>
                      <a:pt x="31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1"/>
              <p:cNvSpPr/>
              <p:nvPr/>
            </p:nvSpPr>
            <p:spPr>
              <a:xfrm>
                <a:off x="7952800" y="2238838"/>
                <a:ext cx="747598" cy="1024536"/>
              </a:xfrm>
              <a:custGeom>
                <a:rect b="b" l="l" r="r" t="t"/>
                <a:pathLst>
                  <a:path extrusionOk="0" h="14454" w="10547">
                    <a:moveTo>
                      <a:pt x="5277" y="0"/>
                    </a:moveTo>
                    <a:cubicBezTo>
                      <a:pt x="217" y="0"/>
                      <a:pt x="1" y="4652"/>
                      <a:pt x="98" y="5857"/>
                    </a:cubicBezTo>
                    <a:cubicBezTo>
                      <a:pt x="187" y="7071"/>
                      <a:pt x="157" y="9147"/>
                      <a:pt x="373" y="9579"/>
                    </a:cubicBezTo>
                    <a:cubicBezTo>
                      <a:pt x="559" y="10048"/>
                      <a:pt x="1489" y="10851"/>
                      <a:pt x="1489" y="10851"/>
                    </a:cubicBezTo>
                    <a:cubicBezTo>
                      <a:pt x="1489" y="10851"/>
                      <a:pt x="1519" y="12466"/>
                      <a:pt x="1802" y="12742"/>
                    </a:cubicBezTo>
                    <a:cubicBezTo>
                      <a:pt x="2077" y="13025"/>
                      <a:pt x="2702" y="13240"/>
                      <a:pt x="3290" y="13739"/>
                    </a:cubicBezTo>
                    <a:cubicBezTo>
                      <a:pt x="3849" y="14200"/>
                      <a:pt x="5277" y="14453"/>
                      <a:pt x="5277" y="14453"/>
                    </a:cubicBezTo>
                    <a:cubicBezTo>
                      <a:pt x="5277" y="14453"/>
                      <a:pt x="6669" y="14200"/>
                      <a:pt x="7257" y="13739"/>
                    </a:cubicBezTo>
                    <a:cubicBezTo>
                      <a:pt x="7815" y="13240"/>
                      <a:pt x="8441" y="13025"/>
                      <a:pt x="8716" y="12742"/>
                    </a:cubicBezTo>
                    <a:cubicBezTo>
                      <a:pt x="8999" y="12466"/>
                      <a:pt x="9028" y="10851"/>
                      <a:pt x="9028" y="10851"/>
                    </a:cubicBezTo>
                    <a:cubicBezTo>
                      <a:pt x="9028" y="10851"/>
                      <a:pt x="9959" y="10048"/>
                      <a:pt x="10145" y="9579"/>
                    </a:cubicBezTo>
                    <a:cubicBezTo>
                      <a:pt x="10361" y="9147"/>
                      <a:pt x="10331" y="7071"/>
                      <a:pt x="10420" y="5857"/>
                    </a:cubicBezTo>
                    <a:cubicBezTo>
                      <a:pt x="10547" y="4652"/>
                      <a:pt x="10301" y="0"/>
                      <a:pt x="52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1"/>
              <p:cNvSpPr/>
              <p:nvPr/>
            </p:nvSpPr>
            <p:spPr>
              <a:xfrm>
                <a:off x="8403321" y="2622872"/>
                <a:ext cx="191595" cy="182735"/>
              </a:xfrm>
              <a:custGeom>
                <a:rect b="b" l="l" r="r" t="t"/>
                <a:pathLst>
                  <a:path extrusionOk="0" h="2578" w="2703">
                    <a:moveTo>
                      <a:pt x="1010" y="1"/>
                    </a:moveTo>
                    <a:cubicBezTo>
                      <a:pt x="869" y="1"/>
                      <a:pt x="728" y="32"/>
                      <a:pt x="596" y="105"/>
                    </a:cubicBezTo>
                    <a:cubicBezTo>
                      <a:pt x="254" y="253"/>
                      <a:pt x="68" y="566"/>
                      <a:pt x="38" y="879"/>
                    </a:cubicBezTo>
                    <a:cubicBezTo>
                      <a:pt x="1" y="1340"/>
                      <a:pt x="157" y="1839"/>
                      <a:pt x="470" y="2151"/>
                    </a:cubicBezTo>
                    <a:cubicBezTo>
                      <a:pt x="724" y="2424"/>
                      <a:pt x="1096" y="2578"/>
                      <a:pt x="1463" y="2578"/>
                    </a:cubicBezTo>
                    <a:cubicBezTo>
                      <a:pt x="1547" y="2578"/>
                      <a:pt x="1630" y="2570"/>
                      <a:pt x="1712" y="2553"/>
                    </a:cubicBezTo>
                    <a:cubicBezTo>
                      <a:pt x="2085" y="2486"/>
                      <a:pt x="2390" y="2211"/>
                      <a:pt x="2516" y="1839"/>
                    </a:cubicBezTo>
                    <a:cubicBezTo>
                      <a:pt x="2702" y="1310"/>
                      <a:pt x="2390" y="782"/>
                      <a:pt x="1988" y="410"/>
                    </a:cubicBezTo>
                    <a:cubicBezTo>
                      <a:pt x="1722" y="192"/>
                      <a:pt x="1362" y="1"/>
                      <a:pt x="10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1"/>
              <p:cNvSpPr/>
              <p:nvPr/>
            </p:nvSpPr>
            <p:spPr>
              <a:xfrm>
                <a:off x="8489300" y="2911430"/>
                <a:ext cx="70245" cy="109797"/>
              </a:xfrm>
              <a:custGeom>
                <a:rect b="b" l="l" r="r" t="t"/>
                <a:pathLst>
                  <a:path extrusionOk="0" h="1549" w="991">
                    <a:moveTo>
                      <a:pt x="775" y="0"/>
                    </a:moveTo>
                    <a:cubicBezTo>
                      <a:pt x="31" y="0"/>
                      <a:pt x="1" y="1303"/>
                      <a:pt x="1" y="1303"/>
                    </a:cubicBezTo>
                    <a:lnTo>
                      <a:pt x="1" y="1548"/>
                    </a:lnTo>
                    <a:cubicBezTo>
                      <a:pt x="991" y="1548"/>
                      <a:pt x="775" y="0"/>
                      <a:pt x="7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8056216" y="2622872"/>
                <a:ext cx="193651" cy="182735"/>
              </a:xfrm>
              <a:custGeom>
                <a:rect b="b" l="l" r="r" t="t"/>
                <a:pathLst>
                  <a:path extrusionOk="0" h="2578" w="2732">
                    <a:moveTo>
                      <a:pt x="1692" y="1"/>
                    </a:moveTo>
                    <a:cubicBezTo>
                      <a:pt x="1340" y="1"/>
                      <a:pt x="980" y="192"/>
                      <a:pt x="715" y="410"/>
                    </a:cubicBezTo>
                    <a:cubicBezTo>
                      <a:pt x="313" y="782"/>
                      <a:pt x="1" y="1310"/>
                      <a:pt x="187" y="1839"/>
                    </a:cubicBezTo>
                    <a:cubicBezTo>
                      <a:pt x="313" y="2211"/>
                      <a:pt x="618" y="2486"/>
                      <a:pt x="990" y="2553"/>
                    </a:cubicBezTo>
                    <a:cubicBezTo>
                      <a:pt x="1072" y="2570"/>
                      <a:pt x="1156" y="2578"/>
                      <a:pt x="1240" y="2578"/>
                    </a:cubicBezTo>
                    <a:cubicBezTo>
                      <a:pt x="1607" y="2578"/>
                      <a:pt x="1979" y="2424"/>
                      <a:pt x="2233" y="2151"/>
                    </a:cubicBezTo>
                    <a:cubicBezTo>
                      <a:pt x="2546" y="1839"/>
                      <a:pt x="2732" y="1340"/>
                      <a:pt x="2665" y="879"/>
                    </a:cubicBezTo>
                    <a:cubicBezTo>
                      <a:pt x="2635" y="566"/>
                      <a:pt x="2449" y="253"/>
                      <a:pt x="2107" y="105"/>
                    </a:cubicBezTo>
                    <a:cubicBezTo>
                      <a:pt x="1974" y="32"/>
                      <a:pt x="1834" y="1"/>
                      <a:pt x="16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>
                <a:off x="8091586" y="2911430"/>
                <a:ext cx="72300" cy="109797"/>
              </a:xfrm>
              <a:custGeom>
                <a:rect b="b" l="l" r="r" t="t"/>
                <a:pathLst>
                  <a:path extrusionOk="0" h="1549" w="1020">
                    <a:moveTo>
                      <a:pt x="246" y="0"/>
                    </a:moveTo>
                    <a:cubicBezTo>
                      <a:pt x="246" y="0"/>
                      <a:pt x="0" y="1548"/>
                      <a:pt x="1020" y="1548"/>
                    </a:cubicBezTo>
                    <a:lnTo>
                      <a:pt x="1020" y="1303"/>
                    </a:lnTo>
                    <a:cubicBezTo>
                      <a:pt x="1020" y="1303"/>
                      <a:pt x="960" y="0"/>
                      <a:pt x="2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8159632" y="2996346"/>
                <a:ext cx="331872" cy="97676"/>
              </a:xfrm>
              <a:custGeom>
                <a:rect b="b" l="l" r="r" t="t"/>
                <a:pathLst>
                  <a:path extrusionOk="0" h="1378" w="4682">
                    <a:moveTo>
                      <a:pt x="1997" y="1"/>
                    </a:moveTo>
                    <a:cubicBezTo>
                      <a:pt x="1982" y="1"/>
                      <a:pt x="1966" y="3"/>
                      <a:pt x="1950" y="8"/>
                    </a:cubicBezTo>
                    <a:lnTo>
                      <a:pt x="1920" y="45"/>
                    </a:lnTo>
                    <a:cubicBezTo>
                      <a:pt x="1831" y="75"/>
                      <a:pt x="1831" y="194"/>
                      <a:pt x="1801" y="261"/>
                    </a:cubicBezTo>
                    <a:cubicBezTo>
                      <a:pt x="1764" y="164"/>
                      <a:pt x="1675" y="45"/>
                      <a:pt x="1548" y="45"/>
                    </a:cubicBezTo>
                    <a:cubicBezTo>
                      <a:pt x="1534" y="41"/>
                      <a:pt x="1519" y="39"/>
                      <a:pt x="1505" y="39"/>
                    </a:cubicBezTo>
                    <a:cubicBezTo>
                      <a:pt x="1400" y="39"/>
                      <a:pt x="1299" y="150"/>
                      <a:pt x="1273" y="261"/>
                    </a:cubicBezTo>
                    <a:cubicBezTo>
                      <a:pt x="1243" y="194"/>
                      <a:pt x="1176" y="135"/>
                      <a:pt x="1117" y="75"/>
                    </a:cubicBezTo>
                    <a:cubicBezTo>
                      <a:pt x="1087" y="45"/>
                      <a:pt x="1057" y="45"/>
                      <a:pt x="990" y="45"/>
                    </a:cubicBezTo>
                    <a:cubicBezTo>
                      <a:pt x="960" y="45"/>
                      <a:pt x="901" y="75"/>
                      <a:pt x="871" y="105"/>
                    </a:cubicBezTo>
                    <a:cubicBezTo>
                      <a:pt x="834" y="135"/>
                      <a:pt x="804" y="194"/>
                      <a:pt x="804" y="231"/>
                    </a:cubicBezTo>
                    <a:cubicBezTo>
                      <a:pt x="744" y="164"/>
                      <a:pt x="685" y="105"/>
                      <a:pt x="588" y="105"/>
                    </a:cubicBezTo>
                    <a:cubicBezTo>
                      <a:pt x="529" y="135"/>
                      <a:pt x="499" y="164"/>
                      <a:pt x="462" y="231"/>
                    </a:cubicBezTo>
                    <a:cubicBezTo>
                      <a:pt x="410" y="199"/>
                      <a:pt x="381" y="129"/>
                      <a:pt x="312" y="129"/>
                    </a:cubicBezTo>
                    <a:cubicBezTo>
                      <a:pt x="301" y="129"/>
                      <a:pt x="289" y="130"/>
                      <a:pt x="276" y="135"/>
                    </a:cubicBezTo>
                    <a:cubicBezTo>
                      <a:pt x="216" y="135"/>
                      <a:pt x="186" y="194"/>
                      <a:pt x="186" y="231"/>
                    </a:cubicBezTo>
                    <a:cubicBezTo>
                      <a:pt x="186" y="291"/>
                      <a:pt x="157" y="380"/>
                      <a:pt x="127" y="447"/>
                    </a:cubicBezTo>
                    <a:cubicBezTo>
                      <a:pt x="127" y="477"/>
                      <a:pt x="127" y="477"/>
                      <a:pt x="90" y="477"/>
                    </a:cubicBezTo>
                    <a:cubicBezTo>
                      <a:pt x="30" y="536"/>
                      <a:pt x="0" y="633"/>
                      <a:pt x="30" y="693"/>
                    </a:cubicBezTo>
                    <a:cubicBezTo>
                      <a:pt x="30" y="790"/>
                      <a:pt x="60" y="849"/>
                      <a:pt x="90" y="938"/>
                    </a:cubicBezTo>
                    <a:cubicBezTo>
                      <a:pt x="90" y="976"/>
                      <a:pt x="90" y="976"/>
                      <a:pt x="127" y="1005"/>
                    </a:cubicBezTo>
                    <a:cubicBezTo>
                      <a:pt x="142" y="1020"/>
                      <a:pt x="164" y="1028"/>
                      <a:pt x="190" y="1028"/>
                    </a:cubicBezTo>
                    <a:cubicBezTo>
                      <a:pt x="216" y="1028"/>
                      <a:pt x="246" y="1020"/>
                      <a:pt x="276" y="1005"/>
                    </a:cubicBezTo>
                    <a:lnTo>
                      <a:pt x="276" y="1005"/>
                    </a:lnTo>
                    <a:cubicBezTo>
                      <a:pt x="216" y="1065"/>
                      <a:pt x="276" y="1124"/>
                      <a:pt x="343" y="1124"/>
                    </a:cubicBezTo>
                    <a:cubicBezTo>
                      <a:pt x="382" y="1124"/>
                      <a:pt x="422" y="1111"/>
                      <a:pt x="455" y="1111"/>
                    </a:cubicBezTo>
                    <a:cubicBezTo>
                      <a:pt x="472" y="1111"/>
                      <a:pt x="486" y="1114"/>
                      <a:pt x="499" y="1124"/>
                    </a:cubicBezTo>
                    <a:cubicBezTo>
                      <a:pt x="529" y="1124"/>
                      <a:pt x="558" y="1162"/>
                      <a:pt x="588" y="1191"/>
                    </a:cubicBezTo>
                    <a:cubicBezTo>
                      <a:pt x="609" y="1212"/>
                      <a:pt x="634" y="1222"/>
                      <a:pt x="660" y="1222"/>
                    </a:cubicBezTo>
                    <a:cubicBezTo>
                      <a:pt x="707" y="1222"/>
                      <a:pt x="755" y="1187"/>
                      <a:pt x="774" y="1124"/>
                    </a:cubicBezTo>
                    <a:cubicBezTo>
                      <a:pt x="811" y="1202"/>
                      <a:pt x="894" y="1243"/>
                      <a:pt x="969" y="1243"/>
                    </a:cubicBezTo>
                    <a:cubicBezTo>
                      <a:pt x="1017" y="1243"/>
                      <a:pt x="1061" y="1226"/>
                      <a:pt x="1087" y="1191"/>
                    </a:cubicBezTo>
                    <a:cubicBezTo>
                      <a:pt x="1087" y="1281"/>
                      <a:pt x="1176" y="1377"/>
                      <a:pt x="1303" y="1377"/>
                    </a:cubicBezTo>
                    <a:cubicBezTo>
                      <a:pt x="1392" y="1377"/>
                      <a:pt x="1489" y="1310"/>
                      <a:pt x="1548" y="1221"/>
                    </a:cubicBezTo>
                    <a:cubicBezTo>
                      <a:pt x="1578" y="1281"/>
                      <a:pt x="1645" y="1348"/>
                      <a:pt x="1705" y="1348"/>
                    </a:cubicBezTo>
                    <a:cubicBezTo>
                      <a:pt x="1764" y="1348"/>
                      <a:pt x="1831" y="1310"/>
                      <a:pt x="1861" y="1251"/>
                    </a:cubicBezTo>
                    <a:cubicBezTo>
                      <a:pt x="1882" y="1230"/>
                      <a:pt x="1903" y="1209"/>
                      <a:pt x="1924" y="1209"/>
                    </a:cubicBezTo>
                    <a:cubicBezTo>
                      <a:pt x="1933" y="1209"/>
                      <a:pt x="1941" y="1212"/>
                      <a:pt x="1950" y="1221"/>
                    </a:cubicBezTo>
                    <a:lnTo>
                      <a:pt x="1950" y="1251"/>
                    </a:lnTo>
                    <a:cubicBezTo>
                      <a:pt x="1980" y="1294"/>
                      <a:pt x="2020" y="1310"/>
                      <a:pt x="2061" y="1310"/>
                    </a:cubicBezTo>
                    <a:cubicBezTo>
                      <a:pt x="2112" y="1310"/>
                      <a:pt x="2166" y="1284"/>
                      <a:pt x="2203" y="1251"/>
                    </a:cubicBezTo>
                    <a:cubicBezTo>
                      <a:pt x="2263" y="1281"/>
                      <a:pt x="2322" y="1310"/>
                      <a:pt x="2389" y="1310"/>
                    </a:cubicBezTo>
                    <a:lnTo>
                      <a:pt x="2575" y="1310"/>
                    </a:lnTo>
                    <a:cubicBezTo>
                      <a:pt x="2635" y="1310"/>
                      <a:pt x="2694" y="1310"/>
                      <a:pt x="2732" y="1251"/>
                    </a:cubicBezTo>
                    <a:lnTo>
                      <a:pt x="2732" y="1221"/>
                    </a:lnTo>
                    <a:cubicBezTo>
                      <a:pt x="2740" y="1212"/>
                      <a:pt x="2752" y="1209"/>
                      <a:pt x="2763" y="1209"/>
                    </a:cubicBezTo>
                    <a:cubicBezTo>
                      <a:pt x="2791" y="1209"/>
                      <a:pt x="2821" y="1230"/>
                      <a:pt x="2821" y="1251"/>
                    </a:cubicBezTo>
                    <a:cubicBezTo>
                      <a:pt x="2880" y="1310"/>
                      <a:pt x="2947" y="1348"/>
                      <a:pt x="3007" y="1348"/>
                    </a:cubicBezTo>
                    <a:cubicBezTo>
                      <a:pt x="3067" y="1348"/>
                      <a:pt x="3134" y="1281"/>
                      <a:pt x="3134" y="1221"/>
                    </a:cubicBezTo>
                    <a:cubicBezTo>
                      <a:pt x="3193" y="1310"/>
                      <a:pt x="3290" y="1377"/>
                      <a:pt x="3409" y="1377"/>
                    </a:cubicBezTo>
                    <a:cubicBezTo>
                      <a:pt x="3506" y="1377"/>
                      <a:pt x="3595" y="1281"/>
                      <a:pt x="3595" y="1191"/>
                    </a:cubicBezTo>
                    <a:cubicBezTo>
                      <a:pt x="3633" y="1226"/>
                      <a:pt x="3679" y="1243"/>
                      <a:pt x="3726" y="1243"/>
                    </a:cubicBezTo>
                    <a:cubicBezTo>
                      <a:pt x="3799" y="1243"/>
                      <a:pt x="3871" y="1202"/>
                      <a:pt x="3908" y="1124"/>
                    </a:cubicBezTo>
                    <a:cubicBezTo>
                      <a:pt x="3927" y="1187"/>
                      <a:pt x="3975" y="1222"/>
                      <a:pt x="4022" y="1222"/>
                    </a:cubicBezTo>
                    <a:cubicBezTo>
                      <a:pt x="4048" y="1222"/>
                      <a:pt x="4073" y="1212"/>
                      <a:pt x="4094" y="1191"/>
                    </a:cubicBezTo>
                    <a:cubicBezTo>
                      <a:pt x="4123" y="1162"/>
                      <a:pt x="4153" y="1124"/>
                      <a:pt x="4183" y="1124"/>
                    </a:cubicBezTo>
                    <a:cubicBezTo>
                      <a:pt x="4195" y="1114"/>
                      <a:pt x="4210" y="1111"/>
                      <a:pt x="4227" y="1111"/>
                    </a:cubicBezTo>
                    <a:cubicBezTo>
                      <a:pt x="4260" y="1111"/>
                      <a:pt x="4299" y="1124"/>
                      <a:pt x="4339" y="1124"/>
                    </a:cubicBezTo>
                    <a:cubicBezTo>
                      <a:pt x="4406" y="1124"/>
                      <a:pt x="4466" y="1065"/>
                      <a:pt x="4436" y="1005"/>
                    </a:cubicBezTo>
                    <a:lnTo>
                      <a:pt x="4436" y="1005"/>
                    </a:lnTo>
                    <a:cubicBezTo>
                      <a:pt x="4451" y="1020"/>
                      <a:pt x="4473" y="1028"/>
                      <a:pt x="4495" y="1028"/>
                    </a:cubicBezTo>
                    <a:cubicBezTo>
                      <a:pt x="4518" y="1028"/>
                      <a:pt x="4540" y="1020"/>
                      <a:pt x="4555" y="1005"/>
                    </a:cubicBezTo>
                    <a:cubicBezTo>
                      <a:pt x="4592" y="976"/>
                      <a:pt x="4592" y="976"/>
                      <a:pt x="4592" y="938"/>
                    </a:cubicBezTo>
                    <a:cubicBezTo>
                      <a:pt x="4652" y="849"/>
                      <a:pt x="4682" y="790"/>
                      <a:pt x="4682" y="693"/>
                    </a:cubicBezTo>
                    <a:cubicBezTo>
                      <a:pt x="4682" y="633"/>
                      <a:pt x="4652" y="536"/>
                      <a:pt x="4592" y="477"/>
                    </a:cubicBezTo>
                    <a:cubicBezTo>
                      <a:pt x="4592" y="477"/>
                      <a:pt x="4555" y="477"/>
                      <a:pt x="4555" y="447"/>
                    </a:cubicBezTo>
                    <a:cubicBezTo>
                      <a:pt x="4525" y="380"/>
                      <a:pt x="4525" y="291"/>
                      <a:pt x="4495" y="231"/>
                    </a:cubicBezTo>
                    <a:cubicBezTo>
                      <a:pt x="4495" y="194"/>
                      <a:pt x="4466" y="135"/>
                      <a:pt x="4406" y="135"/>
                    </a:cubicBezTo>
                    <a:cubicBezTo>
                      <a:pt x="4397" y="130"/>
                      <a:pt x="4388" y="129"/>
                      <a:pt x="4379" y="129"/>
                    </a:cubicBezTo>
                    <a:cubicBezTo>
                      <a:pt x="4323" y="129"/>
                      <a:pt x="4276" y="199"/>
                      <a:pt x="4250" y="231"/>
                    </a:cubicBezTo>
                    <a:cubicBezTo>
                      <a:pt x="4183" y="164"/>
                      <a:pt x="4153" y="135"/>
                      <a:pt x="4094" y="105"/>
                    </a:cubicBezTo>
                    <a:cubicBezTo>
                      <a:pt x="3997" y="105"/>
                      <a:pt x="3937" y="164"/>
                      <a:pt x="3908" y="231"/>
                    </a:cubicBezTo>
                    <a:cubicBezTo>
                      <a:pt x="3878" y="194"/>
                      <a:pt x="3848" y="135"/>
                      <a:pt x="3811" y="105"/>
                    </a:cubicBezTo>
                    <a:cubicBezTo>
                      <a:pt x="3781" y="75"/>
                      <a:pt x="3751" y="45"/>
                      <a:pt x="3692" y="45"/>
                    </a:cubicBezTo>
                    <a:cubicBezTo>
                      <a:pt x="3662" y="45"/>
                      <a:pt x="3595" y="45"/>
                      <a:pt x="3565" y="75"/>
                    </a:cubicBezTo>
                    <a:cubicBezTo>
                      <a:pt x="3506" y="135"/>
                      <a:pt x="3476" y="194"/>
                      <a:pt x="3409" y="261"/>
                    </a:cubicBezTo>
                    <a:cubicBezTo>
                      <a:pt x="3383" y="150"/>
                      <a:pt x="3311" y="39"/>
                      <a:pt x="3187" y="39"/>
                    </a:cubicBezTo>
                    <a:cubicBezTo>
                      <a:pt x="3170" y="39"/>
                      <a:pt x="3152" y="41"/>
                      <a:pt x="3134" y="45"/>
                    </a:cubicBezTo>
                    <a:cubicBezTo>
                      <a:pt x="3007" y="45"/>
                      <a:pt x="2947" y="164"/>
                      <a:pt x="2880" y="261"/>
                    </a:cubicBezTo>
                    <a:cubicBezTo>
                      <a:pt x="2880" y="194"/>
                      <a:pt x="2851" y="75"/>
                      <a:pt x="2761" y="45"/>
                    </a:cubicBezTo>
                    <a:lnTo>
                      <a:pt x="2732" y="8"/>
                    </a:lnTo>
                    <a:cubicBezTo>
                      <a:pt x="2716" y="3"/>
                      <a:pt x="2701" y="1"/>
                      <a:pt x="2687" y="1"/>
                    </a:cubicBezTo>
                    <a:cubicBezTo>
                      <a:pt x="2615" y="1"/>
                      <a:pt x="2564" y="60"/>
                      <a:pt x="2508" y="135"/>
                    </a:cubicBezTo>
                    <a:cubicBezTo>
                      <a:pt x="2508" y="72"/>
                      <a:pt x="2455" y="18"/>
                      <a:pt x="2391" y="18"/>
                    </a:cubicBezTo>
                    <a:cubicBezTo>
                      <a:pt x="2325" y="18"/>
                      <a:pt x="2248" y="74"/>
                      <a:pt x="2203" y="231"/>
                    </a:cubicBezTo>
                    <a:cubicBezTo>
                      <a:pt x="2203" y="194"/>
                      <a:pt x="2173" y="164"/>
                      <a:pt x="2173" y="135"/>
                    </a:cubicBezTo>
                    <a:cubicBezTo>
                      <a:pt x="2142" y="60"/>
                      <a:pt x="2075" y="1"/>
                      <a:pt x="19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8276231" y="2751026"/>
                <a:ext cx="107671" cy="170898"/>
              </a:xfrm>
              <a:custGeom>
                <a:rect b="b" l="l" r="r" t="t"/>
                <a:pathLst>
                  <a:path extrusionOk="0" h="2411" w="1519">
                    <a:moveTo>
                      <a:pt x="774" y="1"/>
                    </a:moveTo>
                    <a:cubicBezTo>
                      <a:pt x="774" y="1"/>
                      <a:pt x="0" y="373"/>
                      <a:pt x="0" y="1519"/>
                    </a:cubicBezTo>
                    <a:cubicBezTo>
                      <a:pt x="0" y="2214"/>
                      <a:pt x="68" y="2410"/>
                      <a:pt x="253" y="2410"/>
                    </a:cubicBezTo>
                    <a:cubicBezTo>
                      <a:pt x="350" y="2410"/>
                      <a:pt x="479" y="2357"/>
                      <a:pt x="648" y="2293"/>
                    </a:cubicBezTo>
                    <a:lnTo>
                      <a:pt x="744" y="492"/>
                    </a:lnTo>
                    <a:lnTo>
                      <a:pt x="863" y="2293"/>
                    </a:lnTo>
                    <a:cubicBezTo>
                      <a:pt x="1024" y="2357"/>
                      <a:pt x="1151" y="2410"/>
                      <a:pt x="1250" y="2410"/>
                    </a:cubicBezTo>
                    <a:cubicBezTo>
                      <a:pt x="1438" y="2410"/>
                      <a:pt x="1518" y="2214"/>
                      <a:pt x="1518" y="1519"/>
                    </a:cubicBezTo>
                    <a:cubicBezTo>
                      <a:pt x="1518" y="373"/>
                      <a:pt x="774" y="1"/>
                      <a:pt x="7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4" name="Google Shape;324;p31"/>
          <p:cNvGrpSpPr/>
          <p:nvPr/>
        </p:nvGrpSpPr>
        <p:grpSpPr>
          <a:xfrm>
            <a:off x="249436" y="1610019"/>
            <a:ext cx="2905007" cy="3306282"/>
            <a:chOff x="249436" y="1610019"/>
            <a:chExt cx="2905007" cy="3306282"/>
          </a:xfrm>
        </p:grpSpPr>
        <p:grpSp>
          <p:nvGrpSpPr>
            <p:cNvPr id="325" name="Google Shape;325;p31"/>
            <p:cNvGrpSpPr/>
            <p:nvPr/>
          </p:nvGrpSpPr>
          <p:grpSpPr>
            <a:xfrm flipH="1">
              <a:off x="249436" y="1610019"/>
              <a:ext cx="429207" cy="942307"/>
              <a:chOff x="2027199" y="144994"/>
              <a:chExt cx="429207" cy="942307"/>
            </a:xfrm>
          </p:grpSpPr>
          <p:grpSp>
            <p:nvGrpSpPr>
              <p:cNvPr id="326" name="Google Shape;326;p31"/>
              <p:cNvGrpSpPr/>
              <p:nvPr/>
            </p:nvGrpSpPr>
            <p:grpSpPr>
              <a:xfrm>
                <a:off x="2027199" y="865994"/>
                <a:ext cx="221307" cy="221307"/>
                <a:chOff x="2251439" y="1012179"/>
                <a:chExt cx="435300" cy="435300"/>
              </a:xfrm>
            </p:grpSpPr>
            <p:sp>
              <p:nvSpPr>
                <p:cNvPr id="327" name="Google Shape;327;p31"/>
                <p:cNvSpPr/>
                <p:nvPr/>
              </p:nvSpPr>
              <p:spPr>
                <a:xfrm rot="5400000">
                  <a:off x="2389289" y="1012179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31"/>
                <p:cNvSpPr/>
                <p:nvPr/>
              </p:nvSpPr>
              <p:spPr>
                <a:xfrm rot="10800000">
                  <a:off x="2389289" y="1012179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9" name="Google Shape;329;p31"/>
              <p:cNvGrpSpPr/>
              <p:nvPr/>
            </p:nvGrpSpPr>
            <p:grpSpPr>
              <a:xfrm>
                <a:off x="2097274" y="144994"/>
                <a:ext cx="221307" cy="221307"/>
                <a:chOff x="1953987" y="152325"/>
                <a:chExt cx="435300" cy="435300"/>
              </a:xfrm>
            </p:grpSpPr>
            <p:sp>
              <p:nvSpPr>
                <p:cNvPr id="330" name="Google Shape;330;p31"/>
                <p:cNvSpPr/>
                <p:nvPr/>
              </p:nvSpPr>
              <p:spPr>
                <a:xfrm rot="54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31"/>
                <p:cNvSpPr/>
                <p:nvPr/>
              </p:nvSpPr>
              <p:spPr>
                <a:xfrm rot="108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2" name="Google Shape;332;p31"/>
              <p:cNvGrpSpPr/>
              <p:nvPr/>
            </p:nvGrpSpPr>
            <p:grpSpPr>
              <a:xfrm>
                <a:off x="2235099" y="539494"/>
                <a:ext cx="221307" cy="221307"/>
                <a:chOff x="1953987" y="152325"/>
                <a:chExt cx="435300" cy="435300"/>
              </a:xfrm>
            </p:grpSpPr>
            <p:sp>
              <p:nvSpPr>
                <p:cNvPr id="333" name="Google Shape;333;p31"/>
                <p:cNvSpPr/>
                <p:nvPr/>
              </p:nvSpPr>
              <p:spPr>
                <a:xfrm rot="54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31"/>
                <p:cNvSpPr/>
                <p:nvPr/>
              </p:nvSpPr>
              <p:spPr>
                <a:xfrm rot="108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5" name="Google Shape;335;p31"/>
            <p:cNvGrpSpPr/>
            <p:nvPr/>
          </p:nvGrpSpPr>
          <p:grpSpPr>
            <a:xfrm flipH="1">
              <a:off x="2540611" y="4212119"/>
              <a:ext cx="613832" cy="704182"/>
              <a:chOff x="1644149" y="137769"/>
              <a:chExt cx="613832" cy="704182"/>
            </a:xfrm>
          </p:grpSpPr>
          <p:grpSp>
            <p:nvGrpSpPr>
              <p:cNvPr id="336" name="Google Shape;336;p31"/>
              <p:cNvGrpSpPr/>
              <p:nvPr/>
            </p:nvGrpSpPr>
            <p:grpSpPr>
              <a:xfrm>
                <a:off x="1644149" y="469419"/>
                <a:ext cx="221307" cy="221307"/>
                <a:chOff x="1497997" y="232134"/>
                <a:chExt cx="435300" cy="435300"/>
              </a:xfrm>
            </p:grpSpPr>
            <p:sp>
              <p:nvSpPr>
                <p:cNvPr id="337" name="Google Shape;337;p31"/>
                <p:cNvSpPr/>
                <p:nvPr/>
              </p:nvSpPr>
              <p:spPr>
                <a:xfrm rot="54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31"/>
                <p:cNvSpPr/>
                <p:nvPr/>
              </p:nvSpPr>
              <p:spPr>
                <a:xfrm rot="108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9" name="Google Shape;339;p31"/>
              <p:cNvGrpSpPr/>
              <p:nvPr/>
            </p:nvGrpSpPr>
            <p:grpSpPr>
              <a:xfrm>
                <a:off x="1795374" y="137769"/>
                <a:ext cx="221307" cy="221307"/>
                <a:chOff x="1360163" y="138114"/>
                <a:chExt cx="435300" cy="435300"/>
              </a:xfrm>
            </p:grpSpPr>
            <p:sp>
              <p:nvSpPr>
                <p:cNvPr id="340" name="Google Shape;340;p31"/>
                <p:cNvSpPr/>
                <p:nvPr/>
              </p:nvSpPr>
              <p:spPr>
                <a:xfrm rot="5400000">
                  <a:off x="1498013" y="13811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31"/>
                <p:cNvSpPr/>
                <p:nvPr/>
              </p:nvSpPr>
              <p:spPr>
                <a:xfrm rot="10800000">
                  <a:off x="1498013" y="13811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2" name="Google Shape;342;p31"/>
              <p:cNvGrpSpPr/>
              <p:nvPr/>
            </p:nvGrpSpPr>
            <p:grpSpPr>
              <a:xfrm>
                <a:off x="2036674" y="620644"/>
                <a:ext cx="221307" cy="221307"/>
                <a:chOff x="1563694" y="311943"/>
                <a:chExt cx="435300" cy="435300"/>
              </a:xfrm>
            </p:grpSpPr>
            <p:sp>
              <p:nvSpPr>
                <p:cNvPr id="343" name="Google Shape;343;p31"/>
                <p:cNvSpPr/>
                <p:nvPr/>
              </p:nvSpPr>
              <p:spPr>
                <a:xfrm rot="54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31"/>
                <p:cNvSpPr/>
                <p:nvPr/>
              </p:nvSpPr>
              <p:spPr>
                <a:xfrm rot="108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7" name="Google Shape;347;p32"/>
          <p:cNvGrpSpPr/>
          <p:nvPr/>
        </p:nvGrpSpPr>
        <p:grpSpPr>
          <a:xfrm rot="131363">
            <a:off x="6400978" y="2172745"/>
            <a:ext cx="1937689" cy="2190229"/>
            <a:chOff x="7041899" y="2938567"/>
            <a:chExt cx="1937825" cy="2190383"/>
          </a:xfrm>
        </p:grpSpPr>
        <p:grpSp>
          <p:nvGrpSpPr>
            <p:cNvPr id="348" name="Google Shape;348;p32"/>
            <p:cNvGrpSpPr/>
            <p:nvPr/>
          </p:nvGrpSpPr>
          <p:grpSpPr>
            <a:xfrm>
              <a:off x="7041899" y="2938567"/>
              <a:ext cx="1937825" cy="2190383"/>
              <a:chOff x="6262730" y="1524357"/>
              <a:chExt cx="1960766" cy="2216313"/>
            </a:xfrm>
          </p:grpSpPr>
          <p:sp>
            <p:nvSpPr>
              <p:cNvPr id="349" name="Google Shape;349;p32"/>
              <p:cNvSpPr/>
              <p:nvPr/>
            </p:nvSpPr>
            <p:spPr>
              <a:xfrm>
                <a:off x="6262730" y="1524357"/>
                <a:ext cx="1883278" cy="2152957"/>
              </a:xfrm>
              <a:custGeom>
                <a:rect b="b" l="l" r="r" t="t"/>
                <a:pathLst>
                  <a:path extrusionOk="0" h="9141" w="7996">
                    <a:moveTo>
                      <a:pt x="7657" y="0"/>
                    </a:moveTo>
                    <a:lnTo>
                      <a:pt x="1" y="293"/>
                    </a:lnTo>
                    <a:lnTo>
                      <a:pt x="339" y="9141"/>
                    </a:lnTo>
                    <a:lnTo>
                      <a:pt x="7995" y="8853"/>
                    </a:lnTo>
                    <a:lnTo>
                      <a:pt x="76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6319492" y="1565574"/>
                <a:ext cx="1904004" cy="2175096"/>
              </a:xfrm>
              <a:custGeom>
                <a:rect b="b" l="l" r="r" t="t"/>
                <a:pathLst>
                  <a:path extrusionOk="0" h="9235" w="8084">
                    <a:moveTo>
                      <a:pt x="7657" y="90"/>
                    </a:moveTo>
                    <a:lnTo>
                      <a:pt x="7994" y="8857"/>
                    </a:lnTo>
                    <a:lnTo>
                      <a:pt x="423" y="9146"/>
                    </a:lnTo>
                    <a:lnTo>
                      <a:pt x="90" y="379"/>
                    </a:lnTo>
                    <a:lnTo>
                      <a:pt x="7657" y="90"/>
                    </a:lnTo>
                    <a:close/>
                    <a:moveTo>
                      <a:pt x="7741" y="0"/>
                    </a:moveTo>
                    <a:lnTo>
                      <a:pt x="0" y="297"/>
                    </a:lnTo>
                    <a:lnTo>
                      <a:pt x="342" y="9234"/>
                    </a:lnTo>
                    <a:lnTo>
                      <a:pt x="8083" y="8938"/>
                    </a:lnTo>
                    <a:lnTo>
                      <a:pt x="7741" y="45"/>
                    </a:lnTo>
                    <a:lnTo>
                      <a:pt x="77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1" name="Google Shape;351;p32"/>
            <p:cNvGrpSpPr/>
            <p:nvPr/>
          </p:nvGrpSpPr>
          <p:grpSpPr>
            <a:xfrm rot="-322559">
              <a:off x="7471000" y="3195435"/>
              <a:ext cx="428047" cy="1737414"/>
              <a:chOff x="6325325" y="2224000"/>
              <a:chExt cx="176050" cy="714575"/>
            </a:xfrm>
          </p:grpSpPr>
          <p:sp>
            <p:nvSpPr>
              <p:cNvPr id="352" name="Google Shape;352;p32"/>
              <p:cNvSpPr/>
              <p:nvPr/>
            </p:nvSpPr>
            <p:spPr>
              <a:xfrm rot="10800000">
                <a:off x="6368875" y="2493050"/>
                <a:ext cx="71275" cy="445525"/>
              </a:xfrm>
              <a:custGeom>
                <a:rect b="b" l="l" r="r" t="t"/>
                <a:pathLst>
                  <a:path extrusionOk="0" h="17821" w="2851">
                    <a:moveTo>
                      <a:pt x="1676" y="0"/>
                    </a:moveTo>
                    <a:cubicBezTo>
                      <a:pt x="1655" y="0"/>
                      <a:pt x="1635" y="3"/>
                      <a:pt x="1615" y="13"/>
                    </a:cubicBezTo>
                    <a:cubicBezTo>
                      <a:pt x="1459" y="73"/>
                      <a:pt x="1392" y="259"/>
                      <a:pt x="1362" y="415"/>
                    </a:cubicBezTo>
                    <a:cubicBezTo>
                      <a:pt x="1332" y="884"/>
                      <a:pt x="1518" y="1316"/>
                      <a:pt x="1615" y="1785"/>
                    </a:cubicBezTo>
                    <a:cubicBezTo>
                      <a:pt x="1890" y="3020"/>
                      <a:pt x="1459" y="4293"/>
                      <a:pt x="1273" y="5536"/>
                    </a:cubicBezTo>
                    <a:cubicBezTo>
                      <a:pt x="1087" y="6622"/>
                      <a:pt x="1116" y="7739"/>
                      <a:pt x="1087" y="8855"/>
                    </a:cubicBezTo>
                    <a:cubicBezTo>
                      <a:pt x="990" y="11490"/>
                      <a:pt x="499" y="14124"/>
                      <a:pt x="60" y="16759"/>
                    </a:cubicBezTo>
                    <a:cubicBezTo>
                      <a:pt x="30" y="16945"/>
                      <a:pt x="0" y="17161"/>
                      <a:pt x="60" y="17377"/>
                    </a:cubicBezTo>
                    <a:cubicBezTo>
                      <a:pt x="89" y="17563"/>
                      <a:pt x="246" y="17749"/>
                      <a:pt x="461" y="17816"/>
                    </a:cubicBezTo>
                    <a:cubicBezTo>
                      <a:pt x="482" y="17819"/>
                      <a:pt x="503" y="17821"/>
                      <a:pt x="523" y="17821"/>
                    </a:cubicBezTo>
                    <a:cubicBezTo>
                      <a:pt x="866" y="17821"/>
                      <a:pt x="1137" y="17373"/>
                      <a:pt x="1489" y="17317"/>
                    </a:cubicBezTo>
                    <a:cubicBezTo>
                      <a:pt x="1521" y="17314"/>
                      <a:pt x="1554" y="17312"/>
                      <a:pt x="1587" y="17312"/>
                    </a:cubicBezTo>
                    <a:cubicBezTo>
                      <a:pt x="1695" y="17312"/>
                      <a:pt x="1804" y="17326"/>
                      <a:pt x="1905" y="17326"/>
                    </a:cubicBezTo>
                    <a:cubicBezTo>
                      <a:pt x="2037" y="17326"/>
                      <a:pt x="2155" y="17302"/>
                      <a:pt x="2233" y="17191"/>
                    </a:cubicBezTo>
                    <a:cubicBezTo>
                      <a:pt x="2419" y="17004"/>
                      <a:pt x="2263" y="16729"/>
                      <a:pt x="2136" y="16513"/>
                    </a:cubicBezTo>
                    <a:cubicBezTo>
                      <a:pt x="1489" y="15300"/>
                      <a:pt x="1831" y="13812"/>
                      <a:pt x="1987" y="12450"/>
                    </a:cubicBezTo>
                    <a:cubicBezTo>
                      <a:pt x="2292" y="9599"/>
                      <a:pt x="1764" y="6682"/>
                      <a:pt x="2508" y="3921"/>
                    </a:cubicBezTo>
                    <a:cubicBezTo>
                      <a:pt x="2664" y="3333"/>
                      <a:pt x="2850" y="2774"/>
                      <a:pt x="2761" y="2157"/>
                    </a:cubicBezTo>
                    <a:cubicBezTo>
                      <a:pt x="2664" y="1599"/>
                      <a:pt x="2791" y="1003"/>
                      <a:pt x="2821" y="445"/>
                    </a:cubicBezTo>
                    <a:cubicBezTo>
                      <a:pt x="2850" y="385"/>
                      <a:pt x="2850" y="326"/>
                      <a:pt x="2821" y="259"/>
                    </a:cubicBezTo>
                    <a:cubicBezTo>
                      <a:pt x="2761" y="140"/>
                      <a:pt x="2605" y="110"/>
                      <a:pt x="2478" y="73"/>
                    </a:cubicBezTo>
                    <a:cubicBezTo>
                      <a:pt x="2263" y="43"/>
                      <a:pt x="2047" y="43"/>
                      <a:pt x="1831" y="13"/>
                    </a:cubicBezTo>
                    <a:cubicBezTo>
                      <a:pt x="1766" y="13"/>
                      <a:pt x="1718" y="0"/>
                      <a:pt x="16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 rot="10800000">
                <a:off x="6325325" y="2498500"/>
                <a:ext cx="71475" cy="431975"/>
              </a:xfrm>
              <a:custGeom>
                <a:rect b="b" l="l" r="r" t="t"/>
                <a:pathLst>
                  <a:path extrusionOk="0" h="17279" w="2859">
                    <a:moveTo>
                      <a:pt x="1942" y="0"/>
                    </a:moveTo>
                    <a:cubicBezTo>
                      <a:pt x="1502" y="0"/>
                      <a:pt x="1265" y="415"/>
                      <a:pt x="1027" y="746"/>
                    </a:cubicBezTo>
                    <a:cubicBezTo>
                      <a:pt x="30" y="1982"/>
                      <a:pt x="0" y="3626"/>
                      <a:pt x="30" y="5182"/>
                    </a:cubicBezTo>
                    <a:cubicBezTo>
                      <a:pt x="30" y="6574"/>
                      <a:pt x="127" y="7973"/>
                      <a:pt x="216" y="9365"/>
                    </a:cubicBezTo>
                    <a:cubicBezTo>
                      <a:pt x="402" y="11627"/>
                      <a:pt x="715" y="13890"/>
                      <a:pt x="372" y="16122"/>
                    </a:cubicBezTo>
                    <a:cubicBezTo>
                      <a:pt x="342" y="16375"/>
                      <a:pt x="313" y="16621"/>
                      <a:pt x="372" y="16867"/>
                    </a:cubicBezTo>
                    <a:cubicBezTo>
                      <a:pt x="463" y="17076"/>
                      <a:pt x="658" y="17279"/>
                      <a:pt x="885" y="17279"/>
                    </a:cubicBezTo>
                    <a:cubicBezTo>
                      <a:pt x="900" y="17279"/>
                      <a:pt x="915" y="17278"/>
                      <a:pt x="930" y="17276"/>
                    </a:cubicBezTo>
                    <a:cubicBezTo>
                      <a:pt x="1116" y="17239"/>
                      <a:pt x="1273" y="17053"/>
                      <a:pt x="1303" y="16867"/>
                    </a:cubicBezTo>
                    <a:cubicBezTo>
                      <a:pt x="1370" y="16680"/>
                      <a:pt x="1332" y="16494"/>
                      <a:pt x="1332" y="16279"/>
                    </a:cubicBezTo>
                    <a:cubicBezTo>
                      <a:pt x="1243" y="15043"/>
                      <a:pt x="1429" y="13800"/>
                      <a:pt x="1489" y="12557"/>
                    </a:cubicBezTo>
                    <a:cubicBezTo>
                      <a:pt x="1556" y="11724"/>
                      <a:pt x="1585" y="10883"/>
                      <a:pt x="1556" y="10049"/>
                    </a:cubicBezTo>
                    <a:cubicBezTo>
                      <a:pt x="1459" y="7630"/>
                      <a:pt x="1087" y="5115"/>
                      <a:pt x="1987" y="2882"/>
                    </a:cubicBezTo>
                    <a:cubicBezTo>
                      <a:pt x="2263" y="2205"/>
                      <a:pt x="2635" y="1580"/>
                      <a:pt x="2791" y="865"/>
                    </a:cubicBezTo>
                    <a:cubicBezTo>
                      <a:pt x="2821" y="746"/>
                      <a:pt x="2858" y="620"/>
                      <a:pt x="2821" y="530"/>
                    </a:cubicBezTo>
                    <a:cubicBezTo>
                      <a:pt x="2761" y="404"/>
                      <a:pt x="2672" y="307"/>
                      <a:pt x="2545" y="247"/>
                    </a:cubicBezTo>
                    <a:cubicBezTo>
                      <a:pt x="2389" y="121"/>
                      <a:pt x="2203" y="2"/>
                      <a:pt x="1987" y="2"/>
                    </a:cubicBezTo>
                    <a:cubicBezTo>
                      <a:pt x="1972" y="1"/>
                      <a:pt x="1957" y="0"/>
                      <a:pt x="19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 rot="10800000">
                <a:off x="6359575" y="2444150"/>
                <a:ext cx="95275" cy="55625"/>
              </a:xfrm>
              <a:custGeom>
                <a:rect b="b" l="l" r="r" t="t"/>
                <a:pathLst>
                  <a:path extrusionOk="0" h="2225" w="3811">
                    <a:moveTo>
                      <a:pt x="2311" y="0"/>
                    </a:moveTo>
                    <a:cubicBezTo>
                      <a:pt x="2048" y="0"/>
                      <a:pt x="1827" y="178"/>
                      <a:pt x="1578" y="264"/>
                    </a:cubicBezTo>
                    <a:cubicBezTo>
                      <a:pt x="1236" y="450"/>
                      <a:pt x="863" y="569"/>
                      <a:pt x="491" y="636"/>
                    </a:cubicBezTo>
                    <a:cubicBezTo>
                      <a:pt x="372" y="666"/>
                      <a:pt x="275" y="666"/>
                      <a:pt x="186" y="725"/>
                    </a:cubicBezTo>
                    <a:cubicBezTo>
                      <a:pt x="89" y="792"/>
                      <a:pt x="0" y="911"/>
                      <a:pt x="60" y="1008"/>
                    </a:cubicBezTo>
                    <a:cubicBezTo>
                      <a:pt x="60" y="1097"/>
                      <a:pt x="119" y="1127"/>
                      <a:pt x="186" y="1194"/>
                    </a:cubicBezTo>
                    <a:cubicBezTo>
                      <a:pt x="588" y="1499"/>
                      <a:pt x="1020" y="1812"/>
                      <a:pt x="1489" y="2028"/>
                    </a:cubicBezTo>
                    <a:cubicBezTo>
                      <a:pt x="1776" y="2143"/>
                      <a:pt x="2100" y="2225"/>
                      <a:pt x="2417" y="2225"/>
                    </a:cubicBezTo>
                    <a:cubicBezTo>
                      <a:pt x="2610" y="2225"/>
                      <a:pt x="2800" y="2195"/>
                      <a:pt x="2977" y="2124"/>
                    </a:cubicBezTo>
                    <a:cubicBezTo>
                      <a:pt x="3438" y="1908"/>
                      <a:pt x="3811" y="1410"/>
                      <a:pt x="3721" y="911"/>
                    </a:cubicBezTo>
                    <a:cubicBezTo>
                      <a:pt x="3692" y="822"/>
                      <a:pt x="3654" y="725"/>
                      <a:pt x="3565" y="666"/>
                    </a:cubicBezTo>
                    <a:cubicBezTo>
                      <a:pt x="3535" y="636"/>
                      <a:pt x="3505" y="636"/>
                      <a:pt x="3468" y="636"/>
                    </a:cubicBezTo>
                    <a:cubicBezTo>
                      <a:pt x="3319" y="569"/>
                      <a:pt x="3163" y="509"/>
                      <a:pt x="3037" y="420"/>
                    </a:cubicBezTo>
                    <a:cubicBezTo>
                      <a:pt x="2821" y="264"/>
                      <a:pt x="2664" y="48"/>
                      <a:pt x="2419" y="11"/>
                    </a:cubicBezTo>
                    <a:cubicBezTo>
                      <a:pt x="2382" y="4"/>
                      <a:pt x="2346" y="0"/>
                      <a:pt x="23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 rot="10800000">
                <a:off x="6341700" y="2369250"/>
                <a:ext cx="41150" cy="78275"/>
              </a:xfrm>
              <a:custGeom>
                <a:rect b="b" l="l" r="r" t="t"/>
                <a:pathLst>
                  <a:path extrusionOk="0" h="3131" w="1646">
                    <a:moveTo>
                      <a:pt x="584" y="0"/>
                    </a:moveTo>
                    <a:cubicBezTo>
                      <a:pt x="566" y="0"/>
                      <a:pt x="548" y="2"/>
                      <a:pt x="529" y="5"/>
                    </a:cubicBezTo>
                    <a:cubicBezTo>
                      <a:pt x="469" y="5"/>
                      <a:pt x="439" y="34"/>
                      <a:pt x="402" y="64"/>
                    </a:cubicBezTo>
                    <a:cubicBezTo>
                      <a:pt x="216" y="124"/>
                      <a:pt x="30" y="250"/>
                      <a:pt x="0" y="436"/>
                    </a:cubicBezTo>
                    <a:cubicBezTo>
                      <a:pt x="0" y="525"/>
                      <a:pt x="30" y="622"/>
                      <a:pt x="97" y="712"/>
                    </a:cubicBezTo>
                    <a:cubicBezTo>
                      <a:pt x="313" y="1151"/>
                      <a:pt x="625" y="1582"/>
                      <a:pt x="685" y="2081"/>
                    </a:cubicBezTo>
                    <a:cubicBezTo>
                      <a:pt x="715" y="2386"/>
                      <a:pt x="655" y="2699"/>
                      <a:pt x="774" y="2982"/>
                    </a:cubicBezTo>
                    <a:cubicBezTo>
                      <a:pt x="774" y="3041"/>
                      <a:pt x="812" y="3071"/>
                      <a:pt x="871" y="3101"/>
                    </a:cubicBezTo>
                    <a:cubicBezTo>
                      <a:pt x="901" y="3130"/>
                      <a:pt x="960" y="3130"/>
                      <a:pt x="1027" y="3130"/>
                    </a:cubicBezTo>
                    <a:lnTo>
                      <a:pt x="1399" y="3130"/>
                    </a:lnTo>
                    <a:cubicBezTo>
                      <a:pt x="1489" y="3130"/>
                      <a:pt x="1556" y="3130"/>
                      <a:pt x="1615" y="3071"/>
                    </a:cubicBezTo>
                    <a:cubicBezTo>
                      <a:pt x="1645" y="3041"/>
                      <a:pt x="1645" y="2982"/>
                      <a:pt x="1645" y="2915"/>
                    </a:cubicBezTo>
                    <a:cubicBezTo>
                      <a:pt x="1645" y="2728"/>
                      <a:pt x="1519" y="2572"/>
                      <a:pt x="1429" y="2386"/>
                    </a:cubicBezTo>
                    <a:cubicBezTo>
                      <a:pt x="1213" y="1954"/>
                      <a:pt x="1184" y="1426"/>
                      <a:pt x="1087" y="935"/>
                    </a:cubicBezTo>
                    <a:cubicBezTo>
                      <a:pt x="1030" y="665"/>
                      <a:pt x="966" y="0"/>
                      <a:pt x="5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 rot="10800000">
                <a:off x="6333000" y="2318375"/>
                <a:ext cx="27350" cy="48075"/>
              </a:xfrm>
              <a:custGeom>
                <a:rect b="b" l="l" r="r" t="t"/>
                <a:pathLst>
                  <a:path extrusionOk="0" h="1923" w="1094">
                    <a:moveTo>
                      <a:pt x="664" y="1"/>
                    </a:moveTo>
                    <a:cubicBezTo>
                      <a:pt x="642" y="1"/>
                      <a:pt x="617" y="5"/>
                      <a:pt x="589" y="14"/>
                    </a:cubicBezTo>
                    <a:cubicBezTo>
                      <a:pt x="499" y="44"/>
                      <a:pt x="433" y="73"/>
                      <a:pt x="343" y="73"/>
                    </a:cubicBezTo>
                    <a:cubicBezTo>
                      <a:pt x="284" y="73"/>
                      <a:pt x="246" y="44"/>
                      <a:pt x="187" y="44"/>
                    </a:cubicBezTo>
                    <a:cubicBezTo>
                      <a:pt x="178" y="35"/>
                      <a:pt x="167" y="31"/>
                      <a:pt x="154" y="31"/>
                    </a:cubicBezTo>
                    <a:cubicBezTo>
                      <a:pt x="124" y="31"/>
                      <a:pt x="87" y="52"/>
                      <a:pt x="60" y="73"/>
                    </a:cubicBezTo>
                    <a:cubicBezTo>
                      <a:pt x="31" y="73"/>
                      <a:pt x="31" y="111"/>
                      <a:pt x="31" y="140"/>
                    </a:cubicBezTo>
                    <a:cubicBezTo>
                      <a:pt x="1" y="356"/>
                      <a:pt x="98" y="542"/>
                      <a:pt x="157" y="758"/>
                    </a:cubicBezTo>
                    <a:cubicBezTo>
                      <a:pt x="246" y="974"/>
                      <a:pt x="313" y="1190"/>
                      <a:pt x="313" y="1443"/>
                    </a:cubicBezTo>
                    <a:cubicBezTo>
                      <a:pt x="343" y="1562"/>
                      <a:pt x="343" y="1688"/>
                      <a:pt x="403" y="1785"/>
                    </a:cubicBezTo>
                    <a:cubicBezTo>
                      <a:pt x="470" y="1845"/>
                      <a:pt x="559" y="1874"/>
                      <a:pt x="656" y="1904"/>
                    </a:cubicBezTo>
                    <a:cubicBezTo>
                      <a:pt x="696" y="1917"/>
                      <a:pt x="730" y="1923"/>
                      <a:pt x="760" y="1923"/>
                    </a:cubicBezTo>
                    <a:cubicBezTo>
                      <a:pt x="1093" y="1923"/>
                      <a:pt x="805" y="1172"/>
                      <a:pt x="805" y="974"/>
                    </a:cubicBezTo>
                    <a:cubicBezTo>
                      <a:pt x="805" y="745"/>
                      <a:pt x="966" y="1"/>
                      <a:pt x="6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 rot="10800000">
                <a:off x="6333375" y="2267675"/>
                <a:ext cx="17675" cy="49500"/>
              </a:xfrm>
              <a:custGeom>
                <a:rect b="b" l="l" r="r" t="t"/>
                <a:pathLst>
                  <a:path extrusionOk="0" h="1980" w="707">
                    <a:moveTo>
                      <a:pt x="98" y="0"/>
                    </a:moveTo>
                    <a:cubicBezTo>
                      <a:pt x="61" y="0"/>
                      <a:pt x="31" y="30"/>
                      <a:pt x="31" y="60"/>
                    </a:cubicBezTo>
                    <a:cubicBezTo>
                      <a:pt x="1" y="90"/>
                      <a:pt x="31" y="119"/>
                      <a:pt x="31" y="149"/>
                    </a:cubicBezTo>
                    <a:cubicBezTo>
                      <a:pt x="61" y="588"/>
                      <a:pt x="127" y="990"/>
                      <a:pt x="157" y="1422"/>
                    </a:cubicBezTo>
                    <a:cubicBezTo>
                      <a:pt x="187" y="1578"/>
                      <a:pt x="217" y="1734"/>
                      <a:pt x="247" y="1891"/>
                    </a:cubicBezTo>
                    <a:lnTo>
                      <a:pt x="247" y="1950"/>
                    </a:lnTo>
                    <a:cubicBezTo>
                      <a:pt x="284" y="1980"/>
                      <a:pt x="343" y="1980"/>
                      <a:pt x="373" y="1980"/>
                    </a:cubicBezTo>
                    <a:cubicBezTo>
                      <a:pt x="433" y="1950"/>
                      <a:pt x="470" y="1920"/>
                      <a:pt x="470" y="1861"/>
                    </a:cubicBezTo>
                    <a:cubicBezTo>
                      <a:pt x="529" y="1734"/>
                      <a:pt x="500" y="1608"/>
                      <a:pt x="529" y="1452"/>
                    </a:cubicBezTo>
                    <a:cubicBezTo>
                      <a:pt x="559" y="1362"/>
                      <a:pt x="589" y="1265"/>
                      <a:pt x="619" y="1146"/>
                    </a:cubicBezTo>
                    <a:cubicBezTo>
                      <a:pt x="656" y="960"/>
                      <a:pt x="589" y="774"/>
                      <a:pt x="589" y="588"/>
                    </a:cubicBezTo>
                    <a:cubicBezTo>
                      <a:pt x="589" y="432"/>
                      <a:pt x="686" y="305"/>
                      <a:pt x="686" y="186"/>
                    </a:cubicBezTo>
                    <a:cubicBezTo>
                      <a:pt x="706" y="58"/>
                      <a:pt x="675" y="22"/>
                      <a:pt x="617" y="22"/>
                    </a:cubicBezTo>
                    <a:cubicBezTo>
                      <a:pt x="542" y="22"/>
                      <a:pt x="421" y="82"/>
                      <a:pt x="307" y="82"/>
                    </a:cubicBezTo>
                    <a:cubicBezTo>
                      <a:pt x="254" y="82"/>
                      <a:pt x="202" y="69"/>
                      <a:pt x="157" y="30"/>
                    </a:cubicBezTo>
                    <a:cubicBezTo>
                      <a:pt x="157" y="30"/>
                      <a:pt x="127" y="0"/>
                      <a:pt x="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 rot="10800000">
                <a:off x="6372775" y="2354375"/>
                <a:ext cx="27950" cy="86900"/>
              </a:xfrm>
              <a:custGeom>
                <a:rect b="b" l="l" r="r" t="t"/>
                <a:pathLst>
                  <a:path extrusionOk="0" h="3476" w="1118">
                    <a:moveTo>
                      <a:pt x="343" y="0"/>
                    </a:moveTo>
                    <a:cubicBezTo>
                      <a:pt x="284" y="0"/>
                      <a:pt x="187" y="30"/>
                      <a:pt x="127" y="89"/>
                    </a:cubicBezTo>
                    <a:cubicBezTo>
                      <a:pt x="1" y="275"/>
                      <a:pt x="38" y="529"/>
                      <a:pt x="68" y="744"/>
                    </a:cubicBezTo>
                    <a:cubicBezTo>
                      <a:pt x="127" y="1116"/>
                      <a:pt x="224" y="1459"/>
                      <a:pt x="284" y="1831"/>
                    </a:cubicBezTo>
                    <a:cubicBezTo>
                      <a:pt x="313" y="2047"/>
                      <a:pt x="373" y="2292"/>
                      <a:pt x="313" y="2508"/>
                    </a:cubicBezTo>
                    <a:cubicBezTo>
                      <a:pt x="284" y="2665"/>
                      <a:pt x="224" y="2791"/>
                      <a:pt x="187" y="2918"/>
                    </a:cubicBezTo>
                    <a:cubicBezTo>
                      <a:pt x="157" y="3066"/>
                      <a:pt x="157" y="3223"/>
                      <a:pt x="254" y="3349"/>
                    </a:cubicBezTo>
                    <a:cubicBezTo>
                      <a:pt x="343" y="3439"/>
                      <a:pt x="470" y="3476"/>
                      <a:pt x="596" y="3476"/>
                    </a:cubicBezTo>
                    <a:cubicBezTo>
                      <a:pt x="745" y="3476"/>
                      <a:pt x="901" y="3476"/>
                      <a:pt x="998" y="3349"/>
                    </a:cubicBezTo>
                    <a:cubicBezTo>
                      <a:pt x="1087" y="3252"/>
                      <a:pt x="1117" y="3104"/>
                      <a:pt x="1087" y="2977"/>
                    </a:cubicBezTo>
                    <a:cubicBezTo>
                      <a:pt x="1058" y="2851"/>
                      <a:pt x="998" y="2732"/>
                      <a:pt x="931" y="2605"/>
                    </a:cubicBezTo>
                    <a:cubicBezTo>
                      <a:pt x="745" y="2136"/>
                      <a:pt x="715" y="1615"/>
                      <a:pt x="656" y="1116"/>
                    </a:cubicBezTo>
                    <a:cubicBezTo>
                      <a:pt x="626" y="871"/>
                      <a:pt x="656" y="60"/>
                      <a:pt x="3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 rot="10800000">
                <a:off x="6368875" y="2289900"/>
                <a:ext cx="27200" cy="63750"/>
              </a:xfrm>
              <a:custGeom>
                <a:rect b="b" l="l" r="r" t="t"/>
                <a:pathLst>
                  <a:path extrusionOk="0" h="2550" w="1088">
                    <a:moveTo>
                      <a:pt x="842" y="1"/>
                    </a:moveTo>
                    <a:cubicBezTo>
                      <a:pt x="795" y="1"/>
                      <a:pt x="749" y="15"/>
                      <a:pt x="715" y="30"/>
                    </a:cubicBezTo>
                    <a:cubicBezTo>
                      <a:pt x="626" y="90"/>
                      <a:pt x="529" y="120"/>
                      <a:pt x="470" y="120"/>
                    </a:cubicBezTo>
                    <a:cubicBezTo>
                      <a:pt x="357" y="120"/>
                      <a:pt x="251" y="26"/>
                      <a:pt x="160" y="26"/>
                    </a:cubicBezTo>
                    <a:cubicBezTo>
                      <a:pt x="149" y="26"/>
                      <a:pt x="138" y="27"/>
                      <a:pt x="127" y="30"/>
                    </a:cubicBezTo>
                    <a:cubicBezTo>
                      <a:pt x="68" y="60"/>
                      <a:pt x="38" y="120"/>
                      <a:pt x="38" y="216"/>
                    </a:cubicBezTo>
                    <a:cubicBezTo>
                      <a:pt x="1" y="402"/>
                      <a:pt x="98" y="588"/>
                      <a:pt x="157" y="804"/>
                    </a:cubicBezTo>
                    <a:cubicBezTo>
                      <a:pt x="313" y="1236"/>
                      <a:pt x="373" y="1705"/>
                      <a:pt x="343" y="2166"/>
                    </a:cubicBezTo>
                    <a:cubicBezTo>
                      <a:pt x="343" y="2233"/>
                      <a:pt x="343" y="2323"/>
                      <a:pt x="373" y="2390"/>
                    </a:cubicBezTo>
                    <a:cubicBezTo>
                      <a:pt x="373" y="2479"/>
                      <a:pt x="470" y="2538"/>
                      <a:pt x="529" y="2538"/>
                    </a:cubicBezTo>
                    <a:cubicBezTo>
                      <a:pt x="549" y="2546"/>
                      <a:pt x="568" y="2549"/>
                      <a:pt x="585" y="2549"/>
                    </a:cubicBezTo>
                    <a:cubicBezTo>
                      <a:pt x="651" y="2549"/>
                      <a:pt x="698" y="2502"/>
                      <a:pt x="745" y="2479"/>
                    </a:cubicBezTo>
                    <a:cubicBezTo>
                      <a:pt x="794" y="2479"/>
                      <a:pt x="840" y="2486"/>
                      <a:pt x="887" y="2486"/>
                    </a:cubicBezTo>
                    <a:cubicBezTo>
                      <a:pt x="933" y="2486"/>
                      <a:pt x="980" y="2479"/>
                      <a:pt x="1028" y="2449"/>
                    </a:cubicBezTo>
                    <a:cubicBezTo>
                      <a:pt x="1087" y="2390"/>
                      <a:pt x="1087" y="2293"/>
                      <a:pt x="1087" y="2203"/>
                    </a:cubicBezTo>
                    <a:cubicBezTo>
                      <a:pt x="1058" y="1891"/>
                      <a:pt x="998" y="1608"/>
                      <a:pt x="968" y="1303"/>
                    </a:cubicBezTo>
                    <a:cubicBezTo>
                      <a:pt x="968" y="931"/>
                      <a:pt x="998" y="559"/>
                      <a:pt x="998" y="216"/>
                    </a:cubicBezTo>
                    <a:cubicBezTo>
                      <a:pt x="998" y="157"/>
                      <a:pt x="998" y="90"/>
                      <a:pt x="968" y="60"/>
                    </a:cubicBezTo>
                    <a:cubicBezTo>
                      <a:pt x="935" y="15"/>
                      <a:pt x="888" y="1"/>
                      <a:pt x="8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 rot="10800000">
                <a:off x="6368125" y="2234900"/>
                <a:ext cx="17700" cy="53025"/>
              </a:xfrm>
              <a:custGeom>
                <a:rect b="b" l="l" r="r" t="t"/>
                <a:pathLst>
                  <a:path extrusionOk="0" h="2121" w="708">
                    <a:moveTo>
                      <a:pt x="558" y="0"/>
                    </a:moveTo>
                    <a:cubicBezTo>
                      <a:pt x="496" y="0"/>
                      <a:pt x="418" y="66"/>
                      <a:pt x="335" y="66"/>
                    </a:cubicBezTo>
                    <a:cubicBezTo>
                      <a:pt x="267" y="66"/>
                      <a:pt x="197" y="46"/>
                      <a:pt x="138" y="46"/>
                    </a:cubicBezTo>
                    <a:cubicBezTo>
                      <a:pt x="93" y="46"/>
                      <a:pt x="56" y="57"/>
                      <a:pt x="30" y="95"/>
                    </a:cubicBezTo>
                    <a:cubicBezTo>
                      <a:pt x="0" y="133"/>
                      <a:pt x="0" y="192"/>
                      <a:pt x="0" y="222"/>
                    </a:cubicBezTo>
                    <a:cubicBezTo>
                      <a:pt x="0" y="564"/>
                      <a:pt x="30" y="877"/>
                      <a:pt x="60" y="1212"/>
                    </a:cubicBezTo>
                    <a:lnTo>
                      <a:pt x="60" y="1554"/>
                    </a:lnTo>
                    <a:cubicBezTo>
                      <a:pt x="90" y="1740"/>
                      <a:pt x="90" y="1897"/>
                      <a:pt x="186" y="2023"/>
                    </a:cubicBezTo>
                    <a:cubicBezTo>
                      <a:pt x="211" y="2072"/>
                      <a:pt x="255" y="2120"/>
                      <a:pt x="303" y="2120"/>
                    </a:cubicBezTo>
                    <a:cubicBezTo>
                      <a:pt x="313" y="2120"/>
                      <a:pt x="324" y="2118"/>
                      <a:pt x="335" y="2112"/>
                    </a:cubicBezTo>
                    <a:cubicBezTo>
                      <a:pt x="462" y="2112"/>
                      <a:pt x="491" y="1993"/>
                      <a:pt x="521" y="1867"/>
                    </a:cubicBezTo>
                    <a:cubicBezTo>
                      <a:pt x="618" y="1338"/>
                      <a:pt x="707" y="810"/>
                      <a:pt x="707" y="282"/>
                    </a:cubicBezTo>
                    <a:cubicBezTo>
                      <a:pt x="707" y="162"/>
                      <a:pt x="677" y="36"/>
                      <a:pt x="588" y="6"/>
                    </a:cubicBezTo>
                    <a:cubicBezTo>
                      <a:pt x="579" y="2"/>
                      <a:pt x="569" y="0"/>
                      <a:pt x="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 rot="10800000">
                <a:off x="6401425" y="2345075"/>
                <a:ext cx="27200" cy="92775"/>
              </a:xfrm>
              <a:custGeom>
                <a:rect b="b" l="l" r="r" t="t"/>
                <a:pathLst>
                  <a:path extrusionOk="0" h="3711" w="1088">
                    <a:moveTo>
                      <a:pt x="835" y="1"/>
                    </a:moveTo>
                    <a:cubicBezTo>
                      <a:pt x="638" y="1"/>
                      <a:pt x="433" y="464"/>
                      <a:pt x="373" y="578"/>
                    </a:cubicBezTo>
                    <a:cubicBezTo>
                      <a:pt x="343" y="697"/>
                      <a:pt x="313" y="853"/>
                      <a:pt x="313" y="979"/>
                    </a:cubicBezTo>
                    <a:cubicBezTo>
                      <a:pt x="224" y="1538"/>
                      <a:pt x="157" y="2096"/>
                      <a:pt x="67" y="2684"/>
                    </a:cubicBezTo>
                    <a:cubicBezTo>
                      <a:pt x="38" y="2870"/>
                      <a:pt x="38" y="3056"/>
                      <a:pt x="0" y="3242"/>
                    </a:cubicBezTo>
                    <a:cubicBezTo>
                      <a:pt x="0" y="3339"/>
                      <a:pt x="0" y="3458"/>
                      <a:pt x="67" y="3525"/>
                    </a:cubicBezTo>
                    <a:cubicBezTo>
                      <a:pt x="114" y="3559"/>
                      <a:pt x="170" y="3567"/>
                      <a:pt x="229" y="3567"/>
                    </a:cubicBezTo>
                    <a:cubicBezTo>
                      <a:pt x="277" y="3567"/>
                      <a:pt x="326" y="3562"/>
                      <a:pt x="374" y="3562"/>
                    </a:cubicBezTo>
                    <a:cubicBezTo>
                      <a:pt x="419" y="3562"/>
                      <a:pt x="462" y="3567"/>
                      <a:pt x="499" y="3584"/>
                    </a:cubicBezTo>
                    <a:cubicBezTo>
                      <a:pt x="596" y="3614"/>
                      <a:pt x="655" y="3711"/>
                      <a:pt x="745" y="3711"/>
                    </a:cubicBezTo>
                    <a:cubicBezTo>
                      <a:pt x="841" y="3711"/>
                      <a:pt x="871" y="3614"/>
                      <a:pt x="901" y="3555"/>
                    </a:cubicBezTo>
                    <a:cubicBezTo>
                      <a:pt x="901" y="3488"/>
                      <a:pt x="871" y="3428"/>
                      <a:pt x="871" y="3339"/>
                    </a:cubicBezTo>
                    <a:cubicBezTo>
                      <a:pt x="655" y="2595"/>
                      <a:pt x="812" y="1783"/>
                      <a:pt x="901" y="1039"/>
                    </a:cubicBezTo>
                    <a:cubicBezTo>
                      <a:pt x="901" y="853"/>
                      <a:pt x="1087" y="109"/>
                      <a:pt x="901" y="19"/>
                    </a:cubicBezTo>
                    <a:cubicBezTo>
                      <a:pt x="879" y="7"/>
                      <a:pt x="857" y="1"/>
                      <a:pt x="8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 rot="10800000">
                <a:off x="6406825" y="2281625"/>
                <a:ext cx="26975" cy="64500"/>
              </a:xfrm>
              <a:custGeom>
                <a:rect b="b" l="l" r="r" t="t"/>
                <a:pathLst>
                  <a:path extrusionOk="0" h="2580" w="1079">
                    <a:moveTo>
                      <a:pt x="374" y="1"/>
                    </a:moveTo>
                    <a:cubicBezTo>
                      <a:pt x="0" y="1"/>
                      <a:pt x="90" y="574"/>
                      <a:pt x="118" y="816"/>
                    </a:cubicBezTo>
                    <a:cubicBezTo>
                      <a:pt x="148" y="1277"/>
                      <a:pt x="88" y="1806"/>
                      <a:pt x="88" y="2275"/>
                    </a:cubicBezTo>
                    <a:cubicBezTo>
                      <a:pt x="88" y="2334"/>
                      <a:pt x="88" y="2394"/>
                      <a:pt x="118" y="2461"/>
                    </a:cubicBezTo>
                    <a:cubicBezTo>
                      <a:pt x="118" y="2520"/>
                      <a:pt x="178" y="2580"/>
                      <a:pt x="245" y="2580"/>
                    </a:cubicBezTo>
                    <a:cubicBezTo>
                      <a:pt x="304" y="2550"/>
                      <a:pt x="334" y="2520"/>
                      <a:pt x="394" y="2490"/>
                    </a:cubicBezTo>
                    <a:cubicBezTo>
                      <a:pt x="414" y="2484"/>
                      <a:pt x="436" y="2482"/>
                      <a:pt x="458" y="2482"/>
                    </a:cubicBezTo>
                    <a:cubicBezTo>
                      <a:pt x="519" y="2482"/>
                      <a:pt x="582" y="2499"/>
                      <a:pt x="631" y="2499"/>
                    </a:cubicBezTo>
                    <a:cubicBezTo>
                      <a:pt x="648" y="2499"/>
                      <a:pt x="664" y="2497"/>
                      <a:pt x="676" y="2490"/>
                    </a:cubicBezTo>
                    <a:cubicBezTo>
                      <a:pt x="766" y="2423"/>
                      <a:pt x="766" y="2304"/>
                      <a:pt x="766" y="2178"/>
                    </a:cubicBezTo>
                    <a:cubicBezTo>
                      <a:pt x="736" y="1776"/>
                      <a:pt x="803" y="1344"/>
                      <a:pt x="952" y="935"/>
                    </a:cubicBezTo>
                    <a:cubicBezTo>
                      <a:pt x="1019" y="786"/>
                      <a:pt x="1078" y="630"/>
                      <a:pt x="1019" y="474"/>
                    </a:cubicBezTo>
                    <a:cubicBezTo>
                      <a:pt x="989" y="258"/>
                      <a:pt x="736" y="131"/>
                      <a:pt x="520" y="42"/>
                    </a:cubicBezTo>
                    <a:cubicBezTo>
                      <a:pt x="490" y="42"/>
                      <a:pt x="461" y="5"/>
                      <a:pt x="431" y="5"/>
                    </a:cubicBezTo>
                    <a:cubicBezTo>
                      <a:pt x="411" y="2"/>
                      <a:pt x="392" y="1"/>
                      <a:pt x="3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 rot="10800000">
                <a:off x="6412975" y="2224000"/>
                <a:ext cx="22525" cy="53550"/>
              </a:xfrm>
              <a:custGeom>
                <a:rect b="b" l="l" r="r" t="t"/>
                <a:pathLst>
                  <a:path extrusionOk="0" h="2142" w="901">
                    <a:moveTo>
                      <a:pt x="175" y="0"/>
                    </a:moveTo>
                    <a:cubicBezTo>
                      <a:pt x="156" y="0"/>
                      <a:pt x="141" y="8"/>
                      <a:pt x="127" y="23"/>
                    </a:cubicBezTo>
                    <a:cubicBezTo>
                      <a:pt x="0" y="149"/>
                      <a:pt x="156" y="648"/>
                      <a:pt x="156" y="834"/>
                    </a:cubicBezTo>
                    <a:cubicBezTo>
                      <a:pt x="216" y="1169"/>
                      <a:pt x="275" y="1541"/>
                      <a:pt x="342" y="1883"/>
                    </a:cubicBezTo>
                    <a:cubicBezTo>
                      <a:pt x="342" y="1980"/>
                      <a:pt x="372" y="2099"/>
                      <a:pt x="462" y="2136"/>
                    </a:cubicBezTo>
                    <a:cubicBezTo>
                      <a:pt x="477" y="2140"/>
                      <a:pt x="493" y="2142"/>
                      <a:pt x="508" y="2142"/>
                    </a:cubicBezTo>
                    <a:cubicBezTo>
                      <a:pt x="611" y="2142"/>
                      <a:pt x="689" y="2058"/>
                      <a:pt x="715" y="1980"/>
                    </a:cubicBezTo>
                    <a:cubicBezTo>
                      <a:pt x="871" y="1697"/>
                      <a:pt x="804" y="1355"/>
                      <a:pt x="834" y="1080"/>
                    </a:cubicBezTo>
                    <a:cubicBezTo>
                      <a:pt x="834" y="767"/>
                      <a:pt x="901" y="492"/>
                      <a:pt x="871" y="179"/>
                    </a:cubicBezTo>
                    <a:cubicBezTo>
                      <a:pt x="834" y="149"/>
                      <a:pt x="834" y="90"/>
                      <a:pt x="774" y="53"/>
                    </a:cubicBezTo>
                    <a:lnTo>
                      <a:pt x="715" y="53"/>
                    </a:lnTo>
                    <a:cubicBezTo>
                      <a:pt x="558" y="23"/>
                      <a:pt x="402" y="23"/>
                      <a:pt x="246" y="23"/>
                    </a:cubicBezTo>
                    <a:cubicBezTo>
                      <a:pt x="216" y="8"/>
                      <a:pt x="194" y="0"/>
                      <a:pt x="1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 rot="10800000">
                <a:off x="6416125" y="2351925"/>
                <a:ext cx="46550" cy="97925"/>
              </a:xfrm>
              <a:custGeom>
                <a:rect b="b" l="l" r="r" t="t"/>
                <a:pathLst>
                  <a:path extrusionOk="0" h="3917" w="1862">
                    <a:moveTo>
                      <a:pt x="931" y="1"/>
                    </a:moveTo>
                    <a:cubicBezTo>
                      <a:pt x="841" y="1"/>
                      <a:pt x="775" y="60"/>
                      <a:pt x="745" y="157"/>
                    </a:cubicBezTo>
                    <a:cubicBezTo>
                      <a:pt x="685" y="246"/>
                      <a:pt x="685" y="343"/>
                      <a:pt x="685" y="432"/>
                    </a:cubicBezTo>
                    <a:cubicBezTo>
                      <a:pt x="685" y="872"/>
                      <a:pt x="655" y="1177"/>
                      <a:pt x="529" y="1586"/>
                    </a:cubicBezTo>
                    <a:cubicBezTo>
                      <a:pt x="373" y="2018"/>
                      <a:pt x="246" y="2449"/>
                      <a:pt x="127" y="2918"/>
                    </a:cubicBezTo>
                    <a:cubicBezTo>
                      <a:pt x="60" y="3164"/>
                      <a:pt x="0" y="3409"/>
                      <a:pt x="30" y="3662"/>
                    </a:cubicBezTo>
                    <a:cubicBezTo>
                      <a:pt x="30" y="3722"/>
                      <a:pt x="60" y="3819"/>
                      <a:pt x="127" y="3849"/>
                    </a:cubicBezTo>
                    <a:lnTo>
                      <a:pt x="246" y="3849"/>
                    </a:lnTo>
                    <a:cubicBezTo>
                      <a:pt x="324" y="3873"/>
                      <a:pt x="422" y="3916"/>
                      <a:pt x="504" y="3916"/>
                    </a:cubicBezTo>
                    <a:cubicBezTo>
                      <a:pt x="523" y="3916"/>
                      <a:pt x="542" y="3914"/>
                      <a:pt x="559" y="3908"/>
                    </a:cubicBezTo>
                    <a:cubicBezTo>
                      <a:pt x="618" y="3908"/>
                      <a:pt x="685" y="3819"/>
                      <a:pt x="715" y="3752"/>
                    </a:cubicBezTo>
                    <a:cubicBezTo>
                      <a:pt x="990" y="3164"/>
                      <a:pt x="901" y="2449"/>
                      <a:pt x="1087" y="1861"/>
                    </a:cubicBezTo>
                    <a:cubicBezTo>
                      <a:pt x="1214" y="1549"/>
                      <a:pt x="1362" y="1244"/>
                      <a:pt x="1586" y="991"/>
                    </a:cubicBezTo>
                    <a:cubicBezTo>
                      <a:pt x="1705" y="872"/>
                      <a:pt x="1861" y="745"/>
                      <a:pt x="1831" y="559"/>
                    </a:cubicBezTo>
                    <a:cubicBezTo>
                      <a:pt x="1831" y="343"/>
                      <a:pt x="1586" y="217"/>
                      <a:pt x="1362" y="127"/>
                    </a:cubicBezTo>
                    <a:cubicBezTo>
                      <a:pt x="1273" y="98"/>
                      <a:pt x="1176" y="60"/>
                      <a:pt x="1087" y="31"/>
                    </a:cubicBezTo>
                    <a:cubicBezTo>
                      <a:pt x="1057" y="1"/>
                      <a:pt x="990" y="1"/>
                      <a:pt x="9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 rot="10800000">
                <a:off x="6446275" y="2294875"/>
                <a:ext cx="30350" cy="54875"/>
              </a:xfrm>
              <a:custGeom>
                <a:rect b="b" l="l" r="r" t="t"/>
                <a:pathLst>
                  <a:path extrusionOk="0" h="2195" w="1214">
                    <a:moveTo>
                      <a:pt x="499" y="1"/>
                    </a:moveTo>
                    <a:cubicBezTo>
                      <a:pt x="343" y="1"/>
                      <a:pt x="216" y="120"/>
                      <a:pt x="186" y="276"/>
                    </a:cubicBezTo>
                    <a:cubicBezTo>
                      <a:pt x="127" y="432"/>
                      <a:pt x="157" y="589"/>
                      <a:pt x="157" y="745"/>
                    </a:cubicBezTo>
                    <a:cubicBezTo>
                      <a:pt x="157" y="1177"/>
                      <a:pt x="0" y="1579"/>
                      <a:pt x="60" y="2010"/>
                    </a:cubicBezTo>
                    <a:cubicBezTo>
                      <a:pt x="60" y="2047"/>
                      <a:pt x="97" y="2077"/>
                      <a:pt x="97" y="2107"/>
                    </a:cubicBezTo>
                    <a:cubicBezTo>
                      <a:pt x="127" y="2137"/>
                      <a:pt x="186" y="2137"/>
                      <a:pt x="216" y="2167"/>
                    </a:cubicBezTo>
                    <a:cubicBezTo>
                      <a:pt x="288" y="2185"/>
                      <a:pt x="353" y="2195"/>
                      <a:pt x="412" y="2195"/>
                    </a:cubicBezTo>
                    <a:cubicBezTo>
                      <a:pt x="655" y="2195"/>
                      <a:pt x="780" y="2035"/>
                      <a:pt x="804" y="1735"/>
                    </a:cubicBezTo>
                    <a:cubicBezTo>
                      <a:pt x="841" y="1393"/>
                      <a:pt x="931" y="1080"/>
                      <a:pt x="1087" y="775"/>
                    </a:cubicBezTo>
                    <a:cubicBezTo>
                      <a:pt x="1146" y="619"/>
                      <a:pt x="1213" y="462"/>
                      <a:pt x="1176" y="306"/>
                    </a:cubicBezTo>
                    <a:cubicBezTo>
                      <a:pt x="1176" y="163"/>
                      <a:pt x="1052" y="27"/>
                      <a:pt x="912" y="27"/>
                    </a:cubicBezTo>
                    <a:cubicBezTo>
                      <a:pt x="898" y="27"/>
                      <a:pt x="885" y="28"/>
                      <a:pt x="871" y="31"/>
                    </a:cubicBezTo>
                    <a:cubicBezTo>
                      <a:pt x="841" y="31"/>
                      <a:pt x="774" y="60"/>
                      <a:pt x="745" y="60"/>
                    </a:cubicBezTo>
                    <a:cubicBezTo>
                      <a:pt x="727" y="66"/>
                      <a:pt x="711" y="68"/>
                      <a:pt x="696" y="68"/>
                    </a:cubicBezTo>
                    <a:cubicBezTo>
                      <a:pt x="629" y="68"/>
                      <a:pt x="571" y="25"/>
                      <a:pt x="4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 rot="10800000">
                <a:off x="6456500" y="2237225"/>
                <a:ext cx="22375" cy="55525"/>
              </a:xfrm>
              <a:custGeom>
                <a:rect b="b" l="l" r="r" t="t"/>
                <a:pathLst>
                  <a:path extrusionOk="0" h="2221" w="895">
                    <a:moveTo>
                      <a:pt x="715" y="1"/>
                    </a:moveTo>
                    <a:cubicBezTo>
                      <a:pt x="640" y="1"/>
                      <a:pt x="561" y="22"/>
                      <a:pt x="492" y="43"/>
                    </a:cubicBezTo>
                    <a:cubicBezTo>
                      <a:pt x="403" y="73"/>
                      <a:pt x="306" y="73"/>
                      <a:pt x="217" y="73"/>
                    </a:cubicBezTo>
                    <a:cubicBezTo>
                      <a:pt x="197" y="73"/>
                      <a:pt x="174" y="59"/>
                      <a:pt x="152" y="59"/>
                    </a:cubicBezTo>
                    <a:cubicBezTo>
                      <a:pt x="141" y="59"/>
                      <a:pt x="130" y="63"/>
                      <a:pt x="120" y="73"/>
                    </a:cubicBezTo>
                    <a:cubicBezTo>
                      <a:pt x="90" y="73"/>
                      <a:pt x="61" y="102"/>
                      <a:pt x="61" y="140"/>
                    </a:cubicBezTo>
                    <a:cubicBezTo>
                      <a:pt x="1" y="259"/>
                      <a:pt x="1" y="385"/>
                      <a:pt x="1" y="542"/>
                    </a:cubicBezTo>
                    <a:cubicBezTo>
                      <a:pt x="1" y="1003"/>
                      <a:pt x="1" y="1502"/>
                      <a:pt x="150" y="1963"/>
                    </a:cubicBezTo>
                    <a:cubicBezTo>
                      <a:pt x="187" y="2060"/>
                      <a:pt x="217" y="2119"/>
                      <a:pt x="276" y="2186"/>
                    </a:cubicBezTo>
                    <a:cubicBezTo>
                      <a:pt x="311" y="2203"/>
                      <a:pt x="358" y="2221"/>
                      <a:pt x="402" y="2221"/>
                    </a:cubicBezTo>
                    <a:cubicBezTo>
                      <a:pt x="435" y="2221"/>
                      <a:pt x="467" y="2211"/>
                      <a:pt x="492" y="2186"/>
                    </a:cubicBezTo>
                    <a:cubicBezTo>
                      <a:pt x="522" y="2149"/>
                      <a:pt x="559" y="2060"/>
                      <a:pt x="559" y="2000"/>
                    </a:cubicBezTo>
                    <a:cubicBezTo>
                      <a:pt x="559" y="1717"/>
                      <a:pt x="559" y="1405"/>
                      <a:pt x="589" y="1100"/>
                    </a:cubicBezTo>
                    <a:cubicBezTo>
                      <a:pt x="619" y="884"/>
                      <a:pt x="864" y="601"/>
                      <a:pt x="864" y="385"/>
                    </a:cubicBezTo>
                    <a:cubicBezTo>
                      <a:pt x="864" y="326"/>
                      <a:pt x="894" y="259"/>
                      <a:pt x="894" y="199"/>
                    </a:cubicBezTo>
                    <a:cubicBezTo>
                      <a:pt x="894" y="102"/>
                      <a:pt x="864" y="43"/>
                      <a:pt x="805" y="13"/>
                    </a:cubicBezTo>
                    <a:cubicBezTo>
                      <a:pt x="776" y="4"/>
                      <a:pt x="746" y="1"/>
                      <a:pt x="7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 rot="10800000">
                <a:off x="6440875" y="2422175"/>
                <a:ext cx="45050" cy="45525"/>
              </a:xfrm>
              <a:custGeom>
                <a:rect b="b" l="l" r="r" t="t"/>
                <a:pathLst>
                  <a:path extrusionOk="0" h="1821" w="1802">
                    <a:moveTo>
                      <a:pt x="1117" y="0"/>
                    </a:moveTo>
                    <a:cubicBezTo>
                      <a:pt x="990" y="0"/>
                      <a:pt x="871" y="30"/>
                      <a:pt x="804" y="157"/>
                    </a:cubicBezTo>
                    <a:cubicBezTo>
                      <a:pt x="685" y="313"/>
                      <a:pt x="685" y="529"/>
                      <a:pt x="558" y="685"/>
                    </a:cubicBezTo>
                    <a:cubicBezTo>
                      <a:pt x="469" y="871"/>
                      <a:pt x="283" y="1027"/>
                      <a:pt x="127" y="1213"/>
                    </a:cubicBezTo>
                    <a:cubicBezTo>
                      <a:pt x="97" y="1273"/>
                      <a:pt x="30" y="1332"/>
                      <a:pt x="30" y="1429"/>
                    </a:cubicBezTo>
                    <a:cubicBezTo>
                      <a:pt x="0" y="1519"/>
                      <a:pt x="30" y="1615"/>
                      <a:pt x="97" y="1645"/>
                    </a:cubicBezTo>
                    <a:cubicBezTo>
                      <a:pt x="186" y="1742"/>
                      <a:pt x="372" y="1675"/>
                      <a:pt x="499" y="1772"/>
                    </a:cubicBezTo>
                    <a:cubicBezTo>
                      <a:pt x="529" y="1772"/>
                      <a:pt x="529" y="1801"/>
                      <a:pt x="588" y="1801"/>
                    </a:cubicBezTo>
                    <a:cubicBezTo>
                      <a:pt x="610" y="1815"/>
                      <a:pt x="631" y="1821"/>
                      <a:pt x="651" y="1821"/>
                    </a:cubicBezTo>
                    <a:cubicBezTo>
                      <a:pt x="722" y="1821"/>
                      <a:pt x="781" y="1750"/>
                      <a:pt x="804" y="1675"/>
                    </a:cubicBezTo>
                    <a:cubicBezTo>
                      <a:pt x="871" y="1586"/>
                      <a:pt x="871" y="1459"/>
                      <a:pt x="901" y="1370"/>
                    </a:cubicBezTo>
                    <a:cubicBezTo>
                      <a:pt x="990" y="1117"/>
                      <a:pt x="1243" y="960"/>
                      <a:pt x="1489" y="841"/>
                    </a:cubicBezTo>
                    <a:cubicBezTo>
                      <a:pt x="1615" y="774"/>
                      <a:pt x="1771" y="655"/>
                      <a:pt x="1771" y="499"/>
                    </a:cubicBezTo>
                    <a:cubicBezTo>
                      <a:pt x="1801" y="343"/>
                      <a:pt x="1615" y="186"/>
                      <a:pt x="1429" y="97"/>
                    </a:cubicBezTo>
                    <a:cubicBezTo>
                      <a:pt x="1332" y="67"/>
                      <a:pt x="1213" y="0"/>
                      <a:pt x="11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 rot="10800000">
                <a:off x="6470475" y="2387500"/>
                <a:ext cx="24025" cy="36200"/>
              </a:xfrm>
              <a:custGeom>
                <a:rect b="b" l="l" r="r" t="t"/>
                <a:pathLst>
                  <a:path extrusionOk="0" h="1448" w="961">
                    <a:moveTo>
                      <a:pt x="354" y="0"/>
                    </a:moveTo>
                    <a:cubicBezTo>
                      <a:pt x="302" y="0"/>
                      <a:pt x="245" y="34"/>
                      <a:pt x="217" y="101"/>
                    </a:cubicBezTo>
                    <a:cubicBezTo>
                      <a:pt x="157" y="168"/>
                      <a:pt x="157" y="227"/>
                      <a:pt x="157" y="317"/>
                    </a:cubicBezTo>
                    <a:cubicBezTo>
                      <a:pt x="127" y="473"/>
                      <a:pt x="127" y="629"/>
                      <a:pt x="98" y="786"/>
                    </a:cubicBezTo>
                    <a:cubicBezTo>
                      <a:pt x="98" y="972"/>
                      <a:pt x="1" y="1188"/>
                      <a:pt x="127" y="1344"/>
                    </a:cubicBezTo>
                    <a:cubicBezTo>
                      <a:pt x="171" y="1410"/>
                      <a:pt x="236" y="1447"/>
                      <a:pt x="303" y="1447"/>
                    </a:cubicBezTo>
                    <a:cubicBezTo>
                      <a:pt x="326" y="1447"/>
                      <a:pt x="350" y="1443"/>
                      <a:pt x="373" y="1433"/>
                    </a:cubicBezTo>
                    <a:cubicBezTo>
                      <a:pt x="470" y="1403"/>
                      <a:pt x="499" y="1314"/>
                      <a:pt x="529" y="1217"/>
                    </a:cubicBezTo>
                    <a:cubicBezTo>
                      <a:pt x="559" y="1158"/>
                      <a:pt x="559" y="1061"/>
                      <a:pt x="626" y="972"/>
                    </a:cubicBezTo>
                    <a:cubicBezTo>
                      <a:pt x="686" y="815"/>
                      <a:pt x="901" y="726"/>
                      <a:pt x="931" y="540"/>
                    </a:cubicBezTo>
                    <a:cubicBezTo>
                      <a:pt x="961" y="443"/>
                      <a:pt x="931" y="317"/>
                      <a:pt x="842" y="257"/>
                    </a:cubicBezTo>
                    <a:cubicBezTo>
                      <a:pt x="745" y="198"/>
                      <a:pt x="626" y="198"/>
                      <a:pt x="529" y="131"/>
                    </a:cubicBezTo>
                    <a:cubicBezTo>
                      <a:pt x="499" y="101"/>
                      <a:pt x="470" y="41"/>
                      <a:pt x="403" y="12"/>
                    </a:cubicBezTo>
                    <a:cubicBezTo>
                      <a:pt x="388" y="4"/>
                      <a:pt x="371" y="0"/>
                      <a:pt x="3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 rot="10800000">
                <a:off x="6482750" y="2358800"/>
                <a:ext cx="18625" cy="28225"/>
              </a:xfrm>
              <a:custGeom>
                <a:rect b="b" l="l" r="r" t="t"/>
                <a:pathLst>
                  <a:path extrusionOk="0" h="1129" w="745">
                    <a:moveTo>
                      <a:pt x="379" y="0"/>
                    </a:moveTo>
                    <a:cubicBezTo>
                      <a:pt x="317" y="0"/>
                      <a:pt x="258" y="11"/>
                      <a:pt x="216" y="33"/>
                    </a:cubicBezTo>
                    <a:cubicBezTo>
                      <a:pt x="90" y="122"/>
                      <a:pt x="90" y="375"/>
                      <a:pt x="60" y="524"/>
                    </a:cubicBezTo>
                    <a:cubicBezTo>
                      <a:pt x="30" y="651"/>
                      <a:pt x="0" y="807"/>
                      <a:pt x="30" y="963"/>
                    </a:cubicBezTo>
                    <a:cubicBezTo>
                      <a:pt x="43" y="1083"/>
                      <a:pt x="80" y="1128"/>
                      <a:pt x="130" y="1128"/>
                    </a:cubicBezTo>
                    <a:cubicBezTo>
                      <a:pt x="196" y="1128"/>
                      <a:pt x="284" y="1052"/>
                      <a:pt x="373" y="963"/>
                    </a:cubicBezTo>
                    <a:cubicBezTo>
                      <a:pt x="492" y="867"/>
                      <a:pt x="588" y="748"/>
                      <a:pt x="648" y="621"/>
                    </a:cubicBezTo>
                    <a:cubicBezTo>
                      <a:pt x="715" y="495"/>
                      <a:pt x="745" y="375"/>
                      <a:pt x="745" y="249"/>
                    </a:cubicBezTo>
                    <a:cubicBezTo>
                      <a:pt x="715" y="219"/>
                      <a:pt x="715" y="152"/>
                      <a:pt x="678" y="122"/>
                    </a:cubicBezTo>
                    <a:cubicBezTo>
                      <a:pt x="638" y="43"/>
                      <a:pt x="502" y="0"/>
                      <a:pt x="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0" name="Google Shape;370;p32"/>
            <p:cNvGrpSpPr/>
            <p:nvPr/>
          </p:nvGrpSpPr>
          <p:grpSpPr>
            <a:xfrm flipH="1" rot="-322559">
              <a:off x="8122833" y="3134693"/>
              <a:ext cx="428047" cy="1737414"/>
              <a:chOff x="6325325" y="2224000"/>
              <a:chExt cx="176050" cy="714575"/>
            </a:xfrm>
          </p:grpSpPr>
          <p:sp>
            <p:nvSpPr>
              <p:cNvPr id="371" name="Google Shape;371;p32"/>
              <p:cNvSpPr/>
              <p:nvPr/>
            </p:nvSpPr>
            <p:spPr>
              <a:xfrm rot="10800000">
                <a:off x="6368875" y="2493050"/>
                <a:ext cx="71275" cy="445525"/>
              </a:xfrm>
              <a:custGeom>
                <a:rect b="b" l="l" r="r" t="t"/>
                <a:pathLst>
                  <a:path extrusionOk="0" h="17821" w="2851">
                    <a:moveTo>
                      <a:pt x="1676" y="0"/>
                    </a:moveTo>
                    <a:cubicBezTo>
                      <a:pt x="1655" y="0"/>
                      <a:pt x="1635" y="3"/>
                      <a:pt x="1615" y="13"/>
                    </a:cubicBezTo>
                    <a:cubicBezTo>
                      <a:pt x="1459" y="73"/>
                      <a:pt x="1392" y="259"/>
                      <a:pt x="1362" y="415"/>
                    </a:cubicBezTo>
                    <a:cubicBezTo>
                      <a:pt x="1332" y="884"/>
                      <a:pt x="1518" y="1316"/>
                      <a:pt x="1615" y="1785"/>
                    </a:cubicBezTo>
                    <a:cubicBezTo>
                      <a:pt x="1890" y="3020"/>
                      <a:pt x="1459" y="4293"/>
                      <a:pt x="1273" y="5536"/>
                    </a:cubicBezTo>
                    <a:cubicBezTo>
                      <a:pt x="1087" y="6622"/>
                      <a:pt x="1116" y="7739"/>
                      <a:pt x="1087" y="8855"/>
                    </a:cubicBezTo>
                    <a:cubicBezTo>
                      <a:pt x="990" y="11490"/>
                      <a:pt x="499" y="14124"/>
                      <a:pt x="60" y="16759"/>
                    </a:cubicBezTo>
                    <a:cubicBezTo>
                      <a:pt x="30" y="16945"/>
                      <a:pt x="0" y="17161"/>
                      <a:pt x="60" y="17377"/>
                    </a:cubicBezTo>
                    <a:cubicBezTo>
                      <a:pt x="89" y="17563"/>
                      <a:pt x="246" y="17749"/>
                      <a:pt x="461" y="17816"/>
                    </a:cubicBezTo>
                    <a:cubicBezTo>
                      <a:pt x="482" y="17819"/>
                      <a:pt x="503" y="17821"/>
                      <a:pt x="523" y="17821"/>
                    </a:cubicBezTo>
                    <a:cubicBezTo>
                      <a:pt x="866" y="17821"/>
                      <a:pt x="1137" y="17373"/>
                      <a:pt x="1489" y="17317"/>
                    </a:cubicBezTo>
                    <a:cubicBezTo>
                      <a:pt x="1521" y="17314"/>
                      <a:pt x="1554" y="17312"/>
                      <a:pt x="1587" y="17312"/>
                    </a:cubicBezTo>
                    <a:cubicBezTo>
                      <a:pt x="1695" y="17312"/>
                      <a:pt x="1804" y="17326"/>
                      <a:pt x="1905" y="17326"/>
                    </a:cubicBezTo>
                    <a:cubicBezTo>
                      <a:pt x="2037" y="17326"/>
                      <a:pt x="2155" y="17302"/>
                      <a:pt x="2233" y="17191"/>
                    </a:cubicBezTo>
                    <a:cubicBezTo>
                      <a:pt x="2419" y="17004"/>
                      <a:pt x="2263" y="16729"/>
                      <a:pt x="2136" y="16513"/>
                    </a:cubicBezTo>
                    <a:cubicBezTo>
                      <a:pt x="1489" y="15300"/>
                      <a:pt x="1831" y="13812"/>
                      <a:pt x="1987" y="12450"/>
                    </a:cubicBezTo>
                    <a:cubicBezTo>
                      <a:pt x="2292" y="9599"/>
                      <a:pt x="1764" y="6682"/>
                      <a:pt x="2508" y="3921"/>
                    </a:cubicBezTo>
                    <a:cubicBezTo>
                      <a:pt x="2664" y="3333"/>
                      <a:pt x="2850" y="2774"/>
                      <a:pt x="2761" y="2157"/>
                    </a:cubicBezTo>
                    <a:cubicBezTo>
                      <a:pt x="2664" y="1599"/>
                      <a:pt x="2791" y="1003"/>
                      <a:pt x="2821" y="445"/>
                    </a:cubicBezTo>
                    <a:cubicBezTo>
                      <a:pt x="2850" y="385"/>
                      <a:pt x="2850" y="326"/>
                      <a:pt x="2821" y="259"/>
                    </a:cubicBezTo>
                    <a:cubicBezTo>
                      <a:pt x="2761" y="140"/>
                      <a:pt x="2605" y="110"/>
                      <a:pt x="2478" y="73"/>
                    </a:cubicBezTo>
                    <a:cubicBezTo>
                      <a:pt x="2263" y="43"/>
                      <a:pt x="2047" y="43"/>
                      <a:pt x="1831" y="13"/>
                    </a:cubicBezTo>
                    <a:cubicBezTo>
                      <a:pt x="1766" y="13"/>
                      <a:pt x="1718" y="0"/>
                      <a:pt x="16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 rot="10800000">
                <a:off x="6325325" y="2498500"/>
                <a:ext cx="71475" cy="431975"/>
              </a:xfrm>
              <a:custGeom>
                <a:rect b="b" l="l" r="r" t="t"/>
                <a:pathLst>
                  <a:path extrusionOk="0" h="17279" w="2859">
                    <a:moveTo>
                      <a:pt x="1942" y="0"/>
                    </a:moveTo>
                    <a:cubicBezTo>
                      <a:pt x="1502" y="0"/>
                      <a:pt x="1265" y="415"/>
                      <a:pt x="1027" y="746"/>
                    </a:cubicBezTo>
                    <a:cubicBezTo>
                      <a:pt x="30" y="1982"/>
                      <a:pt x="0" y="3626"/>
                      <a:pt x="30" y="5182"/>
                    </a:cubicBezTo>
                    <a:cubicBezTo>
                      <a:pt x="30" y="6574"/>
                      <a:pt x="127" y="7973"/>
                      <a:pt x="216" y="9365"/>
                    </a:cubicBezTo>
                    <a:cubicBezTo>
                      <a:pt x="402" y="11627"/>
                      <a:pt x="715" y="13890"/>
                      <a:pt x="372" y="16122"/>
                    </a:cubicBezTo>
                    <a:cubicBezTo>
                      <a:pt x="342" y="16375"/>
                      <a:pt x="313" y="16621"/>
                      <a:pt x="372" y="16867"/>
                    </a:cubicBezTo>
                    <a:cubicBezTo>
                      <a:pt x="463" y="17076"/>
                      <a:pt x="658" y="17279"/>
                      <a:pt x="885" y="17279"/>
                    </a:cubicBezTo>
                    <a:cubicBezTo>
                      <a:pt x="900" y="17279"/>
                      <a:pt x="915" y="17278"/>
                      <a:pt x="930" y="17276"/>
                    </a:cubicBezTo>
                    <a:cubicBezTo>
                      <a:pt x="1116" y="17239"/>
                      <a:pt x="1273" y="17053"/>
                      <a:pt x="1303" y="16867"/>
                    </a:cubicBezTo>
                    <a:cubicBezTo>
                      <a:pt x="1370" y="16680"/>
                      <a:pt x="1332" y="16494"/>
                      <a:pt x="1332" y="16279"/>
                    </a:cubicBezTo>
                    <a:cubicBezTo>
                      <a:pt x="1243" y="15043"/>
                      <a:pt x="1429" y="13800"/>
                      <a:pt x="1489" y="12557"/>
                    </a:cubicBezTo>
                    <a:cubicBezTo>
                      <a:pt x="1556" y="11724"/>
                      <a:pt x="1585" y="10883"/>
                      <a:pt x="1556" y="10049"/>
                    </a:cubicBezTo>
                    <a:cubicBezTo>
                      <a:pt x="1459" y="7630"/>
                      <a:pt x="1087" y="5115"/>
                      <a:pt x="1987" y="2882"/>
                    </a:cubicBezTo>
                    <a:cubicBezTo>
                      <a:pt x="2263" y="2205"/>
                      <a:pt x="2635" y="1580"/>
                      <a:pt x="2791" y="865"/>
                    </a:cubicBezTo>
                    <a:cubicBezTo>
                      <a:pt x="2821" y="746"/>
                      <a:pt x="2858" y="620"/>
                      <a:pt x="2821" y="530"/>
                    </a:cubicBezTo>
                    <a:cubicBezTo>
                      <a:pt x="2761" y="404"/>
                      <a:pt x="2672" y="307"/>
                      <a:pt x="2545" y="247"/>
                    </a:cubicBezTo>
                    <a:cubicBezTo>
                      <a:pt x="2389" y="121"/>
                      <a:pt x="2203" y="2"/>
                      <a:pt x="1987" y="2"/>
                    </a:cubicBezTo>
                    <a:cubicBezTo>
                      <a:pt x="1972" y="1"/>
                      <a:pt x="1957" y="0"/>
                      <a:pt x="19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 rot="10800000">
                <a:off x="6359575" y="2444150"/>
                <a:ext cx="95275" cy="55625"/>
              </a:xfrm>
              <a:custGeom>
                <a:rect b="b" l="l" r="r" t="t"/>
                <a:pathLst>
                  <a:path extrusionOk="0" h="2225" w="3811">
                    <a:moveTo>
                      <a:pt x="2311" y="0"/>
                    </a:moveTo>
                    <a:cubicBezTo>
                      <a:pt x="2048" y="0"/>
                      <a:pt x="1827" y="178"/>
                      <a:pt x="1578" y="264"/>
                    </a:cubicBezTo>
                    <a:cubicBezTo>
                      <a:pt x="1236" y="450"/>
                      <a:pt x="863" y="569"/>
                      <a:pt x="491" y="636"/>
                    </a:cubicBezTo>
                    <a:cubicBezTo>
                      <a:pt x="372" y="666"/>
                      <a:pt x="275" y="666"/>
                      <a:pt x="186" y="725"/>
                    </a:cubicBezTo>
                    <a:cubicBezTo>
                      <a:pt x="89" y="792"/>
                      <a:pt x="0" y="911"/>
                      <a:pt x="60" y="1008"/>
                    </a:cubicBezTo>
                    <a:cubicBezTo>
                      <a:pt x="60" y="1097"/>
                      <a:pt x="119" y="1127"/>
                      <a:pt x="186" y="1194"/>
                    </a:cubicBezTo>
                    <a:cubicBezTo>
                      <a:pt x="588" y="1499"/>
                      <a:pt x="1020" y="1812"/>
                      <a:pt x="1489" y="2028"/>
                    </a:cubicBezTo>
                    <a:cubicBezTo>
                      <a:pt x="1776" y="2143"/>
                      <a:pt x="2100" y="2225"/>
                      <a:pt x="2417" y="2225"/>
                    </a:cubicBezTo>
                    <a:cubicBezTo>
                      <a:pt x="2610" y="2225"/>
                      <a:pt x="2800" y="2195"/>
                      <a:pt x="2977" y="2124"/>
                    </a:cubicBezTo>
                    <a:cubicBezTo>
                      <a:pt x="3438" y="1908"/>
                      <a:pt x="3811" y="1410"/>
                      <a:pt x="3721" y="911"/>
                    </a:cubicBezTo>
                    <a:cubicBezTo>
                      <a:pt x="3692" y="822"/>
                      <a:pt x="3654" y="725"/>
                      <a:pt x="3565" y="666"/>
                    </a:cubicBezTo>
                    <a:cubicBezTo>
                      <a:pt x="3535" y="636"/>
                      <a:pt x="3505" y="636"/>
                      <a:pt x="3468" y="636"/>
                    </a:cubicBezTo>
                    <a:cubicBezTo>
                      <a:pt x="3319" y="569"/>
                      <a:pt x="3163" y="509"/>
                      <a:pt x="3037" y="420"/>
                    </a:cubicBezTo>
                    <a:cubicBezTo>
                      <a:pt x="2821" y="264"/>
                      <a:pt x="2664" y="48"/>
                      <a:pt x="2419" y="11"/>
                    </a:cubicBezTo>
                    <a:cubicBezTo>
                      <a:pt x="2382" y="4"/>
                      <a:pt x="2346" y="0"/>
                      <a:pt x="23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 rot="10800000">
                <a:off x="6341700" y="2369250"/>
                <a:ext cx="41150" cy="78275"/>
              </a:xfrm>
              <a:custGeom>
                <a:rect b="b" l="l" r="r" t="t"/>
                <a:pathLst>
                  <a:path extrusionOk="0" h="3131" w="1646">
                    <a:moveTo>
                      <a:pt x="584" y="0"/>
                    </a:moveTo>
                    <a:cubicBezTo>
                      <a:pt x="566" y="0"/>
                      <a:pt x="548" y="2"/>
                      <a:pt x="529" y="5"/>
                    </a:cubicBezTo>
                    <a:cubicBezTo>
                      <a:pt x="469" y="5"/>
                      <a:pt x="439" y="34"/>
                      <a:pt x="402" y="64"/>
                    </a:cubicBezTo>
                    <a:cubicBezTo>
                      <a:pt x="216" y="124"/>
                      <a:pt x="30" y="250"/>
                      <a:pt x="0" y="436"/>
                    </a:cubicBezTo>
                    <a:cubicBezTo>
                      <a:pt x="0" y="525"/>
                      <a:pt x="30" y="622"/>
                      <a:pt x="97" y="712"/>
                    </a:cubicBezTo>
                    <a:cubicBezTo>
                      <a:pt x="313" y="1151"/>
                      <a:pt x="625" y="1582"/>
                      <a:pt x="685" y="2081"/>
                    </a:cubicBezTo>
                    <a:cubicBezTo>
                      <a:pt x="715" y="2386"/>
                      <a:pt x="655" y="2699"/>
                      <a:pt x="774" y="2982"/>
                    </a:cubicBezTo>
                    <a:cubicBezTo>
                      <a:pt x="774" y="3041"/>
                      <a:pt x="812" y="3071"/>
                      <a:pt x="871" y="3101"/>
                    </a:cubicBezTo>
                    <a:cubicBezTo>
                      <a:pt x="901" y="3130"/>
                      <a:pt x="960" y="3130"/>
                      <a:pt x="1027" y="3130"/>
                    </a:cubicBezTo>
                    <a:lnTo>
                      <a:pt x="1399" y="3130"/>
                    </a:lnTo>
                    <a:cubicBezTo>
                      <a:pt x="1489" y="3130"/>
                      <a:pt x="1556" y="3130"/>
                      <a:pt x="1615" y="3071"/>
                    </a:cubicBezTo>
                    <a:cubicBezTo>
                      <a:pt x="1645" y="3041"/>
                      <a:pt x="1645" y="2982"/>
                      <a:pt x="1645" y="2915"/>
                    </a:cubicBezTo>
                    <a:cubicBezTo>
                      <a:pt x="1645" y="2728"/>
                      <a:pt x="1519" y="2572"/>
                      <a:pt x="1429" y="2386"/>
                    </a:cubicBezTo>
                    <a:cubicBezTo>
                      <a:pt x="1213" y="1954"/>
                      <a:pt x="1184" y="1426"/>
                      <a:pt x="1087" y="935"/>
                    </a:cubicBezTo>
                    <a:cubicBezTo>
                      <a:pt x="1030" y="665"/>
                      <a:pt x="966" y="0"/>
                      <a:pt x="5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 rot="10800000">
                <a:off x="6333000" y="2318375"/>
                <a:ext cx="27350" cy="48075"/>
              </a:xfrm>
              <a:custGeom>
                <a:rect b="b" l="l" r="r" t="t"/>
                <a:pathLst>
                  <a:path extrusionOk="0" h="1923" w="1094">
                    <a:moveTo>
                      <a:pt x="664" y="1"/>
                    </a:moveTo>
                    <a:cubicBezTo>
                      <a:pt x="642" y="1"/>
                      <a:pt x="617" y="5"/>
                      <a:pt x="589" y="14"/>
                    </a:cubicBezTo>
                    <a:cubicBezTo>
                      <a:pt x="499" y="44"/>
                      <a:pt x="433" y="73"/>
                      <a:pt x="343" y="73"/>
                    </a:cubicBezTo>
                    <a:cubicBezTo>
                      <a:pt x="284" y="73"/>
                      <a:pt x="246" y="44"/>
                      <a:pt x="187" y="44"/>
                    </a:cubicBezTo>
                    <a:cubicBezTo>
                      <a:pt x="178" y="35"/>
                      <a:pt x="167" y="31"/>
                      <a:pt x="154" y="31"/>
                    </a:cubicBezTo>
                    <a:cubicBezTo>
                      <a:pt x="124" y="31"/>
                      <a:pt x="87" y="52"/>
                      <a:pt x="60" y="73"/>
                    </a:cubicBezTo>
                    <a:cubicBezTo>
                      <a:pt x="31" y="73"/>
                      <a:pt x="31" y="111"/>
                      <a:pt x="31" y="140"/>
                    </a:cubicBezTo>
                    <a:cubicBezTo>
                      <a:pt x="1" y="356"/>
                      <a:pt x="98" y="542"/>
                      <a:pt x="157" y="758"/>
                    </a:cubicBezTo>
                    <a:cubicBezTo>
                      <a:pt x="246" y="974"/>
                      <a:pt x="313" y="1190"/>
                      <a:pt x="313" y="1443"/>
                    </a:cubicBezTo>
                    <a:cubicBezTo>
                      <a:pt x="343" y="1562"/>
                      <a:pt x="343" y="1688"/>
                      <a:pt x="403" y="1785"/>
                    </a:cubicBezTo>
                    <a:cubicBezTo>
                      <a:pt x="470" y="1845"/>
                      <a:pt x="559" y="1874"/>
                      <a:pt x="656" y="1904"/>
                    </a:cubicBezTo>
                    <a:cubicBezTo>
                      <a:pt x="696" y="1917"/>
                      <a:pt x="730" y="1923"/>
                      <a:pt x="760" y="1923"/>
                    </a:cubicBezTo>
                    <a:cubicBezTo>
                      <a:pt x="1093" y="1923"/>
                      <a:pt x="805" y="1172"/>
                      <a:pt x="805" y="974"/>
                    </a:cubicBezTo>
                    <a:cubicBezTo>
                      <a:pt x="805" y="745"/>
                      <a:pt x="966" y="1"/>
                      <a:pt x="6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 rot="10800000">
                <a:off x="6333375" y="2267675"/>
                <a:ext cx="17675" cy="49500"/>
              </a:xfrm>
              <a:custGeom>
                <a:rect b="b" l="l" r="r" t="t"/>
                <a:pathLst>
                  <a:path extrusionOk="0" h="1980" w="707">
                    <a:moveTo>
                      <a:pt x="98" y="0"/>
                    </a:moveTo>
                    <a:cubicBezTo>
                      <a:pt x="61" y="0"/>
                      <a:pt x="31" y="30"/>
                      <a:pt x="31" y="60"/>
                    </a:cubicBezTo>
                    <a:cubicBezTo>
                      <a:pt x="1" y="90"/>
                      <a:pt x="31" y="119"/>
                      <a:pt x="31" y="149"/>
                    </a:cubicBezTo>
                    <a:cubicBezTo>
                      <a:pt x="61" y="588"/>
                      <a:pt x="127" y="990"/>
                      <a:pt x="157" y="1422"/>
                    </a:cubicBezTo>
                    <a:cubicBezTo>
                      <a:pt x="187" y="1578"/>
                      <a:pt x="217" y="1734"/>
                      <a:pt x="247" y="1891"/>
                    </a:cubicBezTo>
                    <a:lnTo>
                      <a:pt x="247" y="1950"/>
                    </a:lnTo>
                    <a:cubicBezTo>
                      <a:pt x="284" y="1980"/>
                      <a:pt x="343" y="1980"/>
                      <a:pt x="373" y="1980"/>
                    </a:cubicBezTo>
                    <a:cubicBezTo>
                      <a:pt x="433" y="1950"/>
                      <a:pt x="470" y="1920"/>
                      <a:pt x="470" y="1861"/>
                    </a:cubicBezTo>
                    <a:cubicBezTo>
                      <a:pt x="529" y="1734"/>
                      <a:pt x="500" y="1608"/>
                      <a:pt x="529" y="1452"/>
                    </a:cubicBezTo>
                    <a:cubicBezTo>
                      <a:pt x="559" y="1362"/>
                      <a:pt x="589" y="1265"/>
                      <a:pt x="619" y="1146"/>
                    </a:cubicBezTo>
                    <a:cubicBezTo>
                      <a:pt x="656" y="960"/>
                      <a:pt x="589" y="774"/>
                      <a:pt x="589" y="588"/>
                    </a:cubicBezTo>
                    <a:cubicBezTo>
                      <a:pt x="589" y="432"/>
                      <a:pt x="686" y="305"/>
                      <a:pt x="686" y="186"/>
                    </a:cubicBezTo>
                    <a:cubicBezTo>
                      <a:pt x="706" y="58"/>
                      <a:pt x="675" y="22"/>
                      <a:pt x="617" y="22"/>
                    </a:cubicBezTo>
                    <a:cubicBezTo>
                      <a:pt x="542" y="22"/>
                      <a:pt x="421" y="82"/>
                      <a:pt x="307" y="82"/>
                    </a:cubicBezTo>
                    <a:cubicBezTo>
                      <a:pt x="254" y="82"/>
                      <a:pt x="202" y="69"/>
                      <a:pt x="157" y="30"/>
                    </a:cubicBezTo>
                    <a:cubicBezTo>
                      <a:pt x="157" y="30"/>
                      <a:pt x="127" y="0"/>
                      <a:pt x="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 rot="10800000">
                <a:off x="6372775" y="2354375"/>
                <a:ext cx="27950" cy="86900"/>
              </a:xfrm>
              <a:custGeom>
                <a:rect b="b" l="l" r="r" t="t"/>
                <a:pathLst>
                  <a:path extrusionOk="0" h="3476" w="1118">
                    <a:moveTo>
                      <a:pt x="343" y="0"/>
                    </a:moveTo>
                    <a:cubicBezTo>
                      <a:pt x="284" y="0"/>
                      <a:pt x="187" y="30"/>
                      <a:pt x="127" y="89"/>
                    </a:cubicBezTo>
                    <a:cubicBezTo>
                      <a:pt x="1" y="275"/>
                      <a:pt x="38" y="529"/>
                      <a:pt x="68" y="744"/>
                    </a:cubicBezTo>
                    <a:cubicBezTo>
                      <a:pt x="127" y="1116"/>
                      <a:pt x="224" y="1459"/>
                      <a:pt x="284" y="1831"/>
                    </a:cubicBezTo>
                    <a:cubicBezTo>
                      <a:pt x="313" y="2047"/>
                      <a:pt x="373" y="2292"/>
                      <a:pt x="313" y="2508"/>
                    </a:cubicBezTo>
                    <a:cubicBezTo>
                      <a:pt x="284" y="2665"/>
                      <a:pt x="224" y="2791"/>
                      <a:pt x="187" y="2918"/>
                    </a:cubicBezTo>
                    <a:cubicBezTo>
                      <a:pt x="157" y="3066"/>
                      <a:pt x="157" y="3223"/>
                      <a:pt x="254" y="3349"/>
                    </a:cubicBezTo>
                    <a:cubicBezTo>
                      <a:pt x="343" y="3439"/>
                      <a:pt x="470" y="3476"/>
                      <a:pt x="596" y="3476"/>
                    </a:cubicBezTo>
                    <a:cubicBezTo>
                      <a:pt x="745" y="3476"/>
                      <a:pt x="901" y="3476"/>
                      <a:pt x="998" y="3349"/>
                    </a:cubicBezTo>
                    <a:cubicBezTo>
                      <a:pt x="1087" y="3252"/>
                      <a:pt x="1117" y="3104"/>
                      <a:pt x="1087" y="2977"/>
                    </a:cubicBezTo>
                    <a:cubicBezTo>
                      <a:pt x="1058" y="2851"/>
                      <a:pt x="998" y="2732"/>
                      <a:pt x="931" y="2605"/>
                    </a:cubicBezTo>
                    <a:cubicBezTo>
                      <a:pt x="745" y="2136"/>
                      <a:pt x="715" y="1615"/>
                      <a:pt x="656" y="1116"/>
                    </a:cubicBezTo>
                    <a:cubicBezTo>
                      <a:pt x="626" y="871"/>
                      <a:pt x="656" y="60"/>
                      <a:pt x="3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 rot="10800000">
                <a:off x="6368875" y="2289900"/>
                <a:ext cx="27200" cy="63750"/>
              </a:xfrm>
              <a:custGeom>
                <a:rect b="b" l="l" r="r" t="t"/>
                <a:pathLst>
                  <a:path extrusionOk="0" h="2550" w="1088">
                    <a:moveTo>
                      <a:pt x="842" y="1"/>
                    </a:moveTo>
                    <a:cubicBezTo>
                      <a:pt x="795" y="1"/>
                      <a:pt x="749" y="15"/>
                      <a:pt x="715" y="30"/>
                    </a:cubicBezTo>
                    <a:cubicBezTo>
                      <a:pt x="626" y="90"/>
                      <a:pt x="529" y="120"/>
                      <a:pt x="470" y="120"/>
                    </a:cubicBezTo>
                    <a:cubicBezTo>
                      <a:pt x="357" y="120"/>
                      <a:pt x="251" y="26"/>
                      <a:pt x="160" y="26"/>
                    </a:cubicBezTo>
                    <a:cubicBezTo>
                      <a:pt x="149" y="26"/>
                      <a:pt x="138" y="27"/>
                      <a:pt x="127" y="30"/>
                    </a:cubicBezTo>
                    <a:cubicBezTo>
                      <a:pt x="68" y="60"/>
                      <a:pt x="38" y="120"/>
                      <a:pt x="38" y="216"/>
                    </a:cubicBezTo>
                    <a:cubicBezTo>
                      <a:pt x="1" y="402"/>
                      <a:pt x="98" y="588"/>
                      <a:pt x="157" y="804"/>
                    </a:cubicBezTo>
                    <a:cubicBezTo>
                      <a:pt x="313" y="1236"/>
                      <a:pt x="373" y="1705"/>
                      <a:pt x="343" y="2166"/>
                    </a:cubicBezTo>
                    <a:cubicBezTo>
                      <a:pt x="343" y="2233"/>
                      <a:pt x="343" y="2323"/>
                      <a:pt x="373" y="2390"/>
                    </a:cubicBezTo>
                    <a:cubicBezTo>
                      <a:pt x="373" y="2479"/>
                      <a:pt x="470" y="2538"/>
                      <a:pt x="529" y="2538"/>
                    </a:cubicBezTo>
                    <a:cubicBezTo>
                      <a:pt x="549" y="2546"/>
                      <a:pt x="568" y="2549"/>
                      <a:pt x="585" y="2549"/>
                    </a:cubicBezTo>
                    <a:cubicBezTo>
                      <a:pt x="651" y="2549"/>
                      <a:pt x="698" y="2502"/>
                      <a:pt x="745" y="2479"/>
                    </a:cubicBezTo>
                    <a:cubicBezTo>
                      <a:pt x="794" y="2479"/>
                      <a:pt x="840" y="2486"/>
                      <a:pt x="887" y="2486"/>
                    </a:cubicBezTo>
                    <a:cubicBezTo>
                      <a:pt x="933" y="2486"/>
                      <a:pt x="980" y="2479"/>
                      <a:pt x="1028" y="2449"/>
                    </a:cubicBezTo>
                    <a:cubicBezTo>
                      <a:pt x="1087" y="2390"/>
                      <a:pt x="1087" y="2293"/>
                      <a:pt x="1087" y="2203"/>
                    </a:cubicBezTo>
                    <a:cubicBezTo>
                      <a:pt x="1058" y="1891"/>
                      <a:pt x="998" y="1608"/>
                      <a:pt x="968" y="1303"/>
                    </a:cubicBezTo>
                    <a:cubicBezTo>
                      <a:pt x="968" y="931"/>
                      <a:pt x="998" y="559"/>
                      <a:pt x="998" y="216"/>
                    </a:cubicBezTo>
                    <a:cubicBezTo>
                      <a:pt x="998" y="157"/>
                      <a:pt x="998" y="90"/>
                      <a:pt x="968" y="60"/>
                    </a:cubicBezTo>
                    <a:cubicBezTo>
                      <a:pt x="935" y="15"/>
                      <a:pt x="888" y="1"/>
                      <a:pt x="8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 rot="10800000">
                <a:off x="6368125" y="2234900"/>
                <a:ext cx="17700" cy="53025"/>
              </a:xfrm>
              <a:custGeom>
                <a:rect b="b" l="l" r="r" t="t"/>
                <a:pathLst>
                  <a:path extrusionOk="0" h="2121" w="708">
                    <a:moveTo>
                      <a:pt x="558" y="0"/>
                    </a:moveTo>
                    <a:cubicBezTo>
                      <a:pt x="496" y="0"/>
                      <a:pt x="418" y="66"/>
                      <a:pt x="335" y="66"/>
                    </a:cubicBezTo>
                    <a:cubicBezTo>
                      <a:pt x="267" y="66"/>
                      <a:pt x="197" y="46"/>
                      <a:pt x="138" y="46"/>
                    </a:cubicBezTo>
                    <a:cubicBezTo>
                      <a:pt x="93" y="46"/>
                      <a:pt x="56" y="57"/>
                      <a:pt x="30" y="95"/>
                    </a:cubicBezTo>
                    <a:cubicBezTo>
                      <a:pt x="0" y="133"/>
                      <a:pt x="0" y="192"/>
                      <a:pt x="0" y="222"/>
                    </a:cubicBezTo>
                    <a:cubicBezTo>
                      <a:pt x="0" y="564"/>
                      <a:pt x="30" y="877"/>
                      <a:pt x="60" y="1212"/>
                    </a:cubicBezTo>
                    <a:lnTo>
                      <a:pt x="60" y="1554"/>
                    </a:lnTo>
                    <a:cubicBezTo>
                      <a:pt x="90" y="1740"/>
                      <a:pt x="90" y="1897"/>
                      <a:pt x="186" y="2023"/>
                    </a:cubicBezTo>
                    <a:cubicBezTo>
                      <a:pt x="211" y="2072"/>
                      <a:pt x="255" y="2120"/>
                      <a:pt x="303" y="2120"/>
                    </a:cubicBezTo>
                    <a:cubicBezTo>
                      <a:pt x="313" y="2120"/>
                      <a:pt x="324" y="2118"/>
                      <a:pt x="335" y="2112"/>
                    </a:cubicBezTo>
                    <a:cubicBezTo>
                      <a:pt x="462" y="2112"/>
                      <a:pt x="491" y="1993"/>
                      <a:pt x="521" y="1867"/>
                    </a:cubicBezTo>
                    <a:cubicBezTo>
                      <a:pt x="618" y="1338"/>
                      <a:pt x="707" y="810"/>
                      <a:pt x="707" y="282"/>
                    </a:cubicBezTo>
                    <a:cubicBezTo>
                      <a:pt x="707" y="162"/>
                      <a:pt x="677" y="36"/>
                      <a:pt x="588" y="6"/>
                    </a:cubicBezTo>
                    <a:cubicBezTo>
                      <a:pt x="579" y="2"/>
                      <a:pt x="569" y="0"/>
                      <a:pt x="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 rot="10800000">
                <a:off x="6401425" y="2345075"/>
                <a:ext cx="27200" cy="92775"/>
              </a:xfrm>
              <a:custGeom>
                <a:rect b="b" l="l" r="r" t="t"/>
                <a:pathLst>
                  <a:path extrusionOk="0" h="3711" w="1088">
                    <a:moveTo>
                      <a:pt x="835" y="1"/>
                    </a:moveTo>
                    <a:cubicBezTo>
                      <a:pt x="638" y="1"/>
                      <a:pt x="433" y="464"/>
                      <a:pt x="373" y="578"/>
                    </a:cubicBezTo>
                    <a:cubicBezTo>
                      <a:pt x="343" y="697"/>
                      <a:pt x="313" y="853"/>
                      <a:pt x="313" y="979"/>
                    </a:cubicBezTo>
                    <a:cubicBezTo>
                      <a:pt x="224" y="1538"/>
                      <a:pt x="157" y="2096"/>
                      <a:pt x="67" y="2684"/>
                    </a:cubicBezTo>
                    <a:cubicBezTo>
                      <a:pt x="38" y="2870"/>
                      <a:pt x="38" y="3056"/>
                      <a:pt x="0" y="3242"/>
                    </a:cubicBezTo>
                    <a:cubicBezTo>
                      <a:pt x="0" y="3339"/>
                      <a:pt x="0" y="3458"/>
                      <a:pt x="67" y="3525"/>
                    </a:cubicBezTo>
                    <a:cubicBezTo>
                      <a:pt x="114" y="3559"/>
                      <a:pt x="170" y="3567"/>
                      <a:pt x="229" y="3567"/>
                    </a:cubicBezTo>
                    <a:cubicBezTo>
                      <a:pt x="277" y="3567"/>
                      <a:pt x="326" y="3562"/>
                      <a:pt x="374" y="3562"/>
                    </a:cubicBezTo>
                    <a:cubicBezTo>
                      <a:pt x="419" y="3562"/>
                      <a:pt x="462" y="3567"/>
                      <a:pt x="499" y="3584"/>
                    </a:cubicBezTo>
                    <a:cubicBezTo>
                      <a:pt x="596" y="3614"/>
                      <a:pt x="655" y="3711"/>
                      <a:pt x="745" y="3711"/>
                    </a:cubicBezTo>
                    <a:cubicBezTo>
                      <a:pt x="841" y="3711"/>
                      <a:pt x="871" y="3614"/>
                      <a:pt x="901" y="3555"/>
                    </a:cubicBezTo>
                    <a:cubicBezTo>
                      <a:pt x="901" y="3488"/>
                      <a:pt x="871" y="3428"/>
                      <a:pt x="871" y="3339"/>
                    </a:cubicBezTo>
                    <a:cubicBezTo>
                      <a:pt x="655" y="2595"/>
                      <a:pt x="812" y="1783"/>
                      <a:pt x="901" y="1039"/>
                    </a:cubicBezTo>
                    <a:cubicBezTo>
                      <a:pt x="901" y="853"/>
                      <a:pt x="1087" y="109"/>
                      <a:pt x="901" y="19"/>
                    </a:cubicBezTo>
                    <a:cubicBezTo>
                      <a:pt x="879" y="7"/>
                      <a:pt x="857" y="1"/>
                      <a:pt x="8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 rot="10800000">
                <a:off x="6406825" y="2281625"/>
                <a:ext cx="26975" cy="64500"/>
              </a:xfrm>
              <a:custGeom>
                <a:rect b="b" l="l" r="r" t="t"/>
                <a:pathLst>
                  <a:path extrusionOk="0" h="2580" w="1079">
                    <a:moveTo>
                      <a:pt x="374" y="1"/>
                    </a:moveTo>
                    <a:cubicBezTo>
                      <a:pt x="0" y="1"/>
                      <a:pt x="90" y="574"/>
                      <a:pt x="118" y="816"/>
                    </a:cubicBezTo>
                    <a:cubicBezTo>
                      <a:pt x="148" y="1277"/>
                      <a:pt x="88" y="1806"/>
                      <a:pt x="88" y="2275"/>
                    </a:cubicBezTo>
                    <a:cubicBezTo>
                      <a:pt x="88" y="2334"/>
                      <a:pt x="88" y="2394"/>
                      <a:pt x="118" y="2461"/>
                    </a:cubicBezTo>
                    <a:cubicBezTo>
                      <a:pt x="118" y="2520"/>
                      <a:pt x="178" y="2580"/>
                      <a:pt x="245" y="2580"/>
                    </a:cubicBezTo>
                    <a:cubicBezTo>
                      <a:pt x="304" y="2550"/>
                      <a:pt x="334" y="2520"/>
                      <a:pt x="394" y="2490"/>
                    </a:cubicBezTo>
                    <a:cubicBezTo>
                      <a:pt x="414" y="2484"/>
                      <a:pt x="436" y="2482"/>
                      <a:pt x="458" y="2482"/>
                    </a:cubicBezTo>
                    <a:cubicBezTo>
                      <a:pt x="519" y="2482"/>
                      <a:pt x="582" y="2499"/>
                      <a:pt x="631" y="2499"/>
                    </a:cubicBezTo>
                    <a:cubicBezTo>
                      <a:pt x="648" y="2499"/>
                      <a:pt x="664" y="2497"/>
                      <a:pt x="676" y="2490"/>
                    </a:cubicBezTo>
                    <a:cubicBezTo>
                      <a:pt x="766" y="2423"/>
                      <a:pt x="766" y="2304"/>
                      <a:pt x="766" y="2178"/>
                    </a:cubicBezTo>
                    <a:cubicBezTo>
                      <a:pt x="736" y="1776"/>
                      <a:pt x="803" y="1344"/>
                      <a:pt x="952" y="935"/>
                    </a:cubicBezTo>
                    <a:cubicBezTo>
                      <a:pt x="1019" y="786"/>
                      <a:pt x="1078" y="630"/>
                      <a:pt x="1019" y="474"/>
                    </a:cubicBezTo>
                    <a:cubicBezTo>
                      <a:pt x="989" y="258"/>
                      <a:pt x="736" y="131"/>
                      <a:pt x="520" y="42"/>
                    </a:cubicBezTo>
                    <a:cubicBezTo>
                      <a:pt x="490" y="42"/>
                      <a:pt x="461" y="5"/>
                      <a:pt x="431" y="5"/>
                    </a:cubicBezTo>
                    <a:cubicBezTo>
                      <a:pt x="411" y="2"/>
                      <a:pt x="392" y="1"/>
                      <a:pt x="3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 rot="10800000">
                <a:off x="6412975" y="2224000"/>
                <a:ext cx="22525" cy="53550"/>
              </a:xfrm>
              <a:custGeom>
                <a:rect b="b" l="l" r="r" t="t"/>
                <a:pathLst>
                  <a:path extrusionOk="0" h="2142" w="901">
                    <a:moveTo>
                      <a:pt x="175" y="0"/>
                    </a:moveTo>
                    <a:cubicBezTo>
                      <a:pt x="156" y="0"/>
                      <a:pt x="141" y="8"/>
                      <a:pt x="127" y="23"/>
                    </a:cubicBezTo>
                    <a:cubicBezTo>
                      <a:pt x="0" y="149"/>
                      <a:pt x="156" y="648"/>
                      <a:pt x="156" y="834"/>
                    </a:cubicBezTo>
                    <a:cubicBezTo>
                      <a:pt x="216" y="1169"/>
                      <a:pt x="275" y="1541"/>
                      <a:pt x="342" y="1883"/>
                    </a:cubicBezTo>
                    <a:cubicBezTo>
                      <a:pt x="342" y="1980"/>
                      <a:pt x="372" y="2099"/>
                      <a:pt x="462" y="2136"/>
                    </a:cubicBezTo>
                    <a:cubicBezTo>
                      <a:pt x="477" y="2140"/>
                      <a:pt x="493" y="2142"/>
                      <a:pt x="508" y="2142"/>
                    </a:cubicBezTo>
                    <a:cubicBezTo>
                      <a:pt x="611" y="2142"/>
                      <a:pt x="689" y="2058"/>
                      <a:pt x="715" y="1980"/>
                    </a:cubicBezTo>
                    <a:cubicBezTo>
                      <a:pt x="871" y="1697"/>
                      <a:pt x="804" y="1355"/>
                      <a:pt x="834" y="1080"/>
                    </a:cubicBezTo>
                    <a:cubicBezTo>
                      <a:pt x="834" y="767"/>
                      <a:pt x="901" y="492"/>
                      <a:pt x="871" y="179"/>
                    </a:cubicBezTo>
                    <a:cubicBezTo>
                      <a:pt x="834" y="149"/>
                      <a:pt x="834" y="90"/>
                      <a:pt x="774" y="53"/>
                    </a:cubicBezTo>
                    <a:lnTo>
                      <a:pt x="715" y="53"/>
                    </a:lnTo>
                    <a:cubicBezTo>
                      <a:pt x="558" y="23"/>
                      <a:pt x="402" y="23"/>
                      <a:pt x="246" y="23"/>
                    </a:cubicBezTo>
                    <a:cubicBezTo>
                      <a:pt x="216" y="8"/>
                      <a:pt x="194" y="0"/>
                      <a:pt x="1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 rot="10800000">
                <a:off x="6416125" y="2351925"/>
                <a:ext cx="46550" cy="97925"/>
              </a:xfrm>
              <a:custGeom>
                <a:rect b="b" l="l" r="r" t="t"/>
                <a:pathLst>
                  <a:path extrusionOk="0" h="3917" w="1862">
                    <a:moveTo>
                      <a:pt x="931" y="1"/>
                    </a:moveTo>
                    <a:cubicBezTo>
                      <a:pt x="841" y="1"/>
                      <a:pt x="775" y="60"/>
                      <a:pt x="745" y="157"/>
                    </a:cubicBezTo>
                    <a:cubicBezTo>
                      <a:pt x="685" y="246"/>
                      <a:pt x="685" y="343"/>
                      <a:pt x="685" y="432"/>
                    </a:cubicBezTo>
                    <a:cubicBezTo>
                      <a:pt x="685" y="872"/>
                      <a:pt x="655" y="1177"/>
                      <a:pt x="529" y="1586"/>
                    </a:cubicBezTo>
                    <a:cubicBezTo>
                      <a:pt x="373" y="2018"/>
                      <a:pt x="246" y="2449"/>
                      <a:pt x="127" y="2918"/>
                    </a:cubicBezTo>
                    <a:cubicBezTo>
                      <a:pt x="60" y="3164"/>
                      <a:pt x="0" y="3409"/>
                      <a:pt x="30" y="3662"/>
                    </a:cubicBezTo>
                    <a:cubicBezTo>
                      <a:pt x="30" y="3722"/>
                      <a:pt x="60" y="3819"/>
                      <a:pt x="127" y="3849"/>
                    </a:cubicBezTo>
                    <a:lnTo>
                      <a:pt x="246" y="3849"/>
                    </a:lnTo>
                    <a:cubicBezTo>
                      <a:pt x="324" y="3873"/>
                      <a:pt x="422" y="3916"/>
                      <a:pt x="504" y="3916"/>
                    </a:cubicBezTo>
                    <a:cubicBezTo>
                      <a:pt x="523" y="3916"/>
                      <a:pt x="542" y="3914"/>
                      <a:pt x="559" y="3908"/>
                    </a:cubicBezTo>
                    <a:cubicBezTo>
                      <a:pt x="618" y="3908"/>
                      <a:pt x="685" y="3819"/>
                      <a:pt x="715" y="3752"/>
                    </a:cubicBezTo>
                    <a:cubicBezTo>
                      <a:pt x="990" y="3164"/>
                      <a:pt x="901" y="2449"/>
                      <a:pt x="1087" y="1861"/>
                    </a:cubicBezTo>
                    <a:cubicBezTo>
                      <a:pt x="1214" y="1549"/>
                      <a:pt x="1362" y="1244"/>
                      <a:pt x="1586" y="991"/>
                    </a:cubicBezTo>
                    <a:cubicBezTo>
                      <a:pt x="1705" y="872"/>
                      <a:pt x="1861" y="745"/>
                      <a:pt x="1831" y="559"/>
                    </a:cubicBezTo>
                    <a:cubicBezTo>
                      <a:pt x="1831" y="343"/>
                      <a:pt x="1586" y="217"/>
                      <a:pt x="1362" y="127"/>
                    </a:cubicBezTo>
                    <a:cubicBezTo>
                      <a:pt x="1273" y="98"/>
                      <a:pt x="1176" y="60"/>
                      <a:pt x="1087" y="31"/>
                    </a:cubicBezTo>
                    <a:cubicBezTo>
                      <a:pt x="1057" y="1"/>
                      <a:pt x="990" y="1"/>
                      <a:pt x="9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 rot="10800000">
                <a:off x="6446275" y="2294875"/>
                <a:ext cx="30350" cy="54875"/>
              </a:xfrm>
              <a:custGeom>
                <a:rect b="b" l="l" r="r" t="t"/>
                <a:pathLst>
                  <a:path extrusionOk="0" h="2195" w="1214">
                    <a:moveTo>
                      <a:pt x="499" y="1"/>
                    </a:moveTo>
                    <a:cubicBezTo>
                      <a:pt x="343" y="1"/>
                      <a:pt x="216" y="120"/>
                      <a:pt x="186" y="276"/>
                    </a:cubicBezTo>
                    <a:cubicBezTo>
                      <a:pt x="127" y="432"/>
                      <a:pt x="157" y="589"/>
                      <a:pt x="157" y="745"/>
                    </a:cubicBezTo>
                    <a:cubicBezTo>
                      <a:pt x="157" y="1177"/>
                      <a:pt x="0" y="1579"/>
                      <a:pt x="60" y="2010"/>
                    </a:cubicBezTo>
                    <a:cubicBezTo>
                      <a:pt x="60" y="2047"/>
                      <a:pt x="97" y="2077"/>
                      <a:pt x="97" y="2107"/>
                    </a:cubicBezTo>
                    <a:cubicBezTo>
                      <a:pt x="127" y="2137"/>
                      <a:pt x="186" y="2137"/>
                      <a:pt x="216" y="2167"/>
                    </a:cubicBezTo>
                    <a:cubicBezTo>
                      <a:pt x="288" y="2185"/>
                      <a:pt x="353" y="2195"/>
                      <a:pt x="412" y="2195"/>
                    </a:cubicBezTo>
                    <a:cubicBezTo>
                      <a:pt x="655" y="2195"/>
                      <a:pt x="780" y="2035"/>
                      <a:pt x="804" y="1735"/>
                    </a:cubicBezTo>
                    <a:cubicBezTo>
                      <a:pt x="841" y="1393"/>
                      <a:pt x="931" y="1080"/>
                      <a:pt x="1087" y="775"/>
                    </a:cubicBezTo>
                    <a:cubicBezTo>
                      <a:pt x="1146" y="619"/>
                      <a:pt x="1213" y="462"/>
                      <a:pt x="1176" y="306"/>
                    </a:cubicBezTo>
                    <a:cubicBezTo>
                      <a:pt x="1176" y="163"/>
                      <a:pt x="1052" y="27"/>
                      <a:pt x="912" y="27"/>
                    </a:cubicBezTo>
                    <a:cubicBezTo>
                      <a:pt x="898" y="27"/>
                      <a:pt x="885" y="28"/>
                      <a:pt x="871" y="31"/>
                    </a:cubicBezTo>
                    <a:cubicBezTo>
                      <a:pt x="841" y="31"/>
                      <a:pt x="774" y="60"/>
                      <a:pt x="745" y="60"/>
                    </a:cubicBezTo>
                    <a:cubicBezTo>
                      <a:pt x="727" y="66"/>
                      <a:pt x="711" y="68"/>
                      <a:pt x="696" y="68"/>
                    </a:cubicBezTo>
                    <a:cubicBezTo>
                      <a:pt x="629" y="68"/>
                      <a:pt x="571" y="25"/>
                      <a:pt x="4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 rot="10800000">
                <a:off x="6456500" y="2237225"/>
                <a:ext cx="22375" cy="55525"/>
              </a:xfrm>
              <a:custGeom>
                <a:rect b="b" l="l" r="r" t="t"/>
                <a:pathLst>
                  <a:path extrusionOk="0" h="2221" w="895">
                    <a:moveTo>
                      <a:pt x="715" y="1"/>
                    </a:moveTo>
                    <a:cubicBezTo>
                      <a:pt x="640" y="1"/>
                      <a:pt x="561" y="22"/>
                      <a:pt x="492" y="43"/>
                    </a:cubicBezTo>
                    <a:cubicBezTo>
                      <a:pt x="403" y="73"/>
                      <a:pt x="306" y="73"/>
                      <a:pt x="217" y="73"/>
                    </a:cubicBezTo>
                    <a:cubicBezTo>
                      <a:pt x="197" y="73"/>
                      <a:pt x="174" y="59"/>
                      <a:pt x="152" y="59"/>
                    </a:cubicBezTo>
                    <a:cubicBezTo>
                      <a:pt x="141" y="59"/>
                      <a:pt x="130" y="63"/>
                      <a:pt x="120" y="73"/>
                    </a:cubicBezTo>
                    <a:cubicBezTo>
                      <a:pt x="90" y="73"/>
                      <a:pt x="61" y="102"/>
                      <a:pt x="61" y="140"/>
                    </a:cubicBezTo>
                    <a:cubicBezTo>
                      <a:pt x="1" y="259"/>
                      <a:pt x="1" y="385"/>
                      <a:pt x="1" y="542"/>
                    </a:cubicBezTo>
                    <a:cubicBezTo>
                      <a:pt x="1" y="1003"/>
                      <a:pt x="1" y="1502"/>
                      <a:pt x="150" y="1963"/>
                    </a:cubicBezTo>
                    <a:cubicBezTo>
                      <a:pt x="187" y="2060"/>
                      <a:pt x="217" y="2119"/>
                      <a:pt x="276" y="2186"/>
                    </a:cubicBezTo>
                    <a:cubicBezTo>
                      <a:pt x="311" y="2203"/>
                      <a:pt x="358" y="2221"/>
                      <a:pt x="402" y="2221"/>
                    </a:cubicBezTo>
                    <a:cubicBezTo>
                      <a:pt x="435" y="2221"/>
                      <a:pt x="467" y="2211"/>
                      <a:pt x="492" y="2186"/>
                    </a:cubicBezTo>
                    <a:cubicBezTo>
                      <a:pt x="522" y="2149"/>
                      <a:pt x="559" y="2060"/>
                      <a:pt x="559" y="2000"/>
                    </a:cubicBezTo>
                    <a:cubicBezTo>
                      <a:pt x="559" y="1717"/>
                      <a:pt x="559" y="1405"/>
                      <a:pt x="589" y="1100"/>
                    </a:cubicBezTo>
                    <a:cubicBezTo>
                      <a:pt x="619" y="884"/>
                      <a:pt x="864" y="601"/>
                      <a:pt x="864" y="385"/>
                    </a:cubicBezTo>
                    <a:cubicBezTo>
                      <a:pt x="864" y="326"/>
                      <a:pt x="894" y="259"/>
                      <a:pt x="894" y="199"/>
                    </a:cubicBezTo>
                    <a:cubicBezTo>
                      <a:pt x="894" y="102"/>
                      <a:pt x="864" y="43"/>
                      <a:pt x="805" y="13"/>
                    </a:cubicBezTo>
                    <a:cubicBezTo>
                      <a:pt x="776" y="4"/>
                      <a:pt x="746" y="1"/>
                      <a:pt x="7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 rot="10800000">
                <a:off x="6440875" y="2422175"/>
                <a:ext cx="45050" cy="45525"/>
              </a:xfrm>
              <a:custGeom>
                <a:rect b="b" l="l" r="r" t="t"/>
                <a:pathLst>
                  <a:path extrusionOk="0" h="1821" w="1802">
                    <a:moveTo>
                      <a:pt x="1117" y="0"/>
                    </a:moveTo>
                    <a:cubicBezTo>
                      <a:pt x="990" y="0"/>
                      <a:pt x="871" y="30"/>
                      <a:pt x="804" y="157"/>
                    </a:cubicBezTo>
                    <a:cubicBezTo>
                      <a:pt x="685" y="313"/>
                      <a:pt x="685" y="529"/>
                      <a:pt x="558" y="685"/>
                    </a:cubicBezTo>
                    <a:cubicBezTo>
                      <a:pt x="469" y="871"/>
                      <a:pt x="283" y="1027"/>
                      <a:pt x="127" y="1213"/>
                    </a:cubicBezTo>
                    <a:cubicBezTo>
                      <a:pt x="97" y="1273"/>
                      <a:pt x="30" y="1332"/>
                      <a:pt x="30" y="1429"/>
                    </a:cubicBezTo>
                    <a:cubicBezTo>
                      <a:pt x="0" y="1519"/>
                      <a:pt x="30" y="1615"/>
                      <a:pt x="97" y="1645"/>
                    </a:cubicBezTo>
                    <a:cubicBezTo>
                      <a:pt x="186" y="1742"/>
                      <a:pt x="372" y="1675"/>
                      <a:pt x="499" y="1772"/>
                    </a:cubicBezTo>
                    <a:cubicBezTo>
                      <a:pt x="529" y="1772"/>
                      <a:pt x="529" y="1801"/>
                      <a:pt x="588" y="1801"/>
                    </a:cubicBezTo>
                    <a:cubicBezTo>
                      <a:pt x="610" y="1815"/>
                      <a:pt x="631" y="1821"/>
                      <a:pt x="651" y="1821"/>
                    </a:cubicBezTo>
                    <a:cubicBezTo>
                      <a:pt x="722" y="1821"/>
                      <a:pt x="781" y="1750"/>
                      <a:pt x="804" y="1675"/>
                    </a:cubicBezTo>
                    <a:cubicBezTo>
                      <a:pt x="871" y="1586"/>
                      <a:pt x="871" y="1459"/>
                      <a:pt x="901" y="1370"/>
                    </a:cubicBezTo>
                    <a:cubicBezTo>
                      <a:pt x="990" y="1117"/>
                      <a:pt x="1243" y="960"/>
                      <a:pt x="1489" y="841"/>
                    </a:cubicBezTo>
                    <a:cubicBezTo>
                      <a:pt x="1615" y="774"/>
                      <a:pt x="1771" y="655"/>
                      <a:pt x="1771" y="499"/>
                    </a:cubicBezTo>
                    <a:cubicBezTo>
                      <a:pt x="1801" y="343"/>
                      <a:pt x="1615" y="186"/>
                      <a:pt x="1429" y="97"/>
                    </a:cubicBezTo>
                    <a:cubicBezTo>
                      <a:pt x="1332" y="67"/>
                      <a:pt x="1213" y="0"/>
                      <a:pt x="11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 rot="10800000">
                <a:off x="6470475" y="2387500"/>
                <a:ext cx="24025" cy="36200"/>
              </a:xfrm>
              <a:custGeom>
                <a:rect b="b" l="l" r="r" t="t"/>
                <a:pathLst>
                  <a:path extrusionOk="0" h="1448" w="961">
                    <a:moveTo>
                      <a:pt x="354" y="0"/>
                    </a:moveTo>
                    <a:cubicBezTo>
                      <a:pt x="302" y="0"/>
                      <a:pt x="245" y="34"/>
                      <a:pt x="217" y="101"/>
                    </a:cubicBezTo>
                    <a:cubicBezTo>
                      <a:pt x="157" y="168"/>
                      <a:pt x="157" y="227"/>
                      <a:pt x="157" y="317"/>
                    </a:cubicBezTo>
                    <a:cubicBezTo>
                      <a:pt x="127" y="473"/>
                      <a:pt x="127" y="629"/>
                      <a:pt x="98" y="786"/>
                    </a:cubicBezTo>
                    <a:cubicBezTo>
                      <a:pt x="98" y="972"/>
                      <a:pt x="1" y="1188"/>
                      <a:pt x="127" y="1344"/>
                    </a:cubicBezTo>
                    <a:cubicBezTo>
                      <a:pt x="171" y="1410"/>
                      <a:pt x="236" y="1447"/>
                      <a:pt x="303" y="1447"/>
                    </a:cubicBezTo>
                    <a:cubicBezTo>
                      <a:pt x="326" y="1447"/>
                      <a:pt x="350" y="1443"/>
                      <a:pt x="373" y="1433"/>
                    </a:cubicBezTo>
                    <a:cubicBezTo>
                      <a:pt x="470" y="1403"/>
                      <a:pt x="499" y="1314"/>
                      <a:pt x="529" y="1217"/>
                    </a:cubicBezTo>
                    <a:cubicBezTo>
                      <a:pt x="559" y="1158"/>
                      <a:pt x="559" y="1061"/>
                      <a:pt x="626" y="972"/>
                    </a:cubicBezTo>
                    <a:cubicBezTo>
                      <a:pt x="686" y="815"/>
                      <a:pt x="901" y="726"/>
                      <a:pt x="931" y="540"/>
                    </a:cubicBezTo>
                    <a:cubicBezTo>
                      <a:pt x="961" y="443"/>
                      <a:pt x="931" y="317"/>
                      <a:pt x="842" y="257"/>
                    </a:cubicBezTo>
                    <a:cubicBezTo>
                      <a:pt x="745" y="198"/>
                      <a:pt x="626" y="198"/>
                      <a:pt x="529" y="131"/>
                    </a:cubicBezTo>
                    <a:cubicBezTo>
                      <a:pt x="499" y="101"/>
                      <a:pt x="470" y="41"/>
                      <a:pt x="403" y="12"/>
                    </a:cubicBezTo>
                    <a:cubicBezTo>
                      <a:pt x="388" y="4"/>
                      <a:pt x="371" y="0"/>
                      <a:pt x="3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 rot="10800000">
                <a:off x="6482750" y="2358800"/>
                <a:ext cx="18625" cy="28225"/>
              </a:xfrm>
              <a:custGeom>
                <a:rect b="b" l="l" r="r" t="t"/>
                <a:pathLst>
                  <a:path extrusionOk="0" h="1129" w="745">
                    <a:moveTo>
                      <a:pt x="379" y="0"/>
                    </a:moveTo>
                    <a:cubicBezTo>
                      <a:pt x="317" y="0"/>
                      <a:pt x="258" y="11"/>
                      <a:pt x="216" y="33"/>
                    </a:cubicBezTo>
                    <a:cubicBezTo>
                      <a:pt x="90" y="122"/>
                      <a:pt x="90" y="375"/>
                      <a:pt x="60" y="524"/>
                    </a:cubicBezTo>
                    <a:cubicBezTo>
                      <a:pt x="30" y="651"/>
                      <a:pt x="0" y="807"/>
                      <a:pt x="30" y="963"/>
                    </a:cubicBezTo>
                    <a:cubicBezTo>
                      <a:pt x="43" y="1083"/>
                      <a:pt x="80" y="1128"/>
                      <a:pt x="130" y="1128"/>
                    </a:cubicBezTo>
                    <a:cubicBezTo>
                      <a:pt x="196" y="1128"/>
                      <a:pt x="284" y="1052"/>
                      <a:pt x="373" y="963"/>
                    </a:cubicBezTo>
                    <a:cubicBezTo>
                      <a:pt x="492" y="867"/>
                      <a:pt x="588" y="748"/>
                      <a:pt x="648" y="621"/>
                    </a:cubicBezTo>
                    <a:cubicBezTo>
                      <a:pt x="715" y="495"/>
                      <a:pt x="745" y="375"/>
                      <a:pt x="745" y="249"/>
                    </a:cubicBezTo>
                    <a:cubicBezTo>
                      <a:pt x="715" y="219"/>
                      <a:pt x="715" y="152"/>
                      <a:pt x="678" y="122"/>
                    </a:cubicBezTo>
                    <a:cubicBezTo>
                      <a:pt x="638" y="43"/>
                      <a:pt x="502" y="0"/>
                      <a:pt x="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9" name="Google Shape;389;p32"/>
          <p:cNvGrpSpPr/>
          <p:nvPr/>
        </p:nvGrpSpPr>
        <p:grpSpPr>
          <a:xfrm>
            <a:off x="5805286" y="1584506"/>
            <a:ext cx="3129082" cy="3266207"/>
            <a:chOff x="5805286" y="1584506"/>
            <a:chExt cx="3129082" cy="3266207"/>
          </a:xfrm>
        </p:grpSpPr>
        <p:grpSp>
          <p:nvGrpSpPr>
            <p:cNvPr id="390" name="Google Shape;390;p32"/>
            <p:cNvGrpSpPr/>
            <p:nvPr/>
          </p:nvGrpSpPr>
          <p:grpSpPr>
            <a:xfrm>
              <a:off x="8505161" y="1584506"/>
              <a:ext cx="429207" cy="942307"/>
              <a:chOff x="2027199" y="144994"/>
              <a:chExt cx="429207" cy="942307"/>
            </a:xfrm>
          </p:grpSpPr>
          <p:grpSp>
            <p:nvGrpSpPr>
              <p:cNvPr id="391" name="Google Shape;391;p32"/>
              <p:cNvGrpSpPr/>
              <p:nvPr/>
            </p:nvGrpSpPr>
            <p:grpSpPr>
              <a:xfrm>
                <a:off x="2027199" y="865994"/>
                <a:ext cx="221307" cy="221307"/>
                <a:chOff x="2251439" y="1012179"/>
                <a:chExt cx="435300" cy="435300"/>
              </a:xfrm>
            </p:grpSpPr>
            <p:sp>
              <p:nvSpPr>
                <p:cNvPr id="392" name="Google Shape;392;p32"/>
                <p:cNvSpPr/>
                <p:nvPr/>
              </p:nvSpPr>
              <p:spPr>
                <a:xfrm rot="5400000">
                  <a:off x="2389289" y="1012179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32"/>
                <p:cNvSpPr/>
                <p:nvPr/>
              </p:nvSpPr>
              <p:spPr>
                <a:xfrm rot="10800000">
                  <a:off x="2389289" y="1012179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4" name="Google Shape;394;p32"/>
              <p:cNvGrpSpPr/>
              <p:nvPr/>
            </p:nvGrpSpPr>
            <p:grpSpPr>
              <a:xfrm>
                <a:off x="2097274" y="144994"/>
                <a:ext cx="221307" cy="221307"/>
                <a:chOff x="1953987" y="152325"/>
                <a:chExt cx="435300" cy="435300"/>
              </a:xfrm>
            </p:grpSpPr>
            <p:sp>
              <p:nvSpPr>
                <p:cNvPr id="395" name="Google Shape;395;p32"/>
                <p:cNvSpPr/>
                <p:nvPr/>
              </p:nvSpPr>
              <p:spPr>
                <a:xfrm rot="54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32"/>
                <p:cNvSpPr/>
                <p:nvPr/>
              </p:nvSpPr>
              <p:spPr>
                <a:xfrm rot="108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7" name="Google Shape;397;p32"/>
              <p:cNvGrpSpPr/>
              <p:nvPr/>
            </p:nvGrpSpPr>
            <p:grpSpPr>
              <a:xfrm>
                <a:off x="2235099" y="539494"/>
                <a:ext cx="221307" cy="221307"/>
                <a:chOff x="1953987" y="152325"/>
                <a:chExt cx="435300" cy="435300"/>
              </a:xfrm>
            </p:grpSpPr>
            <p:sp>
              <p:nvSpPr>
                <p:cNvPr id="398" name="Google Shape;398;p32"/>
                <p:cNvSpPr/>
                <p:nvPr/>
              </p:nvSpPr>
              <p:spPr>
                <a:xfrm rot="54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32"/>
                <p:cNvSpPr/>
                <p:nvPr/>
              </p:nvSpPr>
              <p:spPr>
                <a:xfrm rot="108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00" name="Google Shape;400;p32"/>
            <p:cNvGrpSpPr/>
            <p:nvPr/>
          </p:nvGrpSpPr>
          <p:grpSpPr>
            <a:xfrm>
              <a:off x="5805286" y="4146531"/>
              <a:ext cx="613832" cy="704182"/>
              <a:chOff x="1644149" y="137769"/>
              <a:chExt cx="613832" cy="704182"/>
            </a:xfrm>
          </p:grpSpPr>
          <p:grpSp>
            <p:nvGrpSpPr>
              <p:cNvPr id="401" name="Google Shape;401;p32"/>
              <p:cNvGrpSpPr/>
              <p:nvPr/>
            </p:nvGrpSpPr>
            <p:grpSpPr>
              <a:xfrm>
                <a:off x="1644149" y="469419"/>
                <a:ext cx="221307" cy="221307"/>
                <a:chOff x="1497997" y="232134"/>
                <a:chExt cx="435300" cy="435300"/>
              </a:xfrm>
            </p:grpSpPr>
            <p:sp>
              <p:nvSpPr>
                <p:cNvPr id="402" name="Google Shape;402;p32"/>
                <p:cNvSpPr/>
                <p:nvPr/>
              </p:nvSpPr>
              <p:spPr>
                <a:xfrm rot="54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32"/>
                <p:cNvSpPr/>
                <p:nvPr/>
              </p:nvSpPr>
              <p:spPr>
                <a:xfrm rot="108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4" name="Google Shape;404;p32"/>
              <p:cNvGrpSpPr/>
              <p:nvPr/>
            </p:nvGrpSpPr>
            <p:grpSpPr>
              <a:xfrm>
                <a:off x="1795374" y="137769"/>
                <a:ext cx="221307" cy="221307"/>
                <a:chOff x="1360163" y="138114"/>
                <a:chExt cx="435300" cy="435300"/>
              </a:xfrm>
            </p:grpSpPr>
            <p:sp>
              <p:nvSpPr>
                <p:cNvPr id="405" name="Google Shape;405;p32"/>
                <p:cNvSpPr/>
                <p:nvPr/>
              </p:nvSpPr>
              <p:spPr>
                <a:xfrm rot="5400000">
                  <a:off x="1498013" y="13811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32"/>
                <p:cNvSpPr/>
                <p:nvPr/>
              </p:nvSpPr>
              <p:spPr>
                <a:xfrm rot="10800000">
                  <a:off x="1498013" y="13811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7" name="Google Shape;407;p32"/>
              <p:cNvGrpSpPr/>
              <p:nvPr/>
            </p:nvGrpSpPr>
            <p:grpSpPr>
              <a:xfrm>
                <a:off x="2036674" y="620644"/>
                <a:ext cx="221307" cy="221307"/>
                <a:chOff x="1563694" y="311943"/>
                <a:chExt cx="435300" cy="435300"/>
              </a:xfrm>
            </p:grpSpPr>
            <p:sp>
              <p:nvSpPr>
                <p:cNvPr id="408" name="Google Shape;408;p32"/>
                <p:cNvSpPr/>
                <p:nvPr/>
              </p:nvSpPr>
              <p:spPr>
                <a:xfrm rot="54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32"/>
                <p:cNvSpPr/>
                <p:nvPr/>
              </p:nvSpPr>
              <p:spPr>
                <a:xfrm rot="108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5055284" y="3626351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1583300" y="3626351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" name="Google Shape;34;p5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6" name="Google Shape;36;p5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327474" y="428844"/>
            <a:ext cx="8595632" cy="4445282"/>
            <a:chOff x="327474" y="428844"/>
            <a:chExt cx="8595632" cy="4445282"/>
          </a:xfrm>
        </p:grpSpPr>
        <p:grpSp>
          <p:nvGrpSpPr>
            <p:cNvPr id="41" name="Google Shape;41;p6"/>
            <p:cNvGrpSpPr/>
            <p:nvPr/>
          </p:nvGrpSpPr>
          <p:grpSpPr>
            <a:xfrm>
              <a:off x="8430774" y="428844"/>
              <a:ext cx="492332" cy="787857"/>
              <a:chOff x="1883474" y="-27056"/>
              <a:chExt cx="492332" cy="787857"/>
            </a:xfrm>
          </p:grpSpPr>
          <p:grpSp>
            <p:nvGrpSpPr>
              <p:cNvPr id="42" name="Google Shape;42;p6"/>
              <p:cNvGrpSpPr/>
              <p:nvPr/>
            </p:nvGrpSpPr>
            <p:grpSpPr>
              <a:xfrm>
                <a:off x="1883474" y="267669"/>
                <a:ext cx="221307" cy="221307"/>
                <a:chOff x="1968739" y="-164699"/>
                <a:chExt cx="435300" cy="435300"/>
              </a:xfrm>
            </p:grpSpPr>
            <p:sp>
              <p:nvSpPr>
                <p:cNvPr id="43" name="Google Shape;43;p6"/>
                <p:cNvSpPr/>
                <p:nvPr/>
              </p:nvSpPr>
              <p:spPr>
                <a:xfrm rot="5400000">
                  <a:off x="2106589" y="-164699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" name="Google Shape;44;p6"/>
                <p:cNvSpPr/>
                <p:nvPr/>
              </p:nvSpPr>
              <p:spPr>
                <a:xfrm rot="10800000">
                  <a:off x="2106589" y="-164699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" name="Google Shape;45;p6"/>
              <p:cNvGrpSpPr/>
              <p:nvPr/>
            </p:nvGrpSpPr>
            <p:grpSpPr>
              <a:xfrm>
                <a:off x="2053324" y="-27056"/>
                <a:ext cx="221307" cy="221307"/>
                <a:chOff x="1867539" y="-186090"/>
                <a:chExt cx="435300" cy="435300"/>
              </a:xfrm>
            </p:grpSpPr>
            <p:sp>
              <p:nvSpPr>
                <p:cNvPr id="46" name="Google Shape;46;p6"/>
                <p:cNvSpPr/>
                <p:nvPr/>
              </p:nvSpPr>
              <p:spPr>
                <a:xfrm rot="5400000">
                  <a:off x="2005389" y="-186090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" name="Google Shape;47;p6"/>
                <p:cNvSpPr/>
                <p:nvPr/>
              </p:nvSpPr>
              <p:spPr>
                <a:xfrm rot="10800000">
                  <a:off x="2005389" y="-186090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" name="Google Shape;48;p6"/>
              <p:cNvGrpSpPr/>
              <p:nvPr/>
            </p:nvGrpSpPr>
            <p:grpSpPr>
              <a:xfrm>
                <a:off x="2154499" y="539494"/>
                <a:ext cx="221307" cy="221307"/>
                <a:chOff x="1795450" y="152325"/>
                <a:chExt cx="435300" cy="435300"/>
              </a:xfrm>
            </p:grpSpPr>
            <p:sp>
              <p:nvSpPr>
                <p:cNvPr id="49" name="Google Shape;49;p6"/>
                <p:cNvSpPr/>
                <p:nvPr/>
              </p:nvSpPr>
              <p:spPr>
                <a:xfrm rot="5400000">
                  <a:off x="1933300" y="152325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" name="Google Shape;50;p6"/>
                <p:cNvSpPr/>
                <p:nvPr/>
              </p:nvSpPr>
              <p:spPr>
                <a:xfrm rot="10800000">
                  <a:off x="1933300" y="152325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1" name="Google Shape;51;p6"/>
            <p:cNvGrpSpPr/>
            <p:nvPr/>
          </p:nvGrpSpPr>
          <p:grpSpPr>
            <a:xfrm>
              <a:off x="327474" y="4169944"/>
              <a:ext cx="613832" cy="704182"/>
              <a:chOff x="1644149" y="137769"/>
              <a:chExt cx="613832" cy="704182"/>
            </a:xfrm>
          </p:grpSpPr>
          <p:grpSp>
            <p:nvGrpSpPr>
              <p:cNvPr id="52" name="Google Shape;52;p6"/>
              <p:cNvGrpSpPr/>
              <p:nvPr/>
            </p:nvGrpSpPr>
            <p:grpSpPr>
              <a:xfrm>
                <a:off x="1644149" y="469419"/>
                <a:ext cx="221307" cy="221307"/>
                <a:chOff x="1497997" y="232134"/>
                <a:chExt cx="435300" cy="435300"/>
              </a:xfrm>
            </p:grpSpPr>
            <p:sp>
              <p:nvSpPr>
                <p:cNvPr id="53" name="Google Shape;53;p6"/>
                <p:cNvSpPr/>
                <p:nvPr/>
              </p:nvSpPr>
              <p:spPr>
                <a:xfrm rot="54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" name="Google Shape;54;p6"/>
                <p:cNvSpPr/>
                <p:nvPr/>
              </p:nvSpPr>
              <p:spPr>
                <a:xfrm rot="108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5" name="Google Shape;55;p6"/>
              <p:cNvGrpSpPr/>
              <p:nvPr/>
            </p:nvGrpSpPr>
            <p:grpSpPr>
              <a:xfrm>
                <a:off x="1795374" y="137769"/>
                <a:ext cx="221307" cy="221307"/>
                <a:chOff x="1360163" y="138114"/>
                <a:chExt cx="435300" cy="435300"/>
              </a:xfrm>
            </p:grpSpPr>
            <p:sp>
              <p:nvSpPr>
                <p:cNvPr id="56" name="Google Shape;56;p6"/>
                <p:cNvSpPr/>
                <p:nvPr/>
              </p:nvSpPr>
              <p:spPr>
                <a:xfrm rot="5400000">
                  <a:off x="1498013" y="13811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" name="Google Shape;57;p6"/>
                <p:cNvSpPr/>
                <p:nvPr/>
              </p:nvSpPr>
              <p:spPr>
                <a:xfrm rot="10800000">
                  <a:off x="1498013" y="13811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" name="Google Shape;58;p6"/>
              <p:cNvGrpSpPr/>
              <p:nvPr/>
            </p:nvGrpSpPr>
            <p:grpSpPr>
              <a:xfrm>
                <a:off x="2036674" y="620644"/>
                <a:ext cx="221307" cy="221307"/>
                <a:chOff x="1563694" y="311943"/>
                <a:chExt cx="435300" cy="435300"/>
              </a:xfrm>
            </p:grpSpPr>
            <p:sp>
              <p:nvSpPr>
                <p:cNvPr id="59" name="Google Shape;59;p6"/>
                <p:cNvSpPr/>
                <p:nvPr/>
              </p:nvSpPr>
              <p:spPr>
                <a:xfrm rot="54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6"/>
                <p:cNvSpPr/>
                <p:nvPr/>
              </p:nvSpPr>
              <p:spPr>
                <a:xfrm rot="108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subTitle"/>
          </p:nvPr>
        </p:nvSpPr>
        <p:spPr>
          <a:xfrm>
            <a:off x="720000" y="1700300"/>
            <a:ext cx="4294800" cy="18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64" name="Google Shape;64;p7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713225" y="1140600"/>
            <a:ext cx="4181100" cy="17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7" name="Google Shape;67;p8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3848275" y="1690687"/>
            <a:ext cx="45825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subTitle"/>
          </p:nvPr>
        </p:nvSpPr>
        <p:spPr>
          <a:xfrm>
            <a:off x="3848275" y="2869637"/>
            <a:ext cx="45825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9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b="1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○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■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○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■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○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■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/>
          <p:nvPr>
            <p:ph type="ctrTitle"/>
          </p:nvPr>
        </p:nvSpPr>
        <p:spPr>
          <a:xfrm>
            <a:off x="713225" y="1446500"/>
            <a:ext cx="4196100" cy="16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Studio Comparativo di Approcci di Segmentazione dell’MRI Cerebrale per Applicazioni Neurologiche</a:t>
            </a:r>
            <a:endParaRPr sz="5200"/>
          </a:p>
        </p:txBody>
      </p:sp>
      <p:grpSp>
        <p:nvGrpSpPr>
          <p:cNvPr id="415" name="Google Shape;415;p33"/>
          <p:cNvGrpSpPr/>
          <p:nvPr/>
        </p:nvGrpSpPr>
        <p:grpSpPr>
          <a:xfrm>
            <a:off x="7850349" y="528344"/>
            <a:ext cx="580432" cy="615807"/>
            <a:chOff x="1795374" y="144994"/>
            <a:chExt cx="580432" cy="615807"/>
          </a:xfrm>
        </p:grpSpPr>
        <p:grpSp>
          <p:nvGrpSpPr>
            <p:cNvPr id="416" name="Google Shape;416;p33"/>
            <p:cNvGrpSpPr/>
            <p:nvPr/>
          </p:nvGrpSpPr>
          <p:grpSpPr>
            <a:xfrm>
              <a:off x="1795374" y="428844"/>
              <a:ext cx="221307" cy="221307"/>
              <a:chOff x="1795450" y="152325"/>
              <a:chExt cx="435300" cy="435300"/>
            </a:xfrm>
          </p:grpSpPr>
          <p:sp>
            <p:nvSpPr>
              <p:cNvPr id="417" name="Google Shape;417;p33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3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33"/>
            <p:cNvGrpSpPr/>
            <p:nvPr/>
          </p:nvGrpSpPr>
          <p:grpSpPr>
            <a:xfrm>
              <a:off x="2016674" y="144994"/>
              <a:ext cx="221307" cy="221307"/>
              <a:chOff x="1795450" y="152325"/>
              <a:chExt cx="435300" cy="435300"/>
            </a:xfrm>
          </p:grpSpPr>
          <p:sp>
            <p:nvSpPr>
              <p:cNvPr id="420" name="Google Shape;420;p33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33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2" name="Google Shape;422;p33"/>
            <p:cNvGrpSpPr/>
            <p:nvPr/>
          </p:nvGrpSpPr>
          <p:grpSpPr>
            <a:xfrm>
              <a:off x="2154499" y="539494"/>
              <a:ext cx="221307" cy="221307"/>
              <a:chOff x="1795450" y="152325"/>
              <a:chExt cx="435300" cy="435300"/>
            </a:xfrm>
          </p:grpSpPr>
          <p:sp>
            <p:nvSpPr>
              <p:cNvPr id="423" name="Google Shape;423;p33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33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25" name="Google Shape;425;p33"/>
          <p:cNvCxnSpPr/>
          <p:nvPr/>
        </p:nvCxnSpPr>
        <p:spPr>
          <a:xfrm>
            <a:off x="718200" y="3548550"/>
            <a:ext cx="40263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6" name="Google Shape;426;p33"/>
          <p:cNvGrpSpPr/>
          <p:nvPr/>
        </p:nvGrpSpPr>
        <p:grpSpPr>
          <a:xfrm>
            <a:off x="5292250" y="1055520"/>
            <a:ext cx="3373500" cy="3859030"/>
            <a:chOff x="5426375" y="884695"/>
            <a:chExt cx="3373500" cy="3859030"/>
          </a:xfrm>
        </p:grpSpPr>
        <p:sp>
          <p:nvSpPr>
            <p:cNvPr id="427" name="Google Shape;427;p33"/>
            <p:cNvSpPr/>
            <p:nvPr/>
          </p:nvSpPr>
          <p:spPr>
            <a:xfrm flipH="1">
              <a:off x="5426375" y="4127825"/>
              <a:ext cx="3373500" cy="615900"/>
            </a:xfrm>
            <a:prstGeom prst="parallelogram">
              <a:avLst>
                <a:gd fmla="val 109730" name="adj"/>
              </a:avLst>
            </a:prstGeom>
            <a:solidFill>
              <a:srgbClr val="A8CFE8">
                <a:alpha val="39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8" name="Google Shape;428;p33"/>
            <p:cNvGrpSpPr/>
            <p:nvPr/>
          </p:nvGrpSpPr>
          <p:grpSpPr>
            <a:xfrm>
              <a:off x="5551218" y="884695"/>
              <a:ext cx="2930717" cy="3806130"/>
              <a:chOff x="3158900" y="487528"/>
              <a:chExt cx="3236573" cy="4203347"/>
            </a:xfrm>
          </p:grpSpPr>
          <p:sp>
            <p:nvSpPr>
              <p:cNvPr id="429" name="Google Shape;429;p33"/>
              <p:cNvSpPr/>
              <p:nvPr/>
            </p:nvSpPr>
            <p:spPr>
              <a:xfrm>
                <a:off x="5479997" y="4437412"/>
                <a:ext cx="497316" cy="144382"/>
              </a:xfrm>
              <a:custGeom>
                <a:rect b="b" l="l" r="r" t="t"/>
                <a:pathLst>
                  <a:path extrusionOk="0" h="1368" w="4712">
                    <a:moveTo>
                      <a:pt x="2400" y="0"/>
                    </a:moveTo>
                    <a:cubicBezTo>
                      <a:pt x="2400" y="0"/>
                      <a:pt x="1920" y="797"/>
                      <a:pt x="252" y="797"/>
                    </a:cubicBezTo>
                    <a:cubicBezTo>
                      <a:pt x="196" y="797"/>
                      <a:pt x="139" y="796"/>
                      <a:pt x="81" y="794"/>
                    </a:cubicBezTo>
                    <a:cubicBezTo>
                      <a:pt x="0" y="961"/>
                      <a:pt x="8" y="1147"/>
                      <a:pt x="25" y="1262"/>
                    </a:cubicBezTo>
                    <a:cubicBezTo>
                      <a:pt x="37" y="1327"/>
                      <a:pt x="49" y="1367"/>
                      <a:pt x="49" y="1367"/>
                    </a:cubicBezTo>
                    <a:lnTo>
                      <a:pt x="4606" y="1367"/>
                    </a:lnTo>
                    <a:cubicBezTo>
                      <a:pt x="4606" y="1367"/>
                      <a:pt x="4711" y="1266"/>
                      <a:pt x="4679" y="944"/>
                    </a:cubicBezTo>
                    <a:cubicBezTo>
                      <a:pt x="4670" y="892"/>
                      <a:pt x="4662" y="830"/>
                      <a:pt x="4646" y="762"/>
                    </a:cubicBezTo>
                    <a:cubicBezTo>
                      <a:pt x="4455" y="509"/>
                      <a:pt x="4324" y="314"/>
                      <a:pt x="4324" y="314"/>
                    </a:cubicBezTo>
                    <a:lnTo>
                      <a:pt x="2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3"/>
              <p:cNvSpPr/>
              <p:nvPr/>
            </p:nvSpPr>
            <p:spPr>
              <a:xfrm>
                <a:off x="5482530" y="4537045"/>
                <a:ext cx="494783" cy="44750"/>
              </a:xfrm>
              <a:custGeom>
                <a:rect b="b" l="l" r="r" t="t"/>
                <a:pathLst>
                  <a:path extrusionOk="0" h="424" w="4688">
                    <a:moveTo>
                      <a:pt x="4655" y="0"/>
                    </a:moveTo>
                    <a:lnTo>
                      <a:pt x="4655" y="0"/>
                    </a:lnTo>
                    <a:cubicBezTo>
                      <a:pt x="3829" y="57"/>
                      <a:pt x="875" y="261"/>
                      <a:pt x="1" y="318"/>
                    </a:cubicBezTo>
                    <a:cubicBezTo>
                      <a:pt x="13" y="383"/>
                      <a:pt x="25" y="423"/>
                      <a:pt x="25" y="423"/>
                    </a:cubicBezTo>
                    <a:lnTo>
                      <a:pt x="4582" y="423"/>
                    </a:lnTo>
                    <a:cubicBezTo>
                      <a:pt x="4582" y="423"/>
                      <a:pt x="4687" y="322"/>
                      <a:pt x="4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3"/>
              <p:cNvSpPr/>
              <p:nvPr/>
            </p:nvSpPr>
            <p:spPr>
              <a:xfrm>
                <a:off x="5312923" y="1048059"/>
                <a:ext cx="857955" cy="1691635"/>
              </a:xfrm>
              <a:custGeom>
                <a:rect b="b" l="l" r="r" t="t"/>
                <a:pathLst>
                  <a:path extrusionOk="0" h="16028" w="8129">
                    <a:moveTo>
                      <a:pt x="3141" y="1"/>
                    </a:moveTo>
                    <a:cubicBezTo>
                      <a:pt x="3141" y="1"/>
                      <a:pt x="3138" y="9"/>
                      <a:pt x="3129" y="20"/>
                    </a:cubicBezTo>
                    <a:cubicBezTo>
                      <a:pt x="3072" y="99"/>
                      <a:pt x="2860" y="387"/>
                      <a:pt x="2633" y="802"/>
                    </a:cubicBezTo>
                    <a:cubicBezTo>
                      <a:pt x="2612" y="839"/>
                      <a:pt x="2592" y="875"/>
                      <a:pt x="2572" y="912"/>
                    </a:cubicBezTo>
                    <a:cubicBezTo>
                      <a:pt x="2543" y="965"/>
                      <a:pt x="2515" y="1017"/>
                      <a:pt x="2486" y="1075"/>
                    </a:cubicBezTo>
                    <a:cubicBezTo>
                      <a:pt x="2482" y="1079"/>
                      <a:pt x="2482" y="1087"/>
                      <a:pt x="2478" y="1091"/>
                    </a:cubicBezTo>
                    <a:cubicBezTo>
                      <a:pt x="2450" y="1143"/>
                      <a:pt x="2426" y="1201"/>
                      <a:pt x="2396" y="1258"/>
                    </a:cubicBezTo>
                    <a:cubicBezTo>
                      <a:pt x="2377" y="1299"/>
                      <a:pt x="2360" y="1343"/>
                      <a:pt x="2340" y="1383"/>
                    </a:cubicBezTo>
                    <a:cubicBezTo>
                      <a:pt x="2332" y="1404"/>
                      <a:pt x="2319" y="1428"/>
                      <a:pt x="2312" y="1449"/>
                    </a:cubicBezTo>
                    <a:cubicBezTo>
                      <a:pt x="2304" y="1469"/>
                      <a:pt x="2295" y="1490"/>
                      <a:pt x="2287" y="1509"/>
                    </a:cubicBezTo>
                    <a:cubicBezTo>
                      <a:pt x="2274" y="1539"/>
                      <a:pt x="2263" y="1567"/>
                      <a:pt x="2250" y="1595"/>
                    </a:cubicBezTo>
                    <a:cubicBezTo>
                      <a:pt x="2246" y="1612"/>
                      <a:pt x="2238" y="1628"/>
                      <a:pt x="2231" y="1648"/>
                    </a:cubicBezTo>
                    <a:cubicBezTo>
                      <a:pt x="2218" y="1672"/>
                      <a:pt x="2210" y="1701"/>
                      <a:pt x="2197" y="1729"/>
                    </a:cubicBezTo>
                    <a:cubicBezTo>
                      <a:pt x="2193" y="1746"/>
                      <a:pt x="2186" y="1766"/>
                      <a:pt x="2177" y="1783"/>
                    </a:cubicBezTo>
                    <a:cubicBezTo>
                      <a:pt x="2161" y="1836"/>
                      <a:pt x="2141" y="1888"/>
                      <a:pt x="2124" y="1941"/>
                    </a:cubicBezTo>
                    <a:cubicBezTo>
                      <a:pt x="2120" y="1958"/>
                      <a:pt x="2112" y="1978"/>
                      <a:pt x="2108" y="1994"/>
                    </a:cubicBezTo>
                    <a:cubicBezTo>
                      <a:pt x="2100" y="2018"/>
                      <a:pt x="2092" y="2042"/>
                      <a:pt x="2084" y="2067"/>
                    </a:cubicBezTo>
                    <a:cubicBezTo>
                      <a:pt x="2075" y="2091"/>
                      <a:pt x="2071" y="2116"/>
                      <a:pt x="2064" y="2140"/>
                    </a:cubicBezTo>
                    <a:cubicBezTo>
                      <a:pt x="2015" y="2307"/>
                      <a:pt x="1974" y="2482"/>
                      <a:pt x="1945" y="2657"/>
                    </a:cubicBezTo>
                    <a:cubicBezTo>
                      <a:pt x="1942" y="2681"/>
                      <a:pt x="1938" y="2710"/>
                      <a:pt x="1938" y="2735"/>
                    </a:cubicBezTo>
                    <a:cubicBezTo>
                      <a:pt x="1933" y="2759"/>
                      <a:pt x="1929" y="2784"/>
                      <a:pt x="1925" y="2808"/>
                    </a:cubicBezTo>
                    <a:cubicBezTo>
                      <a:pt x="1921" y="2836"/>
                      <a:pt x="1921" y="2861"/>
                      <a:pt x="1917" y="2885"/>
                    </a:cubicBezTo>
                    <a:cubicBezTo>
                      <a:pt x="1913" y="2909"/>
                      <a:pt x="1913" y="2938"/>
                      <a:pt x="1908" y="2962"/>
                    </a:cubicBezTo>
                    <a:cubicBezTo>
                      <a:pt x="1908" y="2974"/>
                      <a:pt x="1908" y="2987"/>
                      <a:pt x="1904" y="2998"/>
                    </a:cubicBezTo>
                    <a:lnTo>
                      <a:pt x="1904" y="3060"/>
                    </a:lnTo>
                    <a:cubicBezTo>
                      <a:pt x="1286" y="1445"/>
                      <a:pt x="1604" y="713"/>
                      <a:pt x="1612" y="688"/>
                    </a:cubicBezTo>
                    <a:lnTo>
                      <a:pt x="1612" y="688"/>
                    </a:lnTo>
                    <a:cubicBezTo>
                      <a:pt x="1445" y="790"/>
                      <a:pt x="1071" y="1241"/>
                      <a:pt x="1071" y="1241"/>
                    </a:cubicBezTo>
                    <a:cubicBezTo>
                      <a:pt x="952" y="1372"/>
                      <a:pt x="774" y="1575"/>
                      <a:pt x="595" y="1791"/>
                    </a:cubicBezTo>
                    <a:cubicBezTo>
                      <a:pt x="558" y="1836"/>
                      <a:pt x="526" y="1880"/>
                      <a:pt x="489" y="1920"/>
                    </a:cubicBezTo>
                    <a:cubicBezTo>
                      <a:pt x="346" y="2095"/>
                      <a:pt x="212" y="2271"/>
                      <a:pt x="123" y="2413"/>
                    </a:cubicBezTo>
                    <a:lnTo>
                      <a:pt x="53" y="2429"/>
                    </a:lnTo>
                    <a:cubicBezTo>
                      <a:pt x="53" y="2429"/>
                      <a:pt x="49" y="2478"/>
                      <a:pt x="45" y="2564"/>
                    </a:cubicBezTo>
                    <a:cubicBezTo>
                      <a:pt x="34" y="2897"/>
                      <a:pt x="1" y="3772"/>
                      <a:pt x="53" y="4068"/>
                    </a:cubicBezTo>
                    <a:lnTo>
                      <a:pt x="241" y="4313"/>
                    </a:lnTo>
                    <a:cubicBezTo>
                      <a:pt x="241" y="4313"/>
                      <a:pt x="440" y="5305"/>
                      <a:pt x="595" y="6860"/>
                    </a:cubicBezTo>
                    <a:cubicBezTo>
                      <a:pt x="615" y="7075"/>
                      <a:pt x="635" y="7307"/>
                      <a:pt x="656" y="7543"/>
                    </a:cubicBezTo>
                    <a:cubicBezTo>
                      <a:pt x="660" y="7579"/>
                      <a:pt x="660" y="7612"/>
                      <a:pt x="663" y="7649"/>
                    </a:cubicBezTo>
                    <a:lnTo>
                      <a:pt x="663" y="7656"/>
                    </a:lnTo>
                    <a:lnTo>
                      <a:pt x="663" y="7660"/>
                    </a:lnTo>
                    <a:cubicBezTo>
                      <a:pt x="668" y="7722"/>
                      <a:pt x="672" y="7782"/>
                      <a:pt x="680" y="7844"/>
                    </a:cubicBezTo>
                    <a:cubicBezTo>
                      <a:pt x="697" y="8084"/>
                      <a:pt x="712" y="8332"/>
                      <a:pt x="725" y="8588"/>
                    </a:cubicBezTo>
                    <a:cubicBezTo>
                      <a:pt x="761" y="9325"/>
                      <a:pt x="778" y="10126"/>
                      <a:pt x="761" y="10964"/>
                    </a:cubicBezTo>
                    <a:lnTo>
                      <a:pt x="859" y="11090"/>
                    </a:lnTo>
                    <a:cubicBezTo>
                      <a:pt x="859" y="11090"/>
                      <a:pt x="1213" y="13922"/>
                      <a:pt x="1099" y="15427"/>
                    </a:cubicBezTo>
                    <a:cubicBezTo>
                      <a:pt x="1168" y="15439"/>
                      <a:pt x="1238" y="15452"/>
                      <a:pt x="1298" y="15459"/>
                    </a:cubicBezTo>
                    <a:cubicBezTo>
                      <a:pt x="1641" y="15505"/>
                      <a:pt x="1884" y="15516"/>
                      <a:pt x="2035" y="15516"/>
                    </a:cubicBezTo>
                    <a:cubicBezTo>
                      <a:pt x="2164" y="15516"/>
                      <a:pt x="2226" y="15508"/>
                      <a:pt x="2226" y="15508"/>
                    </a:cubicBezTo>
                    <a:lnTo>
                      <a:pt x="2274" y="15785"/>
                    </a:lnTo>
                    <a:cubicBezTo>
                      <a:pt x="2274" y="15785"/>
                      <a:pt x="2875" y="16027"/>
                      <a:pt x="3498" y="16027"/>
                    </a:cubicBezTo>
                    <a:cubicBezTo>
                      <a:pt x="3661" y="16027"/>
                      <a:pt x="3827" y="16010"/>
                      <a:pt x="3983" y="15968"/>
                    </a:cubicBezTo>
                    <a:cubicBezTo>
                      <a:pt x="4101" y="15935"/>
                      <a:pt x="4215" y="15891"/>
                      <a:pt x="4321" y="15826"/>
                    </a:cubicBezTo>
                    <a:cubicBezTo>
                      <a:pt x="4382" y="15785"/>
                      <a:pt x="4443" y="15740"/>
                      <a:pt x="4500" y="15687"/>
                    </a:cubicBezTo>
                    <a:cubicBezTo>
                      <a:pt x="4500" y="15687"/>
                      <a:pt x="4644" y="15672"/>
                      <a:pt x="4815" y="15672"/>
                    </a:cubicBezTo>
                    <a:cubicBezTo>
                      <a:pt x="4859" y="15672"/>
                      <a:pt x="4905" y="15673"/>
                      <a:pt x="4952" y="15675"/>
                    </a:cubicBezTo>
                    <a:cubicBezTo>
                      <a:pt x="5074" y="15679"/>
                      <a:pt x="5192" y="15691"/>
                      <a:pt x="5277" y="15724"/>
                    </a:cubicBezTo>
                    <a:cubicBezTo>
                      <a:pt x="5289" y="15728"/>
                      <a:pt x="5303" y="15730"/>
                      <a:pt x="5319" y="15730"/>
                    </a:cubicBezTo>
                    <a:cubicBezTo>
                      <a:pt x="5610" y="15730"/>
                      <a:pt x="6599" y="15060"/>
                      <a:pt x="7893" y="14385"/>
                    </a:cubicBezTo>
                    <a:cubicBezTo>
                      <a:pt x="7962" y="14353"/>
                      <a:pt x="8027" y="14316"/>
                      <a:pt x="8096" y="14284"/>
                    </a:cubicBezTo>
                    <a:lnTo>
                      <a:pt x="8129" y="13657"/>
                    </a:lnTo>
                    <a:cubicBezTo>
                      <a:pt x="8129" y="13657"/>
                      <a:pt x="7937" y="13494"/>
                      <a:pt x="7738" y="13336"/>
                    </a:cubicBezTo>
                    <a:cubicBezTo>
                      <a:pt x="7612" y="12608"/>
                      <a:pt x="7445" y="11164"/>
                      <a:pt x="7124" y="9890"/>
                    </a:cubicBezTo>
                    <a:cubicBezTo>
                      <a:pt x="6985" y="9325"/>
                      <a:pt x="6717" y="8800"/>
                      <a:pt x="6384" y="8324"/>
                    </a:cubicBezTo>
                    <a:cubicBezTo>
                      <a:pt x="6266" y="8161"/>
                      <a:pt x="6192" y="7799"/>
                      <a:pt x="6050" y="6591"/>
                    </a:cubicBezTo>
                    <a:cubicBezTo>
                      <a:pt x="6014" y="6306"/>
                      <a:pt x="5973" y="5993"/>
                      <a:pt x="5924" y="5659"/>
                    </a:cubicBezTo>
                    <a:cubicBezTo>
                      <a:pt x="5676" y="3980"/>
                      <a:pt x="5285" y="1896"/>
                      <a:pt x="5171" y="1310"/>
                    </a:cubicBezTo>
                    <a:cubicBezTo>
                      <a:pt x="5163" y="1261"/>
                      <a:pt x="5143" y="1213"/>
                      <a:pt x="5115" y="1173"/>
                    </a:cubicBezTo>
                    <a:cubicBezTo>
                      <a:pt x="5081" y="1132"/>
                      <a:pt x="5045" y="1094"/>
                      <a:pt x="5000" y="1070"/>
                    </a:cubicBezTo>
                    <a:lnTo>
                      <a:pt x="31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3"/>
              <p:cNvSpPr/>
              <p:nvPr/>
            </p:nvSpPr>
            <p:spPr>
              <a:xfrm>
                <a:off x="5868500" y="1639733"/>
                <a:ext cx="6121" cy="1794"/>
              </a:xfrm>
              <a:custGeom>
                <a:rect b="b" l="l" r="r" t="t"/>
                <a:pathLst>
                  <a:path extrusionOk="0" h="17" w="58">
                    <a:moveTo>
                      <a:pt x="1" y="0"/>
                    </a:moveTo>
                    <a:lnTo>
                      <a:pt x="1" y="17"/>
                    </a:lnTo>
                    <a:lnTo>
                      <a:pt x="58" y="17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DEE5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3"/>
              <p:cNvSpPr/>
              <p:nvPr/>
            </p:nvSpPr>
            <p:spPr>
              <a:xfrm>
                <a:off x="5512187" y="1686066"/>
                <a:ext cx="658691" cy="1032311"/>
              </a:xfrm>
              <a:custGeom>
                <a:rect b="b" l="l" r="r" t="t"/>
                <a:pathLst>
                  <a:path extrusionOk="0" h="9781" w="6241">
                    <a:moveTo>
                      <a:pt x="3942" y="1"/>
                    </a:moveTo>
                    <a:lnTo>
                      <a:pt x="3942" y="1"/>
                    </a:lnTo>
                    <a:cubicBezTo>
                      <a:pt x="3938" y="29"/>
                      <a:pt x="3938" y="58"/>
                      <a:pt x="3934" y="90"/>
                    </a:cubicBezTo>
                    <a:cubicBezTo>
                      <a:pt x="3931" y="147"/>
                      <a:pt x="3926" y="205"/>
                      <a:pt x="3918" y="257"/>
                    </a:cubicBezTo>
                    <a:cubicBezTo>
                      <a:pt x="3931" y="175"/>
                      <a:pt x="3938" y="86"/>
                      <a:pt x="3942" y="1"/>
                    </a:cubicBezTo>
                    <a:close/>
                    <a:moveTo>
                      <a:pt x="3897" y="404"/>
                    </a:moveTo>
                    <a:cubicBezTo>
                      <a:pt x="3812" y="1001"/>
                      <a:pt x="3638" y="1478"/>
                      <a:pt x="3584" y="1819"/>
                    </a:cubicBezTo>
                    <a:cubicBezTo>
                      <a:pt x="3507" y="2312"/>
                      <a:pt x="3657" y="2702"/>
                      <a:pt x="3657" y="2702"/>
                    </a:cubicBezTo>
                    <a:cubicBezTo>
                      <a:pt x="3657" y="2702"/>
                      <a:pt x="3572" y="2869"/>
                      <a:pt x="2881" y="2905"/>
                    </a:cubicBezTo>
                    <a:cubicBezTo>
                      <a:pt x="2860" y="2909"/>
                      <a:pt x="2836" y="2914"/>
                      <a:pt x="2812" y="2922"/>
                    </a:cubicBezTo>
                    <a:lnTo>
                      <a:pt x="2808" y="2922"/>
                    </a:lnTo>
                    <a:cubicBezTo>
                      <a:pt x="2608" y="2974"/>
                      <a:pt x="2266" y="3076"/>
                      <a:pt x="1847" y="3207"/>
                    </a:cubicBezTo>
                    <a:cubicBezTo>
                      <a:pt x="1343" y="3369"/>
                      <a:pt x="724" y="3573"/>
                      <a:pt x="110" y="3780"/>
                    </a:cubicBezTo>
                    <a:cubicBezTo>
                      <a:pt x="41" y="3857"/>
                      <a:pt x="1" y="3910"/>
                      <a:pt x="1" y="3910"/>
                    </a:cubicBezTo>
                    <a:lnTo>
                      <a:pt x="4072" y="3134"/>
                    </a:lnTo>
                    <a:lnTo>
                      <a:pt x="4072" y="3134"/>
                    </a:lnTo>
                    <a:cubicBezTo>
                      <a:pt x="4072" y="3134"/>
                      <a:pt x="2905" y="4341"/>
                      <a:pt x="3454" y="5928"/>
                    </a:cubicBezTo>
                    <a:cubicBezTo>
                      <a:pt x="3625" y="6433"/>
                      <a:pt x="3666" y="7124"/>
                      <a:pt x="3666" y="7124"/>
                    </a:cubicBezTo>
                    <a:cubicBezTo>
                      <a:pt x="3666" y="7124"/>
                      <a:pt x="1888" y="8292"/>
                      <a:pt x="2433" y="9781"/>
                    </a:cubicBezTo>
                    <a:cubicBezTo>
                      <a:pt x="2461" y="9760"/>
                      <a:pt x="2490" y="9740"/>
                      <a:pt x="2523" y="9719"/>
                    </a:cubicBezTo>
                    <a:cubicBezTo>
                      <a:pt x="2551" y="9695"/>
                      <a:pt x="2579" y="9670"/>
                      <a:pt x="2612" y="9642"/>
                    </a:cubicBezTo>
                    <a:lnTo>
                      <a:pt x="2616" y="9642"/>
                    </a:lnTo>
                    <a:cubicBezTo>
                      <a:pt x="2649" y="9638"/>
                      <a:pt x="2791" y="9626"/>
                      <a:pt x="2949" y="9626"/>
                    </a:cubicBezTo>
                    <a:lnTo>
                      <a:pt x="3047" y="9626"/>
                    </a:lnTo>
                    <a:cubicBezTo>
                      <a:pt x="3052" y="9626"/>
                      <a:pt x="3056" y="9626"/>
                      <a:pt x="3064" y="9630"/>
                    </a:cubicBezTo>
                    <a:cubicBezTo>
                      <a:pt x="3186" y="9634"/>
                      <a:pt x="3304" y="9646"/>
                      <a:pt x="3389" y="9679"/>
                    </a:cubicBezTo>
                    <a:cubicBezTo>
                      <a:pt x="3401" y="9683"/>
                      <a:pt x="3413" y="9683"/>
                      <a:pt x="3430" y="9683"/>
                    </a:cubicBezTo>
                    <a:cubicBezTo>
                      <a:pt x="3467" y="9683"/>
                      <a:pt x="3507" y="9675"/>
                      <a:pt x="3560" y="9659"/>
                    </a:cubicBezTo>
                    <a:cubicBezTo>
                      <a:pt x="3645" y="9630"/>
                      <a:pt x="3751" y="9581"/>
                      <a:pt x="3877" y="9520"/>
                    </a:cubicBezTo>
                    <a:lnTo>
                      <a:pt x="3877" y="9516"/>
                    </a:lnTo>
                    <a:cubicBezTo>
                      <a:pt x="4248" y="9329"/>
                      <a:pt x="4789" y="9003"/>
                      <a:pt x="5435" y="8645"/>
                    </a:cubicBezTo>
                    <a:cubicBezTo>
                      <a:pt x="5619" y="8547"/>
                      <a:pt x="5810" y="8442"/>
                      <a:pt x="6005" y="8340"/>
                    </a:cubicBezTo>
                    <a:cubicBezTo>
                      <a:pt x="6074" y="8308"/>
                      <a:pt x="6139" y="8271"/>
                      <a:pt x="6208" y="8239"/>
                    </a:cubicBezTo>
                    <a:lnTo>
                      <a:pt x="6241" y="7612"/>
                    </a:lnTo>
                    <a:cubicBezTo>
                      <a:pt x="6241" y="7612"/>
                      <a:pt x="6049" y="7449"/>
                      <a:pt x="5850" y="7291"/>
                    </a:cubicBezTo>
                    <a:cubicBezTo>
                      <a:pt x="5724" y="6563"/>
                      <a:pt x="5557" y="5119"/>
                      <a:pt x="5236" y="3845"/>
                    </a:cubicBezTo>
                    <a:cubicBezTo>
                      <a:pt x="5097" y="3280"/>
                      <a:pt x="4829" y="2755"/>
                      <a:pt x="4496" y="2279"/>
                    </a:cubicBezTo>
                    <a:cubicBezTo>
                      <a:pt x="4382" y="2116"/>
                      <a:pt x="4308" y="1762"/>
                      <a:pt x="4166" y="590"/>
                    </a:cubicBezTo>
                    <a:cubicBezTo>
                      <a:pt x="4008" y="415"/>
                      <a:pt x="3901" y="404"/>
                      <a:pt x="3901" y="40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3"/>
              <p:cNvSpPr/>
              <p:nvPr/>
            </p:nvSpPr>
            <p:spPr>
              <a:xfrm>
                <a:off x="5250652" y="798238"/>
                <a:ext cx="329082" cy="295413"/>
              </a:xfrm>
              <a:custGeom>
                <a:rect b="b" l="l" r="r" t="t"/>
                <a:pathLst>
                  <a:path extrusionOk="0" h="2799" w="3118">
                    <a:moveTo>
                      <a:pt x="1" y="0"/>
                    </a:moveTo>
                    <a:cubicBezTo>
                      <a:pt x="1" y="0"/>
                      <a:pt x="1" y="81"/>
                      <a:pt x="9" y="211"/>
                    </a:cubicBezTo>
                    <a:cubicBezTo>
                      <a:pt x="14" y="240"/>
                      <a:pt x="17" y="269"/>
                      <a:pt x="17" y="297"/>
                    </a:cubicBezTo>
                    <a:cubicBezTo>
                      <a:pt x="29" y="410"/>
                      <a:pt x="54" y="549"/>
                      <a:pt x="95" y="692"/>
                    </a:cubicBezTo>
                    <a:cubicBezTo>
                      <a:pt x="115" y="781"/>
                      <a:pt x="151" y="866"/>
                      <a:pt x="200" y="947"/>
                    </a:cubicBezTo>
                    <a:cubicBezTo>
                      <a:pt x="245" y="1029"/>
                      <a:pt x="302" y="1103"/>
                      <a:pt x="367" y="1167"/>
                    </a:cubicBezTo>
                    <a:cubicBezTo>
                      <a:pt x="367" y="1167"/>
                      <a:pt x="350" y="1595"/>
                      <a:pt x="839" y="2233"/>
                    </a:cubicBezTo>
                    <a:cubicBezTo>
                      <a:pt x="900" y="2314"/>
                      <a:pt x="969" y="2396"/>
                      <a:pt x="1046" y="2481"/>
                    </a:cubicBezTo>
                    <a:cubicBezTo>
                      <a:pt x="1054" y="2494"/>
                      <a:pt x="1067" y="2506"/>
                      <a:pt x="1079" y="2518"/>
                    </a:cubicBezTo>
                    <a:cubicBezTo>
                      <a:pt x="1103" y="2547"/>
                      <a:pt x="1128" y="2575"/>
                      <a:pt x="1156" y="2603"/>
                    </a:cubicBezTo>
                    <a:cubicBezTo>
                      <a:pt x="1221" y="2665"/>
                      <a:pt x="1287" y="2734"/>
                      <a:pt x="1360" y="2799"/>
                    </a:cubicBezTo>
                    <a:cubicBezTo>
                      <a:pt x="1458" y="2758"/>
                      <a:pt x="1546" y="2717"/>
                      <a:pt x="1632" y="2673"/>
                    </a:cubicBezTo>
                    <a:cubicBezTo>
                      <a:pt x="1677" y="2652"/>
                      <a:pt x="1717" y="2628"/>
                      <a:pt x="1758" y="2607"/>
                    </a:cubicBezTo>
                    <a:cubicBezTo>
                      <a:pt x="1864" y="2547"/>
                      <a:pt x="1961" y="2485"/>
                      <a:pt x="2047" y="2421"/>
                    </a:cubicBezTo>
                    <a:cubicBezTo>
                      <a:pt x="2059" y="2412"/>
                      <a:pt x="2068" y="2408"/>
                      <a:pt x="2076" y="2400"/>
                    </a:cubicBezTo>
                    <a:cubicBezTo>
                      <a:pt x="2149" y="2344"/>
                      <a:pt x="2210" y="2286"/>
                      <a:pt x="2271" y="2225"/>
                    </a:cubicBezTo>
                    <a:cubicBezTo>
                      <a:pt x="2352" y="2132"/>
                      <a:pt x="2425" y="2034"/>
                      <a:pt x="2483" y="1920"/>
                    </a:cubicBezTo>
                    <a:cubicBezTo>
                      <a:pt x="2507" y="1867"/>
                      <a:pt x="2532" y="1814"/>
                      <a:pt x="2552" y="1753"/>
                    </a:cubicBezTo>
                    <a:cubicBezTo>
                      <a:pt x="2592" y="1644"/>
                      <a:pt x="2620" y="1518"/>
                      <a:pt x="2641" y="1379"/>
                    </a:cubicBezTo>
                    <a:cubicBezTo>
                      <a:pt x="2665" y="1216"/>
                      <a:pt x="2674" y="1029"/>
                      <a:pt x="2665" y="818"/>
                    </a:cubicBezTo>
                    <a:lnTo>
                      <a:pt x="2665" y="810"/>
                    </a:lnTo>
                    <a:cubicBezTo>
                      <a:pt x="2665" y="810"/>
                      <a:pt x="2682" y="818"/>
                      <a:pt x="2706" y="830"/>
                    </a:cubicBezTo>
                    <a:cubicBezTo>
                      <a:pt x="2706" y="830"/>
                      <a:pt x="2710" y="830"/>
                      <a:pt x="2710" y="834"/>
                    </a:cubicBezTo>
                    <a:lnTo>
                      <a:pt x="2714" y="834"/>
                    </a:lnTo>
                    <a:cubicBezTo>
                      <a:pt x="2723" y="838"/>
                      <a:pt x="2731" y="842"/>
                      <a:pt x="2742" y="846"/>
                    </a:cubicBezTo>
                    <a:cubicBezTo>
                      <a:pt x="2788" y="866"/>
                      <a:pt x="2851" y="886"/>
                      <a:pt x="2917" y="886"/>
                    </a:cubicBezTo>
                    <a:cubicBezTo>
                      <a:pt x="2957" y="886"/>
                      <a:pt x="2998" y="879"/>
                      <a:pt x="3035" y="859"/>
                    </a:cubicBezTo>
                    <a:cubicBezTo>
                      <a:pt x="3097" y="728"/>
                      <a:pt x="3117" y="440"/>
                      <a:pt x="2975" y="151"/>
                    </a:cubicBezTo>
                    <a:cubicBezTo>
                      <a:pt x="2938" y="76"/>
                      <a:pt x="2865" y="37"/>
                      <a:pt x="2792" y="37"/>
                    </a:cubicBezTo>
                    <a:cubicBezTo>
                      <a:pt x="2727" y="37"/>
                      <a:pt x="2662" y="68"/>
                      <a:pt x="2625" y="134"/>
                    </a:cubicBezTo>
                    <a:cubicBezTo>
                      <a:pt x="2620" y="138"/>
                      <a:pt x="2616" y="147"/>
                      <a:pt x="2616" y="151"/>
                    </a:cubicBezTo>
                    <a:cubicBezTo>
                      <a:pt x="2564" y="248"/>
                      <a:pt x="2556" y="362"/>
                      <a:pt x="2580" y="468"/>
                    </a:cubicBezTo>
                    <a:lnTo>
                      <a:pt x="2584" y="476"/>
                    </a:lnTo>
                    <a:lnTo>
                      <a:pt x="2198" y="541"/>
                    </a:lnTo>
                    <a:cubicBezTo>
                      <a:pt x="2198" y="541"/>
                      <a:pt x="2226" y="191"/>
                      <a:pt x="1787" y="130"/>
                    </a:cubicBezTo>
                    <a:cubicBezTo>
                      <a:pt x="1726" y="122"/>
                      <a:pt x="1661" y="117"/>
                      <a:pt x="1583" y="117"/>
                    </a:cubicBezTo>
                    <a:cubicBezTo>
                      <a:pt x="1240" y="134"/>
                      <a:pt x="977" y="178"/>
                      <a:pt x="728" y="178"/>
                    </a:cubicBezTo>
                    <a:cubicBezTo>
                      <a:pt x="611" y="178"/>
                      <a:pt x="498" y="168"/>
                      <a:pt x="380" y="142"/>
                    </a:cubicBezTo>
                    <a:cubicBezTo>
                      <a:pt x="262" y="114"/>
                      <a:pt x="139" y="69"/>
                      <a:pt x="1" y="0"/>
                    </a:cubicBezTo>
                    <a:close/>
                  </a:path>
                </a:pathLst>
              </a:custGeom>
              <a:solidFill>
                <a:srgbClr val="773C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3"/>
              <p:cNvSpPr/>
              <p:nvPr/>
            </p:nvSpPr>
            <p:spPr>
              <a:xfrm>
                <a:off x="5718313" y="1175343"/>
                <a:ext cx="304068" cy="586500"/>
              </a:xfrm>
              <a:custGeom>
                <a:rect b="b" l="l" r="r" t="t"/>
                <a:pathLst>
                  <a:path extrusionOk="0" h="5557" w="2881">
                    <a:moveTo>
                      <a:pt x="1151" y="0"/>
                    </a:moveTo>
                    <a:cubicBezTo>
                      <a:pt x="1050" y="0"/>
                      <a:pt x="949" y="16"/>
                      <a:pt x="850" y="48"/>
                    </a:cubicBezTo>
                    <a:cubicBezTo>
                      <a:pt x="846" y="48"/>
                      <a:pt x="842" y="52"/>
                      <a:pt x="838" y="52"/>
                    </a:cubicBezTo>
                    <a:cubicBezTo>
                      <a:pt x="696" y="96"/>
                      <a:pt x="581" y="198"/>
                      <a:pt x="513" y="333"/>
                    </a:cubicBezTo>
                    <a:cubicBezTo>
                      <a:pt x="500" y="357"/>
                      <a:pt x="489" y="385"/>
                      <a:pt x="480" y="414"/>
                    </a:cubicBezTo>
                    <a:cubicBezTo>
                      <a:pt x="337" y="845"/>
                      <a:pt x="0" y="2139"/>
                      <a:pt x="163" y="4347"/>
                    </a:cubicBezTo>
                    <a:cubicBezTo>
                      <a:pt x="163" y="4347"/>
                      <a:pt x="175" y="4336"/>
                      <a:pt x="204" y="4319"/>
                    </a:cubicBezTo>
                    <a:cubicBezTo>
                      <a:pt x="301" y="4270"/>
                      <a:pt x="594" y="4165"/>
                      <a:pt x="1371" y="4156"/>
                    </a:cubicBezTo>
                    <a:lnTo>
                      <a:pt x="1526" y="4156"/>
                    </a:lnTo>
                    <a:lnTo>
                      <a:pt x="1473" y="4449"/>
                    </a:lnTo>
                    <a:cubicBezTo>
                      <a:pt x="1473" y="4449"/>
                      <a:pt x="1599" y="4482"/>
                      <a:pt x="1766" y="4563"/>
                    </a:cubicBezTo>
                    <a:cubicBezTo>
                      <a:pt x="1811" y="4588"/>
                      <a:pt x="1856" y="4612"/>
                      <a:pt x="1904" y="4640"/>
                    </a:cubicBezTo>
                    <a:cubicBezTo>
                      <a:pt x="1953" y="4665"/>
                      <a:pt x="1997" y="4697"/>
                      <a:pt x="2046" y="4730"/>
                    </a:cubicBezTo>
                    <a:cubicBezTo>
                      <a:pt x="2246" y="4873"/>
                      <a:pt x="2445" y="5080"/>
                      <a:pt x="2567" y="5369"/>
                    </a:cubicBezTo>
                    <a:cubicBezTo>
                      <a:pt x="2592" y="5425"/>
                      <a:pt x="2612" y="5491"/>
                      <a:pt x="2628" y="5556"/>
                    </a:cubicBezTo>
                    <a:lnTo>
                      <a:pt x="2632" y="5556"/>
                    </a:lnTo>
                    <a:cubicBezTo>
                      <a:pt x="2819" y="4539"/>
                      <a:pt x="2881" y="3330"/>
                      <a:pt x="2881" y="3330"/>
                    </a:cubicBezTo>
                    <a:cubicBezTo>
                      <a:pt x="2881" y="3330"/>
                      <a:pt x="2864" y="3245"/>
                      <a:pt x="2637" y="3091"/>
                    </a:cubicBezTo>
                    <a:cubicBezTo>
                      <a:pt x="2637" y="3091"/>
                      <a:pt x="2697" y="1251"/>
                      <a:pt x="2433" y="821"/>
                    </a:cubicBezTo>
                    <a:cubicBezTo>
                      <a:pt x="2327" y="650"/>
                      <a:pt x="2144" y="479"/>
                      <a:pt x="1965" y="341"/>
                    </a:cubicBezTo>
                    <a:cubicBezTo>
                      <a:pt x="1892" y="284"/>
                      <a:pt x="1818" y="235"/>
                      <a:pt x="1753" y="190"/>
                    </a:cubicBezTo>
                    <a:cubicBezTo>
                      <a:pt x="1651" y="121"/>
                      <a:pt x="1546" y="72"/>
                      <a:pt x="1432" y="40"/>
                    </a:cubicBezTo>
                    <a:cubicBezTo>
                      <a:pt x="1339" y="14"/>
                      <a:pt x="1245" y="0"/>
                      <a:pt x="1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3"/>
              <p:cNvSpPr/>
              <p:nvPr/>
            </p:nvSpPr>
            <p:spPr>
              <a:xfrm>
                <a:off x="5700265" y="1204790"/>
                <a:ext cx="67125" cy="441062"/>
              </a:xfrm>
              <a:custGeom>
                <a:rect b="b" l="l" r="r" t="t"/>
                <a:pathLst>
                  <a:path extrusionOk="0" h="4179" w="636">
                    <a:moveTo>
                      <a:pt x="635" y="0"/>
                    </a:moveTo>
                    <a:cubicBezTo>
                      <a:pt x="562" y="65"/>
                      <a:pt x="508" y="151"/>
                      <a:pt x="476" y="244"/>
                    </a:cubicBezTo>
                    <a:cubicBezTo>
                      <a:pt x="334" y="676"/>
                      <a:pt x="1" y="1969"/>
                      <a:pt x="159" y="4179"/>
                    </a:cubicBezTo>
                    <a:cubicBezTo>
                      <a:pt x="159" y="4179"/>
                      <a:pt x="171" y="4166"/>
                      <a:pt x="200" y="4149"/>
                    </a:cubicBezTo>
                    <a:cubicBezTo>
                      <a:pt x="228" y="4138"/>
                      <a:pt x="273" y="4117"/>
                      <a:pt x="334" y="4101"/>
                    </a:cubicBezTo>
                    <a:cubicBezTo>
                      <a:pt x="330" y="4032"/>
                      <a:pt x="326" y="3991"/>
                      <a:pt x="326" y="3991"/>
                    </a:cubicBezTo>
                    <a:cubicBezTo>
                      <a:pt x="294" y="4008"/>
                      <a:pt x="281" y="4016"/>
                      <a:pt x="281" y="4016"/>
                    </a:cubicBezTo>
                    <a:cubicBezTo>
                      <a:pt x="123" y="1811"/>
                      <a:pt x="456" y="513"/>
                      <a:pt x="598" y="82"/>
                    </a:cubicBezTo>
                    <a:cubicBezTo>
                      <a:pt x="611" y="54"/>
                      <a:pt x="619" y="24"/>
                      <a:pt x="6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3"/>
              <p:cNvSpPr/>
              <p:nvPr/>
            </p:nvSpPr>
            <p:spPr>
              <a:xfrm>
                <a:off x="5734566" y="1608809"/>
                <a:ext cx="194620" cy="86861"/>
              </a:xfrm>
              <a:custGeom>
                <a:rect b="b" l="l" r="r" t="t"/>
                <a:pathLst>
                  <a:path extrusionOk="0" h="823" w="1844">
                    <a:moveTo>
                      <a:pt x="1274" y="0"/>
                    </a:moveTo>
                    <a:cubicBezTo>
                      <a:pt x="417" y="0"/>
                      <a:pt x="101" y="111"/>
                      <a:pt x="1" y="163"/>
                    </a:cubicBezTo>
                    <a:cubicBezTo>
                      <a:pt x="1" y="163"/>
                      <a:pt x="5" y="204"/>
                      <a:pt x="9" y="273"/>
                    </a:cubicBezTo>
                    <a:cubicBezTo>
                      <a:pt x="186" y="222"/>
                      <a:pt x="517" y="163"/>
                      <a:pt x="1137" y="163"/>
                    </a:cubicBezTo>
                    <a:cubicBezTo>
                      <a:pt x="1156" y="163"/>
                      <a:pt x="1176" y="163"/>
                      <a:pt x="1197" y="163"/>
                    </a:cubicBezTo>
                    <a:lnTo>
                      <a:pt x="1144" y="456"/>
                    </a:lnTo>
                    <a:cubicBezTo>
                      <a:pt x="1144" y="456"/>
                      <a:pt x="1343" y="505"/>
                      <a:pt x="1575" y="644"/>
                    </a:cubicBezTo>
                    <a:cubicBezTo>
                      <a:pt x="1623" y="672"/>
                      <a:pt x="1672" y="700"/>
                      <a:pt x="1717" y="736"/>
                    </a:cubicBezTo>
                    <a:cubicBezTo>
                      <a:pt x="1754" y="761"/>
                      <a:pt x="1790" y="790"/>
                      <a:pt x="1827" y="822"/>
                    </a:cubicBezTo>
                    <a:cubicBezTo>
                      <a:pt x="1835" y="741"/>
                      <a:pt x="1839" y="659"/>
                      <a:pt x="1843" y="574"/>
                    </a:cubicBezTo>
                    <a:cubicBezTo>
                      <a:pt x="1794" y="537"/>
                      <a:pt x="1745" y="509"/>
                      <a:pt x="1702" y="481"/>
                    </a:cubicBezTo>
                    <a:cubicBezTo>
                      <a:pt x="1465" y="342"/>
                      <a:pt x="1270" y="293"/>
                      <a:pt x="1270" y="293"/>
                    </a:cubicBezTo>
                    <a:lnTo>
                      <a:pt x="1319" y="0"/>
                    </a:lnTo>
                    <a:cubicBezTo>
                      <a:pt x="1304" y="0"/>
                      <a:pt x="1289" y="0"/>
                      <a:pt x="1274" y="0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3"/>
              <p:cNvSpPr/>
              <p:nvPr/>
            </p:nvSpPr>
            <p:spPr>
              <a:xfrm>
                <a:off x="5923488" y="1669390"/>
                <a:ext cx="67019" cy="90239"/>
              </a:xfrm>
              <a:custGeom>
                <a:rect b="b" l="l" r="r" t="t"/>
                <a:pathLst>
                  <a:path extrusionOk="0" h="855" w="635">
                    <a:moveTo>
                      <a:pt x="53" y="0"/>
                    </a:moveTo>
                    <a:cubicBezTo>
                      <a:pt x="45" y="200"/>
                      <a:pt x="29" y="387"/>
                      <a:pt x="0" y="562"/>
                    </a:cubicBezTo>
                    <a:lnTo>
                      <a:pt x="4" y="562"/>
                    </a:lnTo>
                    <a:cubicBezTo>
                      <a:pt x="4" y="562"/>
                      <a:pt x="111" y="573"/>
                      <a:pt x="269" y="748"/>
                    </a:cubicBezTo>
                    <a:cubicBezTo>
                      <a:pt x="344" y="833"/>
                      <a:pt x="429" y="855"/>
                      <a:pt x="498" y="855"/>
                    </a:cubicBezTo>
                    <a:cubicBezTo>
                      <a:pt x="577" y="855"/>
                      <a:pt x="635" y="826"/>
                      <a:pt x="635" y="826"/>
                    </a:cubicBezTo>
                    <a:lnTo>
                      <a:pt x="635" y="821"/>
                    </a:lnTo>
                    <a:cubicBezTo>
                      <a:pt x="533" y="431"/>
                      <a:pt x="289" y="171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3"/>
              <p:cNvSpPr/>
              <p:nvPr/>
            </p:nvSpPr>
            <p:spPr>
              <a:xfrm>
                <a:off x="5454244" y="883623"/>
                <a:ext cx="188921" cy="487395"/>
              </a:xfrm>
              <a:custGeom>
                <a:rect b="b" l="l" r="r" t="t"/>
                <a:pathLst>
                  <a:path extrusionOk="0" h="4618" w="1790">
                    <a:moveTo>
                      <a:pt x="736" y="1"/>
                    </a:moveTo>
                    <a:lnTo>
                      <a:pt x="736" y="9"/>
                    </a:lnTo>
                    <a:cubicBezTo>
                      <a:pt x="740" y="70"/>
                      <a:pt x="740" y="127"/>
                      <a:pt x="740" y="179"/>
                    </a:cubicBezTo>
                    <a:cubicBezTo>
                      <a:pt x="740" y="192"/>
                      <a:pt x="740" y="200"/>
                      <a:pt x="736" y="208"/>
                    </a:cubicBezTo>
                    <a:lnTo>
                      <a:pt x="736" y="290"/>
                    </a:lnTo>
                    <a:lnTo>
                      <a:pt x="736" y="314"/>
                    </a:lnTo>
                    <a:cubicBezTo>
                      <a:pt x="732" y="330"/>
                      <a:pt x="732" y="346"/>
                      <a:pt x="732" y="363"/>
                    </a:cubicBezTo>
                    <a:cubicBezTo>
                      <a:pt x="732" y="387"/>
                      <a:pt x="728" y="407"/>
                      <a:pt x="728" y="431"/>
                    </a:cubicBezTo>
                    <a:cubicBezTo>
                      <a:pt x="725" y="444"/>
                      <a:pt x="725" y="461"/>
                      <a:pt x="725" y="472"/>
                    </a:cubicBezTo>
                    <a:cubicBezTo>
                      <a:pt x="725" y="480"/>
                      <a:pt x="721" y="489"/>
                      <a:pt x="721" y="497"/>
                    </a:cubicBezTo>
                    <a:cubicBezTo>
                      <a:pt x="721" y="505"/>
                      <a:pt x="721" y="513"/>
                      <a:pt x="716" y="521"/>
                    </a:cubicBezTo>
                    <a:cubicBezTo>
                      <a:pt x="716" y="538"/>
                      <a:pt x="716" y="549"/>
                      <a:pt x="712" y="562"/>
                    </a:cubicBezTo>
                    <a:lnTo>
                      <a:pt x="712" y="570"/>
                    </a:lnTo>
                    <a:cubicBezTo>
                      <a:pt x="708" y="587"/>
                      <a:pt x="708" y="598"/>
                      <a:pt x="704" y="615"/>
                    </a:cubicBezTo>
                    <a:cubicBezTo>
                      <a:pt x="700" y="643"/>
                      <a:pt x="696" y="671"/>
                      <a:pt x="691" y="696"/>
                    </a:cubicBezTo>
                    <a:cubicBezTo>
                      <a:pt x="687" y="712"/>
                      <a:pt x="684" y="729"/>
                      <a:pt x="680" y="745"/>
                    </a:cubicBezTo>
                    <a:cubicBezTo>
                      <a:pt x="676" y="765"/>
                      <a:pt x="672" y="782"/>
                      <a:pt x="667" y="797"/>
                    </a:cubicBezTo>
                    <a:cubicBezTo>
                      <a:pt x="667" y="802"/>
                      <a:pt x="667" y="806"/>
                      <a:pt x="663" y="810"/>
                    </a:cubicBezTo>
                    <a:cubicBezTo>
                      <a:pt x="659" y="827"/>
                      <a:pt x="655" y="842"/>
                      <a:pt x="651" y="859"/>
                    </a:cubicBezTo>
                    <a:lnTo>
                      <a:pt x="614" y="968"/>
                    </a:lnTo>
                    <a:cubicBezTo>
                      <a:pt x="610" y="985"/>
                      <a:pt x="603" y="998"/>
                      <a:pt x="599" y="1009"/>
                    </a:cubicBezTo>
                    <a:cubicBezTo>
                      <a:pt x="599" y="1013"/>
                      <a:pt x="594" y="1017"/>
                      <a:pt x="594" y="1022"/>
                    </a:cubicBezTo>
                    <a:cubicBezTo>
                      <a:pt x="586" y="1034"/>
                      <a:pt x="582" y="1050"/>
                      <a:pt x="574" y="1062"/>
                    </a:cubicBezTo>
                    <a:cubicBezTo>
                      <a:pt x="569" y="1079"/>
                      <a:pt x="561" y="1095"/>
                      <a:pt x="554" y="1107"/>
                    </a:cubicBezTo>
                    <a:lnTo>
                      <a:pt x="554" y="1111"/>
                    </a:lnTo>
                    <a:cubicBezTo>
                      <a:pt x="496" y="1225"/>
                      <a:pt x="423" y="1323"/>
                      <a:pt x="342" y="1416"/>
                    </a:cubicBezTo>
                    <a:cubicBezTo>
                      <a:pt x="342" y="1416"/>
                      <a:pt x="374" y="1563"/>
                      <a:pt x="415" y="1749"/>
                    </a:cubicBezTo>
                    <a:lnTo>
                      <a:pt x="415" y="1754"/>
                    </a:lnTo>
                    <a:cubicBezTo>
                      <a:pt x="423" y="1783"/>
                      <a:pt x="428" y="1815"/>
                      <a:pt x="436" y="1847"/>
                    </a:cubicBezTo>
                    <a:cubicBezTo>
                      <a:pt x="447" y="1916"/>
                      <a:pt x="464" y="1990"/>
                      <a:pt x="477" y="2059"/>
                    </a:cubicBezTo>
                    <a:cubicBezTo>
                      <a:pt x="398" y="2128"/>
                      <a:pt x="334" y="2189"/>
                      <a:pt x="273" y="2246"/>
                    </a:cubicBezTo>
                    <a:cubicBezTo>
                      <a:pt x="265" y="2267"/>
                      <a:pt x="0" y="2881"/>
                      <a:pt x="423" y="4215"/>
                    </a:cubicBezTo>
                    <a:cubicBezTo>
                      <a:pt x="464" y="4342"/>
                      <a:pt x="509" y="4479"/>
                      <a:pt x="565" y="4618"/>
                    </a:cubicBezTo>
                    <a:lnTo>
                      <a:pt x="565" y="4556"/>
                    </a:lnTo>
                    <a:cubicBezTo>
                      <a:pt x="569" y="4545"/>
                      <a:pt x="569" y="4532"/>
                      <a:pt x="569" y="4520"/>
                    </a:cubicBezTo>
                    <a:cubicBezTo>
                      <a:pt x="574" y="4496"/>
                      <a:pt x="574" y="4467"/>
                      <a:pt x="578" y="4443"/>
                    </a:cubicBezTo>
                    <a:cubicBezTo>
                      <a:pt x="578" y="4419"/>
                      <a:pt x="582" y="4394"/>
                      <a:pt x="586" y="4366"/>
                    </a:cubicBezTo>
                    <a:cubicBezTo>
                      <a:pt x="590" y="4342"/>
                      <a:pt x="594" y="4317"/>
                      <a:pt x="594" y="4293"/>
                    </a:cubicBezTo>
                    <a:cubicBezTo>
                      <a:pt x="599" y="4268"/>
                      <a:pt x="603" y="4239"/>
                      <a:pt x="606" y="4215"/>
                    </a:cubicBezTo>
                    <a:cubicBezTo>
                      <a:pt x="635" y="4040"/>
                      <a:pt x="676" y="3865"/>
                      <a:pt x="725" y="3698"/>
                    </a:cubicBezTo>
                    <a:cubicBezTo>
                      <a:pt x="732" y="3674"/>
                      <a:pt x="736" y="3649"/>
                      <a:pt x="745" y="3625"/>
                    </a:cubicBezTo>
                    <a:cubicBezTo>
                      <a:pt x="753" y="3600"/>
                      <a:pt x="761" y="3576"/>
                      <a:pt x="769" y="3552"/>
                    </a:cubicBezTo>
                    <a:cubicBezTo>
                      <a:pt x="773" y="3536"/>
                      <a:pt x="781" y="3516"/>
                      <a:pt x="785" y="3499"/>
                    </a:cubicBezTo>
                    <a:cubicBezTo>
                      <a:pt x="802" y="3446"/>
                      <a:pt x="822" y="3394"/>
                      <a:pt x="838" y="3341"/>
                    </a:cubicBezTo>
                    <a:cubicBezTo>
                      <a:pt x="847" y="3324"/>
                      <a:pt x="854" y="3304"/>
                      <a:pt x="858" y="3287"/>
                    </a:cubicBezTo>
                    <a:cubicBezTo>
                      <a:pt x="871" y="3259"/>
                      <a:pt x="879" y="3230"/>
                      <a:pt x="892" y="3206"/>
                    </a:cubicBezTo>
                    <a:cubicBezTo>
                      <a:pt x="899" y="3186"/>
                      <a:pt x="907" y="3170"/>
                      <a:pt x="911" y="3153"/>
                    </a:cubicBezTo>
                    <a:cubicBezTo>
                      <a:pt x="924" y="3125"/>
                      <a:pt x="935" y="3097"/>
                      <a:pt x="948" y="3067"/>
                    </a:cubicBezTo>
                    <a:cubicBezTo>
                      <a:pt x="956" y="3048"/>
                      <a:pt x="965" y="3027"/>
                      <a:pt x="973" y="3007"/>
                    </a:cubicBezTo>
                    <a:cubicBezTo>
                      <a:pt x="980" y="2986"/>
                      <a:pt x="993" y="2962"/>
                      <a:pt x="1001" y="2941"/>
                    </a:cubicBezTo>
                    <a:cubicBezTo>
                      <a:pt x="1021" y="2901"/>
                      <a:pt x="1038" y="2857"/>
                      <a:pt x="1057" y="2816"/>
                    </a:cubicBezTo>
                    <a:cubicBezTo>
                      <a:pt x="1087" y="2759"/>
                      <a:pt x="1111" y="2701"/>
                      <a:pt x="1139" y="2649"/>
                    </a:cubicBezTo>
                    <a:cubicBezTo>
                      <a:pt x="1143" y="2645"/>
                      <a:pt x="1143" y="2637"/>
                      <a:pt x="1147" y="2633"/>
                    </a:cubicBezTo>
                    <a:cubicBezTo>
                      <a:pt x="1176" y="2575"/>
                      <a:pt x="1204" y="2523"/>
                      <a:pt x="1233" y="2470"/>
                    </a:cubicBezTo>
                    <a:cubicBezTo>
                      <a:pt x="1245" y="2442"/>
                      <a:pt x="1262" y="2413"/>
                      <a:pt x="1277" y="2384"/>
                    </a:cubicBezTo>
                    <a:cubicBezTo>
                      <a:pt x="1282" y="2376"/>
                      <a:pt x="1286" y="2368"/>
                      <a:pt x="1294" y="2360"/>
                    </a:cubicBezTo>
                    <a:cubicBezTo>
                      <a:pt x="1412" y="2145"/>
                      <a:pt x="1521" y="1965"/>
                      <a:pt x="1611" y="1831"/>
                    </a:cubicBezTo>
                    <a:cubicBezTo>
                      <a:pt x="1697" y="1705"/>
                      <a:pt x="1761" y="1616"/>
                      <a:pt x="1790" y="1578"/>
                    </a:cubicBezTo>
                    <a:cubicBezTo>
                      <a:pt x="1542" y="1441"/>
                      <a:pt x="1021" y="883"/>
                      <a:pt x="813" y="37"/>
                    </a:cubicBezTo>
                    <a:cubicBezTo>
                      <a:pt x="802" y="33"/>
                      <a:pt x="794" y="29"/>
                      <a:pt x="785" y="25"/>
                    </a:cubicBezTo>
                    <a:lnTo>
                      <a:pt x="781" y="25"/>
                    </a:lnTo>
                    <a:cubicBezTo>
                      <a:pt x="781" y="21"/>
                      <a:pt x="777" y="21"/>
                      <a:pt x="777" y="21"/>
                    </a:cubicBezTo>
                    <a:cubicBezTo>
                      <a:pt x="753" y="9"/>
                      <a:pt x="736" y="1"/>
                      <a:pt x="736" y="1"/>
                    </a:cubicBezTo>
                    <a:close/>
                  </a:path>
                </a:pathLst>
              </a:custGeom>
              <a:solidFill>
                <a:srgbClr val="773C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3"/>
              <p:cNvSpPr/>
              <p:nvPr/>
            </p:nvSpPr>
            <p:spPr>
              <a:xfrm>
                <a:off x="5559787" y="1180726"/>
                <a:ext cx="6121" cy="13404"/>
              </a:xfrm>
              <a:custGeom>
                <a:rect b="b" l="l" r="r" t="t"/>
                <a:pathLst>
                  <a:path extrusionOk="0" h="127" w="58">
                    <a:moveTo>
                      <a:pt x="57" y="1"/>
                    </a:moveTo>
                    <a:cubicBezTo>
                      <a:pt x="38" y="42"/>
                      <a:pt x="21" y="86"/>
                      <a:pt x="1" y="126"/>
                    </a:cubicBezTo>
                    <a:cubicBezTo>
                      <a:pt x="21" y="86"/>
                      <a:pt x="38" y="45"/>
                      <a:pt x="57" y="1"/>
                    </a:cubicBez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3"/>
              <p:cNvSpPr/>
              <p:nvPr/>
            </p:nvSpPr>
            <p:spPr>
              <a:xfrm>
                <a:off x="5565803" y="1163100"/>
                <a:ext cx="8760" cy="17731"/>
              </a:xfrm>
              <a:custGeom>
                <a:rect b="b" l="l" r="r" t="t"/>
                <a:pathLst>
                  <a:path extrusionOk="0" h="168" w="83">
                    <a:moveTo>
                      <a:pt x="0" y="168"/>
                    </a:moveTo>
                    <a:cubicBezTo>
                      <a:pt x="30" y="111"/>
                      <a:pt x="54" y="53"/>
                      <a:pt x="82" y="1"/>
                    </a:cubicBezTo>
                    <a:cubicBezTo>
                      <a:pt x="54" y="53"/>
                      <a:pt x="30" y="111"/>
                      <a:pt x="0" y="168"/>
                    </a:cubicBez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3"/>
              <p:cNvSpPr/>
              <p:nvPr/>
            </p:nvSpPr>
            <p:spPr>
              <a:xfrm>
                <a:off x="5575302" y="1144208"/>
                <a:ext cx="9182" cy="17309"/>
              </a:xfrm>
              <a:custGeom>
                <a:rect b="b" l="l" r="r" t="t"/>
                <a:pathLst>
                  <a:path extrusionOk="0" h="164" w="87">
                    <a:moveTo>
                      <a:pt x="86" y="1"/>
                    </a:moveTo>
                    <a:cubicBezTo>
                      <a:pt x="57" y="54"/>
                      <a:pt x="29" y="106"/>
                      <a:pt x="0" y="164"/>
                    </a:cubicBezTo>
                    <a:cubicBezTo>
                      <a:pt x="29" y="106"/>
                      <a:pt x="57" y="54"/>
                      <a:pt x="86" y="1"/>
                    </a:cubicBez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3"/>
              <p:cNvSpPr/>
              <p:nvPr/>
            </p:nvSpPr>
            <p:spPr>
              <a:xfrm>
                <a:off x="5212024" y="607944"/>
                <a:ext cx="648875" cy="553148"/>
              </a:xfrm>
              <a:custGeom>
                <a:rect b="b" l="l" r="r" t="t"/>
                <a:pathLst>
                  <a:path extrusionOk="0" h="5241" w="6148">
                    <a:moveTo>
                      <a:pt x="2165" y="1"/>
                    </a:moveTo>
                    <a:cubicBezTo>
                      <a:pt x="2165" y="1"/>
                      <a:pt x="583" y="269"/>
                      <a:pt x="294" y="705"/>
                    </a:cubicBezTo>
                    <a:cubicBezTo>
                      <a:pt x="1" y="1144"/>
                      <a:pt x="216" y="1734"/>
                      <a:pt x="216" y="1734"/>
                    </a:cubicBezTo>
                    <a:lnTo>
                      <a:pt x="261" y="1755"/>
                    </a:lnTo>
                    <a:lnTo>
                      <a:pt x="367" y="1803"/>
                    </a:lnTo>
                    <a:cubicBezTo>
                      <a:pt x="404" y="1819"/>
                      <a:pt x="440" y="1836"/>
                      <a:pt x="472" y="1852"/>
                    </a:cubicBezTo>
                    <a:cubicBezTo>
                      <a:pt x="505" y="1868"/>
                      <a:pt x="534" y="1877"/>
                      <a:pt x="562" y="1888"/>
                    </a:cubicBezTo>
                    <a:cubicBezTo>
                      <a:pt x="628" y="1913"/>
                      <a:pt x="688" y="1929"/>
                      <a:pt x="746" y="1945"/>
                    </a:cubicBezTo>
                    <a:cubicBezTo>
                      <a:pt x="864" y="1971"/>
                      <a:pt x="977" y="1981"/>
                      <a:pt x="1094" y="1981"/>
                    </a:cubicBezTo>
                    <a:cubicBezTo>
                      <a:pt x="1344" y="1981"/>
                      <a:pt x="1607" y="1937"/>
                      <a:pt x="1953" y="1920"/>
                    </a:cubicBezTo>
                    <a:cubicBezTo>
                      <a:pt x="1971" y="1920"/>
                      <a:pt x="1987" y="1920"/>
                      <a:pt x="2003" y="1920"/>
                    </a:cubicBezTo>
                    <a:cubicBezTo>
                      <a:pt x="2599" y="1920"/>
                      <a:pt x="2564" y="2344"/>
                      <a:pt x="2564" y="2344"/>
                    </a:cubicBezTo>
                    <a:lnTo>
                      <a:pt x="2950" y="2279"/>
                    </a:lnTo>
                    <a:lnTo>
                      <a:pt x="2946" y="2267"/>
                    </a:lnTo>
                    <a:cubicBezTo>
                      <a:pt x="2922" y="2169"/>
                      <a:pt x="2930" y="2067"/>
                      <a:pt x="2971" y="1974"/>
                    </a:cubicBezTo>
                    <a:cubicBezTo>
                      <a:pt x="2975" y="1969"/>
                      <a:pt x="2975" y="1965"/>
                      <a:pt x="2979" y="1961"/>
                    </a:cubicBezTo>
                    <a:cubicBezTo>
                      <a:pt x="3017" y="1885"/>
                      <a:pt x="3088" y="1848"/>
                      <a:pt x="3161" y="1848"/>
                    </a:cubicBezTo>
                    <a:cubicBezTo>
                      <a:pt x="3235" y="1848"/>
                      <a:pt x="3310" y="1887"/>
                      <a:pt x="3349" y="1965"/>
                    </a:cubicBezTo>
                    <a:cubicBezTo>
                      <a:pt x="3483" y="2250"/>
                      <a:pt x="3463" y="2536"/>
                      <a:pt x="3401" y="2662"/>
                    </a:cubicBezTo>
                    <a:cubicBezTo>
                      <a:pt x="3364" y="2682"/>
                      <a:pt x="3324" y="2689"/>
                      <a:pt x="3284" y="2689"/>
                    </a:cubicBezTo>
                    <a:cubicBezTo>
                      <a:pt x="3220" y="2689"/>
                      <a:pt x="3157" y="2669"/>
                      <a:pt x="3108" y="2649"/>
                    </a:cubicBezTo>
                    <a:lnTo>
                      <a:pt x="3108" y="2649"/>
                    </a:lnTo>
                    <a:cubicBezTo>
                      <a:pt x="3316" y="3499"/>
                      <a:pt x="3837" y="4053"/>
                      <a:pt x="4085" y="4190"/>
                    </a:cubicBezTo>
                    <a:cubicBezTo>
                      <a:pt x="4094" y="4179"/>
                      <a:pt x="4097" y="4175"/>
                      <a:pt x="4097" y="4175"/>
                    </a:cubicBezTo>
                    <a:lnTo>
                      <a:pt x="5956" y="5240"/>
                    </a:lnTo>
                    <a:cubicBezTo>
                      <a:pt x="6148" y="4012"/>
                      <a:pt x="5712" y="3125"/>
                      <a:pt x="5350" y="3003"/>
                    </a:cubicBezTo>
                    <a:cubicBezTo>
                      <a:pt x="5008" y="3092"/>
                      <a:pt x="4460" y="3357"/>
                      <a:pt x="4460" y="3357"/>
                    </a:cubicBezTo>
                    <a:cubicBezTo>
                      <a:pt x="4460" y="3357"/>
                      <a:pt x="4163" y="1945"/>
                      <a:pt x="3560" y="798"/>
                    </a:cubicBezTo>
                    <a:cubicBezTo>
                      <a:pt x="2986" y="110"/>
                      <a:pt x="2165" y="1"/>
                      <a:pt x="21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3"/>
              <p:cNvSpPr/>
              <p:nvPr/>
            </p:nvSpPr>
            <p:spPr>
              <a:xfrm>
                <a:off x="5733300" y="2566295"/>
                <a:ext cx="662174" cy="2018289"/>
              </a:xfrm>
              <a:custGeom>
                <a:rect b="b" l="l" r="r" t="t"/>
                <a:pathLst>
                  <a:path extrusionOk="0" h="19123" w="6274">
                    <a:moveTo>
                      <a:pt x="3910" y="0"/>
                    </a:moveTo>
                    <a:cubicBezTo>
                      <a:pt x="3779" y="70"/>
                      <a:pt x="3650" y="139"/>
                      <a:pt x="3528" y="204"/>
                    </a:cubicBezTo>
                    <a:cubicBezTo>
                      <a:pt x="2795" y="603"/>
                      <a:pt x="2185" y="973"/>
                      <a:pt x="1782" y="1176"/>
                    </a:cubicBezTo>
                    <a:lnTo>
                      <a:pt x="1782" y="1180"/>
                    </a:lnTo>
                    <a:cubicBezTo>
                      <a:pt x="1573" y="1284"/>
                      <a:pt x="1418" y="1344"/>
                      <a:pt x="1332" y="1344"/>
                    </a:cubicBezTo>
                    <a:cubicBezTo>
                      <a:pt x="1317" y="1344"/>
                      <a:pt x="1304" y="1343"/>
                      <a:pt x="1294" y="1339"/>
                    </a:cubicBezTo>
                    <a:cubicBezTo>
                      <a:pt x="1209" y="1306"/>
                      <a:pt x="1091" y="1294"/>
                      <a:pt x="969" y="1290"/>
                    </a:cubicBezTo>
                    <a:lnTo>
                      <a:pt x="965" y="1290"/>
                    </a:lnTo>
                    <a:cubicBezTo>
                      <a:pt x="948" y="1286"/>
                      <a:pt x="932" y="1286"/>
                      <a:pt x="916" y="1286"/>
                    </a:cubicBezTo>
                    <a:cubicBezTo>
                      <a:pt x="894" y="1286"/>
                      <a:pt x="872" y="1286"/>
                      <a:pt x="850" y="1286"/>
                    </a:cubicBezTo>
                    <a:cubicBezTo>
                      <a:pt x="670" y="1286"/>
                      <a:pt x="517" y="1302"/>
                      <a:pt x="517" y="1302"/>
                    </a:cubicBezTo>
                    <a:cubicBezTo>
                      <a:pt x="366" y="1444"/>
                      <a:pt x="191" y="1534"/>
                      <a:pt x="0" y="1583"/>
                    </a:cubicBezTo>
                    <a:cubicBezTo>
                      <a:pt x="0" y="1583"/>
                      <a:pt x="542" y="5570"/>
                      <a:pt x="888" y="6790"/>
                    </a:cubicBezTo>
                    <a:cubicBezTo>
                      <a:pt x="1233" y="8014"/>
                      <a:pt x="1254" y="8906"/>
                      <a:pt x="1254" y="8906"/>
                    </a:cubicBezTo>
                    <a:lnTo>
                      <a:pt x="1534" y="9073"/>
                    </a:lnTo>
                    <a:lnTo>
                      <a:pt x="2495" y="14450"/>
                    </a:lnTo>
                    <a:lnTo>
                      <a:pt x="2519" y="14589"/>
                    </a:lnTo>
                    <a:lnTo>
                      <a:pt x="3186" y="18311"/>
                    </a:lnTo>
                    <a:cubicBezTo>
                      <a:pt x="3186" y="18311"/>
                      <a:pt x="3393" y="18416"/>
                      <a:pt x="3706" y="18551"/>
                    </a:cubicBezTo>
                    <a:cubicBezTo>
                      <a:pt x="3898" y="18632"/>
                      <a:pt x="4125" y="18726"/>
                      <a:pt x="4369" y="18816"/>
                    </a:cubicBezTo>
                    <a:cubicBezTo>
                      <a:pt x="4827" y="18978"/>
                      <a:pt x="5337" y="19123"/>
                      <a:pt x="5727" y="19123"/>
                    </a:cubicBezTo>
                    <a:cubicBezTo>
                      <a:pt x="5757" y="19123"/>
                      <a:pt x="5786" y="19122"/>
                      <a:pt x="5814" y="19120"/>
                    </a:cubicBezTo>
                    <a:cubicBezTo>
                      <a:pt x="5903" y="19105"/>
                      <a:pt x="5976" y="19002"/>
                      <a:pt x="6038" y="18856"/>
                    </a:cubicBezTo>
                    <a:cubicBezTo>
                      <a:pt x="6196" y="18478"/>
                      <a:pt x="6273" y="17811"/>
                      <a:pt x="6261" y="17571"/>
                    </a:cubicBezTo>
                    <a:cubicBezTo>
                      <a:pt x="6245" y="17237"/>
                      <a:pt x="6078" y="16594"/>
                      <a:pt x="6111" y="15683"/>
                    </a:cubicBezTo>
                    <a:cubicBezTo>
                      <a:pt x="6143" y="14775"/>
                      <a:pt x="5598" y="14279"/>
                      <a:pt x="5598" y="14279"/>
                    </a:cubicBezTo>
                    <a:lnTo>
                      <a:pt x="5424" y="13031"/>
                    </a:lnTo>
                    <a:lnTo>
                      <a:pt x="5069" y="10545"/>
                    </a:lnTo>
                    <a:cubicBezTo>
                      <a:pt x="5069" y="10545"/>
                      <a:pt x="4898" y="6778"/>
                      <a:pt x="4821" y="6159"/>
                    </a:cubicBezTo>
                    <a:cubicBezTo>
                      <a:pt x="4602" y="5680"/>
                      <a:pt x="4350" y="5366"/>
                      <a:pt x="4369" y="4951"/>
                    </a:cubicBezTo>
                    <a:cubicBezTo>
                      <a:pt x="4386" y="4540"/>
                      <a:pt x="4557" y="2511"/>
                      <a:pt x="3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3"/>
              <p:cNvSpPr/>
              <p:nvPr/>
            </p:nvSpPr>
            <p:spPr>
              <a:xfrm>
                <a:off x="6115470" y="4524223"/>
                <a:ext cx="273144" cy="166652"/>
              </a:xfrm>
              <a:custGeom>
                <a:rect b="b" l="l" r="r" t="t"/>
                <a:pathLst>
                  <a:path extrusionOk="0" h="1579" w="2588">
                    <a:moveTo>
                      <a:pt x="85" y="0"/>
                    </a:moveTo>
                    <a:cubicBezTo>
                      <a:pt x="85" y="0"/>
                      <a:pt x="0" y="529"/>
                      <a:pt x="0" y="854"/>
                    </a:cubicBezTo>
                    <a:cubicBezTo>
                      <a:pt x="4" y="875"/>
                      <a:pt x="4" y="890"/>
                      <a:pt x="4" y="911"/>
                    </a:cubicBezTo>
                    <a:cubicBezTo>
                      <a:pt x="21" y="1228"/>
                      <a:pt x="911" y="1570"/>
                      <a:pt x="1229" y="1579"/>
                    </a:cubicBezTo>
                    <a:cubicBezTo>
                      <a:pt x="1233" y="1579"/>
                      <a:pt x="1237" y="1579"/>
                      <a:pt x="1241" y="1579"/>
                    </a:cubicBezTo>
                    <a:cubicBezTo>
                      <a:pt x="1572" y="1579"/>
                      <a:pt x="2442" y="1280"/>
                      <a:pt x="2518" y="1213"/>
                    </a:cubicBezTo>
                    <a:cubicBezTo>
                      <a:pt x="2543" y="1192"/>
                      <a:pt x="2563" y="1135"/>
                      <a:pt x="2571" y="1050"/>
                    </a:cubicBezTo>
                    <a:cubicBezTo>
                      <a:pt x="2588" y="871"/>
                      <a:pt x="2559" y="578"/>
                      <a:pt x="2417" y="305"/>
                    </a:cubicBezTo>
                    <a:cubicBezTo>
                      <a:pt x="2355" y="451"/>
                      <a:pt x="2282" y="554"/>
                      <a:pt x="2193" y="569"/>
                    </a:cubicBezTo>
                    <a:cubicBezTo>
                      <a:pt x="2167" y="571"/>
                      <a:pt x="2140" y="571"/>
                      <a:pt x="2112" y="571"/>
                    </a:cubicBezTo>
                    <a:cubicBezTo>
                      <a:pt x="1520" y="571"/>
                      <a:pt x="641" y="241"/>
                      <a:pt x="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3"/>
              <p:cNvSpPr/>
              <p:nvPr/>
            </p:nvSpPr>
            <p:spPr>
              <a:xfrm>
                <a:off x="5449917" y="2679648"/>
                <a:ext cx="550510" cy="1796544"/>
              </a:xfrm>
              <a:custGeom>
                <a:rect b="b" l="l" r="r" t="t"/>
                <a:pathLst>
                  <a:path extrusionOk="0" h="17022" w="5216">
                    <a:moveTo>
                      <a:pt x="0" y="0"/>
                    </a:moveTo>
                    <a:cubicBezTo>
                      <a:pt x="0" y="1"/>
                      <a:pt x="464" y="1737"/>
                      <a:pt x="521" y="3637"/>
                    </a:cubicBezTo>
                    <a:cubicBezTo>
                      <a:pt x="574" y="5537"/>
                      <a:pt x="863" y="6985"/>
                      <a:pt x="863" y="6985"/>
                    </a:cubicBezTo>
                    <a:lnTo>
                      <a:pt x="1229" y="7148"/>
                    </a:lnTo>
                    <a:cubicBezTo>
                      <a:pt x="1229" y="7148"/>
                      <a:pt x="2022" y="12188"/>
                      <a:pt x="1884" y="16110"/>
                    </a:cubicBezTo>
                    <a:cubicBezTo>
                      <a:pt x="1884" y="16110"/>
                      <a:pt x="1888" y="16260"/>
                      <a:pt x="2336" y="16631"/>
                    </a:cubicBezTo>
                    <a:cubicBezTo>
                      <a:pt x="3158" y="16749"/>
                      <a:pt x="4780" y="17021"/>
                      <a:pt x="4780" y="17021"/>
                    </a:cubicBezTo>
                    <a:cubicBezTo>
                      <a:pt x="4780" y="17021"/>
                      <a:pt x="5171" y="15658"/>
                      <a:pt x="5216" y="14901"/>
                    </a:cubicBezTo>
                    <a:lnTo>
                      <a:pt x="5114" y="14531"/>
                    </a:lnTo>
                    <a:cubicBezTo>
                      <a:pt x="5114" y="14531"/>
                      <a:pt x="5126" y="13994"/>
                      <a:pt x="5204" y="13515"/>
                    </a:cubicBezTo>
                    <a:lnTo>
                      <a:pt x="5180" y="13376"/>
                    </a:lnTo>
                    <a:lnTo>
                      <a:pt x="4219" y="7999"/>
                    </a:lnTo>
                    <a:lnTo>
                      <a:pt x="3939" y="7832"/>
                    </a:lnTo>
                    <a:cubicBezTo>
                      <a:pt x="3939" y="7832"/>
                      <a:pt x="3918" y="6940"/>
                      <a:pt x="3573" y="5716"/>
                    </a:cubicBezTo>
                    <a:cubicBezTo>
                      <a:pt x="3227" y="4496"/>
                      <a:pt x="2685" y="509"/>
                      <a:pt x="2685" y="509"/>
                    </a:cubicBezTo>
                    <a:cubicBezTo>
                      <a:pt x="2572" y="541"/>
                      <a:pt x="2450" y="558"/>
                      <a:pt x="2328" y="566"/>
                    </a:cubicBezTo>
                    <a:cubicBezTo>
                      <a:pt x="2286" y="568"/>
                      <a:pt x="2244" y="569"/>
                      <a:pt x="2202" y="569"/>
                    </a:cubicBezTo>
                    <a:cubicBezTo>
                      <a:pt x="1577" y="569"/>
                      <a:pt x="976" y="326"/>
                      <a:pt x="976" y="326"/>
                    </a:cubicBezTo>
                    <a:lnTo>
                      <a:pt x="928" y="49"/>
                    </a:lnTo>
                    <a:cubicBezTo>
                      <a:pt x="928" y="49"/>
                      <a:pt x="866" y="57"/>
                      <a:pt x="737" y="57"/>
                    </a:cubicBezTo>
                    <a:cubicBezTo>
                      <a:pt x="586" y="57"/>
                      <a:pt x="343" y="46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33"/>
              <p:cNvSpPr/>
              <p:nvPr/>
            </p:nvSpPr>
            <p:spPr>
              <a:xfrm>
                <a:off x="5215401" y="793067"/>
                <a:ext cx="123801" cy="240954"/>
              </a:xfrm>
              <a:custGeom>
                <a:rect b="b" l="l" r="r" t="t"/>
                <a:pathLst>
                  <a:path extrusionOk="0" h="2283" w="1173">
                    <a:moveTo>
                      <a:pt x="229" y="1"/>
                    </a:moveTo>
                    <a:cubicBezTo>
                      <a:pt x="229" y="1"/>
                      <a:pt x="205" y="427"/>
                      <a:pt x="107" y="647"/>
                    </a:cubicBezTo>
                    <a:cubicBezTo>
                      <a:pt x="99" y="667"/>
                      <a:pt x="91" y="692"/>
                      <a:pt x="83" y="712"/>
                    </a:cubicBezTo>
                    <a:cubicBezTo>
                      <a:pt x="1" y="956"/>
                      <a:pt x="30" y="1225"/>
                      <a:pt x="152" y="1448"/>
                    </a:cubicBezTo>
                    <a:cubicBezTo>
                      <a:pt x="299" y="1721"/>
                      <a:pt x="596" y="2095"/>
                      <a:pt x="1173" y="2282"/>
                    </a:cubicBezTo>
                    <a:cubicBezTo>
                      <a:pt x="684" y="1644"/>
                      <a:pt x="701" y="1216"/>
                      <a:pt x="701" y="1216"/>
                    </a:cubicBezTo>
                    <a:cubicBezTo>
                      <a:pt x="571" y="1086"/>
                      <a:pt x="477" y="923"/>
                      <a:pt x="429" y="748"/>
                    </a:cubicBezTo>
                    <a:cubicBezTo>
                      <a:pt x="327" y="374"/>
                      <a:pt x="335" y="49"/>
                      <a:pt x="335" y="49"/>
                    </a:cubicBezTo>
                    <a:lnTo>
                      <a:pt x="2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33"/>
              <p:cNvSpPr/>
              <p:nvPr/>
            </p:nvSpPr>
            <p:spPr>
              <a:xfrm>
                <a:off x="4956188" y="1461682"/>
                <a:ext cx="433252" cy="505337"/>
              </a:xfrm>
              <a:custGeom>
                <a:rect b="b" l="l" r="r" t="t"/>
                <a:pathLst>
                  <a:path extrusionOk="0" h="4788" w="4105">
                    <a:moveTo>
                      <a:pt x="447" y="0"/>
                    </a:moveTo>
                    <a:cubicBezTo>
                      <a:pt x="292" y="0"/>
                      <a:pt x="107" y="68"/>
                      <a:pt x="0" y="349"/>
                    </a:cubicBezTo>
                    <a:cubicBezTo>
                      <a:pt x="346" y="1435"/>
                      <a:pt x="2746" y="4620"/>
                      <a:pt x="2746" y="4620"/>
                    </a:cubicBezTo>
                    <a:lnTo>
                      <a:pt x="2844" y="4674"/>
                    </a:lnTo>
                    <a:lnTo>
                      <a:pt x="3059" y="4787"/>
                    </a:lnTo>
                    <a:lnTo>
                      <a:pt x="3808" y="4702"/>
                    </a:lnTo>
                    <a:lnTo>
                      <a:pt x="4105" y="4669"/>
                    </a:lnTo>
                    <a:cubicBezTo>
                      <a:pt x="4088" y="4348"/>
                      <a:pt x="4068" y="4039"/>
                      <a:pt x="4043" y="3741"/>
                    </a:cubicBezTo>
                    <a:lnTo>
                      <a:pt x="4043" y="3737"/>
                    </a:lnTo>
                    <a:cubicBezTo>
                      <a:pt x="4040" y="3697"/>
                      <a:pt x="4040" y="3660"/>
                      <a:pt x="4036" y="3624"/>
                    </a:cubicBezTo>
                    <a:cubicBezTo>
                      <a:pt x="4003" y="3555"/>
                      <a:pt x="3962" y="3478"/>
                      <a:pt x="3918" y="3388"/>
                    </a:cubicBezTo>
                    <a:cubicBezTo>
                      <a:pt x="3739" y="3034"/>
                      <a:pt x="3482" y="2725"/>
                      <a:pt x="3170" y="2477"/>
                    </a:cubicBezTo>
                    <a:lnTo>
                      <a:pt x="3165" y="2472"/>
                    </a:lnTo>
                    <a:cubicBezTo>
                      <a:pt x="2881" y="2245"/>
                      <a:pt x="2603" y="2008"/>
                      <a:pt x="2351" y="1773"/>
                    </a:cubicBezTo>
                    <a:cubicBezTo>
                      <a:pt x="1400" y="898"/>
                      <a:pt x="712" y="61"/>
                      <a:pt x="712" y="61"/>
                    </a:cubicBezTo>
                    <a:cubicBezTo>
                      <a:pt x="712" y="61"/>
                      <a:pt x="593" y="0"/>
                      <a:pt x="447" y="0"/>
                    </a:cubicBezTo>
                    <a:close/>
                  </a:path>
                </a:pathLst>
              </a:custGeom>
              <a:solidFill>
                <a:srgbClr val="773C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3"/>
              <p:cNvSpPr/>
              <p:nvPr/>
            </p:nvSpPr>
            <p:spPr>
              <a:xfrm>
                <a:off x="5256246" y="1954356"/>
                <a:ext cx="134989" cy="42323"/>
              </a:xfrm>
              <a:custGeom>
                <a:rect b="b" l="l" r="r" t="t"/>
                <a:pathLst>
                  <a:path extrusionOk="0" h="401" w="1279">
                    <a:moveTo>
                      <a:pt x="1262" y="1"/>
                    </a:moveTo>
                    <a:lnTo>
                      <a:pt x="216" y="119"/>
                    </a:lnTo>
                    <a:lnTo>
                      <a:pt x="1" y="6"/>
                    </a:lnTo>
                    <a:lnTo>
                      <a:pt x="1" y="6"/>
                    </a:lnTo>
                    <a:cubicBezTo>
                      <a:pt x="1" y="6"/>
                      <a:pt x="83" y="196"/>
                      <a:pt x="147" y="286"/>
                    </a:cubicBezTo>
                    <a:cubicBezTo>
                      <a:pt x="395" y="388"/>
                      <a:pt x="1279" y="400"/>
                      <a:pt x="1279" y="400"/>
                    </a:cubicBezTo>
                    <a:lnTo>
                      <a:pt x="126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3"/>
              <p:cNvSpPr/>
              <p:nvPr/>
            </p:nvSpPr>
            <p:spPr>
              <a:xfrm>
                <a:off x="5204319" y="1318565"/>
                <a:ext cx="177839" cy="525707"/>
              </a:xfrm>
              <a:custGeom>
                <a:rect b="b" l="l" r="r" t="t"/>
                <a:pathLst>
                  <a:path extrusionOk="0" h="4981" w="1685">
                    <a:moveTo>
                      <a:pt x="1074" y="1"/>
                    </a:moveTo>
                    <a:cubicBezTo>
                      <a:pt x="1071" y="20"/>
                      <a:pt x="1063" y="41"/>
                      <a:pt x="1054" y="65"/>
                    </a:cubicBezTo>
                    <a:cubicBezTo>
                      <a:pt x="697" y="1087"/>
                      <a:pt x="428" y="2750"/>
                      <a:pt x="428" y="2750"/>
                    </a:cubicBezTo>
                    <a:cubicBezTo>
                      <a:pt x="428" y="2750"/>
                      <a:pt x="322" y="2820"/>
                      <a:pt x="98" y="2848"/>
                    </a:cubicBezTo>
                    <a:cubicBezTo>
                      <a:pt x="38" y="2921"/>
                      <a:pt x="0" y="3120"/>
                      <a:pt x="0" y="3129"/>
                    </a:cubicBezTo>
                    <a:cubicBezTo>
                      <a:pt x="252" y="3364"/>
                      <a:pt x="530" y="3601"/>
                      <a:pt x="814" y="3828"/>
                    </a:cubicBezTo>
                    <a:cubicBezTo>
                      <a:pt x="965" y="3950"/>
                      <a:pt x="1123" y="4064"/>
                      <a:pt x="1282" y="4179"/>
                    </a:cubicBezTo>
                    <a:cubicBezTo>
                      <a:pt x="1465" y="4541"/>
                      <a:pt x="1591" y="4797"/>
                      <a:pt x="1685" y="4980"/>
                    </a:cubicBezTo>
                    <a:cubicBezTo>
                      <a:pt x="1668" y="4761"/>
                      <a:pt x="1649" y="4549"/>
                      <a:pt x="1628" y="4346"/>
                    </a:cubicBezTo>
                    <a:cubicBezTo>
                      <a:pt x="1628" y="4329"/>
                      <a:pt x="1624" y="4312"/>
                      <a:pt x="1624" y="4297"/>
                    </a:cubicBezTo>
                    <a:cubicBezTo>
                      <a:pt x="1469" y="2742"/>
                      <a:pt x="1270" y="1750"/>
                      <a:pt x="1270" y="1750"/>
                    </a:cubicBezTo>
                    <a:lnTo>
                      <a:pt x="1082" y="1505"/>
                    </a:lnTo>
                    <a:cubicBezTo>
                      <a:pt x="1033" y="1225"/>
                      <a:pt x="1058" y="448"/>
                      <a:pt x="1074" y="69"/>
                    </a:cubicBezTo>
                    <a:lnTo>
                      <a:pt x="10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3"/>
              <p:cNvSpPr/>
              <p:nvPr/>
            </p:nvSpPr>
            <p:spPr>
              <a:xfrm>
                <a:off x="4739403" y="1159723"/>
                <a:ext cx="307445" cy="356311"/>
              </a:xfrm>
              <a:custGeom>
                <a:rect b="b" l="l" r="r" t="t"/>
                <a:pathLst>
                  <a:path extrusionOk="0" h="3376" w="2913">
                    <a:moveTo>
                      <a:pt x="1313" y="0"/>
                    </a:moveTo>
                    <a:lnTo>
                      <a:pt x="1058" y="36"/>
                    </a:lnTo>
                    <a:lnTo>
                      <a:pt x="1167" y="725"/>
                    </a:lnTo>
                    <a:lnTo>
                      <a:pt x="699" y="265"/>
                    </a:lnTo>
                    <a:lnTo>
                      <a:pt x="496" y="359"/>
                    </a:lnTo>
                    <a:lnTo>
                      <a:pt x="504" y="492"/>
                    </a:lnTo>
                    <a:lnTo>
                      <a:pt x="313" y="618"/>
                    </a:lnTo>
                    <a:lnTo>
                      <a:pt x="406" y="802"/>
                    </a:lnTo>
                    <a:lnTo>
                      <a:pt x="0" y="842"/>
                    </a:lnTo>
                    <a:cubicBezTo>
                      <a:pt x="0" y="842"/>
                      <a:pt x="147" y="1241"/>
                      <a:pt x="232" y="1452"/>
                    </a:cubicBezTo>
                    <a:cubicBezTo>
                      <a:pt x="476" y="1766"/>
                      <a:pt x="728" y="2018"/>
                      <a:pt x="866" y="2152"/>
                    </a:cubicBezTo>
                    <a:cubicBezTo>
                      <a:pt x="936" y="2218"/>
                      <a:pt x="1020" y="2263"/>
                      <a:pt x="1114" y="2287"/>
                    </a:cubicBezTo>
                    <a:cubicBezTo>
                      <a:pt x="1114" y="2287"/>
                      <a:pt x="1587" y="3019"/>
                      <a:pt x="1762" y="3344"/>
                    </a:cubicBezTo>
                    <a:cubicBezTo>
                      <a:pt x="1762" y="3344"/>
                      <a:pt x="1821" y="3375"/>
                      <a:pt x="1931" y="3375"/>
                    </a:cubicBezTo>
                    <a:cubicBezTo>
                      <a:pt x="1965" y="3375"/>
                      <a:pt x="2003" y="3372"/>
                      <a:pt x="2046" y="3365"/>
                    </a:cubicBezTo>
                    <a:cubicBezTo>
                      <a:pt x="2066" y="3361"/>
                      <a:pt x="2087" y="3356"/>
                      <a:pt x="2103" y="3352"/>
                    </a:cubicBezTo>
                    <a:cubicBezTo>
                      <a:pt x="2176" y="3332"/>
                      <a:pt x="2254" y="3303"/>
                      <a:pt x="2347" y="3255"/>
                    </a:cubicBezTo>
                    <a:cubicBezTo>
                      <a:pt x="2469" y="3185"/>
                      <a:pt x="2607" y="3084"/>
                      <a:pt x="2766" y="2937"/>
                    </a:cubicBezTo>
                    <a:cubicBezTo>
                      <a:pt x="2783" y="2917"/>
                      <a:pt x="2802" y="2901"/>
                      <a:pt x="2823" y="2881"/>
                    </a:cubicBezTo>
                    <a:cubicBezTo>
                      <a:pt x="2851" y="2848"/>
                      <a:pt x="2880" y="2815"/>
                      <a:pt x="2913" y="2783"/>
                    </a:cubicBezTo>
                    <a:cubicBezTo>
                      <a:pt x="2884" y="2738"/>
                      <a:pt x="2836" y="2661"/>
                      <a:pt x="2774" y="2580"/>
                    </a:cubicBezTo>
                    <a:cubicBezTo>
                      <a:pt x="2640" y="2385"/>
                      <a:pt x="2461" y="2222"/>
                      <a:pt x="2265" y="2087"/>
                    </a:cubicBezTo>
                    <a:cubicBezTo>
                      <a:pt x="2250" y="2071"/>
                      <a:pt x="2229" y="2055"/>
                      <a:pt x="2213" y="2038"/>
                    </a:cubicBezTo>
                    <a:lnTo>
                      <a:pt x="2217" y="2034"/>
                    </a:lnTo>
                    <a:cubicBezTo>
                      <a:pt x="2270" y="1957"/>
                      <a:pt x="2274" y="1855"/>
                      <a:pt x="2221" y="1774"/>
                    </a:cubicBezTo>
                    <a:cubicBezTo>
                      <a:pt x="2017" y="1448"/>
                      <a:pt x="1448" y="521"/>
                      <a:pt x="1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3"/>
              <p:cNvSpPr/>
              <p:nvPr/>
            </p:nvSpPr>
            <p:spPr>
              <a:xfrm>
                <a:off x="4856134" y="1398461"/>
                <a:ext cx="54988" cy="6121"/>
              </a:xfrm>
              <a:custGeom>
                <a:rect b="b" l="l" r="r" t="t"/>
                <a:pathLst>
                  <a:path extrusionOk="0" h="58" w="521">
                    <a:moveTo>
                      <a:pt x="509" y="1"/>
                    </a:moveTo>
                    <a:cubicBezTo>
                      <a:pt x="376" y="33"/>
                      <a:pt x="272" y="43"/>
                      <a:pt x="195" y="43"/>
                    </a:cubicBezTo>
                    <a:cubicBezTo>
                      <a:pt x="68" y="43"/>
                      <a:pt x="12" y="16"/>
                      <a:pt x="12" y="16"/>
                    </a:cubicBezTo>
                    <a:cubicBezTo>
                      <a:pt x="8" y="16"/>
                      <a:pt x="4" y="16"/>
                      <a:pt x="0" y="20"/>
                    </a:cubicBezTo>
                    <a:cubicBezTo>
                      <a:pt x="0" y="25"/>
                      <a:pt x="0" y="29"/>
                      <a:pt x="4" y="33"/>
                    </a:cubicBezTo>
                    <a:cubicBezTo>
                      <a:pt x="8" y="33"/>
                      <a:pt x="66" y="57"/>
                      <a:pt x="192" y="57"/>
                    </a:cubicBezTo>
                    <a:cubicBezTo>
                      <a:pt x="269" y="57"/>
                      <a:pt x="374" y="49"/>
                      <a:pt x="513" y="16"/>
                    </a:cubicBezTo>
                    <a:cubicBezTo>
                      <a:pt x="517" y="12"/>
                      <a:pt x="521" y="8"/>
                      <a:pt x="521" y="4"/>
                    </a:cubicBezTo>
                    <a:cubicBezTo>
                      <a:pt x="517" y="4"/>
                      <a:pt x="513" y="1"/>
                      <a:pt x="5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33"/>
              <p:cNvSpPr/>
              <p:nvPr/>
            </p:nvSpPr>
            <p:spPr>
              <a:xfrm>
                <a:off x="4947534" y="1374186"/>
                <a:ext cx="26386" cy="22269"/>
              </a:xfrm>
              <a:custGeom>
                <a:rect b="b" l="l" r="r" t="t"/>
                <a:pathLst>
                  <a:path extrusionOk="0" h="211" w="250">
                    <a:moveTo>
                      <a:pt x="241" y="0"/>
                    </a:moveTo>
                    <a:cubicBezTo>
                      <a:pt x="238" y="0"/>
                      <a:pt x="236" y="3"/>
                      <a:pt x="233" y="6"/>
                    </a:cubicBezTo>
                    <a:cubicBezTo>
                      <a:pt x="233" y="6"/>
                      <a:pt x="188" y="112"/>
                      <a:pt x="5" y="197"/>
                    </a:cubicBezTo>
                    <a:cubicBezTo>
                      <a:pt x="0" y="197"/>
                      <a:pt x="0" y="201"/>
                      <a:pt x="0" y="206"/>
                    </a:cubicBezTo>
                    <a:cubicBezTo>
                      <a:pt x="0" y="210"/>
                      <a:pt x="5" y="210"/>
                      <a:pt x="9" y="210"/>
                    </a:cubicBezTo>
                    <a:cubicBezTo>
                      <a:pt x="201" y="124"/>
                      <a:pt x="245" y="15"/>
                      <a:pt x="249" y="11"/>
                    </a:cubicBezTo>
                    <a:cubicBezTo>
                      <a:pt x="249" y="6"/>
                      <a:pt x="249" y="2"/>
                      <a:pt x="245" y="2"/>
                    </a:cubicBezTo>
                    <a:cubicBezTo>
                      <a:pt x="243" y="1"/>
                      <a:pt x="242" y="0"/>
                      <a:pt x="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3"/>
              <p:cNvSpPr/>
              <p:nvPr/>
            </p:nvSpPr>
            <p:spPr>
              <a:xfrm>
                <a:off x="4739403" y="1230120"/>
                <a:ext cx="58365" cy="62270"/>
              </a:xfrm>
              <a:custGeom>
                <a:rect b="b" l="l" r="r" t="t"/>
                <a:pathLst>
                  <a:path extrusionOk="0" h="590" w="553">
                    <a:moveTo>
                      <a:pt x="179" y="0"/>
                    </a:moveTo>
                    <a:cubicBezTo>
                      <a:pt x="102" y="9"/>
                      <a:pt x="0" y="180"/>
                      <a:pt x="0" y="180"/>
                    </a:cubicBezTo>
                    <a:cubicBezTo>
                      <a:pt x="0" y="180"/>
                      <a:pt x="309" y="517"/>
                      <a:pt x="455" y="590"/>
                    </a:cubicBezTo>
                    <a:cubicBezTo>
                      <a:pt x="537" y="586"/>
                      <a:pt x="553" y="546"/>
                      <a:pt x="553" y="546"/>
                    </a:cubicBezTo>
                    <a:cubicBezTo>
                      <a:pt x="553" y="546"/>
                      <a:pt x="264" y="107"/>
                      <a:pt x="1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3"/>
              <p:cNvSpPr/>
              <p:nvPr/>
            </p:nvSpPr>
            <p:spPr>
              <a:xfrm>
                <a:off x="4766000" y="1204896"/>
                <a:ext cx="57098" cy="59948"/>
              </a:xfrm>
              <a:custGeom>
                <a:rect b="b" l="l" r="r" t="t"/>
                <a:pathLst>
                  <a:path extrusionOk="0" h="568" w="541">
                    <a:moveTo>
                      <a:pt x="171" y="0"/>
                    </a:moveTo>
                    <a:cubicBezTo>
                      <a:pt x="113" y="0"/>
                      <a:pt x="55" y="30"/>
                      <a:pt x="25" y="89"/>
                    </a:cubicBezTo>
                    <a:lnTo>
                      <a:pt x="25" y="93"/>
                    </a:lnTo>
                    <a:cubicBezTo>
                      <a:pt x="0" y="138"/>
                      <a:pt x="17" y="194"/>
                      <a:pt x="53" y="227"/>
                    </a:cubicBezTo>
                    <a:lnTo>
                      <a:pt x="436" y="553"/>
                    </a:lnTo>
                    <a:cubicBezTo>
                      <a:pt x="448" y="563"/>
                      <a:pt x="463" y="568"/>
                      <a:pt x="477" y="568"/>
                    </a:cubicBezTo>
                    <a:cubicBezTo>
                      <a:pt x="487" y="568"/>
                      <a:pt x="497" y="565"/>
                      <a:pt x="505" y="560"/>
                    </a:cubicBezTo>
                    <a:cubicBezTo>
                      <a:pt x="529" y="545"/>
                      <a:pt x="541" y="508"/>
                      <a:pt x="524" y="483"/>
                    </a:cubicBezTo>
                    <a:lnTo>
                      <a:pt x="317" y="89"/>
                    </a:lnTo>
                    <a:cubicBezTo>
                      <a:pt x="287" y="30"/>
                      <a:pt x="229" y="0"/>
                      <a:pt x="1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3"/>
              <p:cNvSpPr/>
              <p:nvPr/>
            </p:nvSpPr>
            <p:spPr>
              <a:xfrm>
                <a:off x="4789958" y="1182415"/>
                <a:ext cx="33985" cy="35357"/>
              </a:xfrm>
              <a:custGeom>
                <a:rect b="b" l="l" r="r" t="t"/>
                <a:pathLst>
                  <a:path extrusionOk="0" h="335" w="322">
                    <a:moveTo>
                      <a:pt x="148" y="1"/>
                    </a:moveTo>
                    <a:cubicBezTo>
                      <a:pt x="108" y="1"/>
                      <a:pt x="67" y="17"/>
                      <a:pt x="38" y="54"/>
                    </a:cubicBezTo>
                    <a:lnTo>
                      <a:pt x="34" y="58"/>
                    </a:lnTo>
                    <a:cubicBezTo>
                      <a:pt x="1" y="99"/>
                      <a:pt x="9" y="151"/>
                      <a:pt x="42" y="188"/>
                    </a:cubicBezTo>
                    <a:lnTo>
                      <a:pt x="156" y="298"/>
                    </a:lnTo>
                    <a:cubicBezTo>
                      <a:pt x="177" y="322"/>
                      <a:pt x="209" y="335"/>
                      <a:pt x="241" y="335"/>
                    </a:cubicBezTo>
                    <a:cubicBezTo>
                      <a:pt x="252" y="335"/>
                      <a:pt x="263" y="333"/>
                      <a:pt x="273" y="330"/>
                    </a:cubicBezTo>
                    <a:cubicBezTo>
                      <a:pt x="302" y="322"/>
                      <a:pt x="322" y="294"/>
                      <a:pt x="318" y="261"/>
                    </a:cubicBezTo>
                    <a:lnTo>
                      <a:pt x="302" y="135"/>
                    </a:lnTo>
                    <a:cubicBezTo>
                      <a:pt x="292" y="52"/>
                      <a:pt x="220" y="1"/>
                      <a:pt x="1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3"/>
              <p:cNvSpPr/>
              <p:nvPr/>
            </p:nvSpPr>
            <p:spPr>
              <a:xfrm>
                <a:off x="5537096" y="1411760"/>
                <a:ext cx="168868" cy="197153"/>
              </a:xfrm>
              <a:custGeom>
                <a:rect b="b" l="l" r="r" t="t"/>
                <a:pathLst>
                  <a:path extrusionOk="0" h="1868" w="1600">
                    <a:moveTo>
                      <a:pt x="0" y="0"/>
                    </a:moveTo>
                    <a:cubicBezTo>
                      <a:pt x="0" y="0"/>
                      <a:pt x="4" y="49"/>
                      <a:pt x="9" y="130"/>
                    </a:cubicBezTo>
                    <a:cubicBezTo>
                      <a:pt x="21" y="472"/>
                      <a:pt x="69" y="1407"/>
                      <a:pt x="195" y="1818"/>
                    </a:cubicBezTo>
                    <a:cubicBezTo>
                      <a:pt x="606" y="1856"/>
                      <a:pt x="916" y="1867"/>
                      <a:pt x="1136" y="1867"/>
                    </a:cubicBezTo>
                    <a:cubicBezTo>
                      <a:pt x="1461" y="1867"/>
                      <a:pt x="1599" y="1843"/>
                      <a:pt x="1599" y="1843"/>
                    </a:cubicBezTo>
                    <a:cubicBezTo>
                      <a:pt x="1599" y="1843"/>
                      <a:pt x="1595" y="1786"/>
                      <a:pt x="1591" y="1689"/>
                    </a:cubicBezTo>
                    <a:cubicBezTo>
                      <a:pt x="1513" y="1692"/>
                      <a:pt x="1400" y="1700"/>
                      <a:pt x="1233" y="1700"/>
                    </a:cubicBezTo>
                    <a:cubicBezTo>
                      <a:pt x="1014" y="1700"/>
                      <a:pt x="704" y="1689"/>
                      <a:pt x="293" y="1651"/>
                    </a:cubicBezTo>
                    <a:cubicBezTo>
                      <a:pt x="171" y="1253"/>
                      <a:pt x="122" y="374"/>
                      <a:pt x="107" y="4"/>
                    </a:cubicBezTo>
                    <a:cubicBezTo>
                      <a:pt x="4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3"/>
              <p:cNvSpPr/>
              <p:nvPr/>
            </p:nvSpPr>
            <p:spPr>
              <a:xfrm>
                <a:off x="5547755" y="1394134"/>
                <a:ext cx="168446" cy="19420"/>
              </a:xfrm>
              <a:custGeom>
                <a:rect b="b" l="l" r="r" t="t"/>
                <a:pathLst>
                  <a:path extrusionOk="0" h="184" w="1596">
                    <a:moveTo>
                      <a:pt x="1" y="1"/>
                    </a:moveTo>
                    <a:cubicBezTo>
                      <a:pt x="1" y="1"/>
                      <a:pt x="1" y="49"/>
                      <a:pt x="6" y="130"/>
                    </a:cubicBezTo>
                    <a:lnTo>
                      <a:pt x="1587" y="183"/>
                    </a:lnTo>
                    <a:cubicBezTo>
                      <a:pt x="1587" y="143"/>
                      <a:pt x="1592" y="102"/>
                      <a:pt x="1596" y="61"/>
                    </a:cubicBezTo>
                    <a:cubicBezTo>
                      <a:pt x="823" y="3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3"/>
              <p:cNvSpPr/>
              <p:nvPr/>
            </p:nvSpPr>
            <p:spPr>
              <a:xfrm>
                <a:off x="5546911" y="1393277"/>
                <a:ext cx="170135" cy="21108"/>
              </a:xfrm>
              <a:custGeom>
                <a:rect b="b" l="l" r="r" t="t"/>
                <a:pathLst>
                  <a:path extrusionOk="0" h="200" w="1612">
                    <a:moveTo>
                      <a:pt x="17" y="16"/>
                    </a:moveTo>
                    <a:cubicBezTo>
                      <a:pt x="102" y="20"/>
                      <a:pt x="872" y="50"/>
                      <a:pt x="1595" y="78"/>
                    </a:cubicBezTo>
                    <a:cubicBezTo>
                      <a:pt x="1591" y="114"/>
                      <a:pt x="1587" y="151"/>
                      <a:pt x="1587" y="183"/>
                    </a:cubicBezTo>
                    <a:lnTo>
                      <a:pt x="21" y="131"/>
                    </a:lnTo>
                    <a:cubicBezTo>
                      <a:pt x="17" y="74"/>
                      <a:pt x="17" y="33"/>
                      <a:pt x="17" y="16"/>
                    </a:cubicBezTo>
                    <a:close/>
                    <a:moveTo>
                      <a:pt x="9" y="1"/>
                    </a:moveTo>
                    <a:cubicBezTo>
                      <a:pt x="5" y="1"/>
                      <a:pt x="5" y="1"/>
                      <a:pt x="1" y="5"/>
                    </a:cubicBezTo>
                    <a:lnTo>
                      <a:pt x="1" y="9"/>
                    </a:lnTo>
                    <a:cubicBezTo>
                      <a:pt x="1" y="9"/>
                      <a:pt x="1" y="57"/>
                      <a:pt x="5" y="138"/>
                    </a:cubicBezTo>
                    <a:cubicBezTo>
                      <a:pt x="5" y="142"/>
                      <a:pt x="9" y="147"/>
                      <a:pt x="14" y="147"/>
                    </a:cubicBezTo>
                    <a:lnTo>
                      <a:pt x="1591" y="200"/>
                    </a:lnTo>
                    <a:lnTo>
                      <a:pt x="1595" y="200"/>
                    </a:lnTo>
                    <a:cubicBezTo>
                      <a:pt x="1600" y="200"/>
                      <a:pt x="1600" y="196"/>
                      <a:pt x="1600" y="191"/>
                    </a:cubicBezTo>
                    <a:cubicBezTo>
                      <a:pt x="1604" y="155"/>
                      <a:pt x="1608" y="114"/>
                      <a:pt x="1612" y="74"/>
                    </a:cubicBezTo>
                    <a:cubicBezTo>
                      <a:pt x="1612" y="69"/>
                      <a:pt x="1612" y="69"/>
                      <a:pt x="1608" y="65"/>
                    </a:cubicBezTo>
                    <a:lnTo>
                      <a:pt x="1604" y="65"/>
                    </a:lnTo>
                    <a:cubicBezTo>
                      <a:pt x="839" y="33"/>
                      <a:pt x="17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3"/>
              <p:cNvSpPr/>
              <p:nvPr/>
            </p:nvSpPr>
            <p:spPr>
              <a:xfrm>
                <a:off x="5525486" y="2541386"/>
                <a:ext cx="22375" cy="143538"/>
              </a:xfrm>
              <a:custGeom>
                <a:rect b="b" l="l" r="r" t="t"/>
                <a:pathLst>
                  <a:path extrusionOk="0" h="1360" w="212">
                    <a:moveTo>
                      <a:pt x="212" y="1359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3"/>
              <p:cNvSpPr/>
              <p:nvPr/>
            </p:nvSpPr>
            <p:spPr>
              <a:xfrm>
                <a:off x="5523797" y="2539698"/>
                <a:ext cx="25858" cy="146915"/>
              </a:xfrm>
              <a:custGeom>
                <a:rect b="b" l="l" r="r" t="t"/>
                <a:pathLst>
                  <a:path extrusionOk="0" h="1392" w="245">
                    <a:moveTo>
                      <a:pt x="13" y="1"/>
                    </a:moveTo>
                    <a:cubicBezTo>
                      <a:pt x="4" y="1"/>
                      <a:pt x="0" y="8"/>
                      <a:pt x="0" y="16"/>
                    </a:cubicBezTo>
                    <a:lnTo>
                      <a:pt x="216" y="1375"/>
                    </a:lnTo>
                    <a:cubicBezTo>
                      <a:pt x="216" y="1383"/>
                      <a:pt x="224" y="1392"/>
                      <a:pt x="228" y="1392"/>
                    </a:cubicBezTo>
                    <a:lnTo>
                      <a:pt x="233" y="1392"/>
                    </a:lnTo>
                    <a:cubicBezTo>
                      <a:pt x="240" y="1387"/>
                      <a:pt x="244" y="1379"/>
                      <a:pt x="244" y="1371"/>
                    </a:cubicBezTo>
                    <a:lnTo>
                      <a:pt x="28" y="12"/>
                    </a:lnTo>
                    <a:cubicBezTo>
                      <a:pt x="28" y="4"/>
                      <a:pt x="21" y="1"/>
                      <a:pt x="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3"/>
              <p:cNvSpPr/>
              <p:nvPr/>
            </p:nvSpPr>
            <p:spPr>
              <a:xfrm>
                <a:off x="5290125" y="1722584"/>
                <a:ext cx="92033" cy="121691"/>
              </a:xfrm>
              <a:custGeom>
                <a:rect b="b" l="l" r="r" t="t"/>
                <a:pathLst>
                  <a:path extrusionOk="0" h="1153" w="872">
                    <a:moveTo>
                      <a:pt x="1" y="0"/>
                    </a:moveTo>
                    <a:lnTo>
                      <a:pt x="6" y="5"/>
                    </a:lnTo>
                    <a:cubicBezTo>
                      <a:pt x="318" y="253"/>
                      <a:pt x="575" y="562"/>
                      <a:pt x="754" y="916"/>
                    </a:cubicBezTo>
                    <a:cubicBezTo>
                      <a:pt x="798" y="1006"/>
                      <a:pt x="839" y="1087"/>
                      <a:pt x="872" y="1152"/>
                    </a:cubicBezTo>
                    <a:cubicBezTo>
                      <a:pt x="851" y="916"/>
                      <a:pt x="831" y="684"/>
                      <a:pt x="811" y="469"/>
                    </a:cubicBezTo>
                    <a:lnTo>
                      <a:pt x="225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3"/>
              <p:cNvSpPr/>
              <p:nvPr/>
            </p:nvSpPr>
            <p:spPr>
              <a:xfrm>
                <a:off x="5498784" y="1050169"/>
                <a:ext cx="144382" cy="320849"/>
              </a:xfrm>
              <a:custGeom>
                <a:rect b="b" l="l" r="r" t="t"/>
                <a:pathLst>
                  <a:path extrusionOk="0" h="3040" w="1368">
                    <a:moveTo>
                      <a:pt x="1368" y="0"/>
                    </a:moveTo>
                    <a:cubicBezTo>
                      <a:pt x="1343" y="25"/>
                      <a:pt x="355" y="1022"/>
                      <a:pt x="1" y="2637"/>
                    </a:cubicBezTo>
                    <a:cubicBezTo>
                      <a:pt x="42" y="2764"/>
                      <a:pt x="87" y="2901"/>
                      <a:pt x="143" y="3040"/>
                    </a:cubicBezTo>
                    <a:lnTo>
                      <a:pt x="143" y="2978"/>
                    </a:lnTo>
                    <a:cubicBezTo>
                      <a:pt x="147" y="2967"/>
                      <a:pt x="147" y="2954"/>
                      <a:pt x="147" y="2942"/>
                    </a:cubicBezTo>
                    <a:cubicBezTo>
                      <a:pt x="152" y="2918"/>
                      <a:pt x="152" y="2889"/>
                      <a:pt x="156" y="2865"/>
                    </a:cubicBezTo>
                    <a:cubicBezTo>
                      <a:pt x="156" y="2841"/>
                      <a:pt x="160" y="2816"/>
                      <a:pt x="164" y="2788"/>
                    </a:cubicBezTo>
                    <a:cubicBezTo>
                      <a:pt x="168" y="2764"/>
                      <a:pt x="172" y="2739"/>
                      <a:pt x="172" y="2715"/>
                    </a:cubicBezTo>
                    <a:cubicBezTo>
                      <a:pt x="177" y="2690"/>
                      <a:pt x="181" y="2661"/>
                      <a:pt x="184" y="2637"/>
                    </a:cubicBezTo>
                    <a:cubicBezTo>
                      <a:pt x="213" y="2462"/>
                      <a:pt x="254" y="2287"/>
                      <a:pt x="303" y="2120"/>
                    </a:cubicBezTo>
                    <a:cubicBezTo>
                      <a:pt x="310" y="2096"/>
                      <a:pt x="314" y="2071"/>
                      <a:pt x="323" y="2047"/>
                    </a:cubicBezTo>
                    <a:cubicBezTo>
                      <a:pt x="331" y="2022"/>
                      <a:pt x="339" y="1998"/>
                      <a:pt x="347" y="1974"/>
                    </a:cubicBezTo>
                    <a:cubicBezTo>
                      <a:pt x="351" y="1958"/>
                      <a:pt x="359" y="1938"/>
                      <a:pt x="363" y="1921"/>
                    </a:cubicBezTo>
                    <a:cubicBezTo>
                      <a:pt x="380" y="1868"/>
                      <a:pt x="400" y="1816"/>
                      <a:pt x="416" y="1763"/>
                    </a:cubicBezTo>
                    <a:cubicBezTo>
                      <a:pt x="425" y="1746"/>
                      <a:pt x="432" y="1726"/>
                      <a:pt x="436" y="1709"/>
                    </a:cubicBezTo>
                    <a:cubicBezTo>
                      <a:pt x="449" y="1681"/>
                      <a:pt x="457" y="1652"/>
                      <a:pt x="470" y="1628"/>
                    </a:cubicBezTo>
                    <a:cubicBezTo>
                      <a:pt x="477" y="1608"/>
                      <a:pt x="485" y="1592"/>
                      <a:pt x="489" y="1575"/>
                    </a:cubicBezTo>
                    <a:cubicBezTo>
                      <a:pt x="502" y="1547"/>
                      <a:pt x="513" y="1519"/>
                      <a:pt x="526" y="1489"/>
                    </a:cubicBezTo>
                    <a:cubicBezTo>
                      <a:pt x="534" y="1470"/>
                      <a:pt x="543" y="1449"/>
                      <a:pt x="551" y="1429"/>
                    </a:cubicBezTo>
                    <a:cubicBezTo>
                      <a:pt x="558" y="1408"/>
                      <a:pt x="571" y="1384"/>
                      <a:pt x="579" y="1363"/>
                    </a:cubicBezTo>
                    <a:cubicBezTo>
                      <a:pt x="599" y="1323"/>
                      <a:pt x="616" y="1279"/>
                      <a:pt x="635" y="1238"/>
                    </a:cubicBezTo>
                    <a:cubicBezTo>
                      <a:pt x="665" y="1181"/>
                      <a:pt x="689" y="1123"/>
                      <a:pt x="717" y="1071"/>
                    </a:cubicBezTo>
                    <a:cubicBezTo>
                      <a:pt x="721" y="1067"/>
                      <a:pt x="721" y="1059"/>
                      <a:pt x="725" y="1055"/>
                    </a:cubicBezTo>
                    <a:cubicBezTo>
                      <a:pt x="754" y="997"/>
                      <a:pt x="782" y="945"/>
                      <a:pt x="811" y="892"/>
                    </a:cubicBezTo>
                    <a:cubicBezTo>
                      <a:pt x="823" y="864"/>
                      <a:pt x="840" y="835"/>
                      <a:pt x="855" y="806"/>
                    </a:cubicBezTo>
                    <a:cubicBezTo>
                      <a:pt x="860" y="798"/>
                      <a:pt x="864" y="790"/>
                      <a:pt x="872" y="782"/>
                    </a:cubicBezTo>
                    <a:cubicBezTo>
                      <a:pt x="1099" y="367"/>
                      <a:pt x="1311" y="79"/>
                      <a:pt x="1368" y="0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3"/>
              <p:cNvSpPr/>
              <p:nvPr/>
            </p:nvSpPr>
            <p:spPr>
              <a:xfrm>
                <a:off x="5525908" y="866841"/>
                <a:ext cx="10449" cy="14354"/>
              </a:xfrm>
              <a:custGeom>
                <a:rect b="b" l="l" r="r" t="t"/>
                <a:pathLst>
                  <a:path extrusionOk="0" h="136" w="99">
                    <a:moveTo>
                      <a:pt x="8" y="1"/>
                    </a:moveTo>
                    <a:cubicBezTo>
                      <a:pt x="5" y="1"/>
                      <a:pt x="1" y="1"/>
                      <a:pt x="1" y="4"/>
                    </a:cubicBezTo>
                    <a:cubicBezTo>
                      <a:pt x="1" y="9"/>
                      <a:pt x="5" y="13"/>
                      <a:pt x="8" y="13"/>
                    </a:cubicBezTo>
                    <a:cubicBezTo>
                      <a:pt x="8" y="13"/>
                      <a:pt x="53" y="17"/>
                      <a:pt x="70" y="45"/>
                    </a:cubicBezTo>
                    <a:cubicBezTo>
                      <a:pt x="82" y="66"/>
                      <a:pt x="82" y="90"/>
                      <a:pt x="66" y="123"/>
                    </a:cubicBezTo>
                    <a:cubicBezTo>
                      <a:pt x="66" y="127"/>
                      <a:pt x="66" y="131"/>
                      <a:pt x="70" y="135"/>
                    </a:cubicBezTo>
                    <a:lnTo>
                      <a:pt x="74" y="135"/>
                    </a:lnTo>
                    <a:cubicBezTo>
                      <a:pt x="78" y="135"/>
                      <a:pt x="78" y="135"/>
                      <a:pt x="82" y="131"/>
                    </a:cubicBezTo>
                    <a:cubicBezTo>
                      <a:pt x="98" y="90"/>
                      <a:pt x="98" y="62"/>
                      <a:pt x="82" y="38"/>
                    </a:cubicBezTo>
                    <a:cubicBezTo>
                      <a:pt x="61" y="1"/>
                      <a:pt x="12" y="1"/>
                      <a:pt x="8" y="1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3"/>
              <p:cNvSpPr/>
              <p:nvPr/>
            </p:nvSpPr>
            <p:spPr>
              <a:xfrm>
                <a:off x="5250230" y="798238"/>
                <a:ext cx="236099" cy="57204"/>
              </a:xfrm>
              <a:custGeom>
                <a:rect b="b" l="l" r="r" t="t"/>
                <a:pathLst>
                  <a:path extrusionOk="0" h="542" w="2237">
                    <a:moveTo>
                      <a:pt x="5" y="0"/>
                    </a:moveTo>
                    <a:cubicBezTo>
                      <a:pt x="5" y="0"/>
                      <a:pt x="1" y="118"/>
                      <a:pt x="21" y="297"/>
                    </a:cubicBezTo>
                    <a:cubicBezTo>
                      <a:pt x="107" y="336"/>
                      <a:pt x="274" y="386"/>
                      <a:pt x="564" y="386"/>
                    </a:cubicBezTo>
                    <a:cubicBezTo>
                      <a:pt x="795" y="386"/>
                      <a:pt x="1105" y="354"/>
                      <a:pt x="1514" y="256"/>
                    </a:cubicBezTo>
                    <a:cubicBezTo>
                      <a:pt x="1571" y="244"/>
                      <a:pt x="1629" y="237"/>
                      <a:pt x="1687" y="237"/>
                    </a:cubicBezTo>
                    <a:cubicBezTo>
                      <a:pt x="1897" y="237"/>
                      <a:pt x="2103" y="324"/>
                      <a:pt x="2202" y="541"/>
                    </a:cubicBezTo>
                    <a:cubicBezTo>
                      <a:pt x="2202" y="541"/>
                      <a:pt x="2237" y="117"/>
                      <a:pt x="1638" y="117"/>
                    </a:cubicBezTo>
                    <a:cubicBezTo>
                      <a:pt x="1622" y="117"/>
                      <a:pt x="1605" y="117"/>
                      <a:pt x="1587" y="117"/>
                    </a:cubicBezTo>
                    <a:cubicBezTo>
                      <a:pt x="1244" y="134"/>
                      <a:pt x="981" y="178"/>
                      <a:pt x="732" y="178"/>
                    </a:cubicBezTo>
                    <a:cubicBezTo>
                      <a:pt x="615" y="178"/>
                      <a:pt x="502" y="168"/>
                      <a:pt x="384" y="142"/>
                    </a:cubicBezTo>
                    <a:cubicBezTo>
                      <a:pt x="266" y="114"/>
                      <a:pt x="143" y="69"/>
                      <a:pt x="5" y="0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3"/>
              <p:cNvSpPr/>
              <p:nvPr/>
            </p:nvSpPr>
            <p:spPr>
              <a:xfrm>
                <a:off x="5545750" y="819664"/>
                <a:ext cx="27019" cy="60159"/>
              </a:xfrm>
              <a:custGeom>
                <a:rect b="b" l="l" r="r" t="t"/>
                <a:pathLst>
                  <a:path extrusionOk="0" h="570" w="256">
                    <a:moveTo>
                      <a:pt x="8" y="0"/>
                    </a:move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7"/>
                      <a:pt x="8" y="17"/>
                    </a:cubicBezTo>
                    <a:cubicBezTo>
                      <a:pt x="8" y="17"/>
                      <a:pt x="77" y="29"/>
                      <a:pt x="134" y="102"/>
                    </a:cubicBezTo>
                    <a:cubicBezTo>
                      <a:pt x="187" y="171"/>
                      <a:pt x="239" y="305"/>
                      <a:pt x="187" y="562"/>
                    </a:cubicBezTo>
                    <a:cubicBezTo>
                      <a:pt x="187" y="566"/>
                      <a:pt x="187" y="570"/>
                      <a:pt x="190" y="570"/>
                    </a:cubicBezTo>
                    <a:lnTo>
                      <a:pt x="195" y="570"/>
                    </a:lnTo>
                    <a:cubicBezTo>
                      <a:pt x="199" y="570"/>
                      <a:pt x="199" y="566"/>
                      <a:pt x="203" y="562"/>
                    </a:cubicBezTo>
                    <a:cubicBezTo>
                      <a:pt x="256" y="297"/>
                      <a:pt x="199" y="159"/>
                      <a:pt x="138" y="90"/>
                    </a:cubicBezTo>
                    <a:cubicBezTo>
                      <a:pt x="81" y="17"/>
                      <a:pt x="16" y="0"/>
                      <a:pt x="8" y="0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3"/>
              <p:cNvSpPr/>
              <p:nvPr/>
            </p:nvSpPr>
            <p:spPr>
              <a:xfrm>
                <a:off x="5543111" y="841511"/>
                <a:ext cx="24169" cy="29341"/>
              </a:xfrm>
              <a:custGeom>
                <a:rect b="b" l="l" r="r" t="t"/>
                <a:pathLst>
                  <a:path extrusionOk="0" h="278" w="229">
                    <a:moveTo>
                      <a:pt x="220" y="0"/>
                    </a:moveTo>
                    <a:cubicBezTo>
                      <a:pt x="220" y="0"/>
                      <a:pt x="215" y="5"/>
                      <a:pt x="215" y="9"/>
                    </a:cubicBezTo>
                    <a:cubicBezTo>
                      <a:pt x="215" y="9"/>
                      <a:pt x="200" y="201"/>
                      <a:pt x="5" y="261"/>
                    </a:cubicBezTo>
                    <a:cubicBezTo>
                      <a:pt x="1" y="265"/>
                      <a:pt x="1" y="269"/>
                      <a:pt x="1" y="274"/>
                    </a:cubicBezTo>
                    <a:cubicBezTo>
                      <a:pt x="1" y="274"/>
                      <a:pt x="5" y="278"/>
                      <a:pt x="8" y="278"/>
                    </a:cubicBezTo>
                    <a:cubicBezTo>
                      <a:pt x="212" y="208"/>
                      <a:pt x="228" y="13"/>
                      <a:pt x="228" y="9"/>
                    </a:cubicBezTo>
                    <a:cubicBezTo>
                      <a:pt x="228" y="5"/>
                      <a:pt x="224" y="0"/>
                      <a:pt x="220" y="0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3"/>
              <p:cNvSpPr/>
              <p:nvPr/>
            </p:nvSpPr>
            <p:spPr>
              <a:xfrm>
                <a:off x="6090562" y="2583498"/>
                <a:ext cx="23219" cy="12454"/>
              </a:xfrm>
              <a:custGeom>
                <a:rect b="b" l="l" r="r" t="t"/>
                <a:pathLst>
                  <a:path extrusionOk="0" h="118" w="220">
                    <a:moveTo>
                      <a:pt x="220" y="1"/>
                    </a:moveTo>
                    <a:lnTo>
                      <a:pt x="220" y="1"/>
                    </a:lnTo>
                    <a:cubicBezTo>
                      <a:pt x="191" y="12"/>
                      <a:pt x="167" y="29"/>
                      <a:pt x="143" y="41"/>
                    </a:cubicBezTo>
                    <a:cubicBezTo>
                      <a:pt x="133" y="46"/>
                      <a:pt x="123" y="52"/>
                      <a:pt x="114" y="57"/>
                    </a:cubicBezTo>
                    <a:lnTo>
                      <a:pt x="114" y="57"/>
                    </a:lnTo>
                    <a:cubicBezTo>
                      <a:pt x="149" y="38"/>
                      <a:pt x="184" y="20"/>
                      <a:pt x="220" y="1"/>
                    </a:cubicBezTo>
                    <a:close/>
                    <a:moveTo>
                      <a:pt x="114" y="57"/>
                    </a:moveTo>
                    <a:cubicBezTo>
                      <a:pt x="76" y="77"/>
                      <a:pt x="38" y="97"/>
                      <a:pt x="0" y="118"/>
                    </a:cubicBezTo>
                    <a:cubicBezTo>
                      <a:pt x="39" y="98"/>
                      <a:pt x="76" y="78"/>
                      <a:pt x="114" y="57"/>
                    </a:cubicBezTo>
                    <a:close/>
                  </a:path>
                </a:pathLst>
              </a:custGeom>
              <a:solidFill>
                <a:srgbClr val="C8D9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3"/>
              <p:cNvSpPr/>
              <p:nvPr/>
            </p:nvSpPr>
            <p:spPr>
              <a:xfrm>
                <a:off x="5874094" y="2705400"/>
                <a:ext cx="13826" cy="2639"/>
              </a:xfrm>
              <a:custGeom>
                <a:rect b="b" l="l" r="r" t="t"/>
                <a:pathLst>
                  <a:path extrusionOk="0" h="25" w="131">
                    <a:moveTo>
                      <a:pt x="131" y="1"/>
                    </a:moveTo>
                    <a:cubicBezTo>
                      <a:pt x="123" y="1"/>
                      <a:pt x="115" y="4"/>
                      <a:pt x="111" y="4"/>
                    </a:cubicBezTo>
                    <a:cubicBezTo>
                      <a:pt x="95" y="10"/>
                      <a:pt x="81" y="14"/>
                      <a:pt x="67" y="17"/>
                    </a:cubicBezTo>
                    <a:lnTo>
                      <a:pt x="67" y="17"/>
                    </a:lnTo>
                    <a:cubicBezTo>
                      <a:pt x="86" y="13"/>
                      <a:pt x="107" y="8"/>
                      <a:pt x="131" y="1"/>
                    </a:cubicBezTo>
                    <a:close/>
                    <a:moveTo>
                      <a:pt x="67" y="17"/>
                    </a:moveTo>
                    <a:cubicBezTo>
                      <a:pt x="43" y="22"/>
                      <a:pt x="21" y="25"/>
                      <a:pt x="1" y="25"/>
                    </a:cubicBezTo>
                    <a:cubicBezTo>
                      <a:pt x="19" y="25"/>
                      <a:pt x="41" y="23"/>
                      <a:pt x="67" y="17"/>
                    </a:cubicBezTo>
                    <a:close/>
                  </a:path>
                </a:pathLst>
              </a:custGeom>
              <a:solidFill>
                <a:srgbClr val="AFC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3"/>
              <p:cNvSpPr/>
              <p:nvPr/>
            </p:nvSpPr>
            <p:spPr>
              <a:xfrm>
                <a:off x="6124441" y="4524223"/>
                <a:ext cx="36096" cy="15093"/>
              </a:xfrm>
              <a:custGeom>
                <a:rect b="b" l="l" r="r" t="t"/>
                <a:pathLst>
                  <a:path extrusionOk="0" h="143" w="342">
                    <a:moveTo>
                      <a:pt x="0" y="0"/>
                    </a:moveTo>
                    <a:cubicBezTo>
                      <a:pt x="107" y="45"/>
                      <a:pt x="220" y="94"/>
                      <a:pt x="342" y="143"/>
                    </a:cubicBezTo>
                    <a:cubicBezTo>
                      <a:pt x="220" y="94"/>
                      <a:pt x="107" y="45"/>
                      <a:pt x="0" y="0"/>
                    </a:cubicBezTo>
                    <a:close/>
                  </a:path>
                </a:pathLst>
              </a:custGeom>
              <a:solidFill>
                <a:srgbClr val="C8D9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3"/>
              <p:cNvSpPr/>
              <p:nvPr/>
            </p:nvSpPr>
            <p:spPr>
              <a:xfrm>
                <a:off x="6115470" y="4614356"/>
                <a:ext cx="271350" cy="76518"/>
              </a:xfrm>
              <a:custGeom>
                <a:rect b="b" l="l" r="r" t="t"/>
                <a:pathLst>
                  <a:path extrusionOk="0" h="725" w="2571">
                    <a:moveTo>
                      <a:pt x="0" y="0"/>
                    </a:moveTo>
                    <a:lnTo>
                      <a:pt x="0" y="0"/>
                    </a:lnTo>
                    <a:cubicBezTo>
                      <a:pt x="4" y="21"/>
                      <a:pt x="4" y="36"/>
                      <a:pt x="4" y="57"/>
                    </a:cubicBezTo>
                    <a:cubicBezTo>
                      <a:pt x="21" y="374"/>
                      <a:pt x="911" y="716"/>
                      <a:pt x="1229" y="725"/>
                    </a:cubicBezTo>
                    <a:cubicBezTo>
                      <a:pt x="1233" y="725"/>
                      <a:pt x="1237" y="725"/>
                      <a:pt x="1241" y="725"/>
                    </a:cubicBezTo>
                    <a:cubicBezTo>
                      <a:pt x="1572" y="725"/>
                      <a:pt x="2442" y="426"/>
                      <a:pt x="2518" y="359"/>
                    </a:cubicBezTo>
                    <a:cubicBezTo>
                      <a:pt x="2543" y="338"/>
                      <a:pt x="2563" y="281"/>
                      <a:pt x="2571" y="196"/>
                    </a:cubicBezTo>
                    <a:lnTo>
                      <a:pt x="2571" y="196"/>
                    </a:lnTo>
                    <a:cubicBezTo>
                      <a:pt x="2027" y="401"/>
                      <a:pt x="1586" y="476"/>
                      <a:pt x="1232" y="476"/>
                    </a:cubicBezTo>
                    <a:cubicBezTo>
                      <a:pt x="486" y="476"/>
                      <a:pt x="124" y="144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33"/>
              <p:cNvSpPr/>
              <p:nvPr/>
            </p:nvSpPr>
            <p:spPr>
              <a:xfrm>
                <a:off x="5786915" y="1211228"/>
                <a:ext cx="235465" cy="550615"/>
              </a:xfrm>
              <a:custGeom>
                <a:rect b="b" l="l" r="r" t="t"/>
                <a:pathLst>
                  <a:path extrusionOk="0" h="5217" w="2231">
                    <a:moveTo>
                      <a:pt x="1315" y="1"/>
                    </a:moveTo>
                    <a:cubicBezTo>
                      <a:pt x="1136" y="619"/>
                      <a:pt x="810" y="1574"/>
                      <a:pt x="444" y="1823"/>
                    </a:cubicBezTo>
                    <a:cubicBezTo>
                      <a:pt x="1" y="2128"/>
                      <a:pt x="237" y="2429"/>
                      <a:pt x="688" y="2429"/>
                    </a:cubicBezTo>
                    <a:cubicBezTo>
                      <a:pt x="794" y="2429"/>
                      <a:pt x="917" y="2413"/>
                      <a:pt x="1039" y="2372"/>
                    </a:cubicBezTo>
                    <a:cubicBezTo>
                      <a:pt x="1083" y="2360"/>
                      <a:pt x="1120" y="2352"/>
                      <a:pt x="1157" y="2352"/>
                    </a:cubicBezTo>
                    <a:cubicBezTo>
                      <a:pt x="1664" y="2352"/>
                      <a:pt x="1698" y="3527"/>
                      <a:pt x="1132" y="4207"/>
                    </a:cubicBezTo>
                    <a:cubicBezTo>
                      <a:pt x="1157" y="4219"/>
                      <a:pt x="1181" y="4231"/>
                      <a:pt x="1206" y="4248"/>
                    </a:cubicBezTo>
                    <a:cubicBezTo>
                      <a:pt x="1249" y="4276"/>
                      <a:pt x="1298" y="4304"/>
                      <a:pt x="1347" y="4341"/>
                    </a:cubicBezTo>
                    <a:cubicBezTo>
                      <a:pt x="1425" y="4398"/>
                      <a:pt x="1502" y="4463"/>
                      <a:pt x="1576" y="4541"/>
                    </a:cubicBezTo>
                    <a:cubicBezTo>
                      <a:pt x="1709" y="4666"/>
                      <a:pt x="1831" y="4826"/>
                      <a:pt x="1917" y="5029"/>
                    </a:cubicBezTo>
                    <a:cubicBezTo>
                      <a:pt x="1942" y="5085"/>
                      <a:pt x="1962" y="5151"/>
                      <a:pt x="1978" y="5216"/>
                    </a:cubicBezTo>
                    <a:lnTo>
                      <a:pt x="1982" y="5216"/>
                    </a:lnTo>
                    <a:cubicBezTo>
                      <a:pt x="2169" y="4199"/>
                      <a:pt x="2231" y="2990"/>
                      <a:pt x="2231" y="2990"/>
                    </a:cubicBezTo>
                    <a:cubicBezTo>
                      <a:pt x="2231" y="2990"/>
                      <a:pt x="2214" y="2905"/>
                      <a:pt x="1987" y="2751"/>
                    </a:cubicBezTo>
                    <a:cubicBezTo>
                      <a:pt x="1987" y="2751"/>
                      <a:pt x="1994" y="2575"/>
                      <a:pt x="1994" y="2323"/>
                    </a:cubicBezTo>
                    <a:cubicBezTo>
                      <a:pt x="1994" y="1754"/>
                      <a:pt x="1966" y="778"/>
                      <a:pt x="1783" y="481"/>
                    </a:cubicBezTo>
                    <a:cubicBezTo>
                      <a:pt x="1677" y="310"/>
                      <a:pt x="1494" y="139"/>
                      <a:pt x="13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3"/>
              <p:cNvSpPr/>
              <p:nvPr/>
            </p:nvSpPr>
            <p:spPr>
              <a:xfrm>
                <a:off x="5929081" y="1669390"/>
                <a:ext cx="24169" cy="21108"/>
              </a:xfrm>
              <a:custGeom>
                <a:rect b="b" l="l" r="r" t="t"/>
                <a:pathLst>
                  <a:path extrusionOk="0" h="200" w="229">
                    <a:moveTo>
                      <a:pt x="0" y="0"/>
                    </a:moveTo>
                    <a:lnTo>
                      <a:pt x="0" y="4"/>
                    </a:lnTo>
                    <a:lnTo>
                      <a:pt x="0" y="16"/>
                    </a:lnTo>
                    <a:cubicBezTo>
                      <a:pt x="17" y="25"/>
                      <a:pt x="33" y="36"/>
                      <a:pt x="49" y="49"/>
                    </a:cubicBezTo>
                    <a:cubicBezTo>
                      <a:pt x="110" y="94"/>
                      <a:pt x="171" y="143"/>
                      <a:pt x="229" y="200"/>
                    </a:cubicBezTo>
                    <a:cubicBezTo>
                      <a:pt x="155" y="122"/>
                      <a:pt x="78" y="57"/>
                      <a:pt x="0" y="0"/>
                    </a:cubicBezTo>
                    <a:close/>
                  </a:path>
                </a:pathLst>
              </a:custGeom>
              <a:solidFill>
                <a:srgbClr val="2F26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3"/>
              <p:cNvSpPr/>
              <p:nvPr/>
            </p:nvSpPr>
            <p:spPr>
              <a:xfrm>
                <a:off x="5711452" y="1168483"/>
                <a:ext cx="232721" cy="461960"/>
              </a:xfrm>
              <a:custGeom>
                <a:rect b="b" l="l" r="r" t="t"/>
                <a:pathLst>
                  <a:path extrusionOk="0" h="4377" w="2205">
                    <a:moveTo>
                      <a:pt x="1167" y="1"/>
                    </a:moveTo>
                    <a:cubicBezTo>
                      <a:pt x="1063" y="1"/>
                      <a:pt x="959" y="16"/>
                      <a:pt x="858" y="47"/>
                    </a:cubicBezTo>
                    <a:cubicBezTo>
                      <a:pt x="854" y="47"/>
                      <a:pt x="850" y="51"/>
                      <a:pt x="847" y="51"/>
                    </a:cubicBezTo>
                    <a:cubicBezTo>
                      <a:pt x="704" y="96"/>
                      <a:pt x="582" y="202"/>
                      <a:pt x="513" y="336"/>
                    </a:cubicBezTo>
                    <a:cubicBezTo>
                      <a:pt x="500" y="365"/>
                      <a:pt x="488" y="393"/>
                      <a:pt x="480" y="422"/>
                    </a:cubicBezTo>
                    <a:cubicBezTo>
                      <a:pt x="329" y="873"/>
                      <a:pt x="0" y="2167"/>
                      <a:pt x="163" y="4364"/>
                    </a:cubicBezTo>
                    <a:cubicBezTo>
                      <a:pt x="163" y="4368"/>
                      <a:pt x="167" y="4371"/>
                      <a:pt x="171" y="4376"/>
                    </a:cubicBezTo>
                    <a:lnTo>
                      <a:pt x="175" y="4376"/>
                    </a:lnTo>
                    <a:cubicBezTo>
                      <a:pt x="179" y="4376"/>
                      <a:pt x="183" y="4376"/>
                      <a:pt x="188" y="4371"/>
                    </a:cubicBezTo>
                    <a:cubicBezTo>
                      <a:pt x="188" y="4371"/>
                      <a:pt x="195" y="4364"/>
                      <a:pt x="224" y="4347"/>
                    </a:cubicBezTo>
                    <a:lnTo>
                      <a:pt x="228" y="4347"/>
                    </a:lnTo>
                    <a:cubicBezTo>
                      <a:pt x="256" y="4331"/>
                      <a:pt x="310" y="4307"/>
                      <a:pt x="394" y="4286"/>
                    </a:cubicBezTo>
                    <a:cubicBezTo>
                      <a:pt x="402" y="4283"/>
                      <a:pt x="407" y="4274"/>
                      <a:pt x="402" y="4266"/>
                    </a:cubicBezTo>
                    <a:cubicBezTo>
                      <a:pt x="402" y="4263"/>
                      <a:pt x="397" y="4257"/>
                      <a:pt x="391" y="4257"/>
                    </a:cubicBezTo>
                    <a:cubicBezTo>
                      <a:pt x="390" y="4257"/>
                      <a:pt x="388" y="4257"/>
                      <a:pt x="387" y="4258"/>
                    </a:cubicBezTo>
                    <a:cubicBezTo>
                      <a:pt x="313" y="4279"/>
                      <a:pt x="256" y="4298"/>
                      <a:pt x="212" y="4319"/>
                    </a:cubicBezTo>
                    <a:lnTo>
                      <a:pt x="207" y="4323"/>
                    </a:lnTo>
                    <a:cubicBezTo>
                      <a:pt x="199" y="4327"/>
                      <a:pt x="195" y="4331"/>
                      <a:pt x="188" y="4331"/>
                    </a:cubicBezTo>
                    <a:cubicBezTo>
                      <a:pt x="32" y="2159"/>
                      <a:pt x="362" y="881"/>
                      <a:pt x="509" y="430"/>
                    </a:cubicBezTo>
                    <a:cubicBezTo>
                      <a:pt x="517" y="402"/>
                      <a:pt x="529" y="377"/>
                      <a:pt x="541" y="353"/>
                    </a:cubicBezTo>
                    <a:cubicBezTo>
                      <a:pt x="606" y="222"/>
                      <a:pt x="720" y="124"/>
                      <a:pt x="858" y="80"/>
                    </a:cubicBezTo>
                    <a:cubicBezTo>
                      <a:pt x="862" y="80"/>
                      <a:pt x="866" y="76"/>
                      <a:pt x="866" y="76"/>
                    </a:cubicBezTo>
                    <a:cubicBezTo>
                      <a:pt x="963" y="45"/>
                      <a:pt x="1063" y="31"/>
                      <a:pt x="1163" y="31"/>
                    </a:cubicBezTo>
                    <a:cubicBezTo>
                      <a:pt x="1370" y="31"/>
                      <a:pt x="1576" y="94"/>
                      <a:pt x="1757" y="214"/>
                    </a:cubicBezTo>
                    <a:cubicBezTo>
                      <a:pt x="1921" y="324"/>
                      <a:pt x="2062" y="434"/>
                      <a:pt x="2176" y="539"/>
                    </a:cubicBezTo>
                    <a:cubicBezTo>
                      <a:pt x="2178" y="544"/>
                      <a:pt x="2182" y="546"/>
                      <a:pt x="2187" y="546"/>
                    </a:cubicBezTo>
                    <a:cubicBezTo>
                      <a:pt x="2191" y="546"/>
                      <a:pt x="2195" y="544"/>
                      <a:pt x="2197" y="539"/>
                    </a:cubicBezTo>
                    <a:cubicBezTo>
                      <a:pt x="2205" y="535"/>
                      <a:pt x="2201" y="524"/>
                      <a:pt x="2197" y="520"/>
                    </a:cubicBezTo>
                    <a:cubicBezTo>
                      <a:pt x="2079" y="409"/>
                      <a:pt x="1940" y="300"/>
                      <a:pt x="1774" y="190"/>
                    </a:cubicBezTo>
                    <a:cubicBezTo>
                      <a:pt x="1588" y="64"/>
                      <a:pt x="1378" y="1"/>
                      <a:pt x="1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3"/>
              <p:cNvSpPr/>
              <p:nvPr/>
            </p:nvSpPr>
            <p:spPr>
              <a:xfrm>
                <a:off x="5695515" y="2733369"/>
                <a:ext cx="301113" cy="1358121"/>
              </a:xfrm>
              <a:custGeom>
                <a:rect b="b" l="l" r="r" t="t"/>
                <a:pathLst>
                  <a:path extrusionOk="0" h="12868" w="2853">
                    <a:moveTo>
                      <a:pt x="358" y="0"/>
                    </a:moveTo>
                    <a:cubicBezTo>
                      <a:pt x="245" y="32"/>
                      <a:pt x="123" y="49"/>
                      <a:pt x="1" y="57"/>
                    </a:cubicBezTo>
                    <a:cubicBezTo>
                      <a:pt x="220" y="1135"/>
                      <a:pt x="1184" y="5907"/>
                      <a:pt x="1383" y="7172"/>
                    </a:cubicBezTo>
                    <a:lnTo>
                      <a:pt x="1717" y="7697"/>
                    </a:lnTo>
                    <a:lnTo>
                      <a:pt x="2853" y="12867"/>
                    </a:lnTo>
                    <a:lnTo>
                      <a:pt x="1892" y="7490"/>
                    </a:lnTo>
                    <a:lnTo>
                      <a:pt x="1612" y="7323"/>
                    </a:lnTo>
                    <a:cubicBezTo>
                      <a:pt x="1612" y="7323"/>
                      <a:pt x="1591" y="6431"/>
                      <a:pt x="1246" y="5207"/>
                    </a:cubicBezTo>
                    <a:cubicBezTo>
                      <a:pt x="900" y="3987"/>
                      <a:pt x="358" y="0"/>
                      <a:pt x="3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3"/>
              <p:cNvSpPr/>
              <p:nvPr/>
            </p:nvSpPr>
            <p:spPr>
              <a:xfrm>
                <a:off x="5315456" y="1250701"/>
                <a:ext cx="200636" cy="625234"/>
              </a:xfrm>
              <a:custGeom>
                <a:rect b="b" l="l" r="r" t="t"/>
                <a:pathLst>
                  <a:path extrusionOk="0" h="5924" w="1901">
                    <a:moveTo>
                      <a:pt x="465" y="0"/>
                    </a:moveTo>
                    <a:cubicBezTo>
                      <a:pt x="322" y="175"/>
                      <a:pt x="188" y="351"/>
                      <a:pt x="99" y="493"/>
                    </a:cubicBezTo>
                    <a:lnTo>
                      <a:pt x="29" y="509"/>
                    </a:lnTo>
                    <a:cubicBezTo>
                      <a:pt x="29" y="509"/>
                      <a:pt x="25" y="558"/>
                      <a:pt x="21" y="644"/>
                    </a:cubicBezTo>
                    <a:lnTo>
                      <a:pt x="21" y="659"/>
                    </a:lnTo>
                    <a:cubicBezTo>
                      <a:pt x="14" y="864"/>
                      <a:pt x="1" y="1230"/>
                      <a:pt x="1" y="1559"/>
                    </a:cubicBezTo>
                    <a:lnTo>
                      <a:pt x="1" y="1652"/>
                    </a:lnTo>
                    <a:cubicBezTo>
                      <a:pt x="1" y="1856"/>
                      <a:pt x="10" y="2039"/>
                      <a:pt x="29" y="2148"/>
                    </a:cubicBezTo>
                    <a:lnTo>
                      <a:pt x="217" y="2393"/>
                    </a:lnTo>
                    <a:cubicBezTo>
                      <a:pt x="217" y="2393"/>
                      <a:pt x="416" y="3385"/>
                      <a:pt x="571" y="4940"/>
                    </a:cubicBezTo>
                    <a:lnTo>
                      <a:pt x="571" y="4959"/>
                    </a:lnTo>
                    <a:cubicBezTo>
                      <a:pt x="575" y="4972"/>
                      <a:pt x="575" y="4980"/>
                      <a:pt x="575" y="4989"/>
                    </a:cubicBezTo>
                    <a:cubicBezTo>
                      <a:pt x="596" y="5192"/>
                      <a:pt x="615" y="5404"/>
                      <a:pt x="632" y="5623"/>
                    </a:cubicBezTo>
                    <a:cubicBezTo>
                      <a:pt x="636" y="5659"/>
                      <a:pt x="636" y="5692"/>
                      <a:pt x="639" y="5729"/>
                    </a:cubicBezTo>
                    <a:lnTo>
                      <a:pt x="639" y="5736"/>
                    </a:lnTo>
                    <a:lnTo>
                      <a:pt x="639" y="5740"/>
                    </a:lnTo>
                    <a:cubicBezTo>
                      <a:pt x="644" y="5802"/>
                      <a:pt x="652" y="5862"/>
                      <a:pt x="656" y="5924"/>
                    </a:cubicBezTo>
                    <a:cubicBezTo>
                      <a:pt x="656" y="5879"/>
                      <a:pt x="648" y="3117"/>
                      <a:pt x="440" y="2381"/>
                    </a:cubicBezTo>
                    <a:lnTo>
                      <a:pt x="440" y="2381"/>
                    </a:lnTo>
                    <a:cubicBezTo>
                      <a:pt x="782" y="2535"/>
                      <a:pt x="1848" y="2889"/>
                      <a:pt x="1901" y="2905"/>
                    </a:cubicBezTo>
                    <a:cubicBezTo>
                      <a:pt x="1884" y="2897"/>
                      <a:pt x="1738" y="2820"/>
                      <a:pt x="384" y="2124"/>
                    </a:cubicBezTo>
                    <a:cubicBezTo>
                      <a:pt x="245" y="1628"/>
                      <a:pt x="489" y="13"/>
                      <a:pt x="489" y="13"/>
                    </a:cubicBezTo>
                    <a:cubicBezTo>
                      <a:pt x="489" y="13"/>
                      <a:pt x="481" y="9"/>
                      <a:pt x="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3"/>
              <p:cNvSpPr/>
              <p:nvPr/>
            </p:nvSpPr>
            <p:spPr>
              <a:xfrm>
                <a:off x="5382898" y="1856518"/>
                <a:ext cx="1900" cy="19420"/>
              </a:xfrm>
              <a:custGeom>
                <a:rect b="b" l="l" r="r" t="t"/>
                <a:pathLst>
                  <a:path extrusionOk="0" h="184" w="18">
                    <a:moveTo>
                      <a:pt x="0" y="1"/>
                    </a:moveTo>
                    <a:cubicBezTo>
                      <a:pt x="5" y="62"/>
                      <a:pt x="9" y="123"/>
                      <a:pt x="17" y="184"/>
                    </a:cubicBezTo>
                    <a:cubicBezTo>
                      <a:pt x="13" y="123"/>
                      <a:pt x="5" y="62"/>
                      <a:pt x="0" y="1"/>
                    </a:cubicBezTo>
                    <a:close/>
                  </a:path>
                </a:pathLst>
              </a:custGeom>
              <a:solidFill>
                <a:srgbClr val="D5B4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3"/>
              <p:cNvSpPr/>
              <p:nvPr/>
            </p:nvSpPr>
            <p:spPr>
              <a:xfrm>
                <a:off x="5375721" y="1774089"/>
                <a:ext cx="6438" cy="70186"/>
              </a:xfrm>
              <a:custGeom>
                <a:rect b="b" l="l" r="r" t="t"/>
                <a:pathLst>
                  <a:path extrusionOk="0" h="665" w="61">
                    <a:moveTo>
                      <a:pt x="0" y="0"/>
                    </a:moveTo>
                    <a:lnTo>
                      <a:pt x="0" y="0"/>
                    </a:lnTo>
                    <a:cubicBezTo>
                      <a:pt x="25" y="212"/>
                      <a:pt x="40" y="436"/>
                      <a:pt x="61" y="664"/>
                    </a:cubicBezTo>
                    <a:cubicBezTo>
                      <a:pt x="44" y="445"/>
                      <a:pt x="25" y="233"/>
                      <a:pt x="4" y="30"/>
                    </a:cubicBezTo>
                    <a:cubicBezTo>
                      <a:pt x="4" y="21"/>
                      <a:pt x="4" y="13"/>
                      <a:pt x="0" y="0"/>
                    </a:cubicBezTo>
                    <a:close/>
                  </a:path>
                </a:pathLst>
              </a:custGeom>
              <a:solidFill>
                <a:srgbClr val="7A98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3"/>
              <p:cNvSpPr/>
              <p:nvPr/>
            </p:nvSpPr>
            <p:spPr>
              <a:xfrm>
                <a:off x="5659842" y="2161854"/>
                <a:ext cx="136255" cy="231560"/>
              </a:xfrm>
              <a:custGeom>
                <a:rect b="b" l="l" r="r" t="t"/>
                <a:pathLst>
                  <a:path extrusionOk="0" h="2194" w="1291">
                    <a:moveTo>
                      <a:pt x="1103" y="0"/>
                    </a:moveTo>
                    <a:lnTo>
                      <a:pt x="1" y="2193"/>
                    </a:lnTo>
                    <a:lnTo>
                      <a:pt x="1291" y="1420"/>
                    </a:lnTo>
                    <a:lnTo>
                      <a:pt x="696" y="1375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3"/>
              <p:cNvSpPr/>
              <p:nvPr/>
            </p:nvSpPr>
            <p:spPr>
              <a:xfrm>
                <a:off x="5306907" y="856498"/>
                <a:ext cx="77046" cy="36201"/>
              </a:xfrm>
              <a:custGeom>
                <a:rect b="b" l="l" r="r" t="t"/>
                <a:pathLst>
                  <a:path extrusionOk="0" h="343" w="730">
                    <a:moveTo>
                      <a:pt x="729" y="1"/>
                    </a:moveTo>
                    <a:lnTo>
                      <a:pt x="729" y="1"/>
                    </a:lnTo>
                    <a:cubicBezTo>
                      <a:pt x="603" y="5"/>
                      <a:pt x="485" y="18"/>
                      <a:pt x="367" y="42"/>
                    </a:cubicBezTo>
                    <a:cubicBezTo>
                      <a:pt x="326" y="54"/>
                      <a:pt x="286" y="66"/>
                      <a:pt x="253" y="83"/>
                    </a:cubicBezTo>
                    <a:cubicBezTo>
                      <a:pt x="232" y="91"/>
                      <a:pt x="217" y="102"/>
                      <a:pt x="204" y="115"/>
                    </a:cubicBezTo>
                    <a:cubicBezTo>
                      <a:pt x="188" y="127"/>
                      <a:pt x="168" y="143"/>
                      <a:pt x="147" y="156"/>
                    </a:cubicBezTo>
                    <a:cubicBezTo>
                      <a:pt x="106" y="184"/>
                      <a:pt x="58" y="200"/>
                      <a:pt x="5" y="205"/>
                    </a:cubicBezTo>
                    <a:lnTo>
                      <a:pt x="1" y="205"/>
                    </a:lnTo>
                    <a:cubicBezTo>
                      <a:pt x="21" y="229"/>
                      <a:pt x="54" y="266"/>
                      <a:pt x="95" y="294"/>
                    </a:cubicBezTo>
                    <a:cubicBezTo>
                      <a:pt x="95" y="290"/>
                      <a:pt x="95" y="290"/>
                      <a:pt x="99" y="286"/>
                    </a:cubicBezTo>
                    <a:cubicBezTo>
                      <a:pt x="99" y="286"/>
                      <a:pt x="102" y="282"/>
                      <a:pt x="106" y="282"/>
                    </a:cubicBezTo>
                    <a:cubicBezTo>
                      <a:pt x="106" y="282"/>
                      <a:pt x="110" y="282"/>
                      <a:pt x="110" y="286"/>
                    </a:cubicBezTo>
                    <a:cubicBezTo>
                      <a:pt x="115" y="286"/>
                      <a:pt x="204" y="343"/>
                      <a:pt x="286" y="343"/>
                    </a:cubicBezTo>
                    <a:cubicBezTo>
                      <a:pt x="302" y="343"/>
                      <a:pt x="318" y="343"/>
                      <a:pt x="330" y="335"/>
                    </a:cubicBezTo>
                    <a:cubicBezTo>
                      <a:pt x="416" y="298"/>
                      <a:pt x="603" y="127"/>
                      <a:pt x="603" y="127"/>
                    </a:cubicBezTo>
                    <a:cubicBezTo>
                      <a:pt x="607" y="123"/>
                      <a:pt x="611" y="123"/>
                      <a:pt x="611" y="123"/>
                    </a:cubicBezTo>
                    <a:lnTo>
                      <a:pt x="619" y="123"/>
                    </a:lnTo>
                    <a:lnTo>
                      <a:pt x="729" y="1"/>
                    </a:ln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3"/>
              <p:cNvSpPr/>
              <p:nvPr/>
            </p:nvSpPr>
            <p:spPr>
              <a:xfrm>
                <a:off x="5316828" y="869480"/>
                <a:ext cx="55832" cy="25858"/>
              </a:xfrm>
              <a:custGeom>
                <a:rect b="b" l="l" r="r" t="t"/>
                <a:pathLst>
                  <a:path extrusionOk="0" h="245" w="529">
                    <a:moveTo>
                      <a:pt x="517" y="1"/>
                    </a:moveTo>
                    <a:cubicBezTo>
                      <a:pt x="514" y="1"/>
                      <a:pt x="511" y="2"/>
                      <a:pt x="509" y="4"/>
                    </a:cubicBezTo>
                    <a:cubicBezTo>
                      <a:pt x="509" y="4"/>
                      <a:pt x="322" y="175"/>
                      <a:pt x="236" y="212"/>
                    </a:cubicBezTo>
                    <a:cubicBezTo>
                      <a:pt x="222" y="218"/>
                      <a:pt x="206" y="221"/>
                      <a:pt x="189" y="221"/>
                    </a:cubicBezTo>
                    <a:cubicBezTo>
                      <a:pt x="112" y="221"/>
                      <a:pt x="20" y="163"/>
                      <a:pt x="16" y="163"/>
                    </a:cubicBezTo>
                    <a:cubicBezTo>
                      <a:pt x="14" y="161"/>
                      <a:pt x="11" y="160"/>
                      <a:pt x="9" y="160"/>
                    </a:cubicBezTo>
                    <a:cubicBezTo>
                      <a:pt x="6" y="160"/>
                      <a:pt x="5" y="161"/>
                      <a:pt x="5" y="163"/>
                    </a:cubicBezTo>
                    <a:cubicBezTo>
                      <a:pt x="1" y="171"/>
                      <a:pt x="1" y="175"/>
                      <a:pt x="5" y="180"/>
                    </a:cubicBezTo>
                    <a:cubicBezTo>
                      <a:pt x="12" y="184"/>
                      <a:pt x="106" y="244"/>
                      <a:pt x="192" y="244"/>
                    </a:cubicBezTo>
                    <a:cubicBezTo>
                      <a:pt x="208" y="244"/>
                      <a:pt x="228" y="240"/>
                      <a:pt x="245" y="232"/>
                    </a:cubicBezTo>
                    <a:cubicBezTo>
                      <a:pt x="334" y="191"/>
                      <a:pt x="517" y="24"/>
                      <a:pt x="525" y="20"/>
                    </a:cubicBezTo>
                    <a:cubicBezTo>
                      <a:pt x="529" y="17"/>
                      <a:pt x="529" y="9"/>
                      <a:pt x="525" y="4"/>
                    </a:cubicBezTo>
                    <a:cubicBezTo>
                      <a:pt x="523" y="2"/>
                      <a:pt x="520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3"/>
              <p:cNvSpPr/>
              <p:nvPr/>
            </p:nvSpPr>
            <p:spPr>
              <a:xfrm>
                <a:off x="5293292" y="850377"/>
                <a:ext cx="108287" cy="27863"/>
              </a:xfrm>
              <a:custGeom>
                <a:rect b="b" l="l" r="r" t="t"/>
                <a:pathLst>
                  <a:path extrusionOk="0" h="264" w="1026">
                    <a:moveTo>
                      <a:pt x="674" y="0"/>
                    </a:moveTo>
                    <a:cubicBezTo>
                      <a:pt x="610" y="0"/>
                      <a:pt x="545" y="5"/>
                      <a:pt x="479" y="19"/>
                    </a:cubicBezTo>
                    <a:cubicBezTo>
                      <a:pt x="435" y="27"/>
                      <a:pt x="386" y="38"/>
                      <a:pt x="342" y="63"/>
                    </a:cubicBezTo>
                    <a:cubicBezTo>
                      <a:pt x="317" y="76"/>
                      <a:pt x="297" y="87"/>
                      <a:pt x="276" y="104"/>
                    </a:cubicBezTo>
                    <a:lnTo>
                      <a:pt x="228" y="145"/>
                    </a:lnTo>
                    <a:cubicBezTo>
                      <a:pt x="177" y="188"/>
                      <a:pt x="119" y="223"/>
                      <a:pt x="48" y="223"/>
                    </a:cubicBezTo>
                    <a:cubicBezTo>
                      <a:pt x="33" y="223"/>
                      <a:pt x="17" y="222"/>
                      <a:pt x="0" y="218"/>
                    </a:cubicBezTo>
                    <a:lnTo>
                      <a:pt x="0" y="218"/>
                    </a:lnTo>
                    <a:cubicBezTo>
                      <a:pt x="29" y="250"/>
                      <a:pt x="73" y="264"/>
                      <a:pt x="117" y="264"/>
                    </a:cubicBezTo>
                    <a:cubicBezTo>
                      <a:pt x="123" y="264"/>
                      <a:pt x="128" y="263"/>
                      <a:pt x="134" y="263"/>
                    </a:cubicBezTo>
                    <a:cubicBezTo>
                      <a:pt x="187" y="258"/>
                      <a:pt x="235" y="242"/>
                      <a:pt x="276" y="214"/>
                    </a:cubicBezTo>
                    <a:cubicBezTo>
                      <a:pt x="297" y="201"/>
                      <a:pt x="317" y="185"/>
                      <a:pt x="333" y="173"/>
                    </a:cubicBezTo>
                    <a:cubicBezTo>
                      <a:pt x="346" y="160"/>
                      <a:pt x="361" y="149"/>
                      <a:pt x="382" y="141"/>
                    </a:cubicBezTo>
                    <a:cubicBezTo>
                      <a:pt x="415" y="124"/>
                      <a:pt x="455" y="112"/>
                      <a:pt x="496" y="100"/>
                    </a:cubicBezTo>
                    <a:cubicBezTo>
                      <a:pt x="667" y="63"/>
                      <a:pt x="846" y="59"/>
                      <a:pt x="1025" y="51"/>
                    </a:cubicBezTo>
                    <a:cubicBezTo>
                      <a:pt x="939" y="23"/>
                      <a:pt x="849" y="10"/>
                      <a:pt x="757" y="2"/>
                    </a:cubicBezTo>
                    <a:cubicBezTo>
                      <a:pt x="729" y="1"/>
                      <a:pt x="702" y="0"/>
                      <a:pt x="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33"/>
              <p:cNvSpPr/>
              <p:nvPr/>
            </p:nvSpPr>
            <p:spPr>
              <a:xfrm>
                <a:off x="5338253" y="1018401"/>
                <a:ext cx="52032" cy="24697"/>
              </a:xfrm>
              <a:custGeom>
                <a:rect b="b" l="l" r="r" t="t"/>
                <a:pathLst>
                  <a:path extrusionOk="0" h="234" w="493">
                    <a:moveTo>
                      <a:pt x="493" y="1"/>
                    </a:moveTo>
                    <a:cubicBezTo>
                      <a:pt x="493" y="1"/>
                      <a:pt x="472" y="5"/>
                      <a:pt x="440" y="17"/>
                    </a:cubicBezTo>
                    <a:cubicBezTo>
                      <a:pt x="404" y="29"/>
                      <a:pt x="350" y="50"/>
                      <a:pt x="298" y="66"/>
                    </a:cubicBezTo>
                    <a:cubicBezTo>
                      <a:pt x="200" y="102"/>
                      <a:pt x="87" y="139"/>
                      <a:pt x="13" y="155"/>
                    </a:cubicBezTo>
                    <a:cubicBezTo>
                      <a:pt x="5" y="160"/>
                      <a:pt x="1" y="172"/>
                      <a:pt x="5" y="179"/>
                    </a:cubicBezTo>
                    <a:cubicBezTo>
                      <a:pt x="16" y="214"/>
                      <a:pt x="41" y="234"/>
                      <a:pt x="77" y="234"/>
                    </a:cubicBezTo>
                    <a:cubicBezTo>
                      <a:pt x="80" y="234"/>
                      <a:pt x="83" y="233"/>
                      <a:pt x="87" y="233"/>
                    </a:cubicBezTo>
                    <a:cubicBezTo>
                      <a:pt x="102" y="228"/>
                      <a:pt x="123" y="224"/>
                      <a:pt x="147" y="220"/>
                    </a:cubicBezTo>
                    <a:cubicBezTo>
                      <a:pt x="282" y="188"/>
                      <a:pt x="493" y="1"/>
                      <a:pt x="493" y="1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3"/>
              <p:cNvSpPr/>
              <p:nvPr/>
            </p:nvSpPr>
            <p:spPr>
              <a:xfrm>
                <a:off x="5336564" y="1020617"/>
                <a:ext cx="47389" cy="15093"/>
              </a:xfrm>
              <a:custGeom>
                <a:rect b="b" l="l" r="r" t="t"/>
                <a:pathLst>
                  <a:path extrusionOk="0" h="143" w="449">
                    <a:moveTo>
                      <a:pt x="448" y="0"/>
                    </a:moveTo>
                    <a:cubicBezTo>
                      <a:pt x="432" y="4"/>
                      <a:pt x="163" y="32"/>
                      <a:pt x="49" y="57"/>
                    </a:cubicBezTo>
                    <a:cubicBezTo>
                      <a:pt x="17" y="66"/>
                      <a:pt x="0" y="102"/>
                      <a:pt x="17" y="130"/>
                    </a:cubicBezTo>
                    <a:cubicBezTo>
                      <a:pt x="21" y="134"/>
                      <a:pt x="25" y="143"/>
                      <a:pt x="25" y="143"/>
                    </a:cubicBezTo>
                    <a:cubicBezTo>
                      <a:pt x="127" y="126"/>
                      <a:pt x="411" y="12"/>
                      <a:pt x="448" y="0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3"/>
              <p:cNvSpPr/>
              <p:nvPr/>
            </p:nvSpPr>
            <p:spPr>
              <a:xfrm>
                <a:off x="5529285" y="884467"/>
                <a:ext cx="113880" cy="192510"/>
              </a:xfrm>
              <a:custGeom>
                <a:rect b="b" l="l" r="r" t="t"/>
                <a:pathLst>
                  <a:path extrusionOk="0" h="1824" w="1079">
                    <a:moveTo>
                      <a:pt x="25" y="1"/>
                    </a:moveTo>
                    <a:lnTo>
                      <a:pt x="25" y="1"/>
                    </a:lnTo>
                    <a:cubicBezTo>
                      <a:pt x="29" y="62"/>
                      <a:pt x="29" y="119"/>
                      <a:pt x="29" y="171"/>
                    </a:cubicBezTo>
                    <a:cubicBezTo>
                      <a:pt x="29" y="184"/>
                      <a:pt x="29" y="192"/>
                      <a:pt x="25" y="200"/>
                    </a:cubicBezTo>
                    <a:lnTo>
                      <a:pt x="25" y="282"/>
                    </a:lnTo>
                    <a:lnTo>
                      <a:pt x="25" y="306"/>
                    </a:lnTo>
                    <a:cubicBezTo>
                      <a:pt x="21" y="322"/>
                      <a:pt x="21" y="338"/>
                      <a:pt x="21" y="355"/>
                    </a:cubicBezTo>
                    <a:cubicBezTo>
                      <a:pt x="21" y="379"/>
                      <a:pt x="17" y="399"/>
                      <a:pt x="17" y="423"/>
                    </a:cubicBezTo>
                    <a:cubicBezTo>
                      <a:pt x="14" y="436"/>
                      <a:pt x="14" y="453"/>
                      <a:pt x="14" y="464"/>
                    </a:cubicBezTo>
                    <a:cubicBezTo>
                      <a:pt x="10" y="481"/>
                      <a:pt x="10" y="497"/>
                      <a:pt x="5" y="513"/>
                    </a:cubicBezTo>
                    <a:cubicBezTo>
                      <a:pt x="5" y="530"/>
                      <a:pt x="5" y="541"/>
                      <a:pt x="1" y="554"/>
                    </a:cubicBezTo>
                    <a:lnTo>
                      <a:pt x="1" y="562"/>
                    </a:lnTo>
                    <a:cubicBezTo>
                      <a:pt x="164" y="916"/>
                      <a:pt x="485" y="1510"/>
                      <a:pt x="900" y="1823"/>
                    </a:cubicBezTo>
                    <a:cubicBezTo>
                      <a:pt x="986" y="1697"/>
                      <a:pt x="1050" y="1608"/>
                      <a:pt x="1079" y="1570"/>
                    </a:cubicBezTo>
                    <a:cubicBezTo>
                      <a:pt x="831" y="1433"/>
                      <a:pt x="310" y="875"/>
                      <a:pt x="102" y="29"/>
                    </a:cubicBezTo>
                    <a:cubicBezTo>
                      <a:pt x="91" y="25"/>
                      <a:pt x="83" y="21"/>
                      <a:pt x="74" y="17"/>
                    </a:cubicBezTo>
                    <a:lnTo>
                      <a:pt x="70" y="17"/>
                    </a:lnTo>
                    <a:cubicBezTo>
                      <a:pt x="54" y="8"/>
                      <a:pt x="42" y="4"/>
                      <a:pt x="25" y="1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3"/>
              <p:cNvSpPr/>
              <p:nvPr/>
            </p:nvSpPr>
            <p:spPr>
              <a:xfrm>
                <a:off x="5537096" y="886261"/>
                <a:ext cx="3061" cy="1267"/>
              </a:xfrm>
              <a:custGeom>
                <a:rect b="b" l="l" r="r" t="t"/>
                <a:pathLst>
                  <a:path extrusionOk="0" h="12" w="29">
                    <a:moveTo>
                      <a:pt x="28" y="12"/>
                    </a:moveTo>
                    <a:cubicBezTo>
                      <a:pt x="17" y="8"/>
                      <a:pt x="9" y="4"/>
                      <a:pt x="0" y="0"/>
                    </a:cubicBezTo>
                    <a:cubicBezTo>
                      <a:pt x="9" y="4"/>
                      <a:pt x="17" y="8"/>
                      <a:pt x="28" y="12"/>
                    </a:cubicBezTo>
                    <a:close/>
                  </a:path>
                </a:pathLst>
              </a:custGeom>
              <a:solidFill>
                <a:srgbClr val="AB7F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3"/>
              <p:cNvSpPr/>
              <p:nvPr/>
            </p:nvSpPr>
            <p:spPr>
              <a:xfrm>
                <a:off x="5490235" y="884467"/>
                <a:ext cx="64909" cy="183855"/>
              </a:xfrm>
              <a:custGeom>
                <a:rect b="b" l="l" r="r" t="t"/>
                <a:pathLst>
                  <a:path extrusionOk="0" h="1742" w="615">
                    <a:moveTo>
                      <a:pt x="395" y="1"/>
                    </a:moveTo>
                    <a:lnTo>
                      <a:pt x="395" y="1"/>
                    </a:lnTo>
                    <a:cubicBezTo>
                      <a:pt x="399" y="62"/>
                      <a:pt x="399" y="119"/>
                      <a:pt x="399" y="171"/>
                    </a:cubicBezTo>
                    <a:cubicBezTo>
                      <a:pt x="399" y="184"/>
                      <a:pt x="399" y="192"/>
                      <a:pt x="395" y="200"/>
                    </a:cubicBezTo>
                    <a:lnTo>
                      <a:pt x="395" y="282"/>
                    </a:lnTo>
                    <a:lnTo>
                      <a:pt x="395" y="306"/>
                    </a:lnTo>
                    <a:cubicBezTo>
                      <a:pt x="391" y="322"/>
                      <a:pt x="391" y="338"/>
                      <a:pt x="391" y="355"/>
                    </a:cubicBezTo>
                    <a:cubicBezTo>
                      <a:pt x="391" y="379"/>
                      <a:pt x="387" y="399"/>
                      <a:pt x="387" y="423"/>
                    </a:cubicBezTo>
                    <a:cubicBezTo>
                      <a:pt x="384" y="436"/>
                      <a:pt x="384" y="453"/>
                      <a:pt x="384" y="464"/>
                    </a:cubicBezTo>
                    <a:cubicBezTo>
                      <a:pt x="384" y="472"/>
                      <a:pt x="380" y="481"/>
                      <a:pt x="380" y="489"/>
                    </a:cubicBezTo>
                    <a:cubicBezTo>
                      <a:pt x="380" y="497"/>
                      <a:pt x="380" y="505"/>
                      <a:pt x="375" y="513"/>
                    </a:cubicBezTo>
                    <a:cubicBezTo>
                      <a:pt x="375" y="530"/>
                      <a:pt x="375" y="541"/>
                      <a:pt x="371" y="554"/>
                    </a:cubicBezTo>
                    <a:lnTo>
                      <a:pt x="371" y="562"/>
                    </a:lnTo>
                    <a:cubicBezTo>
                      <a:pt x="367" y="579"/>
                      <a:pt x="367" y="590"/>
                      <a:pt x="363" y="607"/>
                    </a:cubicBezTo>
                    <a:cubicBezTo>
                      <a:pt x="359" y="635"/>
                      <a:pt x="355" y="663"/>
                      <a:pt x="350" y="688"/>
                    </a:cubicBezTo>
                    <a:cubicBezTo>
                      <a:pt x="346" y="704"/>
                      <a:pt x="343" y="721"/>
                      <a:pt x="339" y="737"/>
                    </a:cubicBezTo>
                    <a:cubicBezTo>
                      <a:pt x="335" y="757"/>
                      <a:pt x="331" y="774"/>
                      <a:pt x="326" y="789"/>
                    </a:cubicBezTo>
                    <a:cubicBezTo>
                      <a:pt x="326" y="794"/>
                      <a:pt x="326" y="798"/>
                      <a:pt x="322" y="802"/>
                    </a:cubicBezTo>
                    <a:cubicBezTo>
                      <a:pt x="318" y="819"/>
                      <a:pt x="314" y="834"/>
                      <a:pt x="310" y="851"/>
                    </a:cubicBezTo>
                    <a:lnTo>
                      <a:pt x="273" y="960"/>
                    </a:lnTo>
                    <a:cubicBezTo>
                      <a:pt x="269" y="977"/>
                      <a:pt x="262" y="990"/>
                      <a:pt x="258" y="1001"/>
                    </a:cubicBezTo>
                    <a:cubicBezTo>
                      <a:pt x="258" y="1005"/>
                      <a:pt x="253" y="1009"/>
                      <a:pt x="253" y="1014"/>
                    </a:cubicBezTo>
                    <a:cubicBezTo>
                      <a:pt x="245" y="1026"/>
                      <a:pt x="241" y="1042"/>
                      <a:pt x="233" y="1054"/>
                    </a:cubicBezTo>
                    <a:cubicBezTo>
                      <a:pt x="228" y="1071"/>
                      <a:pt x="220" y="1087"/>
                      <a:pt x="213" y="1099"/>
                    </a:cubicBezTo>
                    <a:lnTo>
                      <a:pt x="213" y="1103"/>
                    </a:lnTo>
                    <a:cubicBezTo>
                      <a:pt x="155" y="1217"/>
                      <a:pt x="82" y="1315"/>
                      <a:pt x="1" y="1408"/>
                    </a:cubicBezTo>
                    <a:cubicBezTo>
                      <a:pt x="1" y="1408"/>
                      <a:pt x="33" y="1555"/>
                      <a:pt x="74" y="1741"/>
                    </a:cubicBezTo>
                    <a:cubicBezTo>
                      <a:pt x="74" y="1741"/>
                      <a:pt x="615" y="896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3"/>
              <p:cNvSpPr/>
              <p:nvPr/>
            </p:nvSpPr>
            <p:spPr>
              <a:xfrm>
                <a:off x="5256246" y="876340"/>
                <a:ext cx="24169" cy="6227"/>
              </a:xfrm>
              <a:custGeom>
                <a:rect b="b" l="l" r="r" t="t"/>
                <a:pathLst>
                  <a:path extrusionOk="0" h="59" w="229">
                    <a:moveTo>
                      <a:pt x="1" y="0"/>
                    </a:moveTo>
                    <a:lnTo>
                      <a:pt x="1" y="57"/>
                    </a:lnTo>
                    <a:cubicBezTo>
                      <a:pt x="1" y="57"/>
                      <a:pt x="29" y="58"/>
                      <a:pt x="65" y="58"/>
                    </a:cubicBezTo>
                    <a:cubicBezTo>
                      <a:pt x="126" y="58"/>
                      <a:pt x="211" y="55"/>
                      <a:pt x="229" y="37"/>
                    </a:cubicBezTo>
                    <a:lnTo>
                      <a:pt x="229" y="37"/>
                    </a:lnTo>
                    <a:cubicBezTo>
                      <a:pt x="210" y="38"/>
                      <a:pt x="192" y="39"/>
                      <a:pt x="176" y="39"/>
                    </a:cubicBezTo>
                    <a:cubicBezTo>
                      <a:pt x="49" y="3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3"/>
              <p:cNvSpPr/>
              <p:nvPr/>
            </p:nvSpPr>
            <p:spPr>
              <a:xfrm>
                <a:off x="5254135" y="892488"/>
                <a:ext cx="30607" cy="14459"/>
              </a:xfrm>
              <a:custGeom>
                <a:rect b="b" l="l" r="r" t="t"/>
                <a:pathLst>
                  <a:path extrusionOk="0" h="137" w="290">
                    <a:moveTo>
                      <a:pt x="277" y="0"/>
                    </a:moveTo>
                    <a:cubicBezTo>
                      <a:pt x="273" y="0"/>
                      <a:pt x="267" y="3"/>
                      <a:pt x="265" y="6"/>
                    </a:cubicBezTo>
                    <a:cubicBezTo>
                      <a:pt x="219" y="92"/>
                      <a:pt x="154" y="113"/>
                      <a:pt x="102" y="113"/>
                    </a:cubicBezTo>
                    <a:cubicBezTo>
                      <a:pt x="56" y="113"/>
                      <a:pt x="20" y="97"/>
                      <a:pt x="17" y="95"/>
                    </a:cubicBezTo>
                    <a:cubicBezTo>
                      <a:pt x="13" y="95"/>
                      <a:pt x="5" y="95"/>
                      <a:pt x="5" y="103"/>
                    </a:cubicBezTo>
                    <a:cubicBezTo>
                      <a:pt x="0" y="108"/>
                      <a:pt x="5" y="116"/>
                      <a:pt x="9" y="116"/>
                    </a:cubicBezTo>
                    <a:cubicBezTo>
                      <a:pt x="9" y="116"/>
                      <a:pt x="49" y="136"/>
                      <a:pt x="103" y="136"/>
                    </a:cubicBezTo>
                    <a:cubicBezTo>
                      <a:pt x="159" y="136"/>
                      <a:pt x="232" y="112"/>
                      <a:pt x="285" y="14"/>
                    </a:cubicBezTo>
                    <a:cubicBezTo>
                      <a:pt x="289" y="10"/>
                      <a:pt x="285" y="2"/>
                      <a:pt x="281" y="2"/>
                    </a:cubicBezTo>
                    <a:cubicBezTo>
                      <a:pt x="280" y="1"/>
                      <a:pt x="279" y="0"/>
                      <a:pt x="2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3"/>
              <p:cNvSpPr/>
              <p:nvPr/>
            </p:nvSpPr>
            <p:spPr>
              <a:xfrm>
                <a:off x="5265745" y="864730"/>
                <a:ext cx="80318" cy="130978"/>
              </a:xfrm>
              <a:custGeom>
                <a:rect b="b" l="l" r="r" t="t"/>
                <a:pathLst>
                  <a:path extrusionOk="0" h="1241" w="761">
                    <a:moveTo>
                      <a:pt x="0" y="0"/>
                    </a:moveTo>
                    <a:cubicBezTo>
                      <a:pt x="1" y="0"/>
                      <a:pt x="468" y="428"/>
                      <a:pt x="329" y="1188"/>
                    </a:cubicBezTo>
                    <a:lnTo>
                      <a:pt x="761" y="1241"/>
                    </a:lnTo>
                    <a:lnTo>
                      <a:pt x="432" y="1115"/>
                    </a:lnTo>
                    <a:cubicBezTo>
                      <a:pt x="432" y="1115"/>
                      <a:pt x="456" y="358"/>
                      <a:pt x="0" y="0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3"/>
              <p:cNvSpPr/>
              <p:nvPr/>
            </p:nvSpPr>
            <p:spPr>
              <a:xfrm>
                <a:off x="4961360" y="1469703"/>
                <a:ext cx="396840" cy="497316"/>
              </a:xfrm>
              <a:custGeom>
                <a:rect b="b" l="l" r="r" t="t"/>
                <a:pathLst>
                  <a:path extrusionOk="0" h="4712" w="3760">
                    <a:moveTo>
                      <a:pt x="663" y="0"/>
                    </a:moveTo>
                    <a:lnTo>
                      <a:pt x="663" y="0"/>
                    </a:lnTo>
                    <a:cubicBezTo>
                      <a:pt x="504" y="147"/>
                      <a:pt x="366" y="248"/>
                      <a:pt x="244" y="318"/>
                    </a:cubicBezTo>
                    <a:cubicBezTo>
                      <a:pt x="151" y="366"/>
                      <a:pt x="73" y="395"/>
                      <a:pt x="0" y="415"/>
                    </a:cubicBezTo>
                    <a:cubicBezTo>
                      <a:pt x="488" y="1611"/>
                      <a:pt x="2697" y="4544"/>
                      <a:pt x="2697" y="4544"/>
                    </a:cubicBezTo>
                    <a:lnTo>
                      <a:pt x="2795" y="4598"/>
                    </a:lnTo>
                    <a:lnTo>
                      <a:pt x="3010" y="4711"/>
                    </a:lnTo>
                    <a:lnTo>
                      <a:pt x="3759" y="4626"/>
                    </a:lnTo>
                    <a:lnTo>
                      <a:pt x="3759" y="4593"/>
                    </a:lnTo>
                    <a:cubicBezTo>
                      <a:pt x="3307" y="4536"/>
                      <a:pt x="997" y="1770"/>
                      <a:pt x="280" y="639"/>
                    </a:cubicBezTo>
                    <a:cubicBezTo>
                      <a:pt x="590" y="428"/>
                      <a:pt x="650" y="77"/>
                      <a:pt x="663" y="0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3"/>
              <p:cNvSpPr/>
              <p:nvPr/>
            </p:nvSpPr>
            <p:spPr>
              <a:xfrm>
                <a:off x="5342580" y="887844"/>
                <a:ext cx="75674" cy="72824"/>
              </a:xfrm>
              <a:custGeom>
                <a:rect b="b" l="l" r="r" t="t"/>
                <a:pathLst>
                  <a:path extrusionOk="0" h="690" w="717">
                    <a:moveTo>
                      <a:pt x="566" y="1"/>
                    </a:moveTo>
                    <a:cubicBezTo>
                      <a:pt x="538" y="1"/>
                      <a:pt x="505" y="13"/>
                      <a:pt x="480" y="34"/>
                    </a:cubicBezTo>
                    <a:lnTo>
                      <a:pt x="86" y="372"/>
                    </a:lnTo>
                    <a:cubicBezTo>
                      <a:pt x="1" y="445"/>
                      <a:pt x="5" y="575"/>
                      <a:pt x="90" y="640"/>
                    </a:cubicBezTo>
                    <a:cubicBezTo>
                      <a:pt x="131" y="672"/>
                      <a:pt x="179" y="689"/>
                      <a:pt x="228" y="689"/>
                    </a:cubicBezTo>
                    <a:cubicBezTo>
                      <a:pt x="290" y="689"/>
                      <a:pt x="354" y="665"/>
                      <a:pt x="395" y="611"/>
                    </a:cubicBezTo>
                    <a:lnTo>
                      <a:pt x="651" y="299"/>
                    </a:lnTo>
                    <a:cubicBezTo>
                      <a:pt x="700" y="245"/>
                      <a:pt x="716" y="172"/>
                      <a:pt x="696" y="103"/>
                    </a:cubicBezTo>
                    <a:cubicBezTo>
                      <a:pt x="680" y="38"/>
                      <a:pt x="623" y="1"/>
                      <a:pt x="566" y="1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3"/>
              <p:cNvSpPr/>
              <p:nvPr/>
            </p:nvSpPr>
            <p:spPr>
              <a:xfrm>
                <a:off x="5265745" y="864730"/>
                <a:ext cx="80318" cy="130978"/>
              </a:xfrm>
              <a:custGeom>
                <a:rect b="b" l="l" r="r" t="t"/>
                <a:pathLst>
                  <a:path extrusionOk="0" h="1241" w="761">
                    <a:moveTo>
                      <a:pt x="0" y="0"/>
                    </a:moveTo>
                    <a:cubicBezTo>
                      <a:pt x="0" y="0"/>
                      <a:pt x="115" y="73"/>
                      <a:pt x="228" y="269"/>
                    </a:cubicBezTo>
                    <a:cubicBezTo>
                      <a:pt x="448" y="643"/>
                      <a:pt x="432" y="1115"/>
                      <a:pt x="432" y="1115"/>
                    </a:cubicBezTo>
                    <a:lnTo>
                      <a:pt x="761" y="1241"/>
                    </a:lnTo>
                    <a:cubicBezTo>
                      <a:pt x="761" y="1241"/>
                      <a:pt x="293" y="86"/>
                      <a:pt x="0" y="0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3"/>
              <p:cNvSpPr/>
              <p:nvPr/>
            </p:nvSpPr>
            <p:spPr>
              <a:xfrm>
                <a:off x="5289703" y="893016"/>
                <a:ext cx="23325" cy="89500"/>
              </a:xfrm>
              <a:custGeom>
                <a:rect b="b" l="l" r="r" t="t"/>
                <a:pathLst>
                  <a:path extrusionOk="0" h="848" w="221">
                    <a:moveTo>
                      <a:pt x="1" y="1"/>
                    </a:moveTo>
                    <a:lnTo>
                      <a:pt x="1" y="1"/>
                    </a:lnTo>
                    <a:cubicBezTo>
                      <a:pt x="98" y="171"/>
                      <a:pt x="196" y="445"/>
                      <a:pt x="205" y="847"/>
                    </a:cubicBezTo>
                    <a:cubicBezTo>
                      <a:pt x="205" y="847"/>
                      <a:pt x="221" y="375"/>
                      <a:pt x="1" y="1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3"/>
              <p:cNvSpPr/>
              <p:nvPr/>
            </p:nvSpPr>
            <p:spPr>
              <a:xfrm>
                <a:off x="4846212" y="1151913"/>
                <a:ext cx="33985" cy="37045"/>
              </a:xfrm>
              <a:custGeom>
                <a:rect b="b" l="l" r="r" t="t"/>
                <a:pathLst>
                  <a:path extrusionOk="0" h="351" w="322">
                    <a:moveTo>
                      <a:pt x="206" y="1"/>
                    </a:moveTo>
                    <a:cubicBezTo>
                      <a:pt x="196" y="1"/>
                      <a:pt x="186" y="2"/>
                      <a:pt x="175" y="5"/>
                    </a:cubicBezTo>
                    <a:lnTo>
                      <a:pt x="172" y="5"/>
                    </a:lnTo>
                    <a:cubicBezTo>
                      <a:pt x="66" y="37"/>
                      <a:pt x="1" y="148"/>
                      <a:pt x="25" y="257"/>
                    </a:cubicBezTo>
                    <a:lnTo>
                      <a:pt x="25" y="262"/>
                    </a:lnTo>
                    <a:cubicBezTo>
                      <a:pt x="37" y="316"/>
                      <a:pt x="82" y="351"/>
                      <a:pt x="135" y="351"/>
                    </a:cubicBezTo>
                    <a:cubicBezTo>
                      <a:pt x="138" y="351"/>
                      <a:pt x="140" y="351"/>
                      <a:pt x="143" y="351"/>
                    </a:cubicBezTo>
                    <a:cubicBezTo>
                      <a:pt x="237" y="347"/>
                      <a:pt x="314" y="274"/>
                      <a:pt x="318" y="180"/>
                    </a:cubicBezTo>
                    <a:lnTo>
                      <a:pt x="318" y="119"/>
                    </a:lnTo>
                    <a:cubicBezTo>
                      <a:pt x="321" y="53"/>
                      <a:pt x="267" y="1"/>
                      <a:pt x="2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3"/>
              <p:cNvSpPr/>
              <p:nvPr/>
            </p:nvSpPr>
            <p:spPr>
              <a:xfrm>
                <a:off x="5238621" y="732591"/>
                <a:ext cx="291719" cy="101849"/>
              </a:xfrm>
              <a:custGeom>
                <a:rect b="b" l="l" r="r" t="t"/>
                <a:pathLst>
                  <a:path extrusionOk="0" h="965" w="2764">
                    <a:moveTo>
                      <a:pt x="1835" y="1"/>
                    </a:moveTo>
                    <a:cubicBezTo>
                      <a:pt x="1692" y="1"/>
                      <a:pt x="1556" y="40"/>
                      <a:pt x="1433" y="118"/>
                    </a:cubicBezTo>
                    <a:cubicBezTo>
                      <a:pt x="1052" y="359"/>
                      <a:pt x="407" y="384"/>
                      <a:pt x="151" y="384"/>
                    </a:cubicBezTo>
                    <a:cubicBezTo>
                      <a:pt x="84" y="384"/>
                      <a:pt x="43" y="382"/>
                      <a:pt x="42" y="382"/>
                    </a:cubicBezTo>
                    <a:lnTo>
                      <a:pt x="1" y="378"/>
                    </a:lnTo>
                    <a:lnTo>
                      <a:pt x="1" y="378"/>
                    </a:lnTo>
                    <a:lnTo>
                      <a:pt x="38" y="394"/>
                    </a:lnTo>
                    <a:cubicBezTo>
                      <a:pt x="43" y="396"/>
                      <a:pt x="256" y="487"/>
                      <a:pt x="649" y="487"/>
                    </a:cubicBezTo>
                    <a:cubicBezTo>
                      <a:pt x="848" y="487"/>
                      <a:pt x="1093" y="464"/>
                      <a:pt x="1380" y="394"/>
                    </a:cubicBezTo>
                    <a:cubicBezTo>
                      <a:pt x="1478" y="371"/>
                      <a:pt x="1568" y="361"/>
                      <a:pt x="1650" y="361"/>
                    </a:cubicBezTo>
                    <a:cubicBezTo>
                      <a:pt x="1935" y="361"/>
                      <a:pt x="2125" y="481"/>
                      <a:pt x="2238" y="602"/>
                    </a:cubicBezTo>
                    <a:cubicBezTo>
                      <a:pt x="2401" y="764"/>
                      <a:pt x="2458" y="955"/>
                      <a:pt x="2458" y="959"/>
                    </a:cubicBezTo>
                    <a:cubicBezTo>
                      <a:pt x="2458" y="959"/>
                      <a:pt x="2462" y="964"/>
                      <a:pt x="2466" y="964"/>
                    </a:cubicBezTo>
                    <a:cubicBezTo>
                      <a:pt x="2471" y="964"/>
                      <a:pt x="2475" y="959"/>
                      <a:pt x="2475" y="955"/>
                    </a:cubicBezTo>
                    <a:cubicBezTo>
                      <a:pt x="2471" y="948"/>
                      <a:pt x="2287" y="347"/>
                      <a:pt x="1656" y="347"/>
                    </a:cubicBezTo>
                    <a:cubicBezTo>
                      <a:pt x="1571" y="347"/>
                      <a:pt x="1478" y="358"/>
                      <a:pt x="1376" y="382"/>
                    </a:cubicBezTo>
                    <a:cubicBezTo>
                      <a:pt x="1090" y="450"/>
                      <a:pt x="846" y="473"/>
                      <a:pt x="649" y="473"/>
                    </a:cubicBezTo>
                    <a:cubicBezTo>
                      <a:pt x="360" y="473"/>
                      <a:pt x="170" y="424"/>
                      <a:pt x="90" y="398"/>
                    </a:cubicBezTo>
                    <a:lnTo>
                      <a:pt x="90" y="398"/>
                    </a:lnTo>
                    <a:cubicBezTo>
                      <a:pt x="111" y="398"/>
                      <a:pt x="137" y="399"/>
                      <a:pt x="168" y="399"/>
                    </a:cubicBezTo>
                    <a:cubicBezTo>
                      <a:pt x="434" y="399"/>
                      <a:pt x="1066" y="369"/>
                      <a:pt x="1441" y="129"/>
                    </a:cubicBezTo>
                    <a:cubicBezTo>
                      <a:pt x="1568" y="50"/>
                      <a:pt x="1699" y="16"/>
                      <a:pt x="1828" y="16"/>
                    </a:cubicBezTo>
                    <a:cubicBezTo>
                      <a:pt x="2200" y="16"/>
                      <a:pt x="2556" y="294"/>
                      <a:pt x="2747" y="544"/>
                    </a:cubicBezTo>
                    <a:cubicBezTo>
                      <a:pt x="2749" y="547"/>
                      <a:pt x="2751" y="548"/>
                      <a:pt x="2753" y="548"/>
                    </a:cubicBezTo>
                    <a:cubicBezTo>
                      <a:pt x="2755" y="548"/>
                      <a:pt x="2757" y="547"/>
                      <a:pt x="2759" y="544"/>
                    </a:cubicBezTo>
                    <a:cubicBezTo>
                      <a:pt x="2764" y="544"/>
                      <a:pt x="2764" y="540"/>
                      <a:pt x="2759" y="536"/>
                    </a:cubicBezTo>
                    <a:cubicBezTo>
                      <a:pt x="2604" y="333"/>
                      <a:pt x="2393" y="162"/>
                      <a:pt x="2178" y="73"/>
                    </a:cubicBezTo>
                    <a:cubicBezTo>
                      <a:pt x="2062" y="25"/>
                      <a:pt x="1946" y="1"/>
                      <a:pt x="18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3"/>
              <p:cNvSpPr/>
              <p:nvPr/>
            </p:nvSpPr>
            <p:spPr>
              <a:xfrm>
                <a:off x="5313873" y="607100"/>
                <a:ext cx="259740" cy="69236"/>
              </a:xfrm>
              <a:custGeom>
                <a:rect b="b" l="l" r="r" t="t"/>
                <a:pathLst>
                  <a:path extrusionOk="0" h="656" w="2461">
                    <a:moveTo>
                      <a:pt x="1196" y="0"/>
                    </a:moveTo>
                    <a:cubicBezTo>
                      <a:pt x="639" y="82"/>
                      <a:pt x="12" y="302"/>
                      <a:pt x="4" y="306"/>
                    </a:cubicBezTo>
                    <a:cubicBezTo>
                      <a:pt x="0" y="306"/>
                      <a:pt x="0" y="310"/>
                      <a:pt x="0" y="314"/>
                    </a:cubicBezTo>
                    <a:cubicBezTo>
                      <a:pt x="4" y="318"/>
                      <a:pt x="8" y="318"/>
                      <a:pt x="12" y="318"/>
                    </a:cubicBezTo>
                    <a:cubicBezTo>
                      <a:pt x="16" y="318"/>
                      <a:pt x="643" y="94"/>
                      <a:pt x="1200" y="13"/>
                    </a:cubicBezTo>
                    <a:cubicBezTo>
                      <a:pt x="1933" y="171"/>
                      <a:pt x="2314" y="513"/>
                      <a:pt x="2445" y="655"/>
                    </a:cubicBezTo>
                    <a:lnTo>
                      <a:pt x="2457" y="655"/>
                    </a:lnTo>
                    <a:cubicBezTo>
                      <a:pt x="2461" y="651"/>
                      <a:pt x="2461" y="648"/>
                      <a:pt x="2457" y="644"/>
                    </a:cubicBezTo>
                    <a:cubicBezTo>
                      <a:pt x="2327" y="505"/>
                      <a:pt x="1940" y="159"/>
                      <a:pt x="1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3"/>
              <p:cNvSpPr/>
              <p:nvPr/>
            </p:nvSpPr>
            <p:spPr>
              <a:xfrm>
                <a:off x="6077264" y="2566295"/>
                <a:ext cx="228500" cy="1400232"/>
              </a:xfrm>
              <a:custGeom>
                <a:rect b="b" l="l" r="r" t="t"/>
                <a:pathLst>
                  <a:path extrusionOk="0" h="13267" w="2165">
                    <a:moveTo>
                      <a:pt x="651" y="0"/>
                    </a:moveTo>
                    <a:cubicBezTo>
                      <a:pt x="643" y="8"/>
                      <a:pt x="509" y="143"/>
                      <a:pt x="285" y="342"/>
                    </a:cubicBezTo>
                    <a:cubicBezTo>
                      <a:pt x="289" y="367"/>
                      <a:pt x="289" y="387"/>
                      <a:pt x="289" y="408"/>
                    </a:cubicBezTo>
                    <a:cubicBezTo>
                      <a:pt x="297" y="810"/>
                      <a:pt x="216" y="1225"/>
                      <a:pt x="175" y="1628"/>
                    </a:cubicBezTo>
                    <a:cubicBezTo>
                      <a:pt x="126" y="2103"/>
                      <a:pt x="77" y="2584"/>
                      <a:pt x="28" y="3063"/>
                    </a:cubicBezTo>
                    <a:cubicBezTo>
                      <a:pt x="0" y="3312"/>
                      <a:pt x="0" y="3617"/>
                      <a:pt x="216" y="3743"/>
                    </a:cubicBezTo>
                    <a:cubicBezTo>
                      <a:pt x="310" y="3800"/>
                      <a:pt x="419" y="3804"/>
                      <a:pt x="513" y="3857"/>
                    </a:cubicBezTo>
                    <a:cubicBezTo>
                      <a:pt x="806" y="4007"/>
                      <a:pt x="773" y="4422"/>
                      <a:pt x="728" y="4747"/>
                    </a:cubicBezTo>
                    <a:cubicBezTo>
                      <a:pt x="622" y="5607"/>
                      <a:pt x="761" y="6473"/>
                      <a:pt x="899" y="7323"/>
                    </a:cubicBezTo>
                    <a:cubicBezTo>
                      <a:pt x="1220" y="9321"/>
                      <a:pt x="1546" y="11326"/>
                      <a:pt x="2120" y="13266"/>
                    </a:cubicBezTo>
                    <a:cubicBezTo>
                      <a:pt x="2135" y="13189"/>
                      <a:pt x="2148" y="13112"/>
                      <a:pt x="2165" y="13031"/>
                    </a:cubicBezTo>
                    <a:lnTo>
                      <a:pt x="1810" y="10545"/>
                    </a:lnTo>
                    <a:cubicBezTo>
                      <a:pt x="1810" y="10545"/>
                      <a:pt x="1639" y="6778"/>
                      <a:pt x="1562" y="6159"/>
                    </a:cubicBezTo>
                    <a:cubicBezTo>
                      <a:pt x="1350" y="5695"/>
                      <a:pt x="1106" y="5387"/>
                      <a:pt x="1106" y="4996"/>
                    </a:cubicBezTo>
                    <a:cubicBezTo>
                      <a:pt x="1106" y="4980"/>
                      <a:pt x="1106" y="4967"/>
                      <a:pt x="1110" y="4951"/>
                    </a:cubicBezTo>
                    <a:cubicBezTo>
                      <a:pt x="1115" y="4801"/>
                      <a:pt x="1143" y="4435"/>
                      <a:pt x="1143" y="3914"/>
                    </a:cubicBezTo>
                    <a:cubicBezTo>
                      <a:pt x="1143" y="2999"/>
                      <a:pt x="1061" y="1595"/>
                      <a:pt x="6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3"/>
              <p:cNvSpPr/>
              <p:nvPr/>
            </p:nvSpPr>
            <p:spPr>
              <a:xfrm>
                <a:off x="6105549" y="2566295"/>
                <a:ext cx="40528" cy="36201"/>
              </a:xfrm>
              <a:custGeom>
                <a:rect b="b" l="l" r="r" t="t"/>
                <a:pathLst>
                  <a:path extrusionOk="0" h="343" w="384">
                    <a:moveTo>
                      <a:pt x="383" y="0"/>
                    </a:moveTo>
                    <a:cubicBezTo>
                      <a:pt x="281" y="53"/>
                      <a:pt x="179" y="110"/>
                      <a:pt x="78" y="164"/>
                    </a:cubicBezTo>
                    <a:cubicBezTo>
                      <a:pt x="49" y="175"/>
                      <a:pt x="25" y="192"/>
                      <a:pt x="1" y="204"/>
                    </a:cubicBezTo>
                    <a:cubicBezTo>
                      <a:pt x="4" y="252"/>
                      <a:pt x="12" y="301"/>
                      <a:pt x="17" y="342"/>
                    </a:cubicBezTo>
                    <a:cubicBezTo>
                      <a:pt x="241" y="143"/>
                      <a:pt x="375" y="8"/>
                      <a:pt x="383" y="0"/>
                    </a:cubicBezTo>
                    <a:close/>
                  </a:path>
                </a:pathLst>
              </a:custGeom>
              <a:solidFill>
                <a:srgbClr val="4C8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3"/>
              <p:cNvSpPr/>
              <p:nvPr/>
            </p:nvSpPr>
            <p:spPr>
              <a:xfrm>
                <a:off x="3270459" y="2955326"/>
                <a:ext cx="781648" cy="1534588"/>
              </a:xfrm>
              <a:custGeom>
                <a:rect b="b" l="l" r="r" t="t"/>
                <a:pathLst>
                  <a:path extrusionOk="0" h="14540" w="7406">
                    <a:moveTo>
                      <a:pt x="3703" y="0"/>
                    </a:moveTo>
                    <a:cubicBezTo>
                      <a:pt x="2698" y="0"/>
                      <a:pt x="1754" y="598"/>
                      <a:pt x="1059" y="1684"/>
                    </a:cubicBezTo>
                    <a:cubicBezTo>
                      <a:pt x="375" y="2742"/>
                      <a:pt x="0" y="4142"/>
                      <a:pt x="0" y="5626"/>
                    </a:cubicBezTo>
                    <a:lnTo>
                      <a:pt x="0" y="11619"/>
                    </a:lnTo>
                    <a:cubicBezTo>
                      <a:pt x="0" y="11741"/>
                      <a:pt x="103" y="11842"/>
                      <a:pt x="225" y="11842"/>
                    </a:cubicBezTo>
                    <a:cubicBezTo>
                      <a:pt x="351" y="11842"/>
                      <a:pt x="449" y="11741"/>
                      <a:pt x="449" y="11619"/>
                    </a:cubicBezTo>
                    <a:lnTo>
                      <a:pt x="449" y="5626"/>
                    </a:lnTo>
                    <a:cubicBezTo>
                      <a:pt x="449" y="4227"/>
                      <a:pt x="798" y="2913"/>
                      <a:pt x="1433" y="1928"/>
                    </a:cubicBezTo>
                    <a:cubicBezTo>
                      <a:pt x="2047" y="973"/>
                      <a:pt x="2852" y="447"/>
                      <a:pt x="3703" y="447"/>
                    </a:cubicBezTo>
                    <a:cubicBezTo>
                      <a:pt x="4553" y="447"/>
                      <a:pt x="5363" y="973"/>
                      <a:pt x="5977" y="1928"/>
                    </a:cubicBezTo>
                    <a:cubicBezTo>
                      <a:pt x="6611" y="2913"/>
                      <a:pt x="6957" y="4227"/>
                      <a:pt x="6957" y="5626"/>
                    </a:cubicBezTo>
                    <a:lnTo>
                      <a:pt x="6957" y="14320"/>
                    </a:lnTo>
                    <a:cubicBezTo>
                      <a:pt x="6957" y="14442"/>
                      <a:pt x="7059" y="14540"/>
                      <a:pt x="7181" y="14540"/>
                    </a:cubicBezTo>
                    <a:cubicBezTo>
                      <a:pt x="7307" y="14540"/>
                      <a:pt x="7405" y="14442"/>
                      <a:pt x="7405" y="14320"/>
                    </a:cubicBezTo>
                    <a:lnTo>
                      <a:pt x="7405" y="5626"/>
                    </a:lnTo>
                    <a:cubicBezTo>
                      <a:pt x="7405" y="4142"/>
                      <a:pt x="7030" y="2742"/>
                      <a:pt x="6352" y="1684"/>
                    </a:cubicBezTo>
                    <a:cubicBezTo>
                      <a:pt x="5652" y="598"/>
                      <a:pt x="4711" y="0"/>
                      <a:pt x="37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3"/>
              <p:cNvSpPr/>
              <p:nvPr/>
            </p:nvSpPr>
            <p:spPr>
              <a:xfrm>
                <a:off x="4171689" y="2955326"/>
                <a:ext cx="781120" cy="1534588"/>
              </a:xfrm>
              <a:custGeom>
                <a:rect b="b" l="l" r="r" t="t"/>
                <a:pathLst>
                  <a:path extrusionOk="0" h="14540" w="7401">
                    <a:moveTo>
                      <a:pt x="3699" y="0"/>
                    </a:moveTo>
                    <a:cubicBezTo>
                      <a:pt x="2694" y="0"/>
                      <a:pt x="1754" y="598"/>
                      <a:pt x="1054" y="1684"/>
                    </a:cubicBezTo>
                    <a:cubicBezTo>
                      <a:pt x="375" y="2742"/>
                      <a:pt x="1" y="4142"/>
                      <a:pt x="1" y="5626"/>
                    </a:cubicBezTo>
                    <a:lnTo>
                      <a:pt x="1" y="11619"/>
                    </a:lnTo>
                    <a:cubicBezTo>
                      <a:pt x="1" y="11741"/>
                      <a:pt x="98" y="11842"/>
                      <a:pt x="220" y="11842"/>
                    </a:cubicBezTo>
                    <a:cubicBezTo>
                      <a:pt x="346" y="11842"/>
                      <a:pt x="444" y="11741"/>
                      <a:pt x="444" y="11619"/>
                    </a:cubicBezTo>
                    <a:lnTo>
                      <a:pt x="444" y="5626"/>
                    </a:lnTo>
                    <a:cubicBezTo>
                      <a:pt x="444" y="4227"/>
                      <a:pt x="794" y="2913"/>
                      <a:pt x="1429" y="1928"/>
                    </a:cubicBezTo>
                    <a:cubicBezTo>
                      <a:pt x="2043" y="973"/>
                      <a:pt x="2849" y="447"/>
                      <a:pt x="3699" y="447"/>
                    </a:cubicBezTo>
                    <a:cubicBezTo>
                      <a:pt x="4553" y="447"/>
                      <a:pt x="5359" y="973"/>
                      <a:pt x="5973" y="1928"/>
                    </a:cubicBezTo>
                    <a:cubicBezTo>
                      <a:pt x="6607" y="2913"/>
                      <a:pt x="6957" y="4227"/>
                      <a:pt x="6957" y="5626"/>
                    </a:cubicBezTo>
                    <a:lnTo>
                      <a:pt x="6957" y="14320"/>
                    </a:lnTo>
                    <a:cubicBezTo>
                      <a:pt x="6957" y="14442"/>
                      <a:pt x="7055" y="14540"/>
                      <a:pt x="7181" y="14540"/>
                    </a:cubicBezTo>
                    <a:cubicBezTo>
                      <a:pt x="7303" y="14540"/>
                      <a:pt x="7400" y="14442"/>
                      <a:pt x="7400" y="14320"/>
                    </a:cubicBezTo>
                    <a:lnTo>
                      <a:pt x="7400" y="5626"/>
                    </a:lnTo>
                    <a:cubicBezTo>
                      <a:pt x="7400" y="4142"/>
                      <a:pt x="7026" y="2742"/>
                      <a:pt x="6347" y="1684"/>
                    </a:cubicBezTo>
                    <a:cubicBezTo>
                      <a:pt x="5648" y="598"/>
                      <a:pt x="4707" y="0"/>
                      <a:pt x="3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3"/>
              <p:cNvSpPr/>
              <p:nvPr/>
            </p:nvSpPr>
            <p:spPr>
              <a:xfrm>
                <a:off x="3580966" y="2968202"/>
                <a:ext cx="1466302" cy="328976"/>
              </a:xfrm>
              <a:custGeom>
                <a:rect b="b" l="l" r="r" t="t"/>
                <a:pathLst>
                  <a:path extrusionOk="0" h="3117" w="13893">
                    <a:moveTo>
                      <a:pt x="0" y="0"/>
                    </a:moveTo>
                    <a:lnTo>
                      <a:pt x="3153" y="3117"/>
                    </a:lnTo>
                    <a:lnTo>
                      <a:pt x="13893" y="3117"/>
                    </a:lnTo>
                    <a:lnTo>
                      <a:pt x="1073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3"/>
              <p:cNvSpPr/>
              <p:nvPr/>
            </p:nvSpPr>
            <p:spPr>
              <a:xfrm>
                <a:off x="3913636" y="3297074"/>
                <a:ext cx="1133632" cy="134039"/>
              </a:xfrm>
              <a:custGeom>
                <a:rect b="b" l="l" r="r" t="t"/>
                <a:pathLst>
                  <a:path extrusionOk="0" h="1270" w="10741">
                    <a:moveTo>
                      <a:pt x="1" y="1"/>
                    </a:moveTo>
                    <a:lnTo>
                      <a:pt x="1" y="1212"/>
                    </a:lnTo>
                    <a:lnTo>
                      <a:pt x="10741" y="1270"/>
                    </a:lnTo>
                    <a:lnTo>
                      <a:pt x="107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3"/>
              <p:cNvSpPr/>
              <p:nvPr/>
            </p:nvSpPr>
            <p:spPr>
              <a:xfrm>
                <a:off x="3249456" y="1292285"/>
                <a:ext cx="1464719" cy="1676015"/>
              </a:xfrm>
              <a:custGeom>
                <a:rect b="b" l="l" r="r" t="t"/>
                <a:pathLst>
                  <a:path extrusionOk="0" h="15880" w="13878">
                    <a:moveTo>
                      <a:pt x="0" y="1"/>
                    </a:moveTo>
                    <a:lnTo>
                      <a:pt x="3141" y="15879"/>
                    </a:lnTo>
                    <a:lnTo>
                      <a:pt x="13877" y="15879"/>
                    </a:lnTo>
                    <a:lnTo>
                      <a:pt x="13031" y="11600"/>
                    </a:lnTo>
                    <a:lnTo>
                      <a:pt x="12766" y="10269"/>
                    </a:lnTo>
                    <a:lnTo>
                      <a:pt x="107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3"/>
              <p:cNvSpPr/>
              <p:nvPr/>
            </p:nvSpPr>
            <p:spPr>
              <a:xfrm>
                <a:off x="3247767" y="1291124"/>
                <a:ext cx="1467991" cy="1678865"/>
              </a:xfrm>
              <a:custGeom>
                <a:rect b="b" l="l" r="r" t="t"/>
                <a:pathLst>
                  <a:path extrusionOk="0" h="15907" w="13909">
                    <a:moveTo>
                      <a:pt x="10740" y="28"/>
                    </a:moveTo>
                    <a:lnTo>
                      <a:pt x="13876" y="15878"/>
                    </a:lnTo>
                    <a:lnTo>
                      <a:pt x="3169" y="15878"/>
                    </a:lnTo>
                    <a:lnTo>
                      <a:pt x="33" y="28"/>
                    </a:lnTo>
                    <a:close/>
                    <a:moveTo>
                      <a:pt x="16" y="0"/>
                    </a:moveTo>
                    <a:cubicBezTo>
                      <a:pt x="8" y="0"/>
                      <a:pt x="5" y="0"/>
                      <a:pt x="5" y="4"/>
                    </a:cubicBezTo>
                    <a:cubicBezTo>
                      <a:pt x="1" y="8"/>
                      <a:pt x="1" y="12"/>
                      <a:pt x="1" y="17"/>
                    </a:cubicBezTo>
                    <a:lnTo>
                      <a:pt x="3141" y="15894"/>
                    </a:lnTo>
                    <a:cubicBezTo>
                      <a:pt x="3141" y="15902"/>
                      <a:pt x="3149" y="15907"/>
                      <a:pt x="3157" y="15907"/>
                    </a:cubicBezTo>
                    <a:lnTo>
                      <a:pt x="13893" y="15907"/>
                    </a:lnTo>
                    <a:cubicBezTo>
                      <a:pt x="13897" y="15907"/>
                      <a:pt x="13901" y="15902"/>
                      <a:pt x="13905" y="15902"/>
                    </a:cubicBezTo>
                    <a:cubicBezTo>
                      <a:pt x="13909" y="15898"/>
                      <a:pt x="13909" y="15894"/>
                      <a:pt x="13909" y="15890"/>
                    </a:cubicBezTo>
                    <a:lnTo>
                      <a:pt x="10769" y="12"/>
                    </a:lnTo>
                    <a:cubicBezTo>
                      <a:pt x="10765" y="4"/>
                      <a:pt x="10760" y="0"/>
                      <a:pt x="107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3"/>
              <p:cNvSpPr/>
              <p:nvPr/>
            </p:nvSpPr>
            <p:spPr>
              <a:xfrm>
                <a:off x="3158900" y="1292285"/>
                <a:ext cx="422170" cy="1676015"/>
              </a:xfrm>
              <a:custGeom>
                <a:rect b="b" l="l" r="r" t="t"/>
                <a:pathLst>
                  <a:path extrusionOk="0" h="15880" w="4000">
                    <a:moveTo>
                      <a:pt x="858" y="1"/>
                    </a:moveTo>
                    <a:cubicBezTo>
                      <a:pt x="366" y="1"/>
                      <a:pt x="0" y="449"/>
                      <a:pt x="94" y="928"/>
                    </a:cubicBezTo>
                    <a:lnTo>
                      <a:pt x="2872" y="14956"/>
                    </a:lnTo>
                    <a:cubicBezTo>
                      <a:pt x="2978" y="15493"/>
                      <a:pt x="3449" y="15879"/>
                      <a:pt x="3999" y="15879"/>
                    </a:cubicBezTo>
                    <a:lnTo>
                      <a:pt x="8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3"/>
              <p:cNvSpPr/>
              <p:nvPr/>
            </p:nvSpPr>
            <p:spPr>
              <a:xfrm>
                <a:off x="3459486" y="2859176"/>
                <a:ext cx="454255" cy="565919"/>
              </a:xfrm>
              <a:custGeom>
                <a:rect b="b" l="l" r="r" t="t"/>
                <a:pathLst>
                  <a:path extrusionOk="0" h="5362" w="4304">
                    <a:moveTo>
                      <a:pt x="0" y="0"/>
                    </a:moveTo>
                    <a:lnTo>
                      <a:pt x="305" y="1546"/>
                    </a:lnTo>
                    <a:lnTo>
                      <a:pt x="4304" y="5361"/>
                    </a:lnTo>
                    <a:lnTo>
                      <a:pt x="4304" y="4150"/>
                    </a:lnTo>
                    <a:lnTo>
                      <a:pt x="1151" y="1033"/>
                    </a:lnTo>
                    <a:lnTo>
                      <a:pt x="537" y="5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4439079" y="4527143"/>
                <a:ext cx="296857" cy="111025"/>
              </a:xfrm>
              <a:custGeom>
                <a:rect b="b" l="l" r="r" t="t"/>
                <a:pathLst>
                  <a:path extrusionOk="0" h="1052" w="2832">
                    <a:moveTo>
                      <a:pt x="1932" y="0"/>
                    </a:moveTo>
                    <a:cubicBezTo>
                      <a:pt x="1918" y="0"/>
                      <a:pt x="1903" y="1"/>
                      <a:pt x="1888" y="2"/>
                    </a:cubicBezTo>
                    <a:cubicBezTo>
                      <a:pt x="1754" y="5"/>
                      <a:pt x="1632" y="9"/>
                      <a:pt x="1522" y="17"/>
                    </a:cubicBezTo>
                    <a:cubicBezTo>
                      <a:pt x="1498" y="17"/>
                      <a:pt x="1473" y="17"/>
                      <a:pt x="1449" y="22"/>
                    </a:cubicBezTo>
                    <a:cubicBezTo>
                      <a:pt x="826" y="46"/>
                      <a:pt x="265" y="424"/>
                      <a:pt x="21" y="998"/>
                    </a:cubicBezTo>
                    <a:cubicBezTo>
                      <a:pt x="13" y="1014"/>
                      <a:pt x="5" y="1035"/>
                      <a:pt x="0" y="1051"/>
                    </a:cubicBezTo>
                    <a:lnTo>
                      <a:pt x="2799" y="1051"/>
                    </a:lnTo>
                    <a:cubicBezTo>
                      <a:pt x="2799" y="1051"/>
                      <a:pt x="2832" y="888"/>
                      <a:pt x="2771" y="648"/>
                    </a:cubicBezTo>
                    <a:cubicBezTo>
                      <a:pt x="2673" y="264"/>
                      <a:pt x="2326" y="0"/>
                      <a:pt x="19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3"/>
              <p:cNvSpPr/>
              <p:nvPr/>
            </p:nvSpPr>
            <p:spPr>
              <a:xfrm>
                <a:off x="4292746" y="2549091"/>
                <a:ext cx="906927" cy="1830951"/>
              </a:xfrm>
              <a:custGeom>
                <a:rect b="b" l="l" r="r" t="t"/>
                <a:pathLst>
                  <a:path extrusionOk="0" h="17348" w="8593">
                    <a:moveTo>
                      <a:pt x="1321" y="0"/>
                    </a:moveTo>
                    <a:cubicBezTo>
                      <a:pt x="1308" y="0"/>
                      <a:pt x="1165" y="7"/>
                      <a:pt x="13" y="216"/>
                    </a:cubicBezTo>
                    <a:cubicBezTo>
                      <a:pt x="10" y="322"/>
                      <a:pt x="1" y="411"/>
                      <a:pt x="1" y="411"/>
                    </a:cubicBezTo>
                    <a:lnTo>
                      <a:pt x="868" y="2413"/>
                    </a:lnTo>
                    <a:lnTo>
                      <a:pt x="595" y="2576"/>
                    </a:lnTo>
                    <a:cubicBezTo>
                      <a:pt x="595" y="2576"/>
                      <a:pt x="847" y="2816"/>
                      <a:pt x="1209" y="3682"/>
                    </a:cubicBezTo>
                    <a:cubicBezTo>
                      <a:pt x="1242" y="3759"/>
                      <a:pt x="1274" y="3841"/>
                      <a:pt x="1311" y="3930"/>
                    </a:cubicBezTo>
                    <a:cubicBezTo>
                      <a:pt x="1319" y="3955"/>
                      <a:pt x="1331" y="3979"/>
                      <a:pt x="1339" y="4007"/>
                    </a:cubicBezTo>
                    <a:cubicBezTo>
                      <a:pt x="1347" y="4032"/>
                      <a:pt x="1360" y="4056"/>
                      <a:pt x="1368" y="4081"/>
                    </a:cubicBezTo>
                    <a:cubicBezTo>
                      <a:pt x="1372" y="4097"/>
                      <a:pt x="1380" y="4110"/>
                      <a:pt x="1384" y="4125"/>
                    </a:cubicBezTo>
                    <a:cubicBezTo>
                      <a:pt x="1396" y="4163"/>
                      <a:pt x="1413" y="4203"/>
                      <a:pt x="1425" y="4244"/>
                    </a:cubicBezTo>
                    <a:cubicBezTo>
                      <a:pt x="1429" y="4248"/>
                      <a:pt x="1429" y="4248"/>
                      <a:pt x="1429" y="4251"/>
                    </a:cubicBezTo>
                    <a:cubicBezTo>
                      <a:pt x="1441" y="4281"/>
                      <a:pt x="1450" y="4309"/>
                      <a:pt x="1461" y="4341"/>
                    </a:cubicBezTo>
                    <a:cubicBezTo>
                      <a:pt x="1478" y="4386"/>
                      <a:pt x="1490" y="4431"/>
                      <a:pt x="1506" y="4476"/>
                    </a:cubicBezTo>
                    <a:cubicBezTo>
                      <a:pt x="1514" y="4504"/>
                      <a:pt x="1527" y="4529"/>
                      <a:pt x="1535" y="4557"/>
                    </a:cubicBezTo>
                    <a:cubicBezTo>
                      <a:pt x="1572" y="4671"/>
                      <a:pt x="1612" y="4793"/>
                      <a:pt x="1649" y="4923"/>
                    </a:cubicBezTo>
                    <a:cubicBezTo>
                      <a:pt x="1661" y="4959"/>
                      <a:pt x="1673" y="4996"/>
                      <a:pt x="1681" y="5032"/>
                    </a:cubicBezTo>
                    <a:cubicBezTo>
                      <a:pt x="1689" y="5049"/>
                      <a:pt x="1694" y="5070"/>
                      <a:pt x="1698" y="5086"/>
                    </a:cubicBezTo>
                    <a:cubicBezTo>
                      <a:pt x="2564" y="5526"/>
                      <a:pt x="3581" y="5924"/>
                      <a:pt x="4325" y="6196"/>
                    </a:cubicBezTo>
                    <a:cubicBezTo>
                      <a:pt x="4940" y="6420"/>
                      <a:pt x="5371" y="6559"/>
                      <a:pt x="5371" y="6559"/>
                    </a:cubicBezTo>
                    <a:cubicBezTo>
                      <a:pt x="5371" y="6559"/>
                      <a:pt x="5249" y="6774"/>
                      <a:pt x="5252" y="6810"/>
                    </a:cubicBezTo>
                    <a:cubicBezTo>
                      <a:pt x="5254" y="6824"/>
                      <a:pt x="5273" y="6829"/>
                      <a:pt x="5298" y="6829"/>
                    </a:cubicBezTo>
                    <a:cubicBezTo>
                      <a:pt x="5347" y="6829"/>
                      <a:pt x="5419" y="6810"/>
                      <a:pt x="5419" y="6810"/>
                    </a:cubicBezTo>
                    <a:lnTo>
                      <a:pt x="5419" y="6810"/>
                    </a:lnTo>
                    <a:cubicBezTo>
                      <a:pt x="5419" y="6810"/>
                      <a:pt x="5314" y="7018"/>
                      <a:pt x="5335" y="7079"/>
                    </a:cubicBezTo>
                    <a:cubicBezTo>
                      <a:pt x="5348" y="7114"/>
                      <a:pt x="5410" y="7122"/>
                      <a:pt x="5465" y="7122"/>
                    </a:cubicBezTo>
                    <a:cubicBezTo>
                      <a:pt x="5512" y="7122"/>
                      <a:pt x="5554" y="7116"/>
                      <a:pt x="5554" y="7116"/>
                    </a:cubicBezTo>
                    <a:lnTo>
                      <a:pt x="5554" y="7116"/>
                    </a:lnTo>
                    <a:cubicBezTo>
                      <a:pt x="5554" y="7116"/>
                      <a:pt x="5545" y="7197"/>
                      <a:pt x="5530" y="7340"/>
                    </a:cubicBezTo>
                    <a:cubicBezTo>
                      <a:pt x="5526" y="7372"/>
                      <a:pt x="5521" y="7409"/>
                      <a:pt x="5517" y="7445"/>
                    </a:cubicBezTo>
                    <a:cubicBezTo>
                      <a:pt x="5513" y="7473"/>
                      <a:pt x="5509" y="7507"/>
                      <a:pt x="5505" y="7543"/>
                    </a:cubicBezTo>
                    <a:cubicBezTo>
                      <a:pt x="5501" y="7567"/>
                      <a:pt x="5497" y="7595"/>
                      <a:pt x="5497" y="7629"/>
                    </a:cubicBezTo>
                    <a:cubicBezTo>
                      <a:pt x="5493" y="7649"/>
                      <a:pt x="5489" y="7673"/>
                      <a:pt x="5489" y="7698"/>
                    </a:cubicBezTo>
                    <a:cubicBezTo>
                      <a:pt x="5489" y="7698"/>
                      <a:pt x="5489" y="7702"/>
                      <a:pt x="5485" y="7710"/>
                    </a:cubicBezTo>
                    <a:cubicBezTo>
                      <a:pt x="5457" y="7986"/>
                      <a:pt x="5419" y="8344"/>
                      <a:pt x="5383" y="8739"/>
                    </a:cubicBezTo>
                    <a:cubicBezTo>
                      <a:pt x="5335" y="9251"/>
                      <a:pt x="5293" y="9821"/>
                      <a:pt x="5265" y="10350"/>
                    </a:cubicBezTo>
                    <a:cubicBezTo>
                      <a:pt x="5200" y="11814"/>
                      <a:pt x="6380" y="16827"/>
                      <a:pt x="6380" y="16827"/>
                    </a:cubicBezTo>
                    <a:lnTo>
                      <a:pt x="6193" y="17278"/>
                    </a:lnTo>
                    <a:cubicBezTo>
                      <a:pt x="6234" y="17282"/>
                      <a:pt x="6274" y="17286"/>
                      <a:pt x="6319" y="17294"/>
                    </a:cubicBezTo>
                    <a:cubicBezTo>
                      <a:pt x="6347" y="17294"/>
                      <a:pt x="6375" y="17298"/>
                      <a:pt x="6405" y="17302"/>
                    </a:cubicBezTo>
                    <a:lnTo>
                      <a:pt x="6412" y="17302"/>
                    </a:lnTo>
                    <a:cubicBezTo>
                      <a:pt x="6429" y="17306"/>
                      <a:pt x="6441" y="17306"/>
                      <a:pt x="6453" y="17306"/>
                    </a:cubicBezTo>
                    <a:cubicBezTo>
                      <a:pt x="6486" y="17310"/>
                      <a:pt x="6514" y="17315"/>
                      <a:pt x="6546" y="17315"/>
                    </a:cubicBezTo>
                    <a:cubicBezTo>
                      <a:pt x="6579" y="17319"/>
                      <a:pt x="6612" y="17323"/>
                      <a:pt x="6644" y="17323"/>
                    </a:cubicBezTo>
                    <a:cubicBezTo>
                      <a:pt x="6668" y="17327"/>
                      <a:pt x="6689" y="17327"/>
                      <a:pt x="6713" y="17331"/>
                    </a:cubicBezTo>
                    <a:lnTo>
                      <a:pt x="6758" y="17331"/>
                    </a:lnTo>
                    <a:cubicBezTo>
                      <a:pt x="6771" y="17334"/>
                      <a:pt x="6786" y="17334"/>
                      <a:pt x="6799" y="17334"/>
                    </a:cubicBezTo>
                    <a:lnTo>
                      <a:pt x="6820" y="17334"/>
                    </a:lnTo>
                    <a:cubicBezTo>
                      <a:pt x="6835" y="17339"/>
                      <a:pt x="6856" y="17339"/>
                      <a:pt x="6872" y="17339"/>
                    </a:cubicBezTo>
                    <a:cubicBezTo>
                      <a:pt x="6897" y="17339"/>
                      <a:pt x="6925" y="17343"/>
                      <a:pt x="6949" y="17343"/>
                    </a:cubicBezTo>
                    <a:lnTo>
                      <a:pt x="7039" y="17343"/>
                    </a:lnTo>
                    <a:cubicBezTo>
                      <a:pt x="7059" y="17347"/>
                      <a:pt x="7075" y="17347"/>
                      <a:pt x="7092" y="17347"/>
                    </a:cubicBezTo>
                    <a:lnTo>
                      <a:pt x="7177" y="17347"/>
                    </a:lnTo>
                    <a:cubicBezTo>
                      <a:pt x="7205" y="17347"/>
                      <a:pt x="7232" y="17348"/>
                      <a:pt x="7259" y="17348"/>
                    </a:cubicBezTo>
                    <a:cubicBezTo>
                      <a:pt x="8016" y="17348"/>
                      <a:pt x="8532" y="17246"/>
                      <a:pt x="8532" y="17246"/>
                    </a:cubicBezTo>
                    <a:cubicBezTo>
                      <a:pt x="8593" y="14784"/>
                      <a:pt x="8182" y="13421"/>
                      <a:pt x="8019" y="10993"/>
                    </a:cubicBezTo>
                    <a:cubicBezTo>
                      <a:pt x="7860" y="8564"/>
                      <a:pt x="8275" y="6600"/>
                      <a:pt x="8275" y="6600"/>
                    </a:cubicBezTo>
                    <a:lnTo>
                      <a:pt x="8345" y="6249"/>
                    </a:lnTo>
                    <a:lnTo>
                      <a:pt x="7942" y="5073"/>
                    </a:lnTo>
                    <a:lnTo>
                      <a:pt x="7303" y="4813"/>
                    </a:lnTo>
                    <a:cubicBezTo>
                      <a:pt x="6490" y="3263"/>
                      <a:pt x="3134" y="879"/>
                      <a:pt x="2377" y="571"/>
                    </a:cubicBezTo>
                    <a:cubicBezTo>
                      <a:pt x="1616" y="257"/>
                      <a:pt x="1323" y="0"/>
                      <a:pt x="1323" y="0"/>
                    </a:cubicBezTo>
                    <a:cubicBezTo>
                      <a:pt x="1323" y="0"/>
                      <a:pt x="1322" y="0"/>
                      <a:pt x="13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3"/>
              <p:cNvSpPr/>
              <p:nvPr/>
            </p:nvSpPr>
            <p:spPr>
              <a:xfrm>
                <a:off x="3918808" y="2571888"/>
                <a:ext cx="686660" cy="1836439"/>
              </a:xfrm>
              <a:custGeom>
                <a:rect b="b" l="l" r="r" t="t"/>
                <a:pathLst>
                  <a:path extrusionOk="0" h="17400" w="6506">
                    <a:moveTo>
                      <a:pt x="3556" y="0"/>
                    </a:moveTo>
                    <a:cubicBezTo>
                      <a:pt x="3544" y="0"/>
                      <a:pt x="3532" y="4"/>
                      <a:pt x="3519" y="8"/>
                    </a:cubicBezTo>
                    <a:cubicBezTo>
                      <a:pt x="3504" y="8"/>
                      <a:pt x="3487" y="13"/>
                      <a:pt x="3471" y="17"/>
                    </a:cubicBezTo>
                    <a:cubicBezTo>
                      <a:pt x="3397" y="28"/>
                      <a:pt x="3320" y="45"/>
                      <a:pt x="3235" y="57"/>
                    </a:cubicBezTo>
                    <a:cubicBezTo>
                      <a:pt x="3206" y="66"/>
                      <a:pt x="3178" y="69"/>
                      <a:pt x="3153" y="73"/>
                    </a:cubicBezTo>
                    <a:cubicBezTo>
                      <a:pt x="3121" y="77"/>
                      <a:pt x="3093" y="86"/>
                      <a:pt x="3059" y="90"/>
                    </a:cubicBezTo>
                    <a:cubicBezTo>
                      <a:pt x="3048" y="94"/>
                      <a:pt x="3031" y="98"/>
                      <a:pt x="3016" y="98"/>
                    </a:cubicBezTo>
                    <a:cubicBezTo>
                      <a:pt x="2982" y="106"/>
                      <a:pt x="2954" y="111"/>
                      <a:pt x="2922" y="118"/>
                    </a:cubicBezTo>
                    <a:cubicBezTo>
                      <a:pt x="2905" y="118"/>
                      <a:pt x="2889" y="122"/>
                      <a:pt x="2873" y="126"/>
                    </a:cubicBezTo>
                    <a:cubicBezTo>
                      <a:pt x="2527" y="192"/>
                      <a:pt x="2226" y="265"/>
                      <a:pt x="1966" y="342"/>
                    </a:cubicBezTo>
                    <a:cubicBezTo>
                      <a:pt x="806" y="691"/>
                      <a:pt x="453" y="1127"/>
                      <a:pt x="453" y="1127"/>
                    </a:cubicBezTo>
                    <a:cubicBezTo>
                      <a:pt x="936" y="1705"/>
                      <a:pt x="1445" y="2347"/>
                      <a:pt x="1660" y="2722"/>
                    </a:cubicBezTo>
                    <a:lnTo>
                      <a:pt x="1685" y="2986"/>
                    </a:lnTo>
                    <a:lnTo>
                      <a:pt x="2210" y="3812"/>
                    </a:lnTo>
                    <a:cubicBezTo>
                      <a:pt x="2210" y="3812"/>
                      <a:pt x="2181" y="3825"/>
                      <a:pt x="2137" y="3840"/>
                    </a:cubicBezTo>
                    <a:cubicBezTo>
                      <a:pt x="1978" y="3906"/>
                      <a:pt x="1583" y="4073"/>
                      <a:pt x="1278" y="4268"/>
                    </a:cubicBezTo>
                    <a:lnTo>
                      <a:pt x="1274" y="4268"/>
                    </a:lnTo>
                    <a:cubicBezTo>
                      <a:pt x="1201" y="4317"/>
                      <a:pt x="1127" y="4369"/>
                      <a:pt x="1071" y="4418"/>
                    </a:cubicBezTo>
                    <a:cubicBezTo>
                      <a:pt x="997" y="4480"/>
                      <a:pt x="941" y="4544"/>
                      <a:pt x="908" y="4602"/>
                    </a:cubicBezTo>
                    <a:cubicBezTo>
                      <a:pt x="838" y="4581"/>
                      <a:pt x="843" y="4495"/>
                      <a:pt x="843" y="4495"/>
                    </a:cubicBezTo>
                    <a:lnTo>
                      <a:pt x="220" y="4016"/>
                    </a:lnTo>
                    <a:cubicBezTo>
                      <a:pt x="220" y="4016"/>
                      <a:pt x="211" y="4016"/>
                      <a:pt x="193" y="4016"/>
                    </a:cubicBezTo>
                    <a:cubicBezTo>
                      <a:pt x="157" y="4016"/>
                      <a:pt x="86" y="4014"/>
                      <a:pt x="1" y="4003"/>
                    </a:cubicBezTo>
                    <a:lnTo>
                      <a:pt x="1" y="4003"/>
                    </a:lnTo>
                    <a:cubicBezTo>
                      <a:pt x="692" y="5139"/>
                      <a:pt x="2267" y="7160"/>
                      <a:pt x="2710" y="7555"/>
                    </a:cubicBezTo>
                    <a:cubicBezTo>
                      <a:pt x="2808" y="7970"/>
                      <a:pt x="2547" y="8849"/>
                      <a:pt x="2539" y="8905"/>
                    </a:cubicBezTo>
                    <a:cubicBezTo>
                      <a:pt x="2527" y="8962"/>
                      <a:pt x="2730" y="8995"/>
                      <a:pt x="2730" y="9052"/>
                    </a:cubicBezTo>
                    <a:cubicBezTo>
                      <a:pt x="2730" y="9105"/>
                      <a:pt x="2633" y="9292"/>
                      <a:pt x="2665" y="9414"/>
                    </a:cubicBezTo>
                    <a:cubicBezTo>
                      <a:pt x="2698" y="9536"/>
                      <a:pt x="2860" y="9589"/>
                      <a:pt x="2860" y="9589"/>
                    </a:cubicBezTo>
                    <a:cubicBezTo>
                      <a:pt x="3304" y="10748"/>
                      <a:pt x="3930" y="16025"/>
                      <a:pt x="4028" y="16855"/>
                    </a:cubicBezTo>
                    <a:cubicBezTo>
                      <a:pt x="4028" y="16879"/>
                      <a:pt x="4032" y="16899"/>
                      <a:pt x="4032" y="16915"/>
                    </a:cubicBezTo>
                    <a:cubicBezTo>
                      <a:pt x="4520" y="17294"/>
                      <a:pt x="5725" y="17383"/>
                      <a:pt x="6253" y="17400"/>
                    </a:cubicBezTo>
                    <a:cubicBezTo>
                      <a:pt x="6266" y="17180"/>
                      <a:pt x="6506" y="13096"/>
                      <a:pt x="6253" y="11851"/>
                    </a:cubicBezTo>
                    <a:cubicBezTo>
                      <a:pt x="5993" y="10573"/>
                      <a:pt x="6176" y="8222"/>
                      <a:pt x="6119" y="7514"/>
                    </a:cubicBezTo>
                    <a:cubicBezTo>
                      <a:pt x="6030" y="7278"/>
                      <a:pt x="5749" y="6916"/>
                      <a:pt x="5749" y="6916"/>
                    </a:cubicBezTo>
                    <a:cubicBezTo>
                      <a:pt x="5603" y="6217"/>
                      <a:pt x="5456" y="5618"/>
                      <a:pt x="5310" y="5105"/>
                    </a:cubicBezTo>
                    <a:cubicBezTo>
                      <a:pt x="5289" y="5024"/>
                      <a:pt x="5265" y="4947"/>
                      <a:pt x="5241" y="4870"/>
                    </a:cubicBezTo>
                    <a:cubicBezTo>
                      <a:pt x="5070" y="4279"/>
                      <a:pt x="4903" y="3821"/>
                      <a:pt x="4752" y="3466"/>
                    </a:cubicBezTo>
                    <a:cubicBezTo>
                      <a:pt x="4390" y="2600"/>
                      <a:pt x="4138" y="2360"/>
                      <a:pt x="4138" y="2360"/>
                    </a:cubicBezTo>
                    <a:lnTo>
                      <a:pt x="4411" y="2197"/>
                    </a:lnTo>
                    <a:lnTo>
                      <a:pt x="3544" y="195"/>
                    </a:lnTo>
                    <a:cubicBezTo>
                      <a:pt x="3544" y="195"/>
                      <a:pt x="3553" y="106"/>
                      <a:pt x="35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3"/>
              <p:cNvSpPr/>
              <p:nvPr/>
            </p:nvSpPr>
            <p:spPr>
              <a:xfrm>
                <a:off x="3918808" y="2994377"/>
                <a:ext cx="563491" cy="1378702"/>
              </a:xfrm>
              <a:custGeom>
                <a:rect b="b" l="l" r="r" t="t"/>
                <a:pathLst>
                  <a:path extrusionOk="0" h="13063" w="5339">
                    <a:moveTo>
                      <a:pt x="1" y="0"/>
                    </a:moveTo>
                    <a:cubicBezTo>
                      <a:pt x="692" y="1136"/>
                      <a:pt x="2267" y="3157"/>
                      <a:pt x="2710" y="3552"/>
                    </a:cubicBezTo>
                    <a:cubicBezTo>
                      <a:pt x="2808" y="3967"/>
                      <a:pt x="2547" y="4846"/>
                      <a:pt x="2539" y="4902"/>
                    </a:cubicBezTo>
                    <a:cubicBezTo>
                      <a:pt x="2527" y="4959"/>
                      <a:pt x="2730" y="4992"/>
                      <a:pt x="2730" y="5049"/>
                    </a:cubicBezTo>
                    <a:cubicBezTo>
                      <a:pt x="2730" y="5102"/>
                      <a:pt x="2633" y="5289"/>
                      <a:pt x="2665" y="5411"/>
                    </a:cubicBezTo>
                    <a:cubicBezTo>
                      <a:pt x="2698" y="5533"/>
                      <a:pt x="2860" y="5586"/>
                      <a:pt x="2860" y="5586"/>
                    </a:cubicBezTo>
                    <a:cubicBezTo>
                      <a:pt x="3304" y="6745"/>
                      <a:pt x="3930" y="12022"/>
                      <a:pt x="4028" y="12852"/>
                    </a:cubicBezTo>
                    <a:cubicBezTo>
                      <a:pt x="4182" y="12933"/>
                      <a:pt x="4345" y="13006"/>
                      <a:pt x="4512" y="13063"/>
                    </a:cubicBezTo>
                    <a:cubicBezTo>
                      <a:pt x="4285" y="12306"/>
                      <a:pt x="4565" y="11504"/>
                      <a:pt x="4826" y="10760"/>
                    </a:cubicBezTo>
                    <a:cubicBezTo>
                      <a:pt x="5090" y="10016"/>
                      <a:pt x="5338" y="9194"/>
                      <a:pt x="5061" y="8453"/>
                    </a:cubicBezTo>
                    <a:cubicBezTo>
                      <a:pt x="4915" y="8068"/>
                      <a:pt x="4634" y="7746"/>
                      <a:pt x="4447" y="7376"/>
                    </a:cubicBezTo>
                    <a:cubicBezTo>
                      <a:pt x="4260" y="7009"/>
                      <a:pt x="4142" y="6534"/>
                      <a:pt x="4394" y="6204"/>
                    </a:cubicBezTo>
                    <a:lnTo>
                      <a:pt x="4394" y="6204"/>
                    </a:lnTo>
                    <a:cubicBezTo>
                      <a:pt x="4417" y="6228"/>
                      <a:pt x="4446" y="6238"/>
                      <a:pt x="4477" y="6238"/>
                    </a:cubicBezTo>
                    <a:cubicBezTo>
                      <a:pt x="4546" y="6238"/>
                      <a:pt x="4623" y="6185"/>
                      <a:pt x="4642" y="6115"/>
                    </a:cubicBezTo>
                    <a:cubicBezTo>
                      <a:pt x="4670" y="6013"/>
                      <a:pt x="4614" y="5903"/>
                      <a:pt x="4533" y="5830"/>
                    </a:cubicBezTo>
                    <a:cubicBezTo>
                      <a:pt x="4456" y="5757"/>
                      <a:pt x="4358" y="5708"/>
                      <a:pt x="4272" y="5642"/>
                    </a:cubicBezTo>
                    <a:cubicBezTo>
                      <a:pt x="4073" y="5484"/>
                      <a:pt x="3959" y="5224"/>
                      <a:pt x="3983" y="4972"/>
                    </a:cubicBezTo>
                    <a:cubicBezTo>
                      <a:pt x="4008" y="4719"/>
                      <a:pt x="4167" y="4484"/>
                      <a:pt x="4390" y="4365"/>
                    </a:cubicBezTo>
                    <a:cubicBezTo>
                      <a:pt x="4463" y="4324"/>
                      <a:pt x="4553" y="4296"/>
                      <a:pt x="4602" y="4227"/>
                    </a:cubicBezTo>
                    <a:cubicBezTo>
                      <a:pt x="4663" y="4138"/>
                      <a:pt x="4638" y="4007"/>
                      <a:pt x="4569" y="3918"/>
                    </a:cubicBezTo>
                    <a:cubicBezTo>
                      <a:pt x="4500" y="3832"/>
                      <a:pt x="4398" y="3780"/>
                      <a:pt x="4297" y="3735"/>
                    </a:cubicBezTo>
                    <a:cubicBezTo>
                      <a:pt x="4056" y="3620"/>
                      <a:pt x="3792" y="3515"/>
                      <a:pt x="3589" y="3352"/>
                    </a:cubicBezTo>
                    <a:cubicBezTo>
                      <a:pt x="3601" y="3284"/>
                      <a:pt x="3596" y="3202"/>
                      <a:pt x="3544" y="3121"/>
                    </a:cubicBezTo>
                    <a:cubicBezTo>
                      <a:pt x="3401" y="2909"/>
                      <a:pt x="3637" y="2433"/>
                      <a:pt x="3637" y="2433"/>
                    </a:cubicBezTo>
                    <a:lnTo>
                      <a:pt x="3930" y="2278"/>
                    </a:lnTo>
                    <a:lnTo>
                      <a:pt x="3983" y="2058"/>
                    </a:lnTo>
                    <a:cubicBezTo>
                      <a:pt x="3983" y="2058"/>
                      <a:pt x="3825" y="1660"/>
                      <a:pt x="3784" y="1656"/>
                    </a:cubicBezTo>
                    <a:cubicBezTo>
                      <a:pt x="3782" y="1656"/>
                      <a:pt x="3779" y="1656"/>
                      <a:pt x="3776" y="1656"/>
                    </a:cubicBezTo>
                    <a:cubicBezTo>
                      <a:pt x="3720" y="1656"/>
                      <a:pt x="3500" y="1690"/>
                      <a:pt x="3288" y="1725"/>
                    </a:cubicBezTo>
                    <a:cubicBezTo>
                      <a:pt x="3174" y="1741"/>
                      <a:pt x="3027" y="1799"/>
                      <a:pt x="2905" y="1855"/>
                    </a:cubicBezTo>
                    <a:cubicBezTo>
                      <a:pt x="2787" y="1668"/>
                      <a:pt x="2645" y="1493"/>
                      <a:pt x="2494" y="1326"/>
                    </a:cubicBezTo>
                    <a:cubicBezTo>
                      <a:pt x="2132" y="928"/>
                      <a:pt x="1722" y="574"/>
                      <a:pt x="1274" y="265"/>
                    </a:cubicBezTo>
                    <a:cubicBezTo>
                      <a:pt x="1201" y="314"/>
                      <a:pt x="1127" y="366"/>
                      <a:pt x="1071" y="415"/>
                    </a:cubicBezTo>
                    <a:cubicBezTo>
                      <a:pt x="997" y="477"/>
                      <a:pt x="941" y="541"/>
                      <a:pt x="908" y="599"/>
                    </a:cubicBezTo>
                    <a:cubicBezTo>
                      <a:pt x="838" y="578"/>
                      <a:pt x="843" y="492"/>
                      <a:pt x="843" y="492"/>
                    </a:cubicBezTo>
                    <a:lnTo>
                      <a:pt x="220" y="13"/>
                    </a:lnTo>
                    <a:cubicBezTo>
                      <a:pt x="220" y="13"/>
                      <a:pt x="211" y="13"/>
                      <a:pt x="193" y="13"/>
                    </a:cubicBezTo>
                    <a:cubicBezTo>
                      <a:pt x="157" y="13"/>
                      <a:pt x="86" y="1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3"/>
              <p:cNvSpPr/>
              <p:nvPr/>
            </p:nvSpPr>
            <p:spPr>
              <a:xfrm>
                <a:off x="4021079" y="1329331"/>
                <a:ext cx="234938" cy="332459"/>
              </a:xfrm>
              <a:custGeom>
                <a:rect b="b" l="l" r="r" t="t"/>
                <a:pathLst>
                  <a:path extrusionOk="0" h="3150" w="2226">
                    <a:moveTo>
                      <a:pt x="2007" y="0"/>
                    </a:moveTo>
                    <a:cubicBezTo>
                      <a:pt x="1967" y="0"/>
                      <a:pt x="1943" y="7"/>
                      <a:pt x="1867" y="12"/>
                    </a:cubicBezTo>
                    <a:cubicBezTo>
                      <a:pt x="1611" y="29"/>
                      <a:pt x="1371" y="98"/>
                      <a:pt x="1110" y="179"/>
                    </a:cubicBezTo>
                    <a:lnTo>
                      <a:pt x="1123" y="203"/>
                    </a:lnTo>
                    <a:cubicBezTo>
                      <a:pt x="1310" y="630"/>
                      <a:pt x="715" y="844"/>
                      <a:pt x="437" y="844"/>
                    </a:cubicBezTo>
                    <a:cubicBezTo>
                      <a:pt x="402" y="844"/>
                      <a:pt x="372" y="841"/>
                      <a:pt x="350" y="834"/>
                    </a:cubicBezTo>
                    <a:cubicBezTo>
                      <a:pt x="280" y="712"/>
                      <a:pt x="179" y="663"/>
                      <a:pt x="134" y="651"/>
                    </a:cubicBezTo>
                    <a:cubicBezTo>
                      <a:pt x="126" y="647"/>
                      <a:pt x="118" y="643"/>
                      <a:pt x="109" y="643"/>
                    </a:cubicBezTo>
                    <a:lnTo>
                      <a:pt x="98" y="643"/>
                    </a:lnTo>
                    <a:cubicBezTo>
                      <a:pt x="65" y="651"/>
                      <a:pt x="36" y="680"/>
                      <a:pt x="32" y="712"/>
                    </a:cubicBezTo>
                    <a:cubicBezTo>
                      <a:pt x="21" y="826"/>
                      <a:pt x="0" y="1074"/>
                      <a:pt x="28" y="1245"/>
                    </a:cubicBezTo>
                    <a:cubicBezTo>
                      <a:pt x="32" y="1266"/>
                      <a:pt x="36" y="1285"/>
                      <a:pt x="40" y="1302"/>
                    </a:cubicBezTo>
                    <a:cubicBezTo>
                      <a:pt x="77" y="1330"/>
                      <a:pt x="113" y="1351"/>
                      <a:pt x="150" y="1367"/>
                    </a:cubicBezTo>
                    <a:cubicBezTo>
                      <a:pt x="214" y="1389"/>
                      <a:pt x="273" y="1392"/>
                      <a:pt x="295" y="1392"/>
                    </a:cubicBezTo>
                    <a:cubicBezTo>
                      <a:pt x="301" y="1392"/>
                      <a:pt x="305" y="1392"/>
                      <a:pt x="305" y="1392"/>
                    </a:cubicBezTo>
                    <a:lnTo>
                      <a:pt x="305" y="1392"/>
                    </a:lnTo>
                    <a:cubicBezTo>
                      <a:pt x="423" y="2173"/>
                      <a:pt x="269" y="2437"/>
                      <a:pt x="269" y="2437"/>
                    </a:cubicBezTo>
                    <a:lnTo>
                      <a:pt x="1029" y="2901"/>
                    </a:lnTo>
                    <a:lnTo>
                      <a:pt x="1029" y="2905"/>
                    </a:lnTo>
                    <a:lnTo>
                      <a:pt x="1428" y="3149"/>
                    </a:lnTo>
                    <a:lnTo>
                      <a:pt x="1431" y="3149"/>
                    </a:lnTo>
                    <a:lnTo>
                      <a:pt x="1672" y="3145"/>
                    </a:lnTo>
                    <a:cubicBezTo>
                      <a:pt x="1737" y="3051"/>
                      <a:pt x="1953" y="2612"/>
                      <a:pt x="1953" y="2612"/>
                    </a:cubicBezTo>
                    <a:lnTo>
                      <a:pt x="2002" y="2567"/>
                    </a:lnTo>
                    <a:cubicBezTo>
                      <a:pt x="2050" y="2522"/>
                      <a:pt x="2062" y="2453"/>
                      <a:pt x="2034" y="2392"/>
                    </a:cubicBezTo>
                    <a:lnTo>
                      <a:pt x="2026" y="2372"/>
                    </a:lnTo>
                    <a:lnTo>
                      <a:pt x="2103" y="2327"/>
                    </a:lnTo>
                    <a:cubicBezTo>
                      <a:pt x="2124" y="2315"/>
                      <a:pt x="2135" y="2295"/>
                      <a:pt x="2131" y="2270"/>
                    </a:cubicBezTo>
                    <a:lnTo>
                      <a:pt x="2120" y="2173"/>
                    </a:lnTo>
                    <a:lnTo>
                      <a:pt x="2135" y="1029"/>
                    </a:lnTo>
                    <a:cubicBezTo>
                      <a:pt x="2135" y="1029"/>
                      <a:pt x="2111" y="814"/>
                      <a:pt x="2184" y="692"/>
                    </a:cubicBezTo>
                    <a:cubicBezTo>
                      <a:pt x="2217" y="639"/>
                      <a:pt x="2225" y="577"/>
                      <a:pt x="2217" y="521"/>
                    </a:cubicBezTo>
                    <a:cubicBezTo>
                      <a:pt x="2160" y="65"/>
                      <a:pt x="2103" y="8"/>
                      <a:pt x="2103" y="8"/>
                    </a:cubicBezTo>
                    <a:cubicBezTo>
                      <a:pt x="2058" y="2"/>
                      <a:pt x="2030" y="0"/>
                      <a:pt x="2007" y="0"/>
                    </a:cubicBez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3932106" y="1611764"/>
                <a:ext cx="185544" cy="136678"/>
              </a:xfrm>
              <a:custGeom>
                <a:rect b="b" l="l" r="r" t="t"/>
                <a:pathLst>
                  <a:path extrusionOk="0" h="1295" w="1758">
                    <a:moveTo>
                      <a:pt x="188" y="1"/>
                    </a:moveTo>
                    <a:cubicBezTo>
                      <a:pt x="188" y="1"/>
                      <a:pt x="94" y="115"/>
                      <a:pt x="34" y="351"/>
                    </a:cubicBezTo>
                    <a:cubicBezTo>
                      <a:pt x="21" y="400"/>
                      <a:pt x="9" y="453"/>
                      <a:pt x="1" y="509"/>
                    </a:cubicBezTo>
                    <a:cubicBezTo>
                      <a:pt x="498" y="640"/>
                      <a:pt x="1502" y="1294"/>
                      <a:pt x="1502" y="1294"/>
                    </a:cubicBezTo>
                    <a:lnTo>
                      <a:pt x="1555" y="1193"/>
                    </a:lnTo>
                    <a:cubicBezTo>
                      <a:pt x="1591" y="1119"/>
                      <a:pt x="1653" y="997"/>
                      <a:pt x="1758" y="787"/>
                    </a:cubicBezTo>
                    <a:cubicBezTo>
                      <a:pt x="1245" y="391"/>
                      <a:pt x="571" y="131"/>
                      <a:pt x="302" y="42"/>
                    </a:cubicBezTo>
                    <a:cubicBezTo>
                      <a:pt x="229" y="13"/>
                      <a:pt x="188" y="1"/>
                      <a:pt x="1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3"/>
              <p:cNvSpPr/>
              <p:nvPr/>
            </p:nvSpPr>
            <p:spPr>
              <a:xfrm>
                <a:off x="4117545" y="1657358"/>
                <a:ext cx="58998" cy="82534"/>
              </a:xfrm>
              <a:custGeom>
                <a:rect b="b" l="l" r="r" t="t"/>
                <a:pathLst>
                  <a:path extrusionOk="0" h="782" w="559">
                    <a:moveTo>
                      <a:pt x="282" y="0"/>
                    </a:moveTo>
                    <a:lnTo>
                      <a:pt x="1" y="355"/>
                    </a:lnTo>
                    <a:lnTo>
                      <a:pt x="307" y="781"/>
                    </a:lnTo>
                    <a:lnTo>
                      <a:pt x="551" y="391"/>
                    </a:lnTo>
                    <a:lnTo>
                      <a:pt x="558" y="370"/>
                    </a:lnTo>
                    <a:cubicBezTo>
                      <a:pt x="558" y="370"/>
                      <a:pt x="400" y="94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3"/>
              <p:cNvSpPr/>
              <p:nvPr/>
            </p:nvSpPr>
            <p:spPr>
              <a:xfrm>
                <a:off x="4117545" y="1646593"/>
                <a:ext cx="59420" cy="82956"/>
              </a:xfrm>
              <a:custGeom>
                <a:rect b="b" l="l" r="r" t="t"/>
                <a:pathLst>
                  <a:path extrusionOk="0" h="786" w="563">
                    <a:moveTo>
                      <a:pt x="282" y="8"/>
                    </a:moveTo>
                    <a:cubicBezTo>
                      <a:pt x="391" y="98"/>
                      <a:pt x="542" y="350"/>
                      <a:pt x="555" y="375"/>
                    </a:cubicBezTo>
                    <a:lnTo>
                      <a:pt x="307" y="774"/>
                    </a:lnTo>
                    <a:lnTo>
                      <a:pt x="10" y="359"/>
                    </a:lnTo>
                    <a:lnTo>
                      <a:pt x="282" y="8"/>
                    </a:lnTo>
                    <a:close/>
                    <a:moveTo>
                      <a:pt x="278" y="1"/>
                    </a:moveTo>
                    <a:lnTo>
                      <a:pt x="1" y="354"/>
                    </a:lnTo>
                    <a:lnTo>
                      <a:pt x="1" y="359"/>
                    </a:lnTo>
                    <a:lnTo>
                      <a:pt x="303" y="786"/>
                    </a:lnTo>
                    <a:lnTo>
                      <a:pt x="310" y="786"/>
                    </a:lnTo>
                    <a:lnTo>
                      <a:pt x="562" y="375"/>
                    </a:lnTo>
                    <a:lnTo>
                      <a:pt x="562" y="371"/>
                    </a:lnTo>
                    <a:cubicBezTo>
                      <a:pt x="562" y="371"/>
                      <a:pt x="400" y="94"/>
                      <a:pt x="2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3"/>
              <p:cNvSpPr/>
              <p:nvPr/>
            </p:nvSpPr>
            <p:spPr>
              <a:xfrm>
                <a:off x="3899599" y="1184737"/>
                <a:ext cx="418265" cy="377737"/>
              </a:xfrm>
              <a:custGeom>
                <a:rect b="b" l="l" r="r" t="t"/>
                <a:pathLst>
                  <a:path extrusionOk="0" h="3579" w="3963">
                    <a:moveTo>
                      <a:pt x="2022" y="0"/>
                    </a:moveTo>
                    <a:cubicBezTo>
                      <a:pt x="1808" y="0"/>
                      <a:pt x="1598" y="31"/>
                      <a:pt x="1395" y="85"/>
                    </a:cubicBezTo>
                    <a:cubicBezTo>
                      <a:pt x="402" y="345"/>
                      <a:pt x="0" y="1541"/>
                      <a:pt x="626" y="2355"/>
                    </a:cubicBezTo>
                    <a:cubicBezTo>
                      <a:pt x="630" y="2362"/>
                      <a:pt x="635" y="2362"/>
                      <a:pt x="635" y="2362"/>
                    </a:cubicBezTo>
                    <a:lnTo>
                      <a:pt x="614" y="3579"/>
                    </a:lnTo>
                    <a:lnTo>
                      <a:pt x="614" y="3579"/>
                    </a:lnTo>
                    <a:lnTo>
                      <a:pt x="772" y="3526"/>
                    </a:lnTo>
                    <a:lnTo>
                      <a:pt x="952" y="3461"/>
                    </a:lnTo>
                    <a:lnTo>
                      <a:pt x="1301" y="2737"/>
                    </a:lnTo>
                    <a:cubicBezTo>
                      <a:pt x="1264" y="2721"/>
                      <a:pt x="1228" y="2700"/>
                      <a:pt x="1191" y="2672"/>
                    </a:cubicBezTo>
                    <a:cubicBezTo>
                      <a:pt x="1187" y="2655"/>
                      <a:pt x="1183" y="2636"/>
                      <a:pt x="1179" y="2615"/>
                    </a:cubicBezTo>
                    <a:cubicBezTo>
                      <a:pt x="1151" y="2444"/>
                      <a:pt x="1172" y="2196"/>
                      <a:pt x="1183" y="2082"/>
                    </a:cubicBezTo>
                    <a:cubicBezTo>
                      <a:pt x="1187" y="2050"/>
                      <a:pt x="1216" y="2021"/>
                      <a:pt x="1249" y="2013"/>
                    </a:cubicBezTo>
                    <a:lnTo>
                      <a:pt x="1260" y="2013"/>
                    </a:lnTo>
                    <a:cubicBezTo>
                      <a:pt x="1269" y="2013"/>
                      <a:pt x="1277" y="2017"/>
                      <a:pt x="1285" y="2021"/>
                    </a:cubicBezTo>
                    <a:cubicBezTo>
                      <a:pt x="1330" y="2033"/>
                      <a:pt x="1431" y="2082"/>
                      <a:pt x="1501" y="2204"/>
                    </a:cubicBezTo>
                    <a:lnTo>
                      <a:pt x="1505" y="2204"/>
                    </a:lnTo>
                    <a:cubicBezTo>
                      <a:pt x="1526" y="2210"/>
                      <a:pt x="1553" y="2213"/>
                      <a:pt x="1585" y="2213"/>
                    </a:cubicBezTo>
                    <a:cubicBezTo>
                      <a:pt x="1807" y="2213"/>
                      <a:pt x="2242" y="2075"/>
                      <a:pt x="2302" y="1797"/>
                    </a:cubicBezTo>
                    <a:cubicBezTo>
                      <a:pt x="2319" y="1724"/>
                      <a:pt x="2310" y="1643"/>
                      <a:pt x="2261" y="1549"/>
                    </a:cubicBezTo>
                    <a:cubicBezTo>
                      <a:pt x="2522" y="1468"/>
                      <a:pt x="2762" y="1399"/>
                      <a:pt x="3018" y="1382"/>
                    </a:cubicBezTo>
                    <a:cubicBezTo>
                      <a:pt x="3057" y="1380"/>
                      <a:pt x="3096" y="1378"/>
                      <a:pt x="3135" y="1378"/>
                    </a:cubicBezTo>
                    <a:cubicBezTo>
                      <a:pt x="3215" y="1378"/>
                      <a:pt x="3297" y="1384"/>
                      <a:pt x="3384" y="1395"/>
                    </a:cubicBezTo>
                    <a:lnTo>
                      <a:pt x="3506" y="1386"/>
                    </a:lnTo>
                    <a:cubicBezTo>
                      <a:pt x="3710" y="1378"/>
                      <a:pt x="3885" y="1236"/>
                      <a:pt x="3921" y="1040"/>
                    </a:cubicBezTo>
                    <a:cubicBezTo>
                      <a:pt x="3925" y="1029"/>
                      <a:pt x="3925" y="1020"/>
                      <a:pt x="3925" y="1012"/>
                    </a:cubicBezTo>
                    <a:cubicBezTo>
                      <a:pt x="3962" y="760"/>
                      <a:pt x="3819" y="561"/>
                      <a:pt x="3425" y="556"/>
                    </a:cubicBezTo>
                    <a:cubicBezTo>
                      <a:pt x="2983" y="153"/>
                      <a:pt x="2495" y="0"/>
                      <a:pt x="20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3"/>
              <p:cNvSpPr/>
              <p:nvPr/>
            </p:nvSpPr>
            <p:spPr>
              <a:xfrm>
                <a:off x="3963980" y="1473608"/>
                <a:ext cx="165807" cy="221217"/>
              </a:xfrm>
              <a:custGeom>
                <a:rect b="b" l="l" r="r" t="t"/>
                <a:pathLst>
                  <a:path extrusionOk="0" h="2096" w="1571">
                    <a:moveTo>
                      <a:pt x="691" y="0"/>
                    </a:moveTo>
                    <a:lnTo>
                      <a:pt x="342" y="724"/>
                    </a:lnTo>
                    <a:lnTo>
                      <a:pt x="162" y="789"/>
                    </a:lnTo>
                    <a:cubicBezTo>
                      <a:pt x="162" y="789"/>
                      <a:pt x="130" y="1144"/>
                      <a:pt x="0" y="1351"/>
                    </a:cubicBezTo>
                    <a:cubicBezTo>
                      <a:pt x="113" y="1388"/>
                      <a:pt x="297" y="1456"/>
                      <a:pt x="513" y="1550"/>
                    </a:cubicBezTo>
                    <a:cubicBezTo>
                      <a:pt x="810" y="1684"/>
                      <a:pt x="1159" y="1867"/>
                      <a:pt x="1456" y="2096"/>
                    </a:cubicBezTo>
                    <a:lnTo>
                      <a:pt x="1570" y="1957"/>
                    </a:lnTo>
                    <a:lnTo>
                      <a:pt x="1570" y="1534"/>
                    </a:lnTo>
                    <a:lnTo>
                      <a:pt x="810" y="1070"/>
                    </a:lnTo>
                    <a:cubicBezTo>
                      <a:pt x="810" y="1070"/>
                      <a:pt x="919" y="883"/>
                      <a:pt x="883" y="354"/>
                    </a:cubicBezTo>
                    <a:cubicBezTo>
                      <a:pt x="874" y="256"/>
                      <a:pt x="862" y="147"/>
                      <a:pt x="846" y="25"/>
                    </a:cubicBezTo>
                    <a:cubicBezTo>
                      <a:pt x="846" y="25"/>
                      <a:pt x="842" y="25"/>
                      <a:pt x="836" y="25"/>
                    </a:cubicBezTo>
                    <a:cubicBezTo>
                      <a:pt x="814" y="25"/>
                      <a:pt x="755" y="22"/>
                      <a:pt x="691" y="0"/>
                    </a:cubicBez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4129683" y="1653031"/>
                <a:ext cx="17731" cy="27124"/>
              </a:xfrm>
              <a:custGeom>
                <a:rect b="b" l="l" r="r" t="t"/>
                <a:pathLst>
                  <a:path extrusionOk="0" h="257" w="168">
                    <a:moveTo>
                      <a:pt x="0" y="0"/>
                    </a:moveTo>
                    <a:lnTo>
                      <a:pt x="0" y="257"/>
                    </a:lnTo>
                    <a:lnTo>
                      <a:pt x="167" y="41"/>
                    </a:lnTo>
                    <a:cubicBezTo>
                      <a:pt x="167" y="41"/>
                      <a:pt x="45" y="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3"/>
              <p:cNvSpPr/>
              <p:nvPr/>
            </p:nvSpPr>
            <p:spPr>
              <a:xfrm>
                <a:off x="3595003" y="1818417"/>
                <a:ext cx="557159" cy="1239174"/>
              </a:xfrm>
              <a:custGeom>
                <a:rect b="b" l="l" r="r" t="t"/>
                <a:pathLst>
                  <a:path extrusionOk="0" h="11741" w="5279">
                    <a:moveTo>
                      <a:pt x="774" y="0"/>
                    </a:moveTo>
                    <a:cubicBezTo>
                      <a:pt x="714" y="53"/>
                      <a:pt x="660" y="113"/>
                      <a:pt x="616" y="179"/>
                    </a:cubicBezTo>
                    <a:cubicBezTo>
                      <a:pt x="551" y="273"/>
                      <a:pt x="502" y="374"/>
                      <a:pt x="473" y="480"/>
                    </a:cubicBezTo>
                    <a:cubicBezTo>
                      <a:pt x="453" y="562"/>
                      <a:pt x="440" y="643"/>
                      <a:pt x="440" y="728"/>
                    </a:cubicBezTo>
                    <a:cubicBezTo>
                      <a:pt x="436" y="1099"/>
                      <a:pt x="391" y="1562"/>
                      <a:pt x="323" y="2054"/>
                    </a:cubicBezTo>
                    <a:cubicBezTo>
                      <a:pt x="1" y="3669"/>
                      <a:pt x="99" y="5040"/>
                      <a:pt x="217" y="5557"/>
                    </a:cubicBezTo>
                    <a:cubicBezTo>
                      <a:pt x="335" y="6073"/>
                      <a:pt x="310" y="6777"/>
                      <a:pt x="343" y="6818"/>
                    </a:cubicBezTo>
                    <a:cubicBezTo>
                      <a:pt x="355" y="6831"/>
                      <a:pt x="371" y="6835"/>
                      <a:pt x="386" y="6835"/>
                    </a:cubicBezTo>
                    <a:cubicBezTo>
                      <a:pt x="414" y="6835"/>
                      <a:pt x="440" y="6822"/>
                      <a:pt x="440" y="6822"/>
                    </a:cubicBezTo>
                    <a:lnTo>
                      <a:pt x="440" y="6822"/>
                    </a:lnTo>
                    <a:cubicBezTo>
                      <a:pt x="440" y="6822"/>
                      <a:pt x="363" y="7257"/>
                      <a:pt x="376" y="7367"/>
                    </a:cubicBezTo>
                    <a:cubicBezTo>
                      <a:pt x="388" y="7473"/>
                      <a:pt x="547" y="7538"/>
                      <a:pt x="547" y="7538"/>
                    </a:cubicBezTo>
                    <a:cubicBezTo>
                      <a:pt x="547" y="7538"/>
                      <a:pt x="555" y="7644"/>
                      <a:pt x="575" y="7778"/>
                    </a:cubicBezTo>
                    <a:cubicBezTo>
                      <a:pt x="766" y="8482"/>
                      <a:pt x="2227" y="10564"/>
                      <a:pt x="2646" y="11020"/>
                    </a:cubicBezTo>
                    <a:cubicBezTo>
                      <a:pt x="2784" y="11093"/>
                      <a:pt x="2943" y="11126"/>
                      <a:pt x="3069" y="11142"/>
                    </a:cubicBezTo>
                    <a:cubicBezTo>
                      <a:pt x="3150" y="11150"/>
                      <a:pt x="3219" y="11155"/>
                      <a:pt x="3256" y="11155"/>
                    </a:cubicBezTo>
                    <a:lnTo>
                      <a:pt x="3288" y="11155"/>
                    </a:lnTo>
                    <a:lnTo>
                      <a:pt x="3577" y="11375"/>
                    </a:lnTo>
                    <a:lnTo>
                      <a:pt x="3911" y="11634"/>
                    </a:lnTo>
                    <a:cubicBezTo>
                      <a:pt x="3911" y="11634"/>
                      <a:pt x="3906" y="11720"/>
                      <a:pt x="3976" y="11741"/>
                    </a:cubicBezTo>
                    <a:cubicBezTo>
                      <a:pt x="4009" y="11683"/>
                      <a:pt x="4065" y="11619"/>
                      <a:pt x="4139" y="11557"/>
                    </a:cubicBezTo>
                    <a:cubicBezTo>
                      <a:pt x="4199" y="11504"/>
                      <a:pt x="4269" y="11456"/>
                      <a:pt x="4346" y="11407"/>
                    </a:cubicBezTo>
                    <a:cubicBezTo>
                      <a:pt x="4375" y="11390"/>
                      <a:pt x="4399" y="11375"/>
                      <a:pt x="4428" y="11354"/>
                    </a:cubicBezTo>
                    <a:cubicBezTo>
                      <a:pt x="4721" y="11183"/>
                      <a:pt x="5058" y="11041"/>
                      <a:pt x="5205" y="10979"/>
                    </a:cubicBezTo>
                    <a:cubicBezTo>
                      <a:pt x="5249" y="10964"/>
                      <a:pt x="5278" y="10951"/>
                      <a:pt x="5278" y="10951"/>
                    </a:cubicBezTo>
                    <a:lnTo>
                      <a:pt x="4753" y="10125"/>
                    </a:lnTo>
                    <a:lnTo>
                      <a:pt x="4728" y="9861"/>
                    </a:lnTo>
                    <a:cubicBezTo>
                      <a:pt x="4541" y="9535"/>
                      <a:pt x="4139" y="9019"/>
                      <a:pt x="3724" y="8506"/>
                    </a:cubicBezTo>
                    <a:cubicBezTo>
                      <a:pt x="3654" y="8425"/>
                      <a:pt x="3589" y="8343"/>
                      <a:pt x="3521" y="8266"/>
                    </a:cubicBezTo>
                    <a:cubicBezTo>
                      <a:pt x="3459" y="8189"/>
                      <a:pt x="3399" y="8116"/>
                      <a:pt x="3337" y="8042"/>
                    </a:cubicBezTo>
                    <a:cubicBezTo>
                      <a:pt x="3305" y="8010"/>
                      <a:pt x="3277" y="7973"/>
                      <a:pt x="3247" y="7941"/>
                    </a:cubicBezTo>
                    <a:cubicBezTo>
                      <a:pt x="3219" y="7904"/>
                      <a:pt x="3191" y="7871"/>
                      <a:pt x="3162" y="7835"/>
                    </a:cubicBezTo>
                    <a:cubicBezTo>
                      <a:pt x="3121" y="7790"/>
                      <a:pt x="3085" y="7749"/>
                      <a:pt x="3048" y="7704"/>
                    </a:cubicBezTo>
                    <a:cubicBezTo>
                      <a:pt x="3024" y="7676"/>
                      <a:pt x="2999" y="7648"/>
                      <a:pt x="2975" y="7620"/>
                    </a:cubicBezTo>
                    <a:cubicBezTo>
                      <a:pt x="2873" y="7501"/>
                      <a:pt x="2784" y="7396"/>
                      <a:pt x="2702" y="7306"/>
                    </a:cubicBezTo>
                    <a:cubicBezTo>
                      <a:pt x="2613" y="7196"/>
                      <a:pt x="2536" y="7111"/>
                      <a:pt x="2487" y="7054"/>
                    </a:cubicBezTo>
                    <a:cubicBezTo>
                      <a:pt x="2539" y="6875"/>
                      <a:pt x="2573" y="6753"/>
                      <a:pt x="2413" y="6745"/>
                    </a:cubicBezTo>
                    <a:cubicBezTo>
                      <a:pt x="2280" y="5911"/>
                      <a:pt x="2556" y="4491"/>
                      <a:pt x="2206" y="3250"/>
                    </a:cubicBezTo>
                    <a:cubicBezTo>
                      <a:pt x="1632" y="106"/>
                      <a:pt x="774" y="0"/>
                      <a:pt x="7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3"/>
              <p:cNvSpPr/>
              <p:nvPr/>
            </p:nvSpPr>
            <p:spPr>
              <a:xfrm>
                <a:off x="3966513" y="2587298"/>
                <a:ext cx="245281" cy="128973"/>
              </a:xfrm>
              <a:custGeom>
                <a:rect b="b" l="l" r="r" t="t"/>
                <a:pathLst>
                  <a:path extrusionOk="0" h="1222" w="2324">
                    <a:moveTo>
                      <a:pt x="2307" y="1"/>
                    </a:moveTo>
                    <a:cubicBezTo>
                      <a:pt x="2010" y="62"/>
                      <a:pt x="1745" y="127"/>
                      <a:pt x="1514" y="196"/>
                    </a:cubicBezTo>
                    <a:cubicBezTo>
                      <a:pt x="354" y="545"/>
                      <a:pt x="1" y="981"/>
                      <a:pt x="1" y="981"/>
                    </a:cubicBezTo>
                    <a:cubicBezTo>
                      <a:pt x="69" y="1058"/>
                      <a:pt x="134" y="1140"/>
                      <a:pt x="204" y="1221"/>
                    </a:cubicBezTo>
                    <a:cubicBezTo>
                      <a:pt x="801" y="408"/>
                      <a:pt x="2051" y="127"/>
                      <a:pt x="2323" y="74"/>
                    </a:cubicBezTo>
                    <a:lnTo>
                      <a:pt x="23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3"/>
              <p:cNvSpPr/>
              <p:nvPr/>
            </p:nvSpPr>
            <p:spPr>
              <a:xfrm>
                <a:off x="4031739" y="2977173"/>
                <a:ext cx="314411" cy="253091"/>
              </a:xfrm>
              <a:custGeom>
                <a:rect b="b" l="l" r="r" t="t"/>
                <a:pathLst>
                  <a:path extrusionOk="0" h="2398" w="2979">
                    <a:moveTo>
                      <a:pt x="1067" y="0"/>
                    </a:moveTo>
                    <a:cubicBezTo>
                      <a:pt x="908" y="66"/>
                      <a:pt x="513" y="233"/>
                      <a:pt x="208" y="428"/>
                    </a:cubicBezTo>
                    <a:cubicBezTo>
                      <a:pt x="131" y="477"/>
                      <a:pt x="61" y="525"/>
                      <a:pt x="1" y="578"/>
                    </a:cubicBezTo>
                    <a:cubicBezTo>
                      <a:pt x="1" y="578"/>
                      <a:pt x="66" y="728"/>
                      <a:pt x="164" y="940"/>
                    </a:cubicBezTo>
                    <a:cubicBezTo>
                      <a:pt x="342" y="1335"/>
                      <a:pt x="631" y="1941"/>
                      <a:pt x="806" y="2210"/>
                    </a:cubicBezTo>
                    <a:lnTo>
                      <a:pt x="1197" y="2255"/>
                    </a:lnTo>
                    <a:lnTo>
                      <a:pt x="1319" y="2397"/>
                    </a:lnTo>
                    <a:lnTo>
                      <a:pt x="1867" y="2336"/>
                    </a:lnTo>
                    <a:lnTo>
                      <a:pt x="2027" y="2397"/>
                    </a:lnTo>
                    <a:lnTo>
                      <a:pt x="2470" y="2193"/>
                    </a:lnTo>
                    <a:lnTo>
                      <a:pt x="2588" y="2328"/>
                    </a:lnTo>
                    <a:lnTo>
                      <a:pt x="2971" y="2206"/>
                    </a:lnTo>
                    <a:cubicBezTo>
                      <a:pt x="2971" y="2206"/>
                      <a:pt x="2979" y="2035"/>
                      <a:pt x="2938" y="1799"/>
                    </a:cubicBezTo>
                    <a:cubicBezTo>
                      <a:pt x="2913" y="1673"/>
                      <a:pt x="2873" y="1526"/>
                      <a:pt x="2812" y="1372"/>
                    </a:cubicBezTo>
                    <a:cubicBezTo>
                      <a:pt x="2458" y="989"/>
                      <a:pt x="1518" y="317"/>
                      <a:pt x="1189" y="82"/>
                    </a:cubicBezTo>
                    <a:cubicBezTo>
                      <a:pt x="1111" y="29"/>
                      <a:pt x="1067" y="0"/>
                      <a:pt x="1067" y="0"/>
                    </a:cubicBez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3"/>
              <p:cNvSpPr/>
              <p:nvPr/>
            </p:nvSpPr>
            <p:spPr>
              <a:xfrm>
                <a:off x="4014535" y="3038177"/>
                <a:ext cx="34512" cy="38312"/>
              </a:xfrm>
              <a:custGeom>
                <a:rect b="b" l="l" r="r" t="t"/>
                <a:pathLst>
                  <a:path extrusionOk="0" h="363" w="327">
                    <a:moveTo>
                      <a:pt x="164" y="0"/>
                    </a:moveTo>
                    <a:cubicBezTo>
                      <a:pt x="90" y="62"/>
                      <a:pt x="34" y="126"/>
                      <a:pt x="1" y="188"/>
                    </a:cubicBezTo>
                    <a:cubicBezTo>
                      <a:pt x="1" y="188"/>
                      <a:pt x="135" y="338"/>
                      <a:pt x="327" y="362"/>
                    </a:cubicBezTo>
                    <a:cubicBezTo>
                      <a:pt x="229" y="150"/>
                      <a:pt x="164" y="0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3"/>
              <p:cNvSpPr/>
              <p:nvPr/>
            </p:nvSpPr>
            <p:spPr>
              <a:xfrm>
                <a:off x="4138231" y="1330175"/>
                <a:ext cx="117363" cy="331615"/>
              </a:xfrm>
              <a:custGeom>
                <a:rect b="b" l="l" r="r" t="t"/>
                <a:pathLst>
                  <a:path extrusionOk="0" h="3142" w="1112">
                    <a:moveTo>
                      <a:pt x="883" y="0"/>
                    </a:moveTo>
                    <a:cubicBezTo>
                      <a:pt x="843" y="0"/>
                      <a:pt x="798" y="4"/>
                      <a:pt x="757" y="4"/>
                    </a:cubicBezTo>
                    <a:cubicBezTo>
                      <a:pt x="501" y="21"/>
                      <a:pt x="261" y="90"/>
                      <a:pt x="0" y="171"/>
                    </a:cubicBezTo>
                    <a:cubicBezTo>
                      <a:pt x="4" y="179"/>
                      <a:pt x="9" y="188"/>
                      <a:pt x="13" y="199"/>
                    </a:cubicBezTo>
                    <a:lnTo>
                      <a:pt x="90" y="359"/>
                    </a:lnTo>
                    <a:cubicBezTo>
                      <a:pt x="143" y="468"/>
                      <a:pt x="224" y="562"/>
                      <a:pt x="326" y="623"/>
                    </a:cubicBezTo>
                    <a:cubicBezTo>
                      <a:pt x="383" y="663"/>
                      <a:pt x="448" y="691"/>
                      <a:pt x="517" y="708"/>
                    </a:cubicBezTo>
                    <a:lnTo>
                      <a:pt x="725" y="721"/>
                    </a:lnTo>
                    <a:lnTo>
                      <a:pt x="815" y="765"/>
                    </a:lnTo>
                    <a:lnTo>
                      <a:pt x="879" y="798"/>
                    </a:lnTo>
                    <a:lnTo>
                      <a:pt x="932" y="770"/>
                    </a:lnTo>
                    <a:lnTo>
                      <a:pt x="920" y="871"/>
                    </a:lnTo>
                    <a:lnTo>
                      <a:pt x="806" y="838"/>
                    </a:lnTo>
                    <a:lnTo>
                      <a:pt x="806" y="838"/>
                    </a:lnTo>
                    <a:cubicBezTo>
                      <a:pt x="806" y="847"/>
                      <a:pt x="810" y="875"/>
                      <a:pt x="822" y="1001"/>
                    </a:cubicBezTo>
                    <a:cubicBezTo>
                      <a:pt x="826" y="1033"/>
                      <a:pt x="830" y="1078"/>
                      <a:pt x="834" y="1127"/>
                    </a:cubicBezTo>
                    <a:cubicBezTo>
                      <a:pt x="875" y="1521"/>
                      <a:pt x="639" y="1847"/>
                      <a:pt x="639" y="1847"/>
                    </a:cubicBezTo>
                    <a:lnTo>
                      <a:pt x="546" y="1957"/>
                    </a:lnTo>
                    <a:cubicBezTo>
                      <a:pt x="607" y="1941"/>
                      <a:pt x="651" y="1941"/>
                      <a:pt x="651" y="1941"/>
                    </a:cubicBezTo>
                    <a:lnTo>
                      <a:pt x="655" y="1941"/>
                    </a:lnTo>
                    <a:cubicBezTo>
                      <a:pt x="655" y="1945"/>
                      <a:pt x="655" y="1945"/>
                      <a:pt x="651" y="1945"/>
                    </a:cubicBezTo>
                    <a:cubicBezTo>
                      <a:pt x="651" y="1945"/>
                      <a:pt x="603" y="1949"/>
                      <a:pt x="537" y="1970"/>
                    </a:cubicBezTo>
                    <a:lnTo>
                      <a:pt x="310" y="2234"/>
                    </a:lnTo>
                    <a:cubicBezTo>
                      <a:pt x="310" y="2234"/>
                      <a:pt x="82" y="2636"/>
                      <a:pt x="248" y="3059"/>
                    </a:cubicBezTo>
                    <a:cubicBezTo>
                      <a:pt x="306" y="3125"/>
                      <a:pt x="318" y="3137"/>
                      <a:pt x="318" y="3141"/>
                    </a:cubicBezTo>
                    <a:lnTo>
                      <a:pt x="321" y="3141"/>
                    </a:lnTo>
                    <a:lnTo>
                      <a:pt x="562" y="3137"/>
                    </a:lnTo>
                    <a:cubicBezTo>
                      <a:pt x="627" y="3043"/>
                      <a:pt x="843" y="2604"/>
                      <a:pt x="843" y="2604"/>
                    </a:cubicBezTo>
                    <a:lnTo>
                      <a:pt x="892" y="2559"/>
                    </a:lnTo>
                    <a:cubicBezTo>
                      <a:pt x="924" y="2531"/>
                      <a:pt x="940" y="2490"/>
                      <a:pt x="940" y="2449"/>
                    </a:cubicBezTo>
                    <a:cubicBezTo>
                      <a:pt x="940" y="2429"/>
                      <a:pt x="937" y="2405"/>
                      <a:pt x="924" y="2384"/>
                    </a:cubicBezTo>
                    <a:lnTo>
                      <a:pt x="916" y="2364"/>
                    </a:lnTo>
                    <a:lnTo>
                      <a:pt x="993" y="2319"/>
                    </a:lnTo>
                    <a:cubicBezTo>
                      <a:pt x="1014" y="2307"/>
                      <a:pt x="1021" y="2291"/>
                      <a:pt x="1021" y="2270"/>
                    </a:cubicBezTo>
                    <a:lnTo>
                      <a:pt x="1021" y="2262"/>
                    </a:lnTo>
                    <a:lnTo>
                      <a:pt x="1010" y="2165"/>
                    </a:lnTo>
                    <a:lnTo>
                      <a:pt x="1025" y="1021"/>
                    </a:lnTo>
                    <a:cubicBezTo>
                      <a:pt x="1025" y="1021"/>
                      <a:pt x="1021" y="989"/>
                      <a:pt x="1021" y="940"/>
                    </a:cubicBezTo>
                    <a:cubicBezTo>
                      <a:pt x="1021" y="867"/>
                      <a:pt x="1029" y="757"/>
                      <a:pt x="1074" y="684"/>
                    </a:cubicBezTo>
                    <a:cubicBezTo>
                      <a:pt x="1099" y="643"/>
                      <a:pt x="1111" y="594"/>
                      <a:pt x="1111" y="550"/>
                    </a:cubicBezTo>
                    <a:cubicBezTo>
                      <a:pt x="1111" y="537"/>
                      <a:pt x="1111" y="525"/>
                      <a:pt x="1107" y="513"/>
                    </a:cubicBezTo>
                    <a:cubicBezTo>
                      <a:pt x="1059" y="122"/>
                      <a:pt x="1010" y="25"/>
                      <a:pt x="997" y="4"/>
                    </a:cubicBezTo>
                    <a:cubicBezTo>
                      <a:pt x="961" y="0"/>
                      <a:pt x="920" y="0"/>
                      <a:pt x="883" y="0"/>
                    </a:cubicBezTo>
                    <a:close/>
                  </a:path>
                </a:pathLst>
              </a:custGeom>
              <a:solidFill>
                <a:srgbClr val="F7CE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3"/>
              <p:cNvSpPr/>
              <p:nvPr/>
            </p:nvSpPr>
            <p:spPr>
              <a:xfrm>
                <a:off x="4138231" y="1329331"/>
                <a:ext cx="105331" cy="21953"/>
              </a:xfrm>
              <a:custGeom>
                <a:rect b="b" l="l" r="r" t="t"/>
                <a:pathLst>
                  <a:path extrusionOk="0" h="208" w="998">
                    <a:moveTo>
                      <a:pt x="899" y="0"/>
                    </a:moveTo>
                    <a:cubicBezTo>
                      <a:pt x="855" y="0"/>
                      <a:pt x="834" y="8"/>
                      <a:pt x="757" y="12"/>
                    </a:cubicBezTo>
                    <a:cubicBezTo>
                      <a:pt x="798" y="12"/>
                      <a:pt x="843" y="8"/>
                      <a:pt x="883" y="8"/>
                    </a:cubicBezTo>
                    <a:cubicBezTo>
                      <a:pt x="920" y="8"/>
                      <a:pt x="961" y="8"/>
                      <a:pt x="997" y="12"/>
                    </a:cubicBezTo>
                    <a:lnTo>
                      <a:pt x="993" y="8"/>
                    </a:lnTo>
                    <a:cubicBezTo>
                      <a:pt x="948" y="4"/>
                      <a:pt x="924" y="0"/>
                      <a:pt x="899" y="0"/>
                    </a:cubicBezTo>
                    <a:close/>
                    <a:moveTo>
                      <a:pt x="0" y="179"/>
                    </a:moveTo>
                    <a:lnTo>
                      <a:pt x="0" y="179"/>
                    </a:lnTo>
                    <a:cubicBezTo>
                      <a:pt x="4" y="187"/>
                      <a:pt x="9" y="196"/>
                      <a:pt x="13" y="207"/>
                    </a:cubicBezTo>
                    <a:lnTo>
                      <a:pt x="13" y="203"/>
                    </a:lnTo>
                    <a:lnTo>
                      <a:pt x="0" y="179"/>
                    </a:lnTo>
                    <a:close/>
                  </a:path>
                </a:pathLst>
              </a:custGeom>
              <a:solidFill>
                <a:srgbClr val="88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3"/>
              <p:cNvSpPr/>
              <p:nvPr/>
            </p:nvSpPr>
            <p:spPr>
              <a:xfrm>
                <a:off x="3676693" y="1665485"/>
                <a:ext cx="754418" cy="957165"/>
              </a:xfrm>
              <a:custGeom>
                <a:rect b="b" l="l" r="r" t="t"/>
                <a:pathLst>
                  <a:path extrusionOk="0" h="9069" w="7148">
                    <a:moveTo>
                      <a:pt x="2421" y="0"/>
                    </a:moveTo>
                    <a:cubicBezTo>
                      <a:pt x="2421" y="0"/>
                      <a:pt x="2360" y="41"/>
                      <a:pt x="2254" y="107"/>
                    </a:cubicBezTo>
                    <a:cubicBezTo>
                      <a:pt x="1855" y="346"/>
                      <a:pt x="830" y="948"/>
                      <a:pt x="73" y="1266"/>
                    </a:cubicBezTo>
                    <a:cubicBezTo>
                      <a:pt x="66" y="1269"/>
                      <a:pt x="62" y="1269"/>
                      <a:pt x="57" y="1273"/>
                    </a:cubicBezTo>
                    <a:cubicBezTo>
                      <a:pt x="53" y="1273"/>
                      <a:pt x="49" y="1278"/>
                      <a:pt x="45" y="1278"/>
                    </a:cubicBezTo>
                    <a:cubicBezTo>
                      <a:pt x="70" y="1395"/>
                      <a:pt x="0" y="1449"/>
                      <a:pt x="0" y="1449"/>
                    </a:cubicBezTo>
                    <a:cubicBezTo>
                      <a:pt x="4" y="1453"/>
                      <a:pt x="17" y="1453"/>
                      <a:pt x="41" y="1461"/>
                    </a:cubicBezTo>
                    <a:cubicBezTo>
                      <a:pt x="212" y="1526"/>
                      <a:pt x="928" y="1953"/>
                      <a:pt x="1432" y="4699"/>
                    </a:cubicBezTo>
                    <a:cubicBezTo>
                      <a:pt x="1782" y="5940"/>
                      <a:pt x="1506" y="7360"/>
                      <a:pt x="1639" y="8194"/>
                    </a:cubicBezTo>
                    <a:cubicBezTo>
                      <a:pt x="1721" y="8198"/>
                      <a:pt x="1754" y="8230"/>
                      <a:pt x="1758" y="8287"/>
                    </a:cubicBezTo>
                    <a:cubicBezTo>
                      <a:pt x="1762" y="8340"/>
                      <a:pt x="1741" y="8413"/>
                      <a:pt x="1713" y="8503"/>
                    </a:cubicBezTo>
                    <a:cubicBezTo>
                      <a:pt x="1762" y="8560"/>
                      <a:pt x="1839" y="8645"/>
                      <a:pt x="1928" y="8755"/>
                    </a:cubicBezTo>
                    <a:cubicBezTo>
                      <a:pt x="2010" y="8845"/>
                      <a:pt x="2099" y="8950"/>
                      <a:pt x="2201" y="9069"/>
                    </a:cubicBezTo>
                    <a:cubicBezTo>
                      <a:pt x="2201" y="9069"/>
                      <a:pt x="2311" y="8962"/>
                      <a:pt x="2555" y="8816"/>
                    </a:cubicBezTo>
                    <a:cubicBezTo>
                      <a:pt x="2811" y="8665"/>
                      <a:pt x="3218" y="8466"/>
                      <a:pt x="3804" y="8299"/>
                    </a:cubicBezTo>
                    <a:cubicBezTo>
                      <a:pt x="3885" y="8275"/>
                      <a:pt x="3967" y="8254"/>
                      <a:pt x="4052" y="8230"/>
                    </a:cubicBezTo>
                    <a:cubicBezTo>
                      <a:pt x="4170" y="8202"/>
                      <a:pt x="4292" y="8173"/>
                      <a:pt x="4422" y="8149"/>
                    </a:cubicBezTo>
                    <a:cubicBezTo>
                      <a:pt x="5040" y="8023"/>
                      <a:pt x="5810" y="7932"/>
                      <a:pt x="6750" y="7932"/>
                    </a:cubicBezTo>
                    <a:cubicBezTo>
                      <a:pt x="6806" y="7932"/>
                      <a:pt x="6863" y="7932"/>
                      <a:pt x="6921" y="7933"/>
                    </a:cubicBezTo>
                    <a:cubicBezTo>
                      <a:pt x="7148" y="7571"/>
                      <a:pt x="7111" y="7461"/>
                      <a:pt x="7111" y="7319"/>
                    </a:cubicBezTo>
                    <a:cubicBezTo>
                      <a:pt x="7111" y="7180"/>
                      <a:pt x="6964" y="7014"/>
                      <a:pt x="6964" y="7014"/>
                    </a:cubicBezTo>
                    <a:cubicBezTo>
                      <a:pt x="6964" y="7014"/>
                      <a:pt x="6985" y="6774"/>
                      <a:pt x="6998" y="6387"/>
                    </a:cubicBezTo>
                    <a:cubicBezTo>
                      <a:pt x="7050" y="5167"/>
                      <a:pt x="7099" y="2482"/>
                      <a:pt x="6594" y="1205"/>
                    </a:cubicBezTo>
                    <a:cubicBezTo>
                      <a:pt x="6587" y="1188"/>
                      <a:pt x="6579" y="1172"/>
                      <a:pt x="6574" y="1156"/>
                    </a:cubicBezTo>
                    <a:cubicBezTo>
                      <a:pt x="5683" y="774"/>
                      <a:pt x="5468" y="798"/>
                      <a:pt x="4760" y="338"/>
                    </a:cubicBezTo>
                    <a:cubicBezTo>
                      <a:pt x="4752" y="330"/>
                      <a:pt x="4739" y="321"/>
                      <a:pt x="4728" y="314"/>
                    </a:cubicBezTo>
                    <a:lnTo>
                      <a:pt x="4484" y="704"/>
                    </a:lnTo>
                    <a:lnTo>
                      <a:pt x="4178" y="278"/>
                    </a:lnTo>
                    <a:cubicBezTo>
                      <a:pt x="4073" y="488"/>
                      <a:pt x="4011" y="610"/>
                      <a:pt x="3975" y="684"/>
                    </a:cubicBezTo>
                    <a:cubicBezTo>
                      <a:pt x="3971" y="688"/>
                      <a:pt x="3971" y="692"/>
                      <a:pt x="3967" y="692"/>
                    </a:cubicBezTo>
                    <a:cubicBezTo>
                      <a:pt x="3967" y="700"/>
                      <a:pt x="3962" y="704"/>
                      <a:pt x="3962" y="708"/>
                    </a:cubicBezTo>
                    <a:cubicBezTo>
                      <a:pt x="3958" y="712"/>
                      <a:pt x="3958" y="717"/>
                      <a:pt x="3954" y="721"/>
                    </a:cubicBezTo>
                    <a:cubicBezTo>
                      <a:pt x="3954" y="725"/>
                      <a:pt x="3950" y="729"/>
                      <a:pt x="3950" y="733"/>
                    </a:cubicBezTo>
                    <a:cubicBezTo>
                      <a:pt x="3947" y="736"/>
                      <a:pt x="3947" y="736"/>
                      <a:pt x="3947" y="741"/>
                    </a:cubicBezTo>
                    <a:cubicBezTo>
                      <a:pt x="3938" y="753"/>
                      <a:pt x="3934" y="761"/>
                      <a:pt x="3930" y="770"/>
                    </a:cubicBezTo>
                    <a:cubicBezTo>
                      <a:pt x="3930" y="774"/>
                      <a:pt x="3926" y="777"/>
                      <a:pt x="3926" y="777"/>
                    </a:cubicBezTo>
                    <a:lnTo>
                      <a:pt x="3922" y="785"/>
                    </a:lnTo>
                    <a:cubicBezTo>
                      <a:pt x="3922" y="785"/>
                      <a:pt x="2918" y="131"/>
                      <a:pt x="24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3"/>
              <p:cNvSpPr/>
              <p:nvPr/>
            </p:nvSpPr>
            <p:spPr>
              <a:xfrm>
                <a:off x="4596709" y="2376106"/>
                <a:ext cx="1020279" cy="140477"/>
              </a:xfrm>
              <a:custGeom>
                <a:rect b="b" l="l" r="r" t="t"/>
                <a:pathLst>
                  <a:path extrusionOk="0" h="1331" w="9667">
                    <a:moveTo>
                      <a:pt x="1" y="0"/>
                    </a:moveTo>
                    <a:lnTo>
                      <a:pt x="266" y="1331"/>
                    </a:lnTo>
                    <a:lnTo>
                      <a:pt x="8812" y="1331"/>
                    </a:lnTo>
                    <a:cubicBezTo>
                      <a:pt x="9114" y="1331"/>
                      <a:pt x="9374" y="1180"/>
                      <a:pt x="9529" y="948"/>
                    </a:cubicBezTo>
                    <a:cubicBezTo>
                      <a:pt x="9614" y="813"/>
                      <a:pt x="9667" y="651"/>
                      <a:pt x="9667" y="480"/>
                    </a:cubicBezTo>
                    <a:cubicBezTo>
                      <a:pt x="9667" y="346"/>
                      <a:pt x="9614" y="228"/>
                      <a:pt x="9529" y="143"/>
                    </a:cubicBezTo>
                    <a:cubicBezTo>
                      <a:pt x="9439" y="57"/>
                      <a:pt x="9321" y="0"/>
                      <a:pt x="9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3"/>
              <p:cNvSpPr/>
              <p:nvPr/>
            </p:nvSpPr>
            <p:spPr>
              <a:xfrm>
                <a:off x="4596709" y="2376106"/>
                <a:ext cx="1020279" cy="100160"/>
              </a:xfrm>
              <a:custGeom>
                <a:rect b="b" l="l" r="r" t="t"/>
                <a:pathLst>
                  <a:path extrusionOk="0" h="949" w="9667">
                    <a:moveTo>
                      <a:pt x="1" y="0"/>
                    </a:moveTo>
                    <a:lnTo>
                      <a:pt x="188" y="948"/>
                    </a:lnTo>
                    <a:lnTo>
                      <a:pt x="9191" y="948"/>
                    </a:lnTo>
                    <a:cubicBezTo>
                      <a:pt x="9451" y="948"/>
                      <a:pt x="9667" y="740"/>
                      <a:pt x="9667" y="484"/>
                    </a:cubicBezTo>
                    <a:lnTo>
                      <a:pt x="9667" y="480"/>
                    </a:lnTo>
                    <a:cubicBezTo>
                      <a:pt x="9667" y="346"/>
                      <a:pt x="9614" y="228"/>
                      <a:pt x="9529" y="143"/>
                    </a:cubicBezTo>
                    <a:cubicBezTo>
                      <a:pt x="9439" y="57"/>
                      <a:pt x="9321" y="0"/>
                      <a:pt x="91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3"/>
              <p:cNvSpPr/>
              <p:nvPr/>
            </p:nvSpPr>
            <p:spPr>
              <a:xfrm>
                <a:off x="4372642" y="1792348"/>
                <a:ext cx="244014" cy="547343"/>
              </a:xfrm>
              <a:custGeom>
                <a:rect b="b" l="l" r="r" t="t"/>
                <a:pathLst>
                  <a:path extrusionOk="0" h="5186" w="2312">
                    <a:moveTo>
                      <a:pt x="201" y="1"/>
                    </a:moveTo>
                    <a:cubicBezTo>
                      <a:pt x="118" y="1"/>
                      <a:pt x="6" y="3"/>
                      <a:pt x="0" y="3"/>
                    </a:cubicBezTo>
                    <a:cubicBezTo>
                      <a:pt x="21" y="60"/>
                      <a:pt x="41" y="112"/>
                      <a:pt x="62" y="169"/>
                    </a:cubicBezTo>
                    <a:cubicBezTo>
                      <a:pt x="501" y="1504"/>
                      <a:pt x="456" y="4018"/>
                      <a:pt x="404" y="5185"/>
                    </a:cubicBezTo>
                    <a:cubicBezTo>
                      <a:pt x="404" y="5185"/>
                      <a:pt x="721" y="3965"/>
                      <a:pt x="1465" y="3054"/>
                    </a:cubicBezTo>
                    <a:cubicBezTo>
                      <a:pt x="1600" y="2887"/>
                      <a:pt x="1750" y="2732"/>
                      <a:pt x="1913" y="2594"/>
                    </a:cubicBezTo>
                    <a:cubicBezTo>
                      <a:pt x="2079" y="2623"/>
                      <a:pt x="2214" y="2651"/>
                      <a:pt x="2311" y="2679"/>
                    </a:cubicBezTo>
                    <a:cubicBezTo>
                      <a:pt x="1872" y="1455"/>
                      <a:pt x="700" y="300"/>
                      <a:pt x="700" y="300"/>
                    </a:cubicBezTo>
                    <a:lnTo>
                      <a:pt x="481" y="300"/>
                    </a:lnTo>
                    <a:cubicBezTo>
                      <a:pt x="481" y="300"/>
                      <a:pt x="351" y="56"/>
                      <a:pt x="286" y="3"/>
                    </a:cubicBezTo>
                    <a:cubicBezTo>
                      <a:pt x="276" y="1"/>
                      <a:pt x="242" y="1"/>
                      <a:pt x="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3"/>
              <p:cNvSpPr/>
              <p:nvPr/>
            </p:nvSpPr>
            <p:spPr>
              <a:xfrm>
                <a:off x="4415176" y="2066126"/>
                <a:ext cx="243064" cy="312828"/>
              </a:xfrm>
              <a:custGeom>
                <a:rect b="b" l="l" r="r" t="t"/>
                <a:pathLst>
                  <a:path extrusionOk="0" h="2964" w="2303">
                    <a:moveTo>
                      <a:pt x="1510" y="0"/>
                    </a:moveTo>
                    <a:cubicBezTo>
                      <a:pt x="1107" y="333"/>
                      <a:pt x="793" y="785"/>
                      <a:pt x="562" y="1217"/>
                    </a:cubicBezTo>
                    <a:cubicBezTo>
                      <a:pt x="175" y="1929"/>
                      <a:pt x="1" y="2591"/>
                      <a:pt x="1" y="2591"/>
                    </a:cubicBezTo>
                    <a:lnTo>
                      <a:pt x="5" y="2591"/>
                    </a:lnTo>
                    <a:lnTo>
                      <a:pt x="249" y="2783"/>
                    </a:lnTo>
                    <a:cubicBezTo>
                      <a:pt x="398" y="2898"/>
                      <a:pt x="582" y="2963"/>
                      <a:pt x="771" y="2963"/>
                    </a:cubicBezTo>
                    <a:cubicBezTo>
                      <a:pt x="788" y="2963"/>
                      <a:pt x="805" y="2963"/>
                      <a:pt x="822" y="2962"/>
                    </a:cubicBezTo>
                    <a:lnTo>
                      <a:pt x="895" y="2962"/>
                    </a:lnTo>
                    <a:cubicBezTo>
                      <a:pt x="867" y="2351"/>
                      <a:pt x="1079" y="1989"/>
                      <a:pt x="1392" y="1705"/>
                    </a:cubicBezTo>
                    <a:cubicBezTo>
                      <a:pt x="1623" y="1497"/>
                      <a:pt x="1908" y="1330"/>
                      <a:pt x="2194" y="1135"/>
                    </a:cubicBezTo>
                    <a:cubicBezTo>
                      <a:pt x="2209" y="1123"/>
                      <a:pt x="2230" y="1110"/>
                      <a:pt x="2246" y="1099"/>
                    </a:cubicBezTo>
                    <a:cubicBezTo>
                      <a:pt x="2303" y="814"/>
                      <a:pt x="2246" y="289"/>
                      <a:pt x="2246" y="289"/>
                    </a:cubicBezTo>
                    <a:cubicBezTo>
                      <a:pt x="2246" y="289"/>
                      <a:pt x="2262" y="187"/>
                      <a:pt x="1908" y="85"/>
                    </a:cubicBezTo>
                    <a:cubicBezTo>
                      <a:pt x="1811" y="57"/>
                      <a:pt x="1676" y="29"/>
                      <a:pt x="15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3"/>
              <p:cNvSpPr/>
              <p:nvPr/>
            </p:nvSpPr>
            <p:spPr>
              <a:xfrm>
                <a:off x="4504465" y="2185812"/>
                <a:ext cx="997588" cy="280638"/>
              </a:xfrm>
              <a:custGeom>
                <a:rect b="b" l="l" r="r" t="t"/>
                <a:pathLst>
                  <a:path extrusionOk="0" h="2659" w="9452">
                    <a:moveTo>
                      <a:pt x="1348" y="1"/>
                    </a:moveTo>
                    <a:cubicBezTo>
                      <a:pt x="668" y="461"/>
                      <a:pt x="0" y="774"/>
                      <a:pt x="49" y="1828"/>
                    </a:cubicBezTo>
                    <a:lnTo>
                      <a:pt x="672" y="2438"/>
                    </a:lnTo>
                    <a:cubicBezTo>
                      <a:pt x="672" y="2438"/>
                      <a:pt x="647" y="2601"/>
                      <a:pt x="704" y="2646"/>
                    </a:cubicBezTo>
                    <a:cubicBezTo>
                      <a:pt x="718" y="2655"/>
                      <a:pt x="744" y="2659"/>
                      <a:pt x="778" y="2659"/>
                    </a:cubicBezTo>
                    <a:cubicBezTo>
                      <a:pt x="890" y="2659"/>
                      <a:pt x="1077" y="2619"/>
                      <a:pt x="1111" y="2613"/>
                    </a:cubicBezTo>
                    <a:cubicBezTo>
                      <a:pt x="1128" y="2613"/>
                      <a:pt x="2157" y="2601"/>
                      <a:pt x="3402" y="2592"/>
                    </a:cubicBezTo>
                    <a:cubicBezTo>
                      <a:pt x="3573" y="2588"/>
                      <a:pt x="3747" y="2588"/>
                      <a:pt x="3926" y="2588"/>
                    </a:cubicBezTo>
                    <a:cubicBezTo>
                      <a:pt x="4036" y="2588"/>
                      <a:pt x="4146" y="2584"/>
                      <a:pt x="4260" y="2584"/>
                    </a:cubicBezTo>
                    <a:lnTo>
                      <a:pt x="4386" y="2584"/>
                    </a:lnTo>
                    <a:cubicBezTo>
                      <a:pt x="4549" y="2584"/>
                      <a:pt x="4716" y="2580"/>
                      <a:pt x="4878" y="2580"/>
                    </a:cubicBezTo>
                    <a:lnTo>
                      <a:pt x="5049" y="2580"/>
                    </a:lnTo>
                    <a:cubicBezTo>
                      <a:pt x="5082" y="2576"/>
                      <a:pt x="5110" y="2576"/>
                      <a:pt x="5143" y="2576"/>
                    </a:cubicBezTo>
                    <a:cubicBezTo>
                      <a:pt x="6571" y="2568"/>
                      <a:pt x="7827" y="2556"/>
                      <a:pt x="7827" y="2556"/>
                    </a:cubicBezTo>
                    <a:lnTo>
                      <a:pt x="9190" y="2556"/>
                    </a:lnTo>
                    <a:cubicBezTo>
                      <a:pt x="9198" y="2539"/>
                      <a:pt x="9451" y="1982"/>
                      <a:pt x="9435" y="1779"/>
                    </a:cubicBezTo>
                    <a:lnTo>
                      <a:pt x="9031" y="1527"/>
                    </a:lnTo>
                    <a:lnTo>
                      <a:pt x="9012" y="1514"/>
                    </a:lnTo>
                    <a:lnTo>
                      <a:pt x="8890" y="1437"/>
                    </a:lnTo>
                    <a:lnTo>
                      <a:pt x="8824" y="1502"/>
                    </a:lnTo>
                    <a:cubicBezTo>
                      <a:pt x="8828" y="1506"/>
                      <a:pt x="8845" y="1523"/>
                      <a:pt x="8869" y="1542"/>
                    </a:cubicBezTo>
                    <a:cubicBezTo>
                      <a:pt x="8954" y="1624"/>
                      <a:pt x="9142" y="1807"/>
                      <a:pt x="9166" y="1889"/>
                    </a:cubicBezTo>
                    <a:cubicBezTo>
                      <a:pt x="9198" y="1994"/>
                      <a:pt x="8930" y="2084"/>
                      <a:pt x="8930" y="2084"/>
                    </a:cubicBezTo>
                    <a:cubicBezTo>
                      <a:pt x="8930" y="2084"/>
                      <a:pt x="8751" y="2027"/>
                      <a:pt x="8528" y="1998"/>
                    </a:cubicBezTo>
                    <a:cubicBezTo>
                      <a:pt x="8459" y="1990"/>
                      <a:pt x="8387" y="1984"/>
                      <a:pt x="8315" y="1984"/>
                    </a:cubicBezTo>
                    <a:cubicBezTo>
                      <a:pt x="8251" y="1984"/>
                      <a:pt x="8186" y="1989"/>
                      <a:pt x="8124" y="1998"/>
                    </a:cubicBezTo>
                    <a:cubicBezTo>
                      <a:pt x="8111" y="2000"/>
                      <a:pt x="8097" y="2002"/>
                      <a:pt x="8084" y="2002"/>
                    </a:cubicBezTo>
                    <a:cubicBezTo>
                      <a:pt x="7943" y="2002"/>
                      <a:pt x="7827" y="1887"/>
                      <a:pt x="7827" y="1746"/>
                    </a:cubicBezTo>
                    <a:cubicBezTo>
                      <a:pt x="7827" y="1746"/>
                      <a:pt x="6806" y="1547"/>
                      <a:pt x="5683" y="1328"/>
                    </a:cubicBezTo>
                    <a:cubicBezTo>
                      <a:pt x="5598" y="1311"/>
                      <a:pt x="5509" y="1294"/>
                      <a:pt x="5424" y="1279"/>
                    </a:cubicBezTo>
                    <a:cubicBezTo>
                      <a:pt x="5180" y="1230"/>
                      <a:pt x="4936" y="1181"/>
                      <a:pt x="4699" y="1132"/>
                    </a:cubicBezTo>
                    <a:cubicBezTo>
                      <a:pt x="4594" y="1112"/>
                      <a:pt x="4487" y="1091"/>
                      <a:pt x="4390" y="1071"/>
                    </a:cubicBezTo>
                    <a:cubicBezTo>
                      <a:pt x="4296" y="1054"/>
                      <a:pt x="4211" y="1035"/>
                      <a:pt x="4121" y="1018"/>
                    </a:cubicBezTo>
                    <a:cubicBezTo>
                      <a:pt x="3430" y="879"/>
                      <a:pt x="2893" y="766"/>
                      <a:pt x="2795" y="733"/>
                    </a:cubicBezTo>
                    <a:cubicBezTo>
                      <a:pt x="2658" y="686"/>
                      <a:pt x="2576" y="664"/>
                      <a:pt x="2477" y="664"/>
                    </a:cubicBezTo>
                    <a:cubicBezTo>
                      <a:pt x="2361" y="664"/>
                      <a:pt x="2222" y="693"/>
                      <a:pt x="1945" y="746"/>
                    </a:cubicBezTo>
                    <a:cubicBezTo>
                      <a:pt x="1750" y="425"/>
                      <a:pt x="1348" y="1"/>
                      <a:pt x="1348" y="1"/>
                    </a:cubicBez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3"/>
              <p:cNvSpPr/>
              <p:nvPr/>
            </p:nvSpPr>
            <p:spPr>
              <a:xfrm>
                <a:off x="5428809" y="2311619"/>
                <a:ext cx="103643" cy="143960"/>
              </a:xfrm>
              <a:custGeom>
                <a:rect b="b" l="l" r="r" t="t"/>
                <a:pathLst>
                  <a:path extrusionOk="0" h="1364" w="982">
                    <a:moveTo>
                      <a:pt x="59" y="1"/>
                    </a:moveTo>
                    <a:lnTo>
                      <a:pt x="1" y="74"/>
                    </a:lnTo>
                    <a:lnTo>
                      <a:pt x="164" y="233"/>
                    </a:lnTo>
                    <a:lnTo>
                      <a:pt x="254" y="322"/>
                    </a:lnTo>
                    <a:cubicBezTo>
                      <a:pt x="262" y="326"/>
                      <a:pt x="269" y="331"/>
                      <a:pt x="273" y="335"/>
                    </a:cubicBezTo>
                    <a:lnTo>
                      <a:pt x="677" y="587"/>
                    </a:lnTo>
                    <a:cubicBezTo>
                      <a:pt x="684" y="709"/>
                      <a:pt x="603" y="953"/>
                      <a:pt x="530" y="1136"/>
                    </a:cubicBezTo>
                    <a:cubicBezTo>
                      <a:pt x="481" y="1262"/>
                      <a:pt x="436" y="1360"/>
                      <a:pt x="432" y="1364"/>
                    </a:cubicBezTo>
                    <a:lnTo>
                      <a:pt x="802" y="1136"/>
                    </a:lnTo>
                    <a:lnTo>
                      <a:pt x="981" y="566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3"/>
              <p:cNvSpPr/>
              <p:nvPr/>
            </p:nvSpPr>
            <p:spPr>
              <a:xfrm>
                <a:off x="5467859" y="2296210"/>
                <a:ext cx="88656" cy="135411"/>
              </a:xfrm>
              <a:custGeom>
                <a:rect b="b" l="l" r="r" t="t"/>
                <a:pathLst>
                  <a:path extrusionOk="0" h="1283" w="840">
                    <a:moveTo>
                      <a:pt x="95" y="0"/>
                    </a:moveTo>
                    <a:lnTo>
                      <a:pt x="1" y="74"/>
                    </a:lnTo>
                    <a:lnTo>
                      <a:pt x="440" y="611"/>
                    </a:lnTo>
                    <a:lnTo>
                      <a:pt x="611" y="712"/>
                    </a:lnTo>
                    <a:lnTo>
                      <a:pt x="432" y="1282"/>
                    </a:lnTo>
                    <a:lnTo>
                      <a:pt x="758" y="1099"/>
                    </a:lnTo>
                    <a:lnTo>
                      <a:pt x="840" y="57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3"/>
              <p:cNvSpPr/>
              <p:nvPr/>
            </p:nvSpPr>
            <p:spPr>
              <a:xfrm>
                <a:off x="5547755" y="2285445"/>
                <a:ext cx="86017" cy="126757"/>
              </a:xfrm>
              <a:custGeom>
                <a:rect b="b" l="l" r="r" t="t"/>
                <a:pathLst>
                  <a:path extrusionOk="0" h="1201" w="815">
                    <a:moveTo>
                      <a:pt x="708" y="1"/>
                    </a:moveTo>
                    <a:lnTo>
                      <a:pt x="188" y="835"/>
                    </a:lnTo>
                    <a:lnTo>
                      <a:pt x="54" y="859"/>
                    </a:lnTo>
                    <a:lnTo>
                      <a:pt x="1" y="1201"/>
                    </a:lnTo>
                    <a:lnTo>
                      <a:pt x="351" y="1054"/>
                    </a:lnTo>
                    <a:lnTo>
                      <a:pt x="815" y="37"/>
                    </a:lnTo>
                    <a:lnTo>
                      <a:pt x="708" y="1"/>
                    </a:ln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3"/>
              <p:cNvSpPr/>
              <p:nvPr/>
            </p:nvSpPr>
            <p:spPr>
              <a:xfrm>
                <a:off x="5330548" y="2348348"/>
                <a:ext cx="144804" cy="57521"/>
              </a:xfrm>
              <a:custGeom>
                <a:rect b="b" l="l" r="r" t="t"/>
                <a:pathLst>
                  <a:path extrusionOk="0" h="545" w="1372">
                    <a:moveTo>
                      <a:pt x="962" y="0"/>
                    </a:moveTo>
                    <a:cubicBezTo>
                      <a:pt x="893" y="0"/>
                      <a:pt x="779" y="4"/>
                      <a:pt x="607" y="23"/>
                    </a:cubicBezTo>
                    <a:cubicBezTo>
                      <a:pt x="297" y="56"/>
                      <a:pt x="0" y="206"/>
                      <a:pt x="0" y="206"/>
                    </a:cubicBezTo>
                    <a:cubicBezTo>
                      <a:pt x="0" y="351"/>
                      <a:pt x="116" y="462"/>
                      <a:pt x="256" y="462"/>
                    </a:cubicBezTo>
                    <a:cubicBezTo>
                      <a:pt x="269" y="462"/>
                      <a:pt x="283" y="461"/>
                      <a:pt x="297" y="458"/>
                    </a:cubicBezTo>
                    <a:cubicBezTo>
                      <a:pt x="359" y="448"/>
                      <a:pt x="424" y="444"/>
                      <a:pt x="488" y="444"/>
                    </a:cubicBezTo>
                    <a:cubicBezTo>
                      <a:pt x="798" y="444"/>
                      <a:pt x="1103" y="544"/>
                      <a:pt x="1103" y="544"/>
                    </a:cubicBezTo>
                    <a:cubicBezTo>
                      <a:pt x="1103" y="544"/>
                      <a:pt x="1371" y="454"/>
                      <a:pt x="1339" y="349"/>
                    </a:cubicBezTo>
                    <a:cubicBezTo>
                      <a:pt x="1315" y="267"/>
                      <a:pt x="1127" y="84"/>
                      <a:pt x="1042" y="2"/>
                    </a:cubicBezTo>
                    <a:cubicBezTo>
                      <a:pt x="1037" y="2"/>
                      <a:pt x="1011" y="0"/>
                      <a:pt x="962" y="0"/>
                    </a:cubicBez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3"/>
              <p:cNvSpPr/>
              <p:nvPr/>
            </p:nvSpPr>
            <p:spPr>
              <a:xfrm>
                <a:off x="5360206" y="2336000"/>
                <a:ext cx="141321" cy="88656"/>
              </a:xfrm>
              <a:custGeom>
                <a:rect b="b" l="l" r="r" t="t"/>
                <a:pathLst>
                  <a:path extrusionOk="0" h="840" w="1339">
                    <a:moveTo>
                      <a:pt x="785" y="0"/>
                    </a:moveTo>
                    <a:cubicBezTo>
                      <a:pt x="781" y="0"/>
                      <a:pt x="776" y="3"/>
                      <a:pt x="773" y="6"/>
                    </a:cubicBezTo>
                    <a:lnTo>
                      <a:pt x="709" y="71"/>
                    </a:lnTo>
                    <a:cubicBezTo>
                      <a:pt x="704" y="76"/>
                      <a:pt x="704" y="79"/>
                      <a:pt x="704" y="83"/>
                    </a:cubicBezTo>
                    <a:cubicBezTo>
                      <a:pt x="704" y="87"/>
                      <a:pt x="704" y="87"/>
                      <a:pt x="709" y="91"/>
                    </a:cubicBezTo>
                    <a:lnTo>
                      <a:pt x="749" y="132"/>
                    </a:lnTo>
                    <a:lnTo>
                      <a:pt x="752" y="132"/>
                    </a:lnTo>
                    <a:cubicBezTo>
                      <a:pt x="919" y="290"/>
                      <a:pt x="1030" y="417"/>
                      <a:pt x="1045" y="470"/>
                    </a:cubicBezTo>
                    <a:cubicBezTo>
                      <a:pt x="1066" y="543"/>
                      <a:pt x="895" y="620"/>
                      <a:pt x="822" y="649"/>
                    </a:cubicBezTo>
                    <a:cubicBezTo>
                      <a:pt x="781" y="635"/>
                      <a:pt x="487" y="546"/>
                      <a:pt x="192" y="546"/>
                    </a:cubicBezTo>
                    <a:cubicBezTo>
                      <a:pt x="132" y="546"/>
                      <a:pt x="71" y="550"/>
                      <a:pt x="12" y="559"/>
                    </a:cubicBezTo>
                    <a:cubicBezTo>
                      <a:pt x="5" y="564"/>
                      <a:pt x="1" y="571"/>
                      <a:pt x="1" y="579"/>
                    </a:cubicBezTo>
                    <a:cubicBezTo>
                      <a:pt x="1" y="588"/>
                      <a:pt x="8" y="592"/>
                      <a:pt x="16" y="592"/>
                    </a:cubicBezTo>
                    <a:cubicBezTo>
                      <a:pt x="78" y="581"/>
                      <a:pt x="143" y="577"/>
                      <a:pt x="207" y="577"/>
                    </a:cubicBezTo>
                    <a:cubicBezTo>
                      <a:pt x="514" y="577"/>
                      <a:pt x="815" y="677"/>
                      <a:pt x="818" y="677"/>
                    </a:cubicBezTo>
                    <a:lnTo>
                      <a:pt x="826" y="677"/>
                    </a:lnTo>
                    <a:cubicBezTo>
                      <a:pt x="855" y="669"/>
                      <a:pt x="1107" y="579"/>
                      <a:pt x="1075" y="461"/>
                    </a:cubicBezTo>
                    <a:cubicBezTo>
                      <a:pt x="1050" y="380"/>
                      <a:pt x="875" y="205"/>
                      <a:pt x="769" y="112"/>
                    </a:cubicBezTo>
                    <a:lnTo>
                      <a:pt x="769" y="108"/>
                    </a:lnTo>
                    <a:lnTo>
                      <a:pt x="741" y="79"/>
                    </a:lnTo>
                    <a:lnTo>
                      <a:pt x="786" y="34"/>
                    </a:lnTo>
                    <a:lnTo>
                      <a:pt x="1310" y="364"/>
                    </a:lnTo>
                    <a:cubicBezTo>
                      <a:pt x="1306" y="405"/>
                      <a:pt x="1294" y="579"/>
                      <a:pt x="1208" y="819"/>
                    </a:cubicBezTo>
                    <a:cubicBezTo>
                      <a:pt x="1205" y="827"/>
                      <a:pt x="1208" y="836"/>
                      <a:pt x="1216" y="836"/>
                    </a:cubicBezTo>
                    <a:cubicBezTo>
                      <a:pt x="1216" y="840"/>
                      <a:pt x="1221" y="840"/>
                      <a:pt x="1221" y="840"/>
                    </a:cubicBezTo>
                    <a:cubicBezTo>
                      <a:pt x="1229" y="840"/>
                      <a:pt x="1233" y="836"/>
                      <a:pt x="1237" y="827"/>
                    </a:cubicBezTo>
                    <a:cubicBezTo>
                      <a:pt x="1334" y="551"/>
                      <a:pt x="1338" y="364"/>
                      <a:pt x="1338" y="356"/>
                    </a:cubicBezTo>
                    <a:cubicBezTo>
                      <a:pt x="1338" y="352"/>
                      <a:pt x="1338" y="348"/>
                      <a:pt x="1330" y="344"/>
                    </a:cubicBezTo>
                    <a:lnTo>
                      <a:pt x="790" y="2"/>
                    </a:lnTo>
                    <a:cubicBezTo>
                      <a:pt x="788" y="1"/>
                      <a:pt x="787" y="0"/>
                      <a:pt x="785" y="0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3"/>
              <p:cNvSpPr/>
              <p:nvPr/>
            </p:nvSpPr>
            <p:spPr>
              <a:xfrm>
                <a:off x="3908887" y="2502652"/>
                <a:ext cx="523491" cy="188182"/>
              </a:xfrm>
              <a:custGeom>
                <a:rect b="b" l="l" r="r" t="t"/>
                <a:pathLst>
                  <a:path extrusionOk="0" h="1783" w="4960">
                    <a:moveTo>
                      <a:pt x="4562" y="0"/>
                    </a:moveTo>
                    <a:cubicBezTo>
                      <a:pt x="1169" y="0"/>
                      <a:pt x="1" y="1137"/>
                      <a:pt x="1" y="1137"/>
                    </a:cubicBezTo>
                    <a:cubicBezTo>
                      <a:pt x="25" y="1165"/>
                      <a:pt x="50" y="1193"/>
                      <a:pt x="74" y="1221"/>
                    </a:cubicBezTo>
                    <a:cubicBezTo>
                      <a:pt x="111" y="1266"/>
                      <a:pt x="147" y="1307"/>
                      <a:pt x="188" y="1352"/>
                    </a:cubicBezTo>
                    <a:cubicBezTo>
                      <a:pt x="303" y="1490"/>
                      <a:pt x="425" y="1633"/>
                      <a:pt x="547" y="1783"/>
                    </a:cubicBezTo>
                    <a:cubicBezTo>
                      <a:pt x="547" y="1783"/>
                      <a:pt x="900" y="1347"/>
                      <a:pt x="2060" y="998"/>
                    </a:cubicBezTo>
                    <a:cubicBezTo>
                      <a:pt x="2320" y="921"/>
                      <a:pt x="2621" y="848"/>
                      <a:pt x="2967" y="782"/>
                    </a:cubicBezTo>
                    <a:cubicBezTo>
                      <a:pt x="2975" y="778"/>
                      <a:pt x="2983" y="778"/>
                      <a:pt x="2995" y="778"/>
                    </a:cubicBezTo>
                    <a:cubicBezTo>
                      <a:pt x="3243" y="729"/>
                      <a:pt x="3463" y="688"/>
                      <a:pt x="3650" y="656"/>
                    </a:cubicBezTo>
                    <a:cubicBezTo>
                      <a:pt x="4802" y="447"/>
                      <a:pt x="4945" y="440"/>
                      <a:pt x="4958" y="440"/>
                    </a:cubicBezTo>
                    <a:cubicBezTo>
                      <a:pt x="4959" y="440"/>
                      <a:pt x="4960" y="440"/>
                      <a:pt x="4960" y="440"/>
                    </a:cubicBezTo>
                    <a:lnTo>
                      <a:pt x="4867" y="10"/>
                    </a:lnTo>
                    <a:cubicBezTo>
                      <a:pt x="4867" y="10"/>
                      <a:pt x="4830" y="1"/>
                      <a:pt x="4721" y="1"/>
                    </a:cubicBezTo>
                    <a:cubicBezTo>
                      <a:pt x="4667" y="0"/>
                      <a:pt x="4614" y="0"/>
                      <a:pt x="45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3"/>
              <p:cNvSpPr/>
              <p:nvPr/>
            </p:nvSpPr>
            <p:spPr>
              <a:xfrm>
                <a:off x="4203562" y="2494525"/>
                <a:ext cx="150293" cy="114830"/>
              </a:xfrm>
              <a:custGeom>
                <a:rect b="b" l="l" r="r" t="t"/>
                <a:pathLst>
                  <a:path extrusionOk="0" h="1088" w="1424">
                    <a:moveTo>
                      <a:pt x="0" y="1"/>
                    </a:moveTo>
                    <a:lnTo>
                      <a:pt x="239" y="1088"/>
                    </a:lnTo>
                    <a:lnTo>
                      <a:pt x="1424" y="782"/>
                    </a:lnTo>
                    <a:lnTo>
                      <a:pt x="13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3"/>
              <p:cNvSpPr/>
              <p:nvPr/>
            </p:nvSpPr>
            <p:spPr>
              <a:xfrm>
                <a:off x="4205568" y="2485976"/>
                <a:ext cx="153459" cy="117680"/>
              </a:xfrm>
              <a:custGeom>
                <a:rect b="b" l="l" r="r" t="t"/>
                <a:pathLst>
                  <a:path extrusionOk="0" h="1115" w="1454">
                    <a:moveTo>
                      <a:pt x="1364" y="29"/>
                    </a:moveTo>
                    <a:lnTo>
                      <a:pt x="1425" y="786"/>
                    </a:lnTo>
                    <a:lnTo>
                      <a:pt x="269" y="1083"/>
                    </a:lnTo>
                    <a:lnTo>
                      <a:pt x="38" y="29"/>
                    </a:lnTo>
                    <a:close/>
                    <a:moveTo>
                      <a:pt x="17" y="1"/>
                    </a:moveTo>
                    <a:cubicBezTo>
                      <a:pt x="13" y="1"/>
                      <a:pt x="10" y="5"/>
                      <a:pt x="6" y="5"/>
                    </a:cubicBezTo>
                    <a:cubicBezTo>
                      <a:pt x="6" y="9"/>
                      <a:pt x="1" y="13"/>
                      <a:pt x="6" y="21"/>
                    </a:cubicBezTo>
                    <a:lnTo>
                      <a:pt x="241" y="1103"/>
                    </a:lnTo>
                    <a:cubicBezTo>
                      <a:pt x="241" y="1107"/>
                      <a:pt x="245" y="1111"/>
                      <a:pt x="250" y="1111"/>
                    </a:cubicBezTo>
                    <a:cubicBezTo>
                      <a:pt x="250" y="1115"/>
                      <a:pt x="254" y="1115"/>
                      <a:pt x="258" y="1115"/>
                    </a:cubicBezTo>
                    <a:lnTo>
                      <a:pt x="261" y="1115"/>
                    </a:lnTo>
                    <a:lnTo>
                      <a:pt x="1446" y="810"/>
                    </a:lnTo>
                    <a:cubicBezTo>
                      <a:pt x="1450" y="810"/>
                      <a:pt x="1454" y="802"/>
                      <a:pt x="1454" y="794"/>
                    </a:cubicBezTo>
                    <a:lnTo>
                      <a:pt x="1392" y="13"/>
                    </a:lnTo>
                    <a:cubicBezTo>
                      <a:pt x="1392" y="9"/>
                      <a:pt x="1388" y="1"/>
                      <a:pt x="1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3"/>
              <p:cNvSpPr/>
              <p:nvPr/>
            </p:nvSpPr>
            <p:spPr>
              <a:xfrm>
                <a:off x="4191425" y="2494525"/>
                <a:ext cx="37468" cy="114830"/>
              </a:xfrm>
              <a:custGeom>
                <a:rect b="b" l="l" r="r" t="t"/>
                <a:pathLst>
                  <a:path extrusionOk="0" h="1088" w="355">
                    <a:moveTo>
                      <a:pt x="115" y="1"/>
                    </a:moveTo>
                    <a:lnTo>
                      <a:pt x="1" y="78"/>
                    </a:lnTo>
                    <a:lnTo>
                      <a:pt x="176" y="880"/>
                    </a:lnTo>
                    <a:lnTo>
                      <a:pt x="192" y="953"/>
                    </a:lnTo>
                    <a:lnTo>
                      <a:pt x="225" y="1088"/>
                    </a:lnTo>
                    <a:lnTo>
                      <a:pt x="354" y="1088"/>
                    </a:lnTo>
                    <a:lnTo>
                      <a:pt x="306" y="868"/>
                    </a:lnTo>
                    <a:lnTo>
                      <a:pt x="302" y="855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3"/>
              <p:cNvSpPr/>
              <p:nvPr/>
            </p:nvSpPr>
            <p:spPr>
              <a:xfrm>
                <a:off x="4094853" y="1694721"/>
                <a:ext cx="62376" cy="86334"/>
              </a:xfrm>
              <a:custGeom>
                <a:rect b="b" l="l" r="r" t="t"/>
                <a:pathLst>
                  <a:path extrusionOk="0" h="818" w="591">
                    <a:moveTo>
                      <a:pt x="216" y="1"/>
                    </a:moveTo>
                    <a:lnTo>
                      <a:pt x="5" y="415"/>
                    </a:lnTo>
                    <a:lnTo>
                      <a:pt x="0" y="427"/>
                    </a:lnTo>
                    <a:lnTo>
                      <a:pt x="0" y="615"/>
                    </a:lnTo>
                    <a:lnTo>
                      <a:pt x="21" y="643"/>
                    </a:lnTo>
                    <a:lnTo>
                      <a:pt x="139" y="818"/>
                    </a:lnTo>
                    <a:lnTo>
                      <a:pt x="566" y="801"/>
                    </a:lnTo>
                    <a:lnTo>
                      <a:pt x="591" y="557"/>
                    </a:lnTo>
                    <a:lnTo>
                      <a:pt x="522" y="427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3"/>
              <p:cNvSpPr/>
              <p:nvPr/>
            </p:nvSpPr>
            <p:spPr>
              <a:xfrm>
                <a:off x="4109418" y="1778070"/>
                <a:ext cx="169290" cy="642859"/>
              </a:xfrm>
              <a:custGeom>
                <a:rect b="b" l="l" r="r" t="t"/>
                <a:pathLst>
                  <a:path extrusionOk="0" h="6091" w="1604">
                    <a:moveTo>
                      <a:pt x="428" y="0"/>
                    </a:moveTo>
                    <a:lnTo>
                      <a:pt x="5" y="17"/>
                    </a:lnTo>
                    <a:lnTo>
                      <a:pt x="1" y="17"/>
                    </a:lnTo>
                    <a:cubicBezTo>
                      <a:pt x="1" y="17"/>
                      <a:pt x="635" y="1278"/>
                      <a:pt x="453" y="5309"/>
                    </a:cubicBezTo>
                    <a:lnTo>
                      <a:pt x="1026" y="6025"/>
                    </a:lnTo>
                    <a:lnTo>
                      <a:pt x="1079" y="6091"/>
                    </a:lnTo>
                    <a:lnTo>
                      <a:pt x="1604" y="5232"/>
                    </a:lnTo>
                    <a:cubicBezTo>
                      <a:pt x="1161" y="1592"/>
                      <a:pt x="428" y="0"/>
                      <a:pt x="4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3"/>
              <p:cNvSpPr/>
              <p:nvPr/>
            </p:nvSpPr>
            <p:spPr>
              <a:xfrm>
                <a:off x="4331375" y="4342212"/>
                <a:ext cx="274094" cy="165068"/>
              </a:xfrm>
              <a:custGeom>
                <a:rect b="b" l="l" r="r" t="t"/>
                <a:pathLst>
                  <a:path extrusionOk="0" h="1564" w="2597">
                    <a:moveTo>
                      <a:pt x="54" y="1"/>
                    </a:moveTo>
                    <a:lnTo>
                      <a:pt x="54" y="1"/>
                    </a:lnTo>
                    <a:cubicBezTo>
                      <a:pt x="54" y="1"/>
                      <a:pt x="1" y="571"/>
                      <a:pt x="160" y="949"/>
                    </a:cubicBezTo>
                    <a:cubicBezTo>
                      <a:pt x="303" y="1035"/>
                      <a:pt x="485" y="1112"/>
                      <a:pt x="684" y="1177"/>
                    </a:cubicBezTo>
                    <a:cubicBezTo>
                      <a:pt x="1035" y="1295"/>
                      <a:pt x="1441" y="1384"/>
                      <a:pt x="1783" y="1446"/>
                    </a:cubicBezTo>
                    <a:cubicBezTo>
                      <a:pt x="2214" y="1527"/>
                      <a:pt x="2548" y="1563"/>
                      <a:pt x="2548" y="1563"/>
                    </a:cubicBezTo>
                    <a:lnTo>
                      <a:pt x="2597" y="558"/>
                    </a:lnTo>
                    <a:cubicBezTo>
                      <a:pt x="2597" y="558"/>
                      <a:pt x="2499" y="558"/>
                      <a:pt x="2344" y="551"/>
                    </a:cubicBezTo>
                    <a:cubicBezTo>
                      <a:pt x="1816" y="534"/>
                      <a:pt x="611" y="445"/>
                      <a:pt x="123" y="66"/>
                    </a:cubicBezTo>
                    <a:cubicBezTo>
                      <a:pt x="99" y="46"/>
                      <a:pt x="74" y="21"/>
                      <a:pt x="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3"/>
              <p:cNvSpPr/>
              <p:nvPr/>
            </p:nvSpPr>
            <p:spPr>
              <a:xfrm>
                <a:off x="4367470" y="4462450"/>
                <a:ext cx="241059" cy="175728"/>
              </a:xfrm>
              <a:custGeom>
                <a:rect b="b" l="l" r="r" t="t"/>
                <a:pathLst>
                  <a:path extrusionOk="0" h="1665" w="2284">
                    <a:moveTo>
                      <a:pt x="342" y="0"/>
                    </a:moveTo>
                    <a:lnTo>
                      <a:pt x="342" y="639"/>
                    </a:lnTo>
                    <a:cubicBezTo>
                      <a:pt x="342" y="639"/>
                      <a:pt x="318" y="679"/>
                      <a:pt x="278" y="737"/>
                    </a:cubicBezTo>
                    <a:cubicBezTo>
                      <a:pt x="102" y="1005"/>
                      <a:pt x="4" y="1318"/>
                      <a:pt x="1" y="1644"/>
                    </a:cubicBezTo>
                    <a:lnTo>
                      <a:pt x="1" y="1664"/>
                    </a:lnTo>
                    <a:lnTo>
                      <a:pt x="761" y="1664"/>
                    </a:lnTo>
                    <a:cubicBezTo>
                      <a:pt x="766" y="1648"/>
                      <a:pt x="774" y="1627"/>
                      <a:pt x="782" y="1611"/>
                    </a:cubicBezTo>
                    <a:cubicBezTo>
                      <a:pt x="1026" y="1037"/>
                      <a:pt x="1587" y="659"/>
                      <a:pt x="2210" y="635"/>
                    </a:cubicBezTo>
                    <a:cubicBezTo>
                      <a:pt x="2234" y="630"/>
                      <a:pt x="2259" y="630"/>
                      <a:pt x="2283" y="630"/>
                    </a:cubicBezTo>
                    <a:cubicBezTo>
                      <a:pt x="2283" y="630"/>
                      <a:pt x="1864" y="521"/>
                      <a:pt x="1441" y="269"/>
                    </a:cubicBezTo>
                    <a:cubicBezTo>
                      <a:pt x="1099" y="207"/>
                      <a:pt x="693" y="118"/>
                      <a:pt x="3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3"/>
              <p:cNvSpPr/>
              <p:nvPr/>
            </p:nvSpPr>
            <p:spPr>
              <a:xfrm>
                <a:off x="4908483" y="4357304"/>
                <a:ext cx="297313" cy="111242"/>
              </a:xfrm>
              <a:custGeom>
                <a:rect b="b" l="l" r="r" t="t"/>
                <a:pathLst>
                  <a:path extrusionOk="0" h="1054" w="2817">
                    <a:moveTo>
                      <a:pt x="163" y="0"/>
                    </a:moveTo>
                    <a:cubicBezTo>
                      <a:pt x="0" y="273"/>
                      <a:pt x="13" y="782"/>
                      <a:pt x="29" y="965"/>
                    </a:cubicBezTo>
                    <a:cubicBezTo>
                      <a:pt x="29" y="1010"/>
                      <a:pt x="34" y="1034"/>
                      <a:pt x="34" y="1034"/>
                    </a:cubicBezTo>
                    <a:cubicBezTo>
                      <a:pt x="34" y="1034"/>
                      <a:pt x="82" y="1038"/>
                      <a:pt x="167" y="1042"/>
                    </a:cubicBezTo>
                    <a:cubicBezTo>
                      <a:pt x="286" y="1047"/>
                      <a:pt x="477" y="1054"/>
                      <a:pt x="707" y="1054"/>
                    </a:cubicBezTo>
                    <a:cubicBezTo>
                      <a:pt x="895" y="1054"/>
                      <a:pt x="1110" y="1049"/>
                      <a:pt x="1335" y="1034"/>
                    </a:cubicBezTo>
                    <a:lnTo>
                      <a:pt x="1352" y="1034"/>
                    </a:lnTo>
                    <a:cubicBezTo>
                      <a:pt x="1815" y="1005"/>
                      <a:pt x="2319" y="937"/>
                      <a:pt x="2706" y="794"/>
                    </a:cubicBezTo>
                    <a:cubicBezTo>
                      <a:pt x="2722" y="785"/>
                      <a:pt x="2738" y="778"/>
                      <a:pt x="2755" y="774"/>
                    </a:cubicBezTo>
                    <a:lnTo>
                      <a:pt x="2816" y="4"/>
                    </a:lnTo>
                    <a:lnTo>
                      <a:pt x="2816" y="4"/>
                    </a:lnTo>
                    <a:cubicBezTo>
                      <a:pt x="2783" y="13"/>
                      <a:pt x="2743" y="25"/>
                      <a:pt x="2698" y="38"/>
                    </a:cubicBezTo>
                    <a:cubicBezTo>
                      <a:pt x="2698" y="38"/>
                      <a:pt x="2182" y="140"/>
                      <a:pt x="1425" y="140"/>
                    </a:cubicBezTo>
                    <a:cubicBezTo>
                      <a:pt x="1398" y="140"/>
                      <a:pt x="1371" y="139"/>
                      <a:pt x="1343" y="139"/>
                    </a:cubicBezTo>
                    <a:lnTo>
                      <a:pt x="1258" y="139"/>
                    </a:lnTo>
                    <a:cubicBezTo>
                      <a:pt x="1241" y="139"/>
                      <a:pt x="1225" y="139"/>
                      <a:pt x="1205" y="135"/>
                    </a:cubicBezTo>
                    <a:lnTo>
                      <a:pt x="1115" y="135"/>
                    </a:lnTo>
                    <a:cubicBezTo>
                      <a:pt x="1091" y="135"/>
                      <a:pt x="1063" y="131"/>
                      <a:pt x="1038" y="131"/>
                    </a:cubicBezTo>
                    <a:cubicBezTo>
                      <a:pt x="1022" y="131"/>
                      <a:pt x="1001" y="131"/>
                      <a:pt x="986" y="126"/>
                    </a:cubicBezTo>
                    <a:lnTo>
                      <a:pt x="965" y="126"/>
                    </a:lnTo>
                    <a:cubicBezTo>
                      <a:pt x="952" y="126"/>
                      <a:pt x="937" y="126"/>
                      <a:pt x="924" y="123"/>
                    </a:cubicBezTo>
                    <a:lnTo>
                      <a:pt x="879" y="123"/>
                    </a:lnTo>
                    <a:cubicBezTo>
                      <a:pt x="855" y="119"/>
                      <a:pt x="834" y="119"/>
                      <a:pt x="810" y="115"/>
                    </a:cubicBezTo>
                    <a:cubicBezTo>
                      <a:pt x="778" y="115"/>
                      <a:pt x="745" y="111"/>
                      <a:pt x="712" y="107"/>
                    </a:cubicBezTo>
                    <a:cubicBezTo>
                      <a:pt x="680" y="107"/>
                      <a:pt x="652" y="102"/>
                      <a:pt x="619" y="98"/>
                    </a:cubicBezTo>
                    <a:cubicBezTo>
                      <a:pt x="607" y="98"/>
                      <a:pt x="595" y="98"/>
                      <a:pt x="578" y="94"/>
                    </a:cubicBezTo>
                    <a:lnTo>
                      <a:pt x="571" y="94"/>
                    </a:lnTo>
                    <a:cubicBezTo>
                      <a:pt x="541" y="90"/>
                      <a:pt x="513" y="86"/>
                      <a:pt x="485" y="86"/>
                    </a:cubicBezTo>
                    <a:cubicBezTo>
                      <a:pt x="440" y="78"/>
                      <a:pt x="400" y="74"/>
                      <a:pt x="359" y="70"/>
                    </a:cubicBezTo>
                    <a:cubicBezTo>
                      <a:pt x="359" y="70"/>
                      <a:pt x="273" y="53"/>
                      <a:pt x="1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3"/>
              <p:cNvSpPr/>
              <p:nvPr/>
            </p:nvSpPr>
            <p:spPr>
              <a:xfrm>
                <a:off x="4901723" y="4437119"/>
                <a:ext cx="595811" cy="126328"/>
              </a:xfrm>
              <a:custGeom>
                <a:rect b="b" l="l" r="r" t="t"/>
                <a:pathLst>
                  <a:path extrusionOk="0" h="1197" w="5684">
                    <a:moveTo>
                      <a:pt x="2771" y="0"/>
                    </a:moveTo>
                    <a:cubicBezTo>
                      <a:pt x="2191" y="217"/>
                      <a:pt x="1348" y="261"/>
                      <a:pt x="765" y="261"/>
                    </a:cubicBezTo>
                    <a:cubicBezTo>
                      <a:pt x="537" y="261"/>
                      <a:pt x="350" y="254"/>
                      <a:pt x="232" y="248"/>
                    </a:cubicBezTo>
                    <a:cubicBezTo>
                      <a:pt x="221" y="280"/>
                      <a:pt x="167" y="423"/>
                      <a:pt x="37" y="598"/>
                    </a:cubicBezTo>
                    <a:cubicBezTo>
                      <a:pt x="1" y="981"/>
                      <a:pt x="135" y="1196"/>
                      <a:pt x="135" y="1196"/>
                    </a:cubicBezTo>
                    <a:lnTo>
                      <a:pt x="1355" y="1196"/>
                    </a:lnTo>
                    <a:cubicBezTo>
                      <a:pt x="1355" y="1196"/>
                      <a:pt x="1485" y="1082"/>
                      <a:pt x="1550" y="977"/>
                    </a:cubicBezTo>
                    <a:cubicBezTo>
                      <a:pt x="1827" y="1013"/>
                      <a:pt x="3646" y="1196"/>
                      <a:pt x="3646" y="1196"/>
                    </a:cubicBezTo>
                    <a:lnTo>
                      <a:pt x="5602" y="1196"/>
                    </a:lnTo>
                    <a:cubicBezTo>
                      <a:pt x="5683" y="943"/>
                      <a:pt x="5517" y="680"/>
                      <a:pt x="5253" y="643"/>
                    </a:cubicBezTo>
                    <a:cubicBezTo>
                      <a:pt x="4541" y="541"/>
                      <a:pt x="3357" y="297"/>
                      <a:pt x="27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33"/>
              <p:cNvSpPr/>
              <p:nvPr/>
            </p:nvSpPr>
            <p:spPr>
              <a:xfrm>
                <a:off x="3595003" y="1837204"/>
                <a:ext cx="430930" cy="1158540"/>
              </a:xfrm>
              <a:custGeom>
                <a:rect b="b" l="l" r="r" t="t"/>
                <a:pathLst>
                  <a:path extrusionOk="0" h="10977" w="4083">
                    <a:moveTo>
                      <a:pt x="1157" y="1933"/>
                    </a:moveTo>
                    <a:cubicBezTo>
                      <a:pt x="1157" y="1933"/>
                      <a:pt x="1157" y="1933"/>
                      <a:pt x="1157" y="1933"/>
                    </a:cubicBezTo>
                    <a:lnTo>
                      <a:pt x="1157" y="1933"/>
                    </a:lnTo>
                    <a:cubicBezTo>
                      <a:pt x="1157" y="1933"/>
                      <a:pt x="1157" y="1933"/>
                      <a:pt x="1157" y="1933"/>
                    </a:cubicBezTo>
                    <a:close/>
                    <a:moveTo>
                      <a:pt x="616" y="1"/>
                    </a:moveTo>
                    <a:lnTo>
                      <a:pt x="616" y="1"/>
                    </a:lnTo>
                    <a:cubicBezTo>
                      <a:pt x="551" y="95"/>
                      <a:pt x="502" y="196"/>
                      <a:pt x="473" y="302"/>
                    </a:cubicBezTo>
                    <a:cubicBezTo>
                      <a:pt x="453" y="384"/>
                      <a:pt x="440" y="465"/>
                      <a:pt x="440" y="550"/>
                    </a:cubicBezTo>
                    <a:cubicBezTo>
                      <a:pt x="436" y="921"/>
                      <a:pt x="391" y="1384"/>
                      <a:pt x="323" y="1876"/>
                    </a:cubicBezTo>
                    <a:cubicBezTo>
                      <a:pt x="1" y="3491"/>
                      <a:pt x="99" y="4862"/>
                      <a:pt x="217" y="5379"/>
                    </a:cubicBezTo>
                    <a:cubicBezTo>
                      <a:pt x="335" y="5895"/>
                      <a:pt x="310" y="6599"/>
                      <a:pt x="343" y="6640"/>
                    </a:cubicBezTo>
                    <a:cubicBezTo>
                      <a:pt x="355" y="6653"/>
                      <a:pt x="371" y="6657"/>
                      <a:pt x="386" y="6657"/>
                    </a:cubicBezTo>
                    <a:cubicBezTo>
                      <a:pt x="414" y="6657"/>
                      <a:pt x="440" y="6644"/>
                      <a:pt x="440" y="6644"/>
                    </a:cubicBezTo>
                    <a:lnTo>
                      <a:pt x="440" y="6644"/>
                    </a:lnTo>
                    <a:cubicBezTo>
                      <a:pt x="440" y="6644"/>
                      <a:pt x="363" y="7079"/>
                      <a:pt x="376" y="7189"/>
                    </a:cubicBezTo>
                    <a:cubicBezTo>
                      <a:pt x="388" y="7295"/>
                      <a:pt x="547" y="7360"/>
                      <a:pt x="547" y="7360"/>
                    </a:cubicBezTo>
                    <a:cubicBezTo>
                      <a:pt x="547" y="7360"/>
                      <a:pt x="555" y="7466"/>
                      <a:pt x="575" y="7600"/>
                    </a:cubicBezTo>
                    <a:cubicBezTo>
                      <a:pt x="766" y="8304"/>
                      <a:pt x="2227" y="10386"/>
                      <a:pt x="2646" y="10842"/>
                    </a:cubicBezTo>
                    <a:cubicBezTo>
                      <a:pt x="2784" y="10915"/>
                      <a:pt x="2943" y="10948"/>
                      <a:pt x="3069" y="10964"/>
                    </a:cubicBezTo>
                    <a:cubicBezTo>
                      <a:pt x="3150" y="10972"/>
                      <a:pt x="3219" y="10977"/>
                      <a:pt x="3256" y="10977"/>
                    </a:cubicBezTo>
                    <a:cubicBezTo>
                      <a:pt x="3431" y="10647"/>
                      <a:pt x="3654" y="10459"/>
                      <a:pt x="4082" y="10191"/>
                    </a:cubicBezTo>
                    <a:cubicBezTo>
                      <a:pt x="3394" y="9430"/>
                      <a:pt x="1974" y="9053"/>
                      <a:pt x="1437" y="8585"/>
                    </a:cubicBezTo>
                    <a:cubicBezTo>
                      <a:pt x="896" y="8116"/>
                      <a:pt x="1262" y="7669"/>
                      <a:pt x="1157" y="7364"/>
                    </a:cubicBezTo>
                    <a:cubicBezTo>
                      <a:pt x="1101" y="7204"/>
                      <a:pt x="992" y="7166"/>
                      <a:pt x="901" y="7166"/>
                    </a:cubicBezTo>
                    <a:cubicBezTo>
                      <a:pt x="818" y="7166"/>
                      <a:pt x="750" y="7197"/>
                      <a:pt x="750" y="7197"/>
                    </a:cubicBezTo>
                    <a:cubicBezTo>
                      <a:pt x="750" y="7197"/>
                      <a:pt x="1214" y="6709"/>
                      <a:pt x="750" y="6368"/>
                    </a:cubicBezTo>
                    <a:cubicBezTo>
                      <a:pt x="766" y="5827"/>
                      <a:pt x="840" y="5249"/>
                      <a:pt x="758" y="4553"/>
                    </a:cubicBezTo>
                    <a:cubicBezTo>
                      <a:pt x="656" y="3707"/>
                      <a:pt x="770" y="2844"/>
                      <a:pt x="1108" y="2059"/>
                    </a:cubicBezTo>
                    <a:cubicBezTo>
                      <a:pt x="1143" y="1980"/>
                      <a:pt x="1156" y="1936"/>
                      <a:pt x="1157" y="1933"/>
                    </a:cubicBezTo>
                    <a:lnTo>
                      <a:pt x="1157" y="1933"/>
                    </a:lnTo>
                    <a:cubicBezTo>
                      <a:pt x="1155" y="1939"/>
                      <a:pt x="1087" y="2161"/>
                      <a:pt x="440" y="2543"/>
                    </a:cubicBezTo>
                    <a:lnTo>
                      <a:pt x="440" y="2543"/>
                    </a:lnTo>
                    <a:cubicBezTo>
                      <a:pt x="335" y="1535"/>
                      <a:pt x="616" y="1"/>
                      <a:pt x="6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3"/>
              <p:cNvSpPr/>
              <p:nvPr/>
            </p:nvSpPr>
            <p:spPr>
              <a:xfrm>
                <a:off x="4033955" y="2885668"/>
                <a:ext cx="97521" cy="54671"/>
              </a:xfrm>
              <a:custGeom>
                <a:rect b="b" l="l" r="r" t="t"/>
                <a:pathLst>
                  <a:path extrusionOk="0" h="518" w="924">
                    <a:moveTo>
                      <a:pt x="570" y="0"/>
                    </a:moveTo>
                    <a:cubicBezTo>
                      <a:pt x="309" y="0"/>
                      <a:pt x="24" y="168"/>
                      <a:pt x="8" y="176"/>
                    </a:cubicBezTo>
                    <a:cubicBezTo>
                      <a:pt x="4" y="180"/>
                      <a:pt x="0" y="192"/>
                      <a:pt x="4" y="196"/>
                    </a:cubicBezTo>
                    <a:cubicBezTo>
                      <a:pt x="7" y="202"/>
                      <a:pt x="12" y="206"/>
                      <a:pt x="18" y="206"/>
                    </a:cubicBezTo>
                    <a:cubicBezTo>
                      <a:pt x="20" y="206"/>
                      <a:pt x="22" y="205"/>
                      <a:pt x="25" y="204"/>
                    </a:cubicBezTo>
                    <a:cubicBezTo>
                      <a:pt x="28" y="200"/>
                      <a:pt x="316" y="29"/>
                      <a:pt x="569" y="29"/>
                    </a:cubicBezTo>
                    <a:cubicBezTo>
                      <a:pt x="575" y="29"/>
                      <a:pt x="580" y="29"/>
                      <a:pt x="586" y="29"/>
                    </a:cubicBezTo>
                    <a:lnTo>
                      <a:pt x="891" y="510"/>
                    </a:lnTo>
                    <a:cubicBezTo>
                      <a:pt x="895" y="518"/>
                      <a:pt x="899" y="518"/>
                      <a:pt x="903" y="518"/>
                    </a:cubicBezTo>
                    <a:lnTo>
                      <a:pt x="911" y="518"/>
                    </a:lnTo>
                    <a:cubicBezTo>
                      <a:pt x="919" y="514"/>
                      <a:pt x="924" y="501"/>
                      <a:pt x="919" y="497"/>
                    </a:cubicBezTo>
                    <a:lnTo>
                      <a:pt x="606" y="5"/>
                    </a:lnTo>
                    <a:cubicBezTo>
                      <a:pt x="606" y="1"/>
                      <a:pt x="602" y="1"/>
                      <a:pt x="598" y="1"/>
                    </a:cubicBezTo>
                    <a:cubicBezTo>
                      <a:pt x="589" y="1"/>
                      <a:pt x="579" y="0"/>
                      <a:pt x="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3"/>
              <p:cNvSpPr/>
              <p:nvPr/>
            </p:nvSpPr>
            <p:spPr>
              <a:xfrm>
                <a:off x="4479135" y="2030875"/>
                <a:ext cx="528" cy="2639"/>
              </a:xfrm>
              <a:custGeom>
                <a:rect b="b" l="l" r="r" t="t"/>
                <a:pathLst>
                  <a:path extrusionOk="0" h="25" w="5">
                    <a:moveTo>
                      <a:pt x="1" y="25"/>
                    </a:moveTo>
                    <a:cubicBezTo>
                      <a:pt x="5" y="17"/>
                      <a:pt x="5" y="8"/>
                      <a:pt x="5" y="0"/>
                    </a:cubicBezTo>
                    <a:cubicBezTo>
                      <a:pt x="5" y="8"/>
                      <a:pt x="5" y="17"/>
                      <a:pt x="1" y="25"/>
                    </a:cubicBezTo>
                    <a:close/>
                  </a:path>
                </a:pathLst>
              </a:custGeom>
              <a:solidFill>
                <a:srgbClr val="A8CF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3"/>
              <p:cNvSpPr/>
              <p:nvPr/>
            </p:nvSpPr>
            <p:spPr>
              <a:xfrm>
                <a:off x="4379080" y="1810185"/>
                <a:ext cx="148182" cy="529507"/>
              </a:xfrm>
              <a:custGeom>
                <a:rect b="b" l="l" r="r" t="t"/>
                <a:pathLst>
                  <a:path extrusionOk="0" h="5017" w="1404">
                    <a:moveTo>
                      <a:pt x="1" y="0"/>
                    </a:moveTo>
                    <a:lnTo>
                      <a:pt x="1" y="0"/>
                    </a:lnTo>
                    <a:cubicBezTo>
                      <a:pt x="440" y="1335"/>
                      <a:pt x="395" y="3849"/>
                      <a:pt x="343" y="5016"/>
                    </a:cubicBezTo>
                    <a:cubicBezTo>
                      <a:pt x="343" y="5016"/>
                      <a:pt x="660" y="3796"/>
                      <a:pt x="1404" y="2885"/>
                    </a:cubicBezTo>
                    <a:cubicBezTo>
                      <a:pt x="1368" y="2791"/>
                      <a:pt x="1319" y="2705"/>
                      <a:pt x="1254" y="2632"/>
                    </a:cubicBezTo>
                    <a:cubicBezTo>
                      <a:pt x="1252" y="2632"/>
                      <a:pt x="1250" y="2632"/>
                      <a:pt x="1248" y="2632"/>
                    </a:cubicBezTo>
                    <a:cubicBezTo>
                      <a:pt x="1190" y="2632"/>
                      <a:pt x="1143" y="2686"/>
                      <a:pt x="1103" y="2730"/>
                    </a:cubicBezTo>
                    <a:cubicBezTo>
                      <a:pt x="1073" y="2763"/>
                      <a:pt x="1027" y="2796"/>
                      <a:pt x="985" y="2796"/>
                    </a:cubicBezTo>
                    <a:cubicBezTo>
                      <a:pt x="971" y="2796"/>
                      <a:pt x="957" y="2792"/>
                      <a:pt x="944" y="2783"/>
                    </a:cubicBezTo>
                    <a:cubicBezTo>
                      <a:pt x="904" y="2754"/>
                      <a:pt x="904" y="2698"/>
                      <a:pt x="908" y="2649"/>
                    </a:cubicBezTo>
                    <a:cubicBezTo>
                      <a:pt x="920" y="2470"/>
                      <a:pt x="936" y="2294"/>
                      <a:pt x="949" y="2116"/>
                    </a:cubicBezTo>
                    <a:lnTo>
                      <a:pt x="949" y="2116"/>
                    </a:lnTo>
                    <a:cubicBezTo>
                      <a:pt x="941" y="2146"/>
                      <a:pt x="905" y="2164"/>
                      <a:pt x="868" y="2164"/>
                    </a:cubicBezTo>
                    <a:cubicBezTo>
                      <a:pt x="846" y="2164"/>
                      <a:pt x="823" y="2158"/>
                      <a:pt x="806" y="2144"/>
                    </a:cubicBezTo>
                    <a:cubicBezTo>
                      <a:pt x="758" y="2104"/>
                      <a:pt x="749" y="2031"/>
                      <a:pt x="741" y="1962"/>
                    </a:cubicBezTo>
                    <a:cubicBezTo>
                      <a:pt x="705" y="1620"/>
                      <a:pt x="615" y="1282"/>
                      <a:pt x="493" y="961"/>
                    </a:cubicBezTo>
                    <a:cubicBezTo>
                      <a:pt x="388" y="676"/>
                      <a:pt x="253" y="399"/>
                      <a:pt x="102" y="135"/>
                    </a:cubicBezTo>
                    <a:cubicBezTo>
                      <a:pt x="70" y="78"/>
                      <a:pt x="33" y="33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4415176" y="2194467"/>
                <a:ext cx="146915" cy="184488"/>
              </a:xfrm>
              <a:custGeom>
                <a:rect b="b" l="l" r="r" t="t"/>
                <a:pathLst>
                  <a:path extrusionOk="0" h="1748" w="1392">
                    <a:moveTo>
                      <a:pt x="562" y="1"/>
                    </a:moveTo>
                    <a:cubicBezTo>
                      <a:pt x="175" y="713"/>
                      <a:pt x="1" y="1375"/>
                      <a:pt x="1" y="1375"/>
                    </a:cubicBezTo>
                    <a:lnTo>
                      <a:pt x="5" y="1375"/>
                    </a:lnTo>
                    <a:lnTo>
                      <a:pt x="249" y="1567"/>
                    </a:lnTo>
                    <a:cubicBezTo>
                      <a:pt x="398" y="1682"/>
                      <a:pt x="582" y="1747"/>
                      <a:pt x="771" y="1747"/>
                    </a:cubicBezTo>
                    <a:cubicBezTo>
                      <a:pt x="788" y="1747"/>
                      <a:pt x="805" y="1747"/>
                      <a:pt x="822" y="1746"/>
                    </a:cubicBezTo>
                    <a:lnTo>
                      <a:pt x="895" y="1746"/>
                    </a:lnTo>
                    <a:cubicBezTo>
                      <a:pt x="867" y="1135"/>
                      <a:pt x="1079" y="773"/>
                      <a:pt x="1392" y="489"/>
                    </a:cubicBezTo>
                    <a:cubicBezTo>
                      <a:pt x="1334" y="383"/>
                      <a:pt x="1266" y="277"/>
                      <a:pt x="1188" y="183"/>
                    </a:cubicBezTo>
                    <a:cubicBezTo>
                      <a:pt x="1127" y="103"/>
                      <a:pt x="1041" y="19"/>
                      <a:pt x="939" y="19"/>
                    </a:cubicBezTo>
                    <a:cubicBezTo>
                      <a:pt x="932" y="19"/>
                      <a:pt x="926" y="20"/>
                      <a:pt x="919" y="20"/>
                    </a:cubicBezTo>
                    <a:cubicBezTo>
                      <a:pt x="871" y="25"/>
                      <a:pt x="822" y="54"/>
                      <a:pt x="773" y="65"/>
                    </a:cubicBezTo>
                    <a:cubicBezTo>
                      <a:pt x="758" y="70"/>
                      <a:pt x="743" y="72"/>
                      <a:pt x="729" y="72"/>
                    </a:cubicBezTo>
                    <a:cubicBezTo>
                      <a:pt x="666" y="72"/>
                      <a:pt x="611" y="33"/>
                      <a:pt x="5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4413804" y="2064332"/>
                <a:ext cx="240637" cy="296786"/>
              </a:xfrm>
              <a:custGeom>
                <a:rect b="b" l="l" r="r" t="t"/>
                <a:pathLst>
                  <a:path extrusionOk="0" h="2812" w="2280">
                    <a:moveTo>
                      <a:pt x="1523" y="1"/>
                    </a:moveTo>
                    <a:cubicBezTo>
                      <a:pt x="1518" y="1"/>
                      <a:pt x="1514" y="5"/>
                      <a:pt x="1510" y="5"/>
                    </a:cubicBezTo>
                    <a:cubicBezTo>
                      <a:pt x="457" y="883"/>
                      <a:pt x="5" y="2588"/>
                      <a:pt x="1" y="2605"/>
                    </a:cubicBezTo>
                    <a:cubicBezTo>
                      <a:pt x="1" y="2608"/>
                      <a:pt x="5" y="2616"/>
                      <a:pt x="5" y="2620"/>
                    </a:cubicBezTo>
                    <a:lnTo>
                      <a:pt x="254" y="2812"/>
                    </a:lnTo>
                    <a:lnTo>
                      <a:pt x="262" y="2812"/>
                    </a:lnTo>
                    <a:cubicBezTo>
                      <a:pt x="266" y="2812"/>
                      <a:pt x="269" y="2812"/>
                      <a:pt x="273" y="2808"/>
                    </a:cubicBezTo>
                    <a:cubicBezTo>
                      <a:pt x="278" y="2800"/>
                      <a:pt x="278" y="2791"/>
                      <a:pt x="269" y="2787"/>
                    </a:cubicBezTo>
                    <a:lnTo>
                      <a:pt x="34" y="2605"/>
                    </a:lnTo>
                    <a:cubicBezTo>
                      <a:pt x="70" y="2470"/>
                      <a:pt x="522" y="875"/>
                      <a:pt x="1527" y="33"/>
                    </a:cubicBezTo>
                    <a:cubicBezTo>
                      <a:pt x="1681" y="57"/>
                      <a:pt x="1811" y="87"/>
                      <a:pt x="1918" y="115"/>
                    </a:cubicBezTo>
                    <a:cubicBezTo>
                      <a:pt x="2247" y="213"/>
                      <a:pt x="2243" y="301"/>
                      <a:pt x="2243" y="301"/>
                    </a:cubicBezTo>
                    <a:cubicBezTo>
                      <a:pt x="2243" y="310"/>
                      <a:pt x="2247" y="318"/>
                      <a:pt x="2255" y="318"/>
                    </a:cubicBezTo>
                    <a:cubicBezTo>
                      <a:pt x="2257" y="319"/>
                      <a:pt x="2258" y="319"/>
                      <a:pt x="2260" y="319"/>
                    </a:cubicBezTo>
                    <a:cubicBezTo>
                      <a:pt x="2266" y="319"/>
                      <a:pt x="2272" y="313"/>
                      <a:pt x="2275" y="306"/>
                    </a:cubicBezTo>
                    <a:cubicBezTo>
                      <a:pt x="2275" y="294"/>
                      <a:pt x="2280" y="188"/>
                      <a:pt x="1925" y="87"/>
                    </a:cubicBezTo>
                    <a:cubicBezTo>
                      <a:pt x="1816" y="57"/>
                      <a:pt x="1681" y="29"/>
                      <a:pt x="15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3"/>
              <p:cNvSpPr/>
              <p:nvPr/>
            </p:nvSpPr>
            <p:spPr>
              <a:xfrm>
                <a:off x="3914481" y="1665485"/>
                <a:ext cx="182589" cy="106070"/>
              </a:xfrm>
              <a:custGeom>
                <a:rect b="b" l="l" r="r" t="t"/>
                <a:pathLst>
                  <a:path extrusionOk="0" h="1005" w="1730">
                    <a:moveTo>
                      <a:pt x="168" y="0"/>
                    </a:moveTo>
                    <a:cubicBezTo>
                      <a:pt x="168" y="0"/>
                      <a:pt x="107" y="41"/>
                      <a:pt x="1" y="107"/>
                    </a:cubicBezTo>
                    <a:cubicBezTo>
                      <a:pt x="241" y="204"/>
                      <a:pt x="1408" y="704"/>
                      <a:pt x="1656" y="1005"/>
                    </a:cubicBezTo>
                    <a:cubicBezTo>
                      <a:pt x="1690" y="969"/>
                      <a:pt x="1714" y="944"/>
                      <a:pt x="1730" y="920"/>
                    </a:cubicBezTo>
                    <a:lnTo>
                      <a:pt x="1709" y="892"/>
                    </a:lnTo>
                    <a:lnTo>
                      <a:pt x="1709" y="708"/>
                    </a:lnTo>
                    <a:cubicBezTo>
                      <a:pt x="1705" y="712"/>
                      <a:pt x="1705" y="717"/>
                      <a:pt x="1701" y="721"/>
                    </a:cubicBezTo>
                    <a:cubicBezTo>
                      <a:pt x="1701" y="725"/>
                      <a:pt x="1697" y="729"/>
                      <a:pt x="1697" y="733"/>
                    </a:cubicBezTo>
                    <a:cubicBezTo>
                      <a:pt x="1694" y="736"/>
                      <a:pt x="1694" y="736"/>
                      <a:pt x="1694" y="741"/>
                    </a:cubicBezTo>
                    <a:cubicBezTo>
                      <a:pt x="1685" y="753"/>
                      <a:pt x="1681" y="761"/>
                      <a:pt x="1677" y="770"/>
                    </a:cubicBezTo>
                    <a:cubicBezTo>
                      <a:pt x="1677" y="774"/>
                      <a:pt x="1673" y="777"/>
                      <a:pt x="1673" y="777"/>
                    </a:cubicBezTo>
                    <a:lnTo>
                      <a:pt x="1669" y="785"/>
                    </a:lnTo>
                    <a:cubicBezTo>
                      <a:pt x="1669" y="785"/>
                      <a:pt x="665" y="131"/>
                      <a:pt x="1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3"/>
              <p:cNvSpPr/>
              <p:nvPr/>
            </p:nvSpPr>
            <p:spPr>
              <a:xfrm>
                <a:off x="4103086" y="1771450"/>
                <a:ext cx="114619" cy="654997"/>
              </a:xfrm>
              <a:custGeom>
                <a:rect b="b" l="l" r="r" t="t"/>
                <a:pathLst>
                  <a:path extrusionOk="0" h="6206" w="1086">
                    <a:moveTo>
                      <a:pt x="0" y="1"/>
                    </a:moveTo>
                    <a:lnTo>
                      <a:pt x="0" y="201"/>
                    </a:lnTo>
                    <a:cubicBezTo>
                      <a:pt x="0" y="201"/>
                      <a:pt x="577" y="1734"/>
                      <a:pt x="382" y="5376"/>
                    </a:cubicBezTo>
                    <a:cubicBezTo>
                      <a:pt x="382" y="5376"/>
                      <a:pt x="793" y="5835"/>
                      <a:pt x="992" y="6206"/>
                    </a:cubicBezTo>
                    <a:cubicBezTo>
                      <a:pt x="1037" y="6152"/>
                      <a:pt x="1065" y="6120"/>
                      <a:pt x="1086" y="6099"/>
                    </a:cubicBezTo>
                    <a:lnTo>
                      <a:pt x="513" y="5383"/>
                    </a:lnTo>
                    <a:cubicBezTo>
                      <a:pt x="695" y="1352"/>
                      <a:pt x="61" y="91"/>
                      <a:pt x="61" y="91"/>
                    </a:cubicBezTo>
                    <a:lnTo>
                      <a:pt x="65" y="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3"/>
              <p:cNvSpPr/>
              <p:nvPr/>
            </p:nvSpPr>
            <p:spPr>
              <a:xfrm>
                <a:off x="4372642" y="1792664"/>
                <a:ext cx="74407" cy="613202"/>
              </a:xfrm>
              <a:custGeom>
                <a:rect b="b" l="l" r="r" t="t"/>
                <a:pathLst>
                  <a:path extrusionOk="0" h="5810" w="705">
                    <a:moveTo>
                      <a:pt x="0" y="0"/>
                    </a:moveTo>
                    <a:lnTo>
                      <a:pt x="370" y="5809"/>
                    </a:lnTo>
                    <a:cubicBezTo>
                      <a:pt x="704" y="173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3"/>
              <p:cNvSpPr/>
              <p:nvPr/>
            </p:nvSpPr>
            <p:spPr>
              <a:xfrm>
                <a:off x="4370953" y="1791081"/>
                <a:ext cx="77468" cy="616368"/>
              </a:xfrm>
              <a:custGeom>
                <a:rect b="b" l="l" r="r" t="t"/>
                <a:pathLst>
                  <a:path extrusionOk="0" h="5840" w="734">
                    <a:moveTo>
                      <a:pt x="15" y="1"/>
                    </a:moveTo>
                    <a:cubicBezTo>
                      <a:pt x="13" y="1"/>
                      <a:pt x="11" y="1"/>
                      <a:pt x="9" y="2"/>
                    </a:cubicBezTo>
                    <a:cubicBezTo>
                      <a:pt x="5" y="6"/>
                      <a:pt x="1" y="15"/>
                      <a:pt x="1" y="23"/>
                    </a:cubicBezTo>
                    <a:cubicBezTo>
                      <a:pt x="9" y="39"/>
                      <a:pt x="700" y="1797"/>
                      <a:pt x="375" y="5824"/>
                    </a:cubicBezTo>
                    <a:cubicBezTo>
                      <a:pt x="375" y="5832"/>
                      <a:pt x="379" y="5840"/>
                      <a:pt x="386" y="5840"/>
                    </a:cubicBezTo>
                    <a:cubicBezTo>
                      <a:pt x="395" y="5840"/>
                      <a:pt x="403" y="5836"/>
                      <a:pt x="403" y="5828"/>
                    </a:cubicBezTo>
                    <a:cubicBezTo>
                      <a:pt x="733" y="1792"/>
                      <a:pt x="37" y="27"/>
                      <a:pt x="29" y="10"/>
                    </a:cubicBezTo>
                    <a:cubicBezTo>
                      <a:pt x="26" y="4"/>
                      <a:pt x="21" y="1"/>
                      <a:pt x="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3"/>
              <p:cNvSpPr/>
              <p:nvPr/>
            </p:nvSpPr>
            <p:spPr>
              <a:xfrm>
                <a:off x="3676693" y="1799841"/>
                <a:ext cx="480535" cy="822809"/>
              </a:xfrm>
              <a:custGeom>
                <a:rect b="b" l="l" r="r" t="t"/>
                <a:pathLst>
                  <a:path extrusionOk="0" h="7796" w="4553">
                    <a:moveTo>
                      <a:pt x="57" y="0"/>
                    </a:moveTo>
                    <a:cubicBezTo>
                      <a:pt x="53" y="5"/>
                      <a:pt x="49" y="9"/>
                      <a:pt x="45" y="13"/>
                    </a:cubicBezTo>
                    <a:cubicBezTo>
                      <a:pt x="66" y="127"/>
                      <a:pt x="0" y="176"/>
                      <a:pt x="0" y="176"/>
                    </a:cubicBezTo>
                    <a:cubicBezTo>
                      <a:pt x="4" y="180"/>
                      <a:pt x="17" y="180"/>
                      <a:pt x="41" y="188"/>
                    </a:cubicBezTo>
                    <a:cubicBezTo>
                      <a:pt x="212" y="253"/>
                      <a:pt x="928" y="680"/>
                      <a:pt x="1432" y="3426"/>
                    </a:cubicBezTo>
                    <a:cubicBezTo>
                      <a:pt x="1782" y="4667"/>
                      <a:pt x="1506" y="6087"/>
                      <a:pt x="1639" y="6921"/>
                    </a:cubicBezTo>
                    <a:cubicBezTo>
                      <a:pt x="1721" y="6925"/>
                      <a:pt x="1754" y="6957"/>
                      <a:pt x="1758" y="7014"/>
                    </a:cubicBezTo>
                    <a:cubicBezTo>
                      <a:pt x="1762" y="7067"/>
                      <a:pt x="1741" y="7140"/>
                      <a:pt x="1713" y="7230"/>
                    </a:cubicBezTo>
                    <a:cubicBezTo>
                      <a:pt x="1762" y="7287"/>
                      <a:pt x="1839" y="7372"/>
                      <a:pt x="1928" y="7482"/>
                    </a:cubicBezTo>
                    <a:cubicBezTo>
                      <a:pt x="2010" y="7572"/>
                      <a:pt x="2099" y="7677"/>
                      <a:pt x="2201" y="7796"/>
                    </a:cubicBezTo>
                    <a:cubicBezTo>
                      <a:pt x="2201" y="7796"/>
                      <a:pt x="2311" y="7689"/>
                      <a:pt x="2555" y="7543"/>
                    </a:cubicBezTo>
                    <a:cubicBezTo>
                      <a:pt x="2811" y="7392"/>
                      <a:pt x="3218" y="7193"/>
                      <a:pt x="3804" y="7026"/>
                    </a:cubicBezTo>
                    <a:cubicBezTo>
                      <a:pt x="4142" y="6819"/>
                      <a:pt x="4487" y="6583"/>
                      <a:pt x="4553" y="6457"/>
                    </a:cubicBezTo>
                    <a:lnTo>
                      <a:pt x="4553" y="6457"/>
                    </a:lnTo>
                    <a:cubicBezTo>
                      <a:pt x="4458" y="6458"/>
                      <a:pt x="4354" y="6463"/>
                      <a:pt x="4247" y="6463"/>
                    </a:cubicBezTo>
                    <a:cubicBezTo>
                      <a:pt x="3906" y="6463"/>
                      <a:pt x="3539" y="6415"/>
                      <a:pt x="3369" y="6046"/>
                    </a:cubicBezTo>
                    <a:cubicBezTo>
                      <a:pt x="3206" y="5696"/>
                      <a:pt x="2685" y="5635"/>
                      <a:pt x="2396" y="5281"/>
                    </a:cubicBezTo>
                    <a:cubicBezTo>
                      <a:pt x="2229" y="5077"/>
                      <a:pt x="2351" y="4769"/>
                      <a:pt x="2612" y="4728"/>
                    </a:cubicBezTo>
                    <a:cubicBezTo>
                      <a:pt x="3271" y="4619"/>
                      <a:pt x="3905" y="4110"/>
                      <a:pt x="3906" y="4110"/>
                    </a:cubicBezTo>
                    <a:lnTo>
                      <a:pt x="3906" y="4110"/>
                    </a:lnTo>
                    <a:cubicBezTo>
                      <a:pt x="3905" y="4110"/>
                      <a:pt x="3415" y="4241"/>
                      <a:pt x="2903" y="4241"/>
                    </a:cubicBezTo>
                    <a:cubicBezTo>
                      <a:pt x="2522" y="4241"/>
                      <a:pt x="2129" y="4168"/>
                      <a:pt x="1917" y="3915"/>
                    </a:cubicBezTo>
                    <a:cubicBezTo>
                      <a:pt x="1326" y="3207"/>
                      <a:pt x="1440" y="1404"/>
                      <a:pt x="965" y="355"/>
                    </a:cubicBezTo>
                    <a:cubicBezTo>
                      <a:pt x="651" y="82"/>
                      <a:pt x="269" y="13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>
                <a:off x="3674899" y="1817045"/>
                <a:ext cx="420903" cy="1043815"/>
              </a:xfrm>
              <a:custGeom>
                <a:rect b="b" l="l" r="r" t="t"/>
                <a:pathLst>
                  <a:path extrusionOk="0" h="9890" w="3988">
                    <a:moveTo>
                      <a:pt x="21" y="0"/>
                    </a:moveTo>
                    <a:cubicBezTo>
                      <a:pt x="13" y="0"/>
                      <a:pt x="5" y="4"/>
                      <a:pt x="5" y="13"/>
                    </a:cubicBezTo>
                    <a:cubicBezTo>
                      <a:pt x="1" y="21"/>
                      <a:pt x="9" y="29"/>
                      <a:pt x="17" y="29"/>
                    </a:cubicBezTo>
                    <a:cubicBezTo>
                      <a:pt x="25" y="29"/>
                      <a:pt x="868" y="171"/>
                      <a:pt x="1433" y="3267"/>
                    </a:cubicBezTo>
                    <a:cubicBezTo>
                      <a:pt x="1649" y="4024"/>
                      <a:pt x="1628" y="4837"/>
                      <a:pt x="1608" y="5558"/>
                    </a:cubicBezTo>
                    <a:cubicBezTo>
                      <a:pt x="1600" y="6009"/>
                      <a:pt x="1587" y="6433"/>
                      <a:pt x="1641" y="6762"/>
                    </a:cubicBezTo>
                    <a:cubicBezTo>
                      <a:pt x="1641" y="6766"/>
                      <a:pt x="1649" y="6774"/>
                      <a:pt x="1656" y="6774"/>
                    </a:cubicBezTo>
                    <a:cubicBezTo>
                      <a:pt x="1701" y="6774"/>
                      <a:pt x="1730" y="6786"/>
                      <a:pt x="1746" y="6810"/>
                    </a:cubicBezTo>
                    <a:cubicBezTo>
                      <a:pt x="1779" y="6855"/>
                      <a:pt x="1750" y="6953"/>
                      <a:pt x="1718" y="7062"/>
                    </a:cubicBezTo>
                    <a:cubicBezTo>
                      <a:pt x="1714" y="7067"/>
                      <a:pt x="1718" y="7075"/>
                      <a:pt x="1718" y="7079"/>
                    </a:cubicBezTo>
                    <a:cubicBezTo>
                      <a:pt x="1746" y="7107"/>
                      <a:pt x="1782" y="7148"/>
                      <a:pt x="1823" y="7197"/>
                    </a:cubicBezTo>
                    <a:lnTo>
                      <a:pt x="1938" y="7327"/>
                    </a:lnTo>
                    <a:cubicBezTo>
                      <a:pt x="1953" y="7347"/>
                      <a:pt x="3605" y="9244"/>
                      <a:pt x="3955" y="9882"/>
                    </a:cubicBezTo>
                    <a:cubicBezTo>
                      <a:pt x="3960" y="9886"/>
                      <a:pt x="3964" y="9890"/>
                      <a:pt x="3971" y="9890"/>
                    </a:cubicBezTo>
                    <a:cubicBezTo>
                      <a:pt x="3971" y="9890"/>
                      <a:pt x="3975" y="9890"/>
                      <a:pt x="3975" y="9886"/>
                    </a:cubicBezTo>
                    <a:cubicBezTo>
                      <a:pt x="3984" y="9886"/>
                      <a:pt x="3988" y="9874"/>
                      <a:pt x="3984" y="9869"/>
                    </a:cubicBezTo>
                    <a:cubicBezTo>
                      <a:pt x="3630" y="9227"/>
                      <a:pt x="1974" y="7327"/>
                      <a:pt x="1958" y="7306"/>
                    </a:cubicBezTo>
                    <a:lnTo>
                      <a:pt x="1848" y="7180"/>
                    </a:lnTo>
                    <a:cubicBezTo>
                      <a:pt x="1807" y="7132"/>
                      <a:pt x="1775" y="7096"/>
                      <a:pt x="1746" y="7062"/>
                    </a:cubicBezTo>
                    <a:cubicBezTo>
                      <a:pt x="1782" y="6945"/>
                      <a:pt x="1812" y="6848"/>
                      <a:pt x="1771" y="6790"/>
                    </a:cubicBezTo>
                    <a:cubicBezTo>
                      <a:pt x="1750" y="6766"/>
                      <a:pt x="1718" y="6750"/>
                      <a:pt x="1669" y="6745"/>
                    </a:cubicBezTo>
                    <a:cubicBezTo>
                      <a:pt x="1620" y="6420"/>
                      <a:pt x="1628" y="6001"/>
                      <a:pt x="1641" y="5562"/>
                    </a:cubicBezTo>
                    <a:cubicBezTo>
                      <a:pt x="1656" y="4837"/>
                      <a:pt x="1677" y="4020"/>
                      <a:pt x="1465" y="3263"/>
                    </a:cubicBezTo>
                    <a:cubicBezTo>
                      <a:pt x="892" y="143"/>
                      <a:pt x="54" y="4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>
                <a:off x="4149841" y="1698520"/>
                <a:ext cx="29235" cy="51610"/>
              </a:xfrm>
              <a:custGeom>
                <a:rect b="b" l="l" r="r" t="t"/>
                <a:pathLst>
                  <a:path extrusionOk="0" h="489" w="277">
                    <a:moveTo>
                      <a:pt x="245" y="1"/>
                    </a:moveTo>
                    <a:lnTo>
                      <a:pt x="1" y="391"/>
                    </a:lnTo>
                    <a:lnTo>
                      <a:pt x="53" y="489"/>
                    </a:lnTo>
                    <a:lnTo>
                      <a:pt x="277" y="25"/>
                    </a:lnTo>
                    <a:cubicBezTo>
                      <a:pt x="269" y="17"/>
                      <a:pt x="256" y="8"/>
                      <a:pt x="2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4309527" y="2634053"/>
                <a:ext cx="107442" cy="168551"/>
              </a:xfrm>
              <a:custGeom>
                <a:rect b="b" l="l" r="r" t="t"/>
                <a:pathLst>
                  <a:path extrusionOk="0" h="1597" w="1018">
                    <a:moveTo>
                      <a:pt x="17" y="0"/>
                    </a:moveTo>
                    <a:cubicBezTo>
                      <a:pt x="14" y="0"/>
                      <a:pt x="10" y="1"/>
                      <a:pt x="9" y="5"/>
                    </a:cubicBezTo>
                    <a:cubicBezTo>
                      <a:pt x="1" y="10"/>
                      <a:pt x="1" y="17"/>
                      <a:pt x="9" y="25"/>
                    </a:cubicBezTo>
                    <a:cubicBezTo>
                      <a:pt x="17" y="34"/>
                      <a:pt x="778" y="904"/>
                      <a:pt x="985" y="1401"/>
                    </a:cubicBezTo>
                    <a:lnTo>
                      <a:pt x="798" y="1572"/>
                    </a:lnTo>
                    <a:cubicBezTo>
                      <a:pt x="790" y="1576"/>
                      <a:pt x="790" y="1584"/>
                      <a:pt x="798" y="1591"/>
                    </a:cubicBezTo>
                    <a:cubicBezTo>
                      <a:pt x="798" y="1596"/>
                      <a:pt x="802" y="1596"/>
                      <a:pt x="806" y="1596"/>
                    </a:cubicBezTo>
                    <a:cubicBezTo>
                      <a:pt x="810" y="1596"/>
                      <a:pt x="814" y="1596"/>
                      <a:pt x="818" y="1591"/>
                    </a:cubicBezTo>
                    <a:lnTo>
                      <a:pt x="1013" y="1413"/>
                    </a:lnTo>
                    <a:cubicBezTo>
                      <a:pt x="1017" y="1409"/>
                      <a:pt x="1017" y="1405"/>
                      <a:pt x="1017" y="1396"/>
                    </a:cubicBezTo>
                    <a:cubicBezTo>
                      <a:pt x="814" y="896"/>
                      <a:pt x="37" y="14"/>
                      <a:pt x="29" y="5"/>
                    </a:cubicBezTo>
                    <a:cubicBezTo>
                      <a:pt x="27" y="3"/>
                      <a:pt x="22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>
                <a:off x="4391112" y="2877013"/>
                <a:ext cx="181744" cy="900172"/>
              </a:xfrm>
              <a:custGeom>
                <a:rect b="b" l="l" r="r" t="t"/>
                <a:pathLst>
                  <a:path extrusionOk="0" h="8529" w="1722">
                    <a:moveTo>
                      <a:pt x="19" y="0"/>
                    </a:moveTo>
                    <a:cubicBezTo>
                      <a:pt x="17" y="0"/>
                      <a:pt x="15" y="1"/>
                      <a:pt x="13" y="2"/>
                    </a:cubicBezTo>
                    <a:cubicBezTo>
                      <a:pt x="5" y="6"/>
                      <a:pt x="0" y="14"/>
                      <a:pt x="5" y="22"/>
                    </a:cubicBezTo>
                    <a:cubicBezTo>
                      <a:pt x="13" y="38"/>
                      <a:pt x="899" y="1784"/>
                      <a:pt x="1258" y="4030"/>
                    </a:cubicBezTo>
                    <a:lnTo>
                      <a:pt x="1262" y="4033"/>
                    </a:lnTo>
                    <a:cubicBezTo>
                      <a:pt x="1567" y="4501"/>
                      <a:pt x="1624" y="4659"/>
                      <a:pt x="1632" y="4680"/>
                    </a:cubicBezTo>
                    <a:cubicBezTo>
                      <a:pt x="1628" y="4777"/>
                      <a:pt x="1547" y="7430"/>
                      <a:pt x="1693" y="8516"/>
                    </a:cubicBezTo>
                    <a:cubicBezTo>
                      <a:pt x="1693" y="8521"/>
                      <a:pt x="1701" y="8529"/>
                      <a:pt x="1709" y="8529"/>
                    </a:cubicBezTo>
                    <a:cubicBezTo>
                      <a:pt x="1718" y="8525"/>
                      <a:pt x="1721" y="8521"/>
                      <a:pt x="1721" y="8512"/>
                    </a:cubicBezTo>
                    <a:cubicBezTo>
                      <a:pt x="1575" y="7414"/>
                      <a:pt x="1660" y="4704"/>
                      <a:pt x="1660" y="4680"/>
                    </a:cubicBezTo>
                    <a:lnTo>
                      <a:pt x="1660" y="4676"/>
                    </a:lnTo>
                    <a:cubicBezTo>
                      <a:pt x="1660" y="4668"/>
                      <a:pt x="1616" y="4522"/>
                      <a:pt x="1290" y="4021"/>
                    </a:cubicBezTo>
                    <a:cubicBezTo>
                      <a:pt x="928" y="1771"/>
                      <a:pt x="41" y="26"/>
                      <a:pt x="33" y="10"/>
                    </a:cubicBezTo>
                    <a:cubicBezTo>
                      <a:pt x="31" y="4"/>
                      <a:pt x="25" y="0"/>
                      <a:pt x="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4049364" y="1586539"/>
                <a:ext cx="80423" cy="89711"/>
              </a:xfrm>
              <a:custGeom>
                <a:rect b="b" l="l" r="r" t="t"/>
                <a:pathLst>
                  <a:path extrusionOk="0" h="850" w="762">
                    <a:moveTo>
                      <a:pt x="1" y="0"/>
                    </a:moveTo>
                    <a:lnTo>
                      <a:pt x="761" y="850"/>
                    </a:lnTo>
                    <a:lnTo>
                      <a:pt x="761" y="46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3963980" y="1473608"/>
                <a:ext cx="93194" cy="163591"/>
              </a:xfrm>
              <a:custGeom>
                <a:rect b="b" l="l" r="r" t="t"/>
                <a:pathLst>
                  <a:path extrusionOk="0" h="1550" w="883">
                    <a:moveTo>
                      <a:pt x="691" y="0"/>
                    </a:moveTo>
                    <a:lnTo>
                      <a:pt x="342" y="724"/>
                    </a:lnTo>
                    <a:lnTo>
                      <a:pt x="162" y="789"/>
                    </a:lnTo>
                    <a:cubicBezTo>
                      <a:pt x="162" y="789"/>
                      <a:pt x="130" y="1144"/>
                      <a:pt x="0" y="1351"/>
                    </a:cubicBezTo>
                    <a:cubicBezTo>
                      <a:pt x="113" y="1388"/>
                      <a:pt x="297" y="1456"/>
                      <a:pt x="513" y="1550"/>
                    </a:cubicBezTo>
                    <a:lnTo>
                      <a:pt x="883" y="354"/>
                    </a:lnTo>
                    <a:cubicBezTo>
                      <a:pt x="874" y="256"/>
                      <a:pt x="862" y="147"/>
                      <a:pt x="846" y="25"/>
                    </a:cubicBezTo>
                    <a:cubicBezTo>
                      <a:pt x="846" y="25"/>
                      <a:pt x="842" y="25"/>
                      <a:pt x="836" y="25"/>
                    </a:cubicBezTo>
                    <a:cubicBezTo>
                      <a:pt x="814" y="25"/>
                      <a:pt x="755" y="22"/>
                      <a:pt x="691" y="0"/>
                    </a:cubicBezTo>
                    <a:close/>
                  </a:path>
                </a:pathLst>
              </a:custGeom>
              <a:solidFill>
                <a:srgbClr val="AB7F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>
                <a:off x="4036066" y="1472658"/>
                <a:ext cx="30080" cy="114408"/>
              </a:xfrm>
              <a:custGeom>
                <a:rect b="b" l="l" r="r" t="t"/>
                <a:pathLst>
                  <a:path extrusionOk="0" h="1084" w="285">
                    <a:moveTo>
                      <a:pt x="12" y="1"/>
                    </a:moveTo>
                    <a:cubicBezTo>
                      <a:pt x="8" y="1"/>
                      <a:pt x="5" y="1"/>
                      <a:pt x="1" y="5"/>
                    </a:cubicBezTo>
                    <a:cubicBezTo>
                      <a:pt x="1" y="9"/>
                      <a:pt x="5" y="13"/>
                      <a:pt x="8" y="13"/>
                    </a:cubicBezTo>
                    <a:cubicBezTo>
                      <a:pt x="74" y="38"/>
                      <a:pt x="131" y="42"/>
                      <a:pt x="151" y="42"/>
                    </a:cubicBezTo>
                    <a:lnTo>
                      <a:pt x="155" y="42"/>
                    </a:lnTo>
                    <a:cubicBezTo>
                      <a:pt x="269" y="806"/>
                      <a:pt x="123" y="1071"/>
                      <a:pt x="118" y="1074"/>
                    </a:cubicBezTo>
                    <a:cubicBezTo>
                      <a:pt x="118" y="1079"/>
                      <a:pt x="118" y="1083"/>
                      <a:pt x="123" y="1083"/>
                    </a:cubicBezTo>
                    <a:lnTo>
                      <a:pt x="127" y="1083"/>
                    </a:lnTo>
                    <a:cubicBezTo>
                      <a:pt x="131" y="1083"/>
                      <a:pt x="131" y="1083"/>
                      <a:pt x="134" y="1079"/>
                    </a:cubicBezTo>
                    <a:cubicBezTo>
                      <a:pt x="138" y="1071"/>
                      <a:pt x="285" y="806"/>
                      <a:pt x="172" y="34"/>
                    </a:cubicBezTo>
                    <a:cubicBezTo>
                      <a:pt x="167" y="30"/>
                      <a:pt x="167" y="25"/>
                      <a:pt x="163" y="25"/>
                    </a:cubicBezTo>
                    <a:cubicBezTo>
                      <a:pt x="163" y="25"/>
                      <a:pt x="158" y="25"/>
                      <a:pt x="150" y="25"/>
                    </a:cubicBezTo>
                    <a:cubicBezTo>
                      <a:pt x="126" y="25"/>
                      <a:pt x="70" y="22"/>
                      <a:pt x="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4219394" y="1419887"/>
                <a:ext cx="53827" cy="128129"/>
              </a:xfrm>
              <a:custGeom>
                <a:rect b="b" l="l" r="r" t="t"/>
                <a:pathLst>
                  <a:path extrusionOk="0" h="1214" w="510">
                    <a:moveTo>
                      <a:pt x="256" y="1"/>
                    </a:moveTo>
                    <a:lnTo>
                      <a:pt x="204" y="17"/>
                    </a:lnTo>
                    <a:lnTo>
                      <a:pt x="232" y="912"/>
                    </a:lnTo>
                    <a:lnTo>
                      <a:pt x="29" y="997"/>
                    </a:lnTo>
                    <a:cubicBezTo>
                      <a:pt x="1" y="1135"/>
                      <a:pt x="130" y="1213"/>
                      <a:pt x="130" y="1213"/>
                    </a:cubicBezTo>
                    <a:lnTo>
                      <a:pt x="493" y="1172"/>
                    </a:lnTo>
                    <a:lnTo>
                      <a:pt x="509" y="1099"/>
                    </a:lnTo>
                    <a:lnTo>
                      <a:pt x="256" y="1"/>
                    </a:lnTo>
                    <a:close/>
                  </a:path>
                </a:pathLst>
              </a:custGeom>
              <a:solidFill>
                <a:srgbClr val="FF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4242613" y="1537145"/>
                <a:ext cx="14565" cy="2533"/>
              </a:xfrm>
              <a:custGeom>
                <a:rect b="b" l="l" r="r" t="t"/>
                <a:pathLst>
                  <a:path extrusionOk="0" h="24" w="138">
                    <a:moveTo>
                      <a:pt x="117" y="1"/>
                    </a:moveTo>
                    <a:cubicBezTo>
                      <a:pt x="105" y="1"/>
                      <a:pt x="88" y="2"/>
                      <a:pt x="70" y="5"/>
                    </a:cubicBezTo>
                    <a:cubicBezTo>
                      <a:pt x="29" y="9"/>
                      <a:pt x="0" y="16"/>
                      <a:pt x="0" y="20"/>
                    </a:cubicBezTo>
                    <a:cubicBezTo>
                      <a:pt x="0" y="22"/>
                      <a:pt x="8" y="23"/>
                      <a:pt x="21" y="23"/>
                    </a:cubicBezTo>
                    <a:cubicBezTo>
                      <a:pt x="34" y="23"/>
                      <a:pt x="51" y="22"/>
                      <a:pt x="70" y="20"/>
                    </a:cubicBezTo>
                    <a:cubicBezTo>
                      <a:pt x="110" y="16"/>
                      <a:pt x="138" y="9"/>
                      <a:pt x="138" y="5"/>
                    </a:cubicBezTo>
                    <a:cubicBezTo>
                      <a:pt x="138" y="2"/>
                      <a:pt x="130" y="1"/>
                      <a:pt x="117" y="1"/>
                    </a:cubicBezTo>
                    <a:close/>
                  </a:path>
                </a:pathLst>
              </a:custGeom>
              <a:solidFill>
                <a:srgbClr val="B25A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4143403" y="1415981"/>
                <a:ext cx="81690" cy="34512"/>
              </a:xfrm>
              <a:custGeom>
                <a:rect b="b" l="l" r="r" t="t"/>
                <a:pathLst>
                  <a:path extrusionOk="0" h="327" w="774">
                    <a:moveTo>
                      <a:pt x="0" y="1"/>
                    </a:moveTo>
                    <a:lnTo>
                      <a:pt x="0" y="327"/>
                    </a:lnTo>
                    <a:lnTo>
                      <a:pt x="773" y="327"/>
                    </a:lnTo>
                    <a:lnTo>
                      <a:pt x="773" y="1"/>
                    </a:lnTo>
                    <a:close/>
                  </a:path>
                </a:pathLst>
              </a:custGeom>
              <a:solidFill>
                <a:srgbClr val="CF9E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4019707" y="1407433"/>
                <a:ext cx="14354" cy="56360"/>
              </a:xfrm>
              <a:custGeom>
                <a:rect b="b" l="l" r="r" t="t"/>
                <a:pathLst>
                  <a:path extrusionOk="0" h="534" w="136">
                    <a:moveTo>
                      <a:pt x="131" y="0"/>
                    </a:moveTo>
                    <a:cubicBezTo>
                      <a:pt x="131" y="0"/>
                      <a:pt x="122" y="0"/>
                      <a:pt x="122" y="4"/>
                    </a:cubicBezTo>
                    <a:cubicBezTo>
                      <a:pt x="122" y="4"/>
                      <a:pt x="0" y="196"/>
                      <a:pt x="98" y="526"/>
                    </a:cubicBezTo>
                    <a:cubicBezTo>
                      <a:pt x="102" y="530"/>
                      <a:pt x="102" y="534"/>
                      <a:pt x="107" y="534"/>
                    </a:cubicBezTo>
                    <a:lnTo>
                      <a:pt x="111" y="534"/>
                    </a:lnTo>
                    <a:cubicBezTo>
                      <a:pt x="115" y="530"/>
                      <a:pt x="115" y="526"/>
                      <a:pt x="115" y="521"/>
                    </a:cubicBezTo>
                    <a:cubicBezTo>
                      <a:pt x="17" y="200"/>
                      <a:pt x="135" y="13"/>
                      <a:pt x="135" y="13"/>
                    </a:cubicBezTo>
                    <a:cubicBezTo>
                      <a:pt x="135" y="8"/>
                      <a:pt x="135" y="4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4025828" y="1425058"/>
                <a:ext cx="24064" cy="13826"/>
              </a:xfrm>
              <a:custGeom>
                <a:rect b="b" l="l" r="r" t="t"/>
                <a:pathLst>
                  <a:path extrusionOk="0" h="131" w="228">
                    <a:moveTo>
                      <a:pt x="199" y="0"/>
                    </a:moveTo>
                    <a:cubicBezTo>
                      <a:pt x="53" y="0"/>
                      <a:pt x="4" y="119"/>
                      <a:pt x="4" y="122"/>
                    </a:cubicBezTo>
                    <a:cubicBezTo>
                      <a:pt x="0" y="126"/>
                      <a:pt x="4" y="130"/>
                      <a:pt x="8" y="130"/>
                    </a:cubicBezTo>
                    <a:lnTo>
                      <a:pt x="12" y="130"/>
                    </a:lnTo>
                    <a:cubicBezTo>
                      <a:pt x="12" y="130"/>
                      <a:pt x="16" y="130"/>
                      <a:pt x="16" y="126"/>
                    </a:cubicBezTo>
                    <a:cubicBezTo>
                      <a:pt x="19" y="123"/>
                      <a:pt x="65" y="12"/>
                      <a:pt x="206" y="12"/>
                    </a:cubicBezTo>
                    <a:cubicBezTo>
                      <a:pt x="210" y="12"/>
                      <a:pt x="215" y="12"/>
                      <a:pt x="220" y="12"/>
                    </a:cubicBezTo>
                    <a:cubicBezTo>
                      <a:pt x="224" y="12"/>
                      <a:pt x="228" y="12"/>
                      <a:pt x="228" y="8"/>
                    </a:cubicBezTo>
                    <a:cubicBezTo>
                      <a:pt x="228" y="4"/>
                      <a:pt x="224" y="0"/>
                      <a:pt x="2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4504465" y="2185812"/>
                <a:ext cx="414465" cy="280638"/>
              </a:xfrm>
              <a:custGeom>
                <a:rect b="b" l="l" r="r" t="t"/>
                <a:pathLst>
                  <a:path extrusionOk="0" h="2659" w="3927">
                    <a:moveTo>
                      <a:pt x="1348" y="1"/>
                    </a:moveTo>
                    <a:lnTo>
                      <a:pt x="1348" y="1"/>
                    </a:lnTo>
                    <a:cubicBezTo>
                      <a:pt x="668" y="461"/>
                      <a:pt x="0" y="774"/>
                      <a:pt x="49" y="1828"/>
                    </a:cubicBezTo>
                    <a:lnTo>
                      <a:pt x="672" y="2438"/>
                    </a:lnTo>
                    <a:cubicBezTo>
                      <a:pt x="672" y="2438"/>
                      <a:pt x="647" y="2601"/>
                      <a:pt x="704" y="2646"/>
                    </a:cubicBezTo>
                    <a:cubicBezTo>
                      <a:pt x="718" y="2655"/>
                      <a:pt x="744" y="2659"/>
                      <a:pt x="778" y="2659"/>
                    </a:cubicBezTo>
                    <a:cubicBezTo>
                      <a:pt x="890" y="2659"/>
                      <a:pt x="1077" y="2619"/>
                      <a:pt x="1111" y="2613"/>
                    </a:cubicBezTo>
                    <a:cubicBezTo>
                      <a:pt x="1128" y="2613"/>
                      <a:pt x="2157" y="2601"/>
                      <a:pt x="3402" y="2592"/>
                    </a:cubicBezTo>
                    <a:cubicBezTo>
                      <a:pt x="3573" y="2588"/>
                      <a:pt x="3747" y="2588"/>
                      <a:pt x="3926" y="2588"/>
                    </a:cubicBezTo>
                    <a:lnTo>
                      <a:pt x="1115" y="2324"/>
                    </a:lnTo>
                    <a:lnTo>
                      <a:pt x="513" y="1608"/>
                    </a:lnTo>
                    <a:cubicBezTo>
                      <a:pt x="522" y="949"/>
                      <a:pt x="1323" y="34"/>
                      <a:pt x="1348" y="1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5430603" y="2310036"/>
                <a:ext cx="103537" cy="119791"/>
              </a:xfrm>
              <a:custGeom>
                <a:rect b="b" l="l" r="r" t="t"/>
                <a:pathLst>
                  <a:path extrusionOk="0" h="1135" w="981">
                    <a:moveTo>
                      <a:pt x="42" y="1"/>
                    </a:moveTo>
                    <a:cubicBezTo>
                      <a:pt x="38" y="1"/>
                      <a:pt x="33" y="3"/>
                      <a:pt x="29" y="8"/>
                    </a:cubicBezTo>
                    <a:lnTo>
                      <a:pt x="4" y="40"/>
                    </a:lnTo>
                    <a:cubicBezTo>
                      <a:pt x="1" y="44"/>
                      <a:pt x="1" y="53"/>
                      <a:pt x="8" y="61"/>
                    </a:cubicBezTo>
                    <a:cubicBezTo>
                      <a:pt x="10" y="62"/>
                      <a:pt x="12" y="63"/>
                      <a:pt x="15" y="63"/>
                    </a:cubicBezTo>
                    <a:cubicBezTo>
                      <a:pt x="19" y="63"/>
                      <a:pt x="24" y="61"/>
                      <a:pt x="29" y="57"/>
                    </a:cubicBezTo>
                    <a:lnTo>
                      <a:pt x="45" y="36"/>
                    </a:lnTo>
                    <a:lnTo>
                      <a:pt x="945" y="590"/>
                    </a:lnTo>
                    <a:lnTo>
                      <a:pt x="782" y="1114"/>
                    </a:lnTo>
                    <a:cubicBezTo>
                      <a:pt x="778" y="1122"/>
                      <a:pt x="782" y="1131"/>
                      <a:pt x="789" y="1135"/>
                    </a:cubicBezTo>
                    <a:lnTo>
                      <a:pt x="793" y="1135"/>
                    </a:lnTo>
                    <a:cubicBezTo>
                      <a:pt x="802" y="1135"/>
                      <a:pt x="806" y="1131"/>
                      <a:pt x="810" y="1122"/>
                    </a:cubicBezTo>
                    <a:lnTo>
                      <a:pt x="977" y="590"/>
                    </a:lnTo>
                    <a:cubicBezTo>
                      <a:pt x="981" y="581"/>
                      <a:pt x="977" y="573"/>
                      <a:pt x="973" y="569"/>
                    </a:cubicBezTo>
                    <a:lnTo>
                      <a:pt x="49" y="4"/>
                    </a:lnTo>
                    <a:cubicBezTo>
                      <a:pt x="48" y="2"/>
                      <a:pt x="45" y="1"/>
                      <a:pt x="42" y="1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4248102" y="1853141"/>
                <a:ext cx="150820" cy="517053"/>
              </a:xfrm>
              <a:custGeom>
                <a:rect b="b" l="l" r="r" t="t"/>
                <a:pathLst>
                  <a:path extrusionOk="0" h="4899" w="1429">
                    <a:moveTo>
                      <a:pt x="790" y="0"/>
                    </a:moveTo>
                    <a:cubicBezTo>
                      <a:pt x="790" y="1"/>
                      <a:pt x="904" y="1188"/>
                      <a:pt x="929" y="1774"/>
                    </a:cubicBezTo>
                    <a:cubicBezTo>
                      <a:pt x="729" y="1587"/>
                      <a:pt x="1" y="1359"/>
                      <a:pt x="1" y="1359"/>
                    </a:cubicBezTo>
                    <a:lnTo>
                      <a:pt x="1" y="1359"/>
                    </a:lnTo>
                    <a:cubicBezTo>
                      <a:pt x="1" y="1359"/>
                      <a:pt x="379" y="1566"/>
                      <a:pt x="790" y="2043"/>
                    </a:cubicBezTo>
                    <a:cubicBezTo>
                      <a:pt x="1250" y="2580"/>
                      <a:pt x="1092" y="4898"/>
                      <a:pt x="1092" y="4898"/>
                    </a:cubicBezTo>
                    <a:cubicBezTo>
                      <a:pt x="1428" y="2197"/>
                      <a:pt x="790" y="1"/>
                      <a:pt x="7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3883557" y="1965227"/>
                <a:ext cx="211929" cy="21953"/>
              </a:xfrm>
              <a:custGeom>
                <a:rect b="b" l="l" r="r" t="t"/>
                <a:pathLst>
                  <a:path extrusionOk="0" h="208" w="2008">
                    <a:moveTo>
                      <a:pt x="17" y="0"/>
                    </a:moveTo>
                    <a:cubicBezTo>
                      <a:pt x="9" y="0"/>
                      <a:pt x="1" y="4"/>
                      <a:pt x="1" y="12"/>
                    </a:cubicBezTo>
                    <a:cubicBezTo>
                      <a:pt x="1" y="20"/>
                      <a:pt x="9" y="29"/>
                      <a:pt x="17" y="29"/>
                    </a:cubicBezTo>
                    <a:lnTo>
                      <a:pt x="1990" y="207"/>
                    </a:lnTo>
                    <a:lnTo>
                      <a:pt x="1994" y="207"/>
                    </a:lnTo>
                    <a:cubicBezTo>
                      <a:pt x="1998" y="207"/>
                      <a:pt x="2007" y="204"/>
                      <a:pt x="2007" y="196"/>
                    </a:cubicBezTo>
                    <a:cubicBezTo>
                      <a:pt x="2007" y="187"/>
                      <a:pt x="2002" y="179"/>
                      <a:pt x="1994" y="179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3935062" y="1984119"/>
                <a:ext cx="160425" cy="15937"/>
              </a:xfrm>
              <a:custGeom>
                <a:rect b="b" l="l" r="r" t="t"/>
                <a:pathLst>
                  <a:path extrusionOk="0" h="151" w="1520">
                    <a:moveTo>
                      <a:pt x="17" y="0"/>
                    </a:moveTo>
                    <a:cubicBezTo>
                      <a:pt x="10" y="0"/>
                      <a:pt x="1" y="4"/>
                      <a:pt x="1" y="12"/>
                    </a:cubicBezTo>
                    <a:cubicBezTo>
                      <a:pt x="1" y="21"/>
                      <a:pt x="6" y="28"/>
                      <a:pt x="14" y="28"/>
                    </a:cubicBezTo>
                    <a:lnTo>
                      <a:pt x="1502" y="150"/>
                    </a:lnTo>
                    <a:lnTo>
                      <a:pt x="1506" y="150"/>
                    </a:lnTo>
                    <a:cubicBezTo>
                      <a:pt x="1510" y="150"/>
                      <a:pt x="1519" y="143"/>
                      <a:pt x="1519" y="134"/>
                    </a:cubicBezTo>
                    <a:cubicBezTo>
                      <a:pt x="1519" y="126"/>
                      <a:pt x="1514" y="122"/>
                      <a:pt x="1506" y="122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4057913" y="1374398"/>
                <a:ext cx="84751" cy="88550"/>
              </a:xfrm>
              <a:custGeom>
                <a:rect b="b" l="l" r="r" t="t"/>
                <a:pathLst>
                  <a:path extrusionOk="0" h="839" w="803">
                    <a:moveTo>
                      <a:pt x="802" y="0"/>
                    </a:moveTo>
                    <a:lnTo>
                      <a:pt x="802" y="0"/>
                    </a:lnTo>
                    <a:cubicBezTo>
                      <a:pt x="742" y="278"/>
                      <a:pt x="307" y="416"/>
                      <a:pt x="85" y="416"/>
                    </a:cubicBezTo>
                    <a:cubicBezTo>
                      <a:pt x="53" y="416"/>
                      <a:pt x="26" y="413"/>
                      <a:pt x="5" y="407"/>
                    </a:cubicBezTo>
                    <a:lnTo>
                      <a:pt x="1" y="407"/>
                    </a:lnTo>
                    <a:cubicBezTo>
                      <a:pt x="1" y="407"/>
                      <a:pt x="49" y="602"/>
                      <a:pt x="38" y="839"/>
                    </a:cubicBezTo>
                    <a:cubicBezTo>
                      <a:pt x="98" y="700"/>
                      <a:pt x="90" y="464"/>
                      <a:pt x="90" y="464"/>
                    </a:cubicBezTo>
                    <a:cubicBezTo>
                      <a:pt x="90" y="464"/>
                      <a:pt x="753" y="456"/>
                      <a:pt x="802" y="0"/>
                    </a:cubicBezTo>
                    <a:close/>
                  </a:path>
                </a:pathLst>
              </a:custGeom>
              <a:solidFill>
                <a:srgbClr val="AB7F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4128310" y="1260728"/>
                <a:ext cx="179633" cy="66492"/>
              </a:xfrm>
              <a:custGeom>
                <a:rect b="b" l="l" r="r" t="t"/>
                <a:pathLst>
                  <a:path extrusionOk="0" h="630" w="1702">
                    <a:moveTo>
                      <a:pt x="1497" y="0"/>
                    </a:moveTo>
                    <a:cubicBezTo>
                      <a:pt x="1495" y="0"/>
                      <a:pt x="1494" y="1"/>
                      <a:pt x="1494" y="3"/>
                    </a:cubicBezTo>
                    <a:cubicBezTo>
                      <a:pt x="1489" y="7"/>
                      <a:pt x="1489" y="12"/>
                      <a:pt x="1494" y="16"/>
                    </a:cubicBezTo>
                    <a:cubicBezTo>
                      <a:pt x="1645" y="162"/>
                      <a:pt x="1693" y="300"/>
                      <a:pt x="1632" y="406"/>
                    </a:cubicBezTo>
                    <a:cubicBezTo>
                      <a:pt x="1571" y="517"/>
                      <a:pt x="1406" y="571"/>
                      <a:pt x="1310" y="571"/>
                    </a:cubicBezTo>
                    <a:cubicBezTo>
                      <a:pt x="1297" y="571"/>
                      <a:pt x="1285" y="570"/>
                      <a:pt x="1275" y="568"/>
                    </a:cubicBezTo>
                    <a:cubicBezTo>
                      <a:pt x="1096" y="523"/>
                      <a:pt x="918" y="506"/>
                      <a:pt x="755" y="506"/>
                    </a:cubicBezTo>
                    <a:cubicBezTo>
                      <a:pt x="338" y="506"/>
                      <a:pt x="15" y="613"/>
                      <a:pt x="9" y="613"/>
                    </a:cubicBezTo>
                    <a:cubicBezTo>
                      <a:pt x="5" y="617"/>
                      <a:pt x="1" y="622"/>
                      <a:pt x="5" y="626"/>
                    </a:cubicBezTo>
                    <a:cubicBezTo>
                      <a:pt x="5" y="626"/>
                      <a:pt x="9" y="630"/>
                      <a:pt x="13" y="630"/>
                    </a:cubicBezTo>
                    <a:cubicBezTo>
                      <a:pt x="19" y="627"/>
                      <a:pt x="341" y="520"/>
                      <a:pt x="757" y="520"/>
                    </a:cubicBezTo>
                    <a:cubicBezTo>
                      <a:pt x="918" y="520"/>
                      <a:pt x="1094" y="537"/>
                      <a:pt x="1270" y="581"/>
                    </a:cubicBezTo>
                    <a:cubicBezTo>
                      <a:pt x="1282" y="584"/>
                      <a:pt x="1297" y="585"/>
                      <a:pt x="1314" y="585"/>
                    </a:cubicBezTo>
                    <a:cubicBezTo>
                      <a:pt x="1416" y="585"/>
                      <a:pt x="1582" y="530"/>
                      <a:pt x="1645" y="414"/>
                    </a:cubicBezTo>
                    <a:cubicBezTo>
                      <a:pt x="1690" y="333"/>
                      <a:pt x="1701" y="198"/>
                      <a:pt x="1502" y="3"/>
                    </a:cubicBezTo>
                    <a:cubicBezTo>
                      <a:pt x="1500" y="1"/>
                      <a:pt x="1498" y="0"/>
                      <a:pt x="14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33"/>
              <p:cNvSpPr/>
              <p:nvPr/>
            </p:nvSpPr>
            <p:spPr>
              <a:xfrm>
                <a:off x="3938650" y="1173655"/>
                <a:ext cx="159369" cy="196098"/>
              </a:xfrm>
              <a:custGeom>
                <a:rect b="b" l="l" r="r" t="t"/>
                <a:pathLst>
                  <a:path extrusionOk="0" h="1858" w="1510">
                    <a:moveTo>
                      <a:pt x="1504" y="1"/>
                    </a:moveTo>
                    <a:cubicBezTo>
                      <a:pt x="1503" y="1"/>
                      <a:pt x="1502" y="1"/>
                      <a:pt x="1501" y="2"/>
                    </a:cubicBezTo>
                    <a:cubicBezTo>
                      <a:pt x="850" y="178"/>
                      <a:pt x="423" y="475"/>
                      <a:pt x="231" y="877"/>
                    </a:cubicBezTo>
                    <a:cubicBezTo>
                      <a:pt x="0" y="1369"/>
                      <a:pt x="203" y="1849"/>
                      <a:pt x="207" y="1853"/>
                    </a:cubicBezTo>
                    <a:cubicBezTo>
                      <a:pt x="207" y="1853"/>
                      <a:pt x="211" y="1857"/>
                      <a:pt x="216" y="1857"/>
                    </a:cubicBezTo>
                    <a:cubicBezTo>
                      <a:pt x="220" y="1853"/>
                      <a:pt x="224" y="1849"/>
                      <a:pt x="220" y="1845"/>
                    </a:cubicBezTo>
                    <a:cubicBezTo>
                      <a:pt x="220" y="1842"/>
                      <a:pt x="16" y="1369"/>
                      <a:pt x="244" y="886"/>
                    </a:cubicBezTo>
                    <a:cubicBezTo>
                      <a:pt x="436" y="486"/>
                      <a:pt x="858" y="193"/>
                      <a:pt x="1505" y="15"/>
                    </a:cubicBezTo>
                    <a:cubicBezTo>
                      <a:pt x="1509" y="15"/>
                      <a:pt x="1509" y="11"/>
                      <a:pt x="1509" y="7"/>
                    </a:cubicBezTo>
                    <a:cubicBezTo>
                      <a:pt x="1509" y="3"/>
                      <a:pt x="1507" y="1"/>
                      <a:pt x="15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3"/>
              <p:cNvSpPr/>
              <p:nvPr/>
            </p:nvSpPr>
            <p:spPr>
              <a:xfrm>
                <a:off x="3959231" y="1263788"/>
                <a:ext cx="43906" cy="95622"/>
              </a:xfrm>
              <a:custGeom>
                <a:rect b="b" l="l" r="r" t="t"/>
                <a:pathLst>
                  <a:path extrusionOk="0" h="906" w="416">
                    <a:moveTo>
                      <a:pt x="404" y="1"/>
                    </a:moveTo>
                    <a:cubicBezTo>
                      <a:pt x="403" y="1"/>
                      <a:pt x="403" y="1"/>
                      <a:pt x="403" y="2"/>
                    </a:cubicBezTo>
                    <a:cubicBezTo>
                      <a:pt x="216" y="113"/>
                      <a:pt x="102" y="246"/>
                      <a:pt x="61" y="413"/>
                    </a:cubicBezTo>
                    <a:cubicBezTo>
                      <a:pt x="0" y="670"/>
                      <a:pt x="138" y="902"/>
                      <a:pt x="143" y="902"/>
                    </a:cubicBezTo>
                    <a:cubicBezTo>
                      <a:pt x="143" y="906"/>
                      <a:pt x="147" y="906"/>
                      <a:pt x="147" y="906"/>
                    </a:cubicBezTo>
                    <a:lnTo>
                      <a:pt x="151" y="906"/>
                    </a:lnTo>
                    <a:cubicBezTo>
                      <a:pt x="155" y="902"/>
                      <a:pt x="155" y="898"/>
                      <a:pt x="155" y="894"/>
                    </a:cubicBezTo>
                    <a:cubicBezTo>
                      <a:pt x="155" y="894"/>
                      <a:pt x="16" y="666"/>
                      <a:pt x="77" y="417"/>
                    </a:cubicBezTo>
                    <a:cubicBezTo>
                      <a:pt x="114" y="255"/>
                      <a:pt x="228" y="121"/>
                      <a:pt x="406" y="15"/>
                    </a:cubicBezTo>
                    <a:cubicBezTo>
                      <a:pt x="411" y="15"/>
                      <a:pt x="415" y="7"/>
                      <a:pt x="411" y="7"/>
                    </a:cubicBezTo>
                    <a:cubicBezTo>
                      <a:pt x="411" y="4"/>
                      <a:pt x="407" y="1"/>
                      <a:pt x="4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3"/>
              <p:cNvSpPr/>
              <p:nvPr/>
            </p:nvSpPr>
            <p:spPr>
              <a:xfrm>
                <a:off x="4170844" y="1429808"/>
                <a:ext cx="45172" cy="15515"/>
              </a:xfrm>
              <a:custGeom>
                <a:rect b="b" l="l" r="r" t="t"/>
                <a:pathLst>
                  <a:path extrusionOk="0" h="147" w="428">
                    <a:moveTo>
                      <a:pt x="1" y="0"/>
                    </a:moveTo>
                    <a:lnTo>
                      <a:pt x="335" y="147"/>
                    </a:lnTo>
                    <a:lnTo>
                      <a:pt x="427" y="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3"/>
              <p:cNvSpPr/>
              <p:nvPr/>
            </p:nvSpPr>
            <p:spPr>
              <a:xfrm>
                <a:off x="4170422" y="1423264"/>
                <a:ext cx="51294" cy="11821"/>
              </a:xfrm>
              <a:custGeom>
                <a:rect b="b" l="l" r="r" t="t"/>
                <a:pathLst>
                  <a:path extrusionOk="0" h="112" w="486">
                    <a:moveTo>
                      <a:pt x="480" y="1"/>
                    </a:moveTo>
                    <a:cubicBezTo>
                      <a:pt x="480" y="1"/>
                      <a:pt x="476" y="1"/>
                      <a:pt x="476" y="5"/>
                    </a:cubicBezTo>
                    <a:cubicBezTo>
                      <a:pt x="476" y="83"/>
                      <a:pt x="436" y="98"/>
                      <a:pt x="427" y="102"/>
                    </a:cubicBezTo>
                    <a:lnTo>
                      <a:pt x="5" y="58"/>
                    </a:lnTo>
                    <a:cubicBezTo>
                      <a:pt x="5" y="58"/>
                      <a:pt x="1" y="58"/>
                      <a:pt x="1" y="62"/>
                    </a:cubicBezTo>
                    <a:cubicBezTo>
                      <a:pt x="1" y="62"/>
                      <a:pt x="1" y="66"/>
                      <a:pt x="5" y="66"/>
                    </a:cubicBezTo>
                    <a:lnTo>
                      <a:pt x="431" y="111"/>
                    </a:lnTo>
                    <a:cubicBezTo>
                      <a:pt x="431" y="111"/>
                      <a:pt x="485" y="91"/>
                      <a:pt x="485" y="5"/>
                    </a:cubicBezTo>
                    <a:cubicBezTo>
                      <a:pt x="485" y="1"/>
                      <a:pt x="485" y="1"/>
                      <a:pt x="4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3"/>
              <p:cNvSpPr/>
              <p:nvPr/>
            </p:nvSpPr>
            <p:spPr>
              <a:xfrm>
                <a:off x="4179815" y="1433185"/>
                <a:ext cx="31557" cy="14776"/>
              </a:xfrm>
              <a:custGeom>
                <a:rect b="b" l="l" r="r" t="t"/>
                <a:pathLst>
                  <a:path extrusionOk="0" h="140" w="299">
                    <a:moveTo>
                      <a:pt x="6" y="1"/>
                    </a:moveTo>
                    <a:cubicBezTo>
                      <a:pt x="1" y="1"/>
                      <a:pt x="1" y="1"/>
                      <a:pt x="1" y="4"/>
                    </a:cubicBezTo>
                    <a:lnTo>
                      <a:pt x="1" y="8"/>
                    </a:lnTo>
                    <a:lnTo>
                      <a:pt x="290" y="139"/>
                    </a:lnTo>
                    <a:lnTo>
                      <a:pt x="294" y="139"/>
                    </a:lnTo>
                    <a:lnTo>
                      <a:pt x="294" y="135"/>
                    </a:lnTo>
                    <a:cubicBezTo>
                      <a:pt x="298" y="135"/>
                      <a:pt x="294" y="130"/>
                      <a:pt x="294" y="130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3"/>
              <p:cNvSpPr/>
              <p:nvPr/>
            </p:nvSpPr>
            <p:spPr>
              <a:xfrm>
                <a:off x="4142559" y="1403105"/>
                <a:ext cx="94038" cy="19103"/>
              </a:xfrm>
              <a:custGeom>
                <a:rect b="b" l="l" r="r" t="t"/>
                <a:pathLst>
                  <a:path extrusionOk="0" h="181" w="891">
                    <a:moveTo>
                      <a:pt x="171" y="0"/>
                    </a:moveTo>
                    <a:lnTo>
                      <a:pt x="0" y="171"/>
                    </a:lnTo>
                    <a:lnTo>
                      <a:pt x="671" y="119"/>
                    </a:lnTo>
                    <a:lnTo>
                      <a:pt x="879" y="180"/>
                    </a:lnTo>
                    <a:lnTo>
                      <a:pt x="891" y="79"/>
                    </a:lnTo>
                    <a:lnTo>
                      <a:pt x="838" y="107"/>
                    </a:lnTo>
                    <a:lnTo>
                      <a:pt x="684" y="30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3"/>
              <p:cNvSpPr/>
              <p:nvPr/>
            </p:nvSpPr>
            <p:spPr>
              <a:xfrm>
                <a:off x="4198813" y="1571868"/>
                <a:ext cx="36940" cy="8654"/>
              </a:xfrm>
              <a:custGeom>
                <a:rect b="b" l="l" r="r" t="t"/>
                <a:pathLst>
                  <a:path extrusionOk="0" h="82" w="350">
                    <a:moveTo>
                      <a:pt x="36" y="1"/>
                    </a:moveTo>
                    <a:cubicBezTo>
                      <a:pt x="36" y="1"/>
                      <a:pt x="33" y="1"/>
                      <a:pt x="33" y="5"/>
                    </a:cubicBezTo>
                    <a:lnTo>
                      <a:pt x="4" y="29"/>
                    </a:lnTo>
                    <a:cubicBezTo>
                      <a:pt x="0" y="33"/>
                      <a:pt x="0" y="37"/>
                      <a:pt x="0" y="42"/>
                    </a:cubicBezTo>
                    <a:lnTo>
                      <a:pt x="12" y="42"/>
                    </a:lnTo>
                    <a:lnTo>
                      <a:pt x="36" y="17"/>
                    </a:lnTo>
                    <a:lnTo>
                      <a:pt x="338" y="82"/>
                    </a:lnTo>
                    <a:lnTo>
                      <a:pt x="342" y="82"/>
                    </a:lnTo>
                    <a:cubicBezTo>
                      <a:pt x="346" y="82"/>
                      <a:pt x="346" y="78"/>
                      <a:pt x="350" y="78"/>
                    </a:cubicBezTo>
                    <a:cubicBezTo>
                      <a:pt x="350" y="74"/>
                      <a:pt x="346" y="70"/>
                      <a:pt x="342" y="66"/>
                    </a:cubicBez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4246413" y="1422842"/>
                <a:ext cx="26280" cy="107970"/>
              </a:xfrm>
              <a:custGeom>
                <a:rect b="b" l="l" r="r" t="t"/>
                <a:pathLst>
                  <a:path extrusionOk="0" h="1023" w="249">
                    <a:moveTo>
                      <a:pt x="9" y="1"/>
                    </a:moveTo>
                    <a:cubicBezTo>
                      <a:pt x="4" y="1"/>
                      <a:pt x="0" y="5"/>
                      <a:pt x="4" y="9"/>
                    </a:cubicBezTo>
                    <a:lnTo>
                      <a:pt x="233" y="1018"/>
                    </a:lnTo>
                    <a:cubicBezTo>
                      <a:pt x="233" y="1018"/>
                      <a:pt x="237" y="1022"/>
                      <a:pt x="241" y="1022"/>
                    </a:cubicBezTo>
                    <a:cubicBezTo>
                      <a:pt x="244" y="1022"/>
                      <a:pt x="248" y="1018"/>
                      <a:pt x="248" y="1014"/>
                    </a:cubicBezTo>
                    <a:lnTo>
                      <a:pt x="17" y="5"/>
                    </a:lnTo>
                    <a:cubicBezTo>
                      <a:pt x="17" y="1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4149419" y="1535034"/>
                <a:ext cx="58048" cy="41689"/>
              </a:xfrm>
              <a:custGeom>
                <a:rect b="b" l="l" r="r" t="t"/>
                <a:pathLst>
                  <a:path extrusionOk="0" h="395" w="550">
                    <a:moveTo>
                      <a:pt x="545" y="0"/>
                    </a:moveTo>
                    <a:cubicBezTo>
                      <a:pt x="542" y="0"/>
                      <a:pt x="200" y="8"/>
                      <a:pt x="1" y="391"/>
                    </a:cubicBezTo>
                    <a:lnTo>
                      <a:pt x="1" y="395"/>
                    </a:lnTo>
                    <a:lnTo>
                      <a:pt x="5" y="395"/>
                    </a:lnTo>
                    <a:lnTo>
                      <a:pt x="8" y="391"/>
                    </a:lnTo>
                    <a:cubicBezTo>
                      <a:pt x="204" y="12"/>
                      <a:pt x="542" y="4"/>
                      <a:pt x="545" y="4"/>
                    </a:cubicBezTo>
                    <a:cubicBezTo>
                      <a:pt x="549" y="4"/>
                      <a:pt x="549" y="4"/>
                      <a:pt x="549" y="0"/>
                    </a:cubicBezTo>
                    <a:close/>
                  </a:path>
                </a:pathLst>
              </a:custGeom>
              <a:solidFill>
                <a:srgbClr val="AB7F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3"/>
              <p:cNvSpPr/>
              <p:nvPr/>
            </p:nvSpPr>
            <p:spPr>
              <a:xfrm>
                <a:off x="4138231" y="1435401"/>
                <a:ext cx="73141" cy="103115"/>
              </a:xfrm>
              <a:custGeom>
                <a:rect b="b" l="l" r="r" t="t"/>
                <a:pathLst>
                  <a:path extrusionOk="0" h="977" w="693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135" y="329"/>
                      <a:pt x="456" y="472"/>
                    </a:cubicBezTo>
                    <a:cubicBezTo>
                      <a:pt x="456" y="651"/>
                      <a:pt x="188" y="976"/>
                      <a:pt x="188" y="976"/>
                    </a:cubicBezTo>
                    <a:cubicBezTo>
                      <a:pt x="188" y="976"/>
                      <a:pt x="627" y="602"/>
                      <a:pt x="692" y="391"/>
                    </a:cubicBezTo>
                    <a:cubicBezTo>
                      <a:pt x="342" y="33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7CE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33"/>
              <p:cNvSpPr/>
              <p:nvPr/>
            </p:nvSpPr>
            <p:spPr>
              <a:xfrm>
                <a:off x="3929151" y="1604798"/>
                <a:ext cx="186916" cy="137205"/>
              </a:xfrm>
              <a:custGeom>
                <a:rect b="b" l="l" r="r" t="t"/>
                <a:pathLst>
                  <a:path extrusionOk="0" h="1300" w="1771">
                    <a:moveTo>
                      <a:pt x="192" y="10"/>
                    </a:moveTo>
                    <a:cubicBezTo>
                      <a:pt x="203" y="10"/>
                      <a:pt x="244" y="27"/>
                      <a:pt x="306" y="47"/>
                    </a:cubicBezTo>
                    <a:cubicBezTo>
                      <a:pt x="574" y="136"/>
                      <a:pt x="1245" y="397"/>
                      <a:pt x="1758" y="791"/>
                    </a:cubicBezTo>
                    <a:lnTo>
                      <a:pt x="1697" y="913"/>
                    </a:lnTo>
                    <a:cubicBezTo>
                      <a:pt x="1628" y="1048"/>
                      <a:pt x="1583" y="1137"/>
                      <a:pt x="1555" y="1194"/>
                    </a:cubicBezTo>
                    <a:lnTo>
                      <a:pt x="1506" y="1292"/>
                    </a:lnTo>
                    <a:cubicBezTo>
                      <a:pt x="1440" y="1247"/>
                      <a:pt x="488" y="637"/>
                      <a:pt x="8" y="511"/>
                    </a:cubicBezTo>
                    <a:cubicBezTo>
                      <a:pt x="17" y="457"/>
                      <a:pt x="29" y="404"/>
                      <a:pt x="41" y="356"/>
                    </a:cubicBezTo>
                    <a:cubicBezTo>
                      <a:pt x="98" y="136"/>
                      <a:pt x="179" y="23"/>
                      <a:pt x="192" y="10"/>
                    </a:cubicBezTo>
                    <a:close/>
                    <a:moveTo>
                      <a:pt x="191" y="0"/>
                    </a:moveTo>
                    <a:cubicBezTo>
                      <a:pt x="191" y="0"/>
                      <a:pt x="190" y="2"/>
                      <a:pt x="188" y="2"/>
                    </a:cubicBezTo>
                    <a:cubicBezTo>
                      <a:pt x="188" y="2"/>
                      <a:pt x="94" y="115"/>
                      <a:pt x="32" y="356"/>
                    </a:cubicBezTo>
                    <a:cubicBezTo>
                      <a:pt x="21" y="404"/>
                      <a:pt x="13" y="457"/>
                      <a:pt x="4" y="515"/>
                    </a:cubicBezTo>
                    <a:cubicBezTo>
                      <a:pt x="0" y="515"/>
                      <a:pt x="4" y="519"/>
                      <a:pt x="4" y="519"/>
                    </a:cubicBezTo>
                    <a:cubicBezTo>
                      <a:pt x="492" y="645"/>
                      <a:pt x="1493" y="1292"/>
                      <a:pt x="1506" y="1300"/>
                    </a:cubicBezTo>
                    <a:lnTo>
                      <a:pt x="1510" y="1296"/>
                    </a:lnTo>
                    <a:lnTo>
                      <a:pt x="1562" y="1194"/>
                    </a:lnTo>
                    <a:cubicBezTo>
                      <a:pt x="1591" y="1141"/>
                      <a:pt x="1636" y="1052"/>
                      <a:pt x="1705" y="913"/>
                    </a:cubicBezTo>
                    <a:lnTo>
                      <a:pt x="1765" y="791"/>
                    </a:lnTo>
                    <a:cubicBezTo>
                      <a:pt x="1770" y="791"/>
                      <a:pt x="1765" y="787"/>
                      <a:pt x="1765" y="787"/>
                    </a:cubicBezTo>
                    <a:cubicBezTo>
                      <a:pt x="1253" y="389"/>
                      <a:pt x="574" y="132"/>
                      <a:pt x="310" y="38"/>
                    </a:cubicBezTo>
                    <a:cubicBezTo>
                      <a:pt x="237" y="14"/>
                      <a:pt x="192" y="2"/>
                      <a:pt x="192" y="2"/>
                    </a:cubicBezTo>
                    <a:cubicBezTo>
                      <a:pt x="192" y="1"/>
                      <a:pt x="192" y="0"/>
                      <a:pt x="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33"/>
              <p:cNvSpPr/>
              <p:nvPr/>
            </p:nvSpPr>
            <p:spPr>
              <a:xfrm>
                <a:off x="4154063" y="1354450"/>
                <a:ext cx="101954" cy="16570"/>
              </a:xfrm>
              <a:custGeom>
                <a:rect b="b" l="l" r="r" t="t"/>
                <a:pathLst>
                  <a:path extrusionOk="0" h="157" w="966">
                    <a:moveTo>
                      <a:pt x="769" y="1"/>
                    </a:moveTo>
                    <a:cubicBezTo>
                      <a:pt x="573" y="1"/>
                      <a:pt x="329" y="46"/>
                      <a:pt x="42" y="136"/>
                    </a:cubicBezTo>
                    <a:cubicBezTo>
                      <a:pt x="21" y="144"/>
                      <a:pt x="9" y="149"/>
                      <a:pt x="5" y="149"/>
                    </a:cubicBezTo>
                    <a:cubicBezTo>
                      <a:pt x="5" y="149"/>
                      <a:pt x="1" y="149"/>
                      <a:pt x="1" y="153"/>
                    </a:cubicBezTo>
                    <a:cubicBezTo>
                      <a:pt x="1" y="153"/>
                      <a:pt x="1" y="157"/>
                      <a:pt x="5" y="157"/>
                    </a:cubicBezTo>
                    <a:cubicBezTo>
                      <a:pt x="9" y="157"/>
                      <a:pt x="13" y="153"/>
                      <a:pt x="45" y="144"/>
                    </a:cubicBezTo>
                    <a:cubicBezTo>
                      <a:pt x="329" y="55"/>
                      <a:pt x="572" y="9"/>
                      <a:pt x="768" y="9"/>
                    </a:cubicBezTo>
                    <a:cubicBezTo>
                      <a:pt x="838" y="9"/>
                      <a:pt x="903" y="15"/>
                      <a:pt x="961" y="27"/>
                    </a:cubicBezTo>
                    <a:cubicBezTo>
                      <a:pt x="961" y="27"/>
                      <a:pt x="965" y="27"/>
                      <a:pt x="965" y="22"/>
                    </a:cubicBezTo>
                    <a:lnTo>
                      <a:pt x="961" y="18"/>
                    </a:lnTo>
                    <a:cubicBezTo>
                      <a:pt x="903" y="6"/>
                      <a:pt x="839" y="1"/>
                      <a:pt x="769" y="1"/>
                    </a:cubicBezTo>
                    <a:close/>
                  </a:path>
                </a:pathLst>
              </a:custGeom>
              <a:solidFill>
                <a:srgbClr val="AB7F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33"/>
              <p:cNvSpPr/>
              <p:nvPr/>
            </p:nvSpPr>
            <p:spPr>
              <a:xfrm>
                <a:off x="4420347" y="2937278"/>
                <a:ext cx="328870" cy="265862"/>
              </a:xfrm>
              <a:custGeom>
                <a:rect b="b" l="l" r="r" t="t"/>
                <a:pathLst>
                  <a:path extrusionOk="0" h="2519" w="3116">
                    <a:moveTo>
                      <a:pt x="4" y="0"/>
                    </a:moveTo>
                    <a:cubicBezTo>
                      <a:pt x="4" y="0"/>
                      <a:pt x="0" y="0"/>
                      <a:pt x="0" y="4"/>
                    </a:cubicBezTo>
                    <a:cubicBezTo>
                      <a:pt x="33" y="81"/>
                      <a:pt x="65" y="163"/>
                      <a:pt x="102" y="252"/>
                    </a:cubicBezTo>
                    <a:cubicBezTo>
                      <a:pt x="110" y="277"/>
                      <a:pt x="122" y="301"/>
                      <a:pt x="130" y="329"/>
                    </a:cubicBezTo>
                    <a:cubicBezTo>
                      <a:pt x="138" y="354"/>
                      <a:pt x="151" y="378"/>
                      <a:pt x="159" y="403"/>
                    </a:cubicBezTo>
                    <a:cubicBezTo>
                      <a:pt x="163" y="419"/>
                      <a:pt x="171" y="432"/>
                      <a:pt x="175" y="447"/>
                    </a:cubicBezTo>
                    <a:cubicBezTo>
                      <a:pt x="187" y="485"/>
                      <a:pt x="204" y="525"/>
                      <a:pt x="216" y="566"/>
                    </a:cubicBezTo>
                    <a:cubicBezTo>
                      <a:pt x="220" y="570"/>
                      <a:pt x="220" y="570"/>
                      <a:pt x="220" y="573"/>
                    </a:cubicBezTo>
                    <a:cubicBezTo>
                      <a:pt x="232" y="603"/>
                      <a:pt x="241" y="631"/>
                      <a:pt x="252" y="663"/>
                    </a:cubicBezTo>
                    <a:cubicBezTo>
                      <a:pt x="269" y="708"/>
                      <a:pt x="281" y="753"/>
                      <a:pt x="297" y="798"/>
                    </a:cubicBezTo>
                    <a:cubicBezTo>
                      <a:pt x="305" y="826"/>
                      <a:pt x="318" y="851"/>
                      <a:pt x="326" y="879"/>
                    </a:cubicBezTo>
                    <a:cubicBezTo>
                      <a:pt x="363" y="993"/>
                      <a:pt x="403" y="1115"/>
                      <a:pt x="440" y="1245"/>
                    </a:cubicBezTo>
                    <a:cubicBezTo>
                      <a:pt x="452" y="1281"/>
                      <a:pt x="464" y="1318"/>
                      <a:pt x="472" y="1354"/>
                    </a:cubicBezTo>
                    <a:cubicBezTo>
                      <a:pt x="480" y="1371"/>
                      <a:pt x="485" y="1392"/>
                      <a:pt x="489" y="1408"/>
                    </a:cubicBezTo>
                    <a:cubicBezTo>
                      <a:pt x="1355" y="1848"/>
                      <a:pt x="2372" y="2246"/>
                      <a:pt x="3116" y="2518"/>
                    </a:cubicBezTo>
                    <a:cubicBezTo>
                      <a:pt x="1505" y="1721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4204407" y="3371271"/>
                <a:ext cx="112086" cy="675050"/>
              </a:xfrm>
              <a:custGeom>
                <a:rect b="b" l="l" r="r" t="t"/>
                <a:pathLst>
                  <a:path extrusionOk="0" h="6396" w="1062">
                    <a:moveTo>
                      <a:pt x="289" y="1"/>
                    </a:moveTo>
                    <a:cubicBezTo>
                      <a:pt x="280" y="1"/>
                      <a:pt x="272" y="6"/>
                      <a:pt x="272" y="13"/>
                    </a:cubicBezTo>
                    <a:lnTo>
                      <a:pt x="0" y="1290"/>
                    </a:lnTo>
                    <a:cubicBezTo>
                      <a:pt x="0" y="1294"/>
                      <a:pt x="0" y="1303"/>
                      <a:pt x="8" y="1307"/>
                    </a:cubicBezTo>
                    <a:cubicBezTo>
                      <a:pt x="8" y="1307"/>
                      <a:pt x="134" y="1372"/>
                      <a:pt x="134" y="1453"/>
                    </a:cubicBezTo>
                    <a:cubicBezTo>
                      <a:pt x="139" y="1486"/>
                      <a:pt x="118" y="1538"/>
                      <a:pt x="94" y="1596"/>
                    </a:cubicBezTo>
                    <a:cubicBezTo>
                      <a:pt x="61" y="1685"/>
                      <a:pt x="21" y="1791"/>
                      <a:pt x="53" y="1856"/>
                    </a:cubicBezTo>
                    <a:cubicBezTo>
                      <a:pt x="102" y="1949"/>
                      <a:pt x="265" y="1966"/>
                      <a:pt x="310" y="1966"/>
                    </a:cubicBezTo>
                    <a:cubicBezTo>
                      <a:pt x="350" y="2145"/>
                      <a:pt x="858" y="4382"/>
                      <a:pt x="1029" y="6384"/>
                    </a:cubicBezTo>
                    <a:cubicBezTo>
                      <a:pt x="1029" y="6392"/>
                      <a:pt x="1037" y="6396"/>
                      <a:pt x="1046" y="6396"/>
                    </a:cubicBezTo>
                    <a:cubicBezTo>
                      <a:pt x="1054" y="6396"/>
                      <a:pt x="1061" y="6388"/>
                      <a:pt x="1057" y="6380"/>
                    </a:cubicBezTo>
                    <a:cubicBezTo>
                      <a:pt x="879" y="4305"/>
                      <a:pt x="338" y="1974"/>
                      <a:pt x="334" y="1949"/>
                    </a:cubicBezTo>
                    <a:cubicBezTo>
                      <a:pt x="334" y="1942"/>
                      <a:pt x="325" y="1938"/>
                      <a:pt x="321" y="1938"/>
                    </a:cubicBezTo>
                    <a:cubicBezTo>
                      <a:pt x="317" y="1938"/>
                      <a:pt x="126" y="1934"/>
                      <a:pt x="81" y="1844"/>
                    </a:cubicBezTo>
                    <a:cubicBezTo>
                      <a:pt x="53" y="1787"/>
                      <a:pt x="90" y="1690"/>
                      <a:pt x="122" y="1608"/>
                    </a:cubicBezTo>
                    <a:cubicBezTo>
                      <a:pt x="146" y="1547"/>
                      <a:pt x="167" y="1490"/>
                      <a:pt x="167" y="1453"/>
                    </a:cubicBezTo>
                    <a:cubicBezTo>
                      <a:pt x="163" y="1368"/>
                      <a:pt x="65" y="1303"/>
                      <a:pt x="32" y="1283"/>
                    </a:cubicBezTo>
                    <a:lnTo>
                      <a:pt x="301" y="21"/>
                    </a:lnTo>
                    <a:cubicBezTo>
                      <a:pt x="305" y="13"/>
                      <a:pt x="297" y="6"/>
                      <a:pt x="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4782254" y="3214012"/>
                <a:ext cx="98366" cy="214568"/>
              </a:xfrm>
              <a:custGeom>
                <a:rect b="b" l="l" r="r" t="t"/>
                <a:pathLst>
                  <a:path extrusionOk="0" h="2033" w="932">
                    <a:moveTo>
                      <a:pt x="15" y="0"/>
                    </a:moveTo>
                    <a:cubicBezTo>
                      <a:pt x="9" y="0"/>
                      <a:pt x="3" y="4"/>
                      <a:pt x="0" y="11"/>
                    </a:cubicBezTo>
                    <a:cubicBezTo>
                      <a:pt x="0" y="18"/>
                      <a:pt x="4" y="26"/>
                      <a:pt x="13" y="31"/>
                    </a:cubicBezTo>
                    <a:cubicBezTo>
                      <a:pt x="379" y="161"/>
                      <a:pt x="644" y="246"/>
                      <a:pt x="708" y="266"/>
                    </a:cubicBezTo>
                    <a:cubicBezTo>
                      <a:pt x="676" y="332"/>
                      <a:pt x="599" y="478"/>
                      <a:pt x="603" y="514"/>
                    </a:cubicBezTo>
                    <a:cubicBezTo>
                      <a:pt x="603" y="523"/>
                      <a:pt x="607" y="531"/>
                      <a:pt x="614" y="535"/>
                    </a:cubicBezTo>
                    <a:cubicBezTo>
                      <a:pt x="623" y="541"/>
                      <a:pt x="638" y="543"/>
                      <a:pt x="655" y="543"/>
                    </a:cubicBezTo>
                    <a:cubicBezTo>
                      <a:pt x="685" y="543"/>
                      <a:pt x="724" y="536"/>
                      <a:pt x="753" y="531"/>
                    </a:cubicBezTo>
                    <a:lnTo>
                      <a:pt x="753" y="531"/>
                    </a:lnTo>
                    <a:cubicBezTo>
                      <a:pt x="725" y="592"/>
                      <a:pt x="663" y="730"/>
                      <a:pt x="684" y="788"/>
                    </a:cubicBezTo>
                    <a:cubicBezTo>
                      <a:pt x="697" y="827"/>
                      <a:pt x="761" y="838"/>
                      <a:pt x="819" y="838"/>
                    </a:cubicBezTo>
                    <a:cubicBezTo>
                      <a:pt x="850" y="838"/>
                      <a:pt x="880" y="835"/>
                      <a:pt x="900" y="832"/>
                    </a:cubicBezTo>
                    <a:lnTo>
                      <a:pt x="900" y="832"/>
                    </a:lnTo>
                    <a:cubicBezTo>
                      <a:pt x="888" y="929"/>
                      <a:pt x="830" y="1402"/>
                      <a:pt x="770" y="2016"/>
                    </a:cubicBezTo>
                    <a:cubicBezTo>
                      <a:pt x="770" y="2024"/>
                      <a:pt x="774" y="2033"/>
                      <a:pt x="781" y="2033"/>
                    </a:cubicBezTo>
                    <a:lnTo>
                      <a:pt x="785" y="2033"/>
                    </a:lnTo>
                    <a:cubicBezTo>
                      <a:pt x="794" y="2033"/>
                      <a:pt x="798" y="2024"/>
                      <a:pt x="798" y="2020"/>
                    </a:cubicBezTo>
                    <a:cubicBezTo>
                      <a:pt x="867" y="1329"/>
                      <a:pt x="932" y="820"/>
                      <a:pt x="932" y="816"/>
                    </a:cubicBezTo>
                    <a:cubicBezTo>
                      <a:pt x="932" y="812"/>
                      <a:pt x="932" y="807"/>
                      <a:pt x="928" y="803"/>
                    </a:cubicBezTo>
                    <a:cubicBezTo>
                      <a:pt x="924" y="799"/>
                      <a:pt x="920" y="799"/>
                      <a:pt x="916" y="799"/>
                    </a:cubicBezTo>
                    <a:cubicBezTo>
                      <a:pt x="888" y="804"/>
                      <a:pt x="854" y="807"/>
                      <a:pt x="823" y="807"/>
                    </a:cubicBezTo>
                    <a:cubicBezTo>
                      <a:pt x="769" y="807"/>
                      <a:pt x="720" y="798"/>
                      <a:pt x="712" y="775"/>
                    </a:cubicBezTo>
                    <a:cubicBezTo>
                      <a:pt x="697" y="734"/>
                      <a:pt x="753" y="596"/>
                      <a:pt x="794" y="514"/>
                    </a:cubicBezTo>
                    <a:cubicBezTo>
                      <a:pt x="794" y="510"/>
                      <a:pt x="794" y="503"/>
                      <a:pt x="790" y="499"/>
                    </a:cubicBezTo>
                    <a:cubicBezTo>
                      <a:pt x="785" y="495"/>
                      <a:pt x="781" y="495"/>
                      <a:pt x="778" y="495"/>
                    </a:cubicBezTo>
                    <a:cubicBezTo>
                      <a:pt x="727" y="506"/>
                      <a:pt x="677" y="514"/>
                      <a:pt x="650" y="514"/>
                    </a:cubicBezTo>
                    <a:cubicBezTo>
                      <a:pt x="640" y="514"/>
                      <a:pt x="633" y="513"/>
                      <a:pt x="631" y="510"/>
                    </a:cubicBezTo>
                    <a:cubicBezTo>
                      <a:pt x="627" y="490"/>
                      <a:pt x="688" y="368"/>
                      <a:pt x="745" y="266"/>
                    </a:cubicBezTo>
                    <a:lnTo>
                      <a:pt x="745" y="255"/>
                    </a:lnTo>
                    <a:cubicBezTo>
                      <a:pt x="745" y="251"/>
                      <a:pt x="741" y="246"/>
                      <a:pt x="737" y="246"/>
                    </a:cubicBezTo>
                    <a:cubicBezTo>
                      <a:pt x="733" y="246"/>
                      <a:pt x="452" y="153"/>
                      <a:pt x="21" y="2"/>
                    </a:cubicBezTo>
                    <a:cubicBezTo>
                      <a:pt x="19" y="1"/>
                      <a:pt x="17" y="0"/>
                      <a:pt x="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33"/>
              <p:cNvSpPr/>
              <p:nvPr/>
            </p:nvSpPr>
            <p:spPr>
              <a:xfrm>
                <a:off x="4031739" y="2977173"/>
                <a:ext cx="314411" cy="253091"/>
              </a:xfrm>
              <a:custGeom>
                <a:rect b="b" l="l" r="r" t="t"/>
                <a:pathLst>
                  <a:path extrusionOk="0" h="2398" w="2979">
                    <a:moveTo>
                      <a:pt x="1067" y="0"/>
                    </a:moveTo>
                    <a:cubicBezTo>
                      <a:pt x="908" y="66"/>
                      <a:pt x="513" y="233"/>
                      <a:pt x="208" y="428"/>
                    </a:cubicBezTo>
                    <a:cubicBezTo>
                      <a:pt x="131" y="477"/>
                      <a:pt x="61" y="525"/>
                      <a:pt x="1" y="578"/>
                    </a:cubicBezTo>
                    <a:cubicBezTo>
                      <a:pt x="1" y="578"/>
                      <a:pt x="66" y="728"/>
                      <a:pt x="164" y="940"/>
                    </a:cubicBezTo>
                    <a:cubicBezTo>
                      <a:pt x="342" y="1335"/>
                      <a:pt x="631" y="1941"/>
                      <a:pt x="806" y="2210"/>
                    </a:cubicBezTo>
                    <a:lnTo>
                      <a:pt x="1197" y="2255"/>
                    </a:lnTo>
                    <a:lnTo>
                      <a:pt x="1319" y="2397"/>
                    </a:lnTo>
                    <a:lnTo>
                      <a:pt x="1867" y="2336"/>
                    </a:lnTo>
                    <a:lnTo>
                      <a:pt x="2027" y="2397"/>
                    </a:lnTo>
                    <a:lnTo>
                      <a:pt x="2470" y="2193"/>
                    </a:lnTo>
                    <a:lnTo>
                      <a:pt x="2588" y="2328"/>
                    </a:lnTo>
                    <a:lnTo>
                      <a:pt x="2971" y="2206"/>
                    </a:lnTo>
                    <a:cubicBezTo>
                      <a:pt x="2971" y="2206"/>
                      <a:pt x="2979" y="2035"/>
                      <a:pt x="2938" y="1799"/>
                    </a:cubicBezTo>
                    <a:lnTo>
                      <a:pt x="2649" y="2071"/>
                    </a:lnTo>
                    <a:lnTo>
                      <a:pt x="1929" y="1913"/>
                    </a:lnTo>
                    <a:lnTo>
                      <a:pt x="1274" y="2071"/>
                    </a:lnTo>
                    <a:cubicBezTo>
                      <a:pt x="1274" y="2071"/>
                      <a:pt x="936" y="1258"/>
                      <a:pt x="338" y="762"/>
                    </a:cubicBezTo>
                    <a:cubicBezTo>
                      <a:pt x="346" y="627"/>
                      <a:pt x="1140" y="114"/>
                      <a:pt x="1140" y="114"/>
                    </a:cubicBezTo>
                    <a:lnTo>
                      <a:pt x="1189" y="82"/>
                    </a:lnTo>
                    <a:cubicBezTo>
                      <a:pt x="1111" y="29"/>
                      <a:pt x="1067" y="0"/>
                      <a:pt x="1067" y="0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3"/>
              <p:cNvSpPr/>
              <p:nvPr/>
            </p:nvSpPr>
            <p:spPr>
              <a:xfrm>
                <a:off x="4150263" y="3167573"/>
                <a:ext cx="190715" cy="32190"/>
              </a:xfrm>
              <a:custGeom>
                <a:rect b="b" l="l" r="r" t="t"/>
                <a:pathLst>
                  <a:path extrusionOk="0" h="305" w="1807">
                    <a:moveTo>
                      <a:pt x="1793" y="1"/>
                    </a:moveTo>
                    <a:cubicBezTo>
                      <a:pt x="1788" y="1"/>
                      <a:pt x="1784" y="3"/>
                      <a:pt x="1782" y="7"/>
                    </a:cubicBezTo>
                    <a:lnTo>
                      <a:pt x="1522" y="251"/>
                    </a:lnTo>
                    <a:lnTo>
                      <a:pt x="810" y="92"/>
                    </a:lnTo>
                    <a:lnTo>
                      <a:pt x="802" y="92"/>
                    </a:lnTo>
                    <a:lnTo>
                      <a:pt x="12" y="276"/>
                    </a:lnTo>
                    <a:cubicBezTo>
                      <a:pt x="4" y="280"/>
                      <a:pt x="0" y="287"/>
                      <a:pt x="0" y="295"/>
                    </a:cubicBezTo>
                    <a:cubicBezTo>
                      <a:pt x="4" y="300"/>
                      <a:pt x="8" y="304"/>
                      <a:pt x="17" y="304"/>
                    </a:cubicBezTo>
                    <a:lnTo>
                      <a:pt x="21" y="304"/>
                    </a:lnTo>
                    <a:lnTo>
                      <a:pt x="806" y="124"/>
                    </a:lnTo>
                    <a:lnTo>
                      <a:pt x="1526" y="280"/>
                    </a:lnTo>
                    <a:cubicBezTo>
                      <a:pt x="1527" y="281"/>
                      <a:pt x="1528" y="281"/>
                      <a:pt x="1530" y="281"/>
                    </a:cubicBezTo>
                    <a:cubicBezTo>
                      <a:pt x="1533" y="281"/>
                      <a:pt x="1535" y="279"/>
                      <a:pt x="1538" y="276"/>
                    </a:cubicBezTo>
                    <a:lnTo>
                      <a:pt x="1803" y="27"/>
                    </a:lnTo>
                    <a:cubicBezTo>
                      <a:pt x="1807" y="23"/>
                      <a:pt x="1807" y="11"/>
                      <a:pt x="1803" y="7"/>
                    </a:cubicBezTo>
                    <a:cubicBezTo>
                      <a:pt x="1801" y="3"/>
                      <a:pt x="1797" y="1"/>
                      <a:pt x="17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3"/>
              <p:cNvSpPr/>
              <p:nvPr/>
            </p:nvSpPr>
            <p:spPr>
              <a:xfrm>
                <a:off x="4527157" y="2748356"/>
                <a:ext cx="444123" cy="301429"/>
              </a:xfrm>
              <a:custGeom>
                <a:rect b="b" l="l" r="r" t="t"/>
                <a:pathLst>
                  <a:path extrusionOk="0" h="2856" w="4208">
                    <a:moveTo>
                      <a:pt x="1" y="1"/>
                    </a:moveTo>
                    <a:lnTo>
                      <a:pt x="1" y="1"/>
                    </a:lnTo>
                    <a:cubicBezTo>
                      <a:pt x="147" y="1724"/>
                      <a:pt x="3179" y="2855"/>
                      <a:pt x="4033" y="2855"/>
                    </a:cubicBezTo>
                    <a:cubicBezTo>
                      <a:pt x="4111" y="2855"/>
                      <a:pt x="4170" y="2846"/>
                      <a:pt x="4208" y="2827"/>
                    </a:cubicBezTo>
                    <a:cubicBezTo>
                      <a:pt x="1531" y="239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3"/>
              <p:cNvSpPr/>
              <p:nvPr/>
            </p:nvSpPr>
            <p:spPr>
              <a:xfrm>
                <a:off x="4265411" y="2494525"/>
                <a:ext cx="29235" cy="83379"/>
              </a:xfrm>
              <a:custGeom>
                <a:rect b="b" l="l" r="r" t="t"/>
                <a:pathLst>
                  <a:path extrusionOk="0" h="790" w="277">
                    <a:moveTo>
                      <a:pt x="93" y="1"/>
                    </a:moveTo>
                    <a:cubicBezTo>
                      <a:pt x="85" y="5"/>
                      <a:pt x="77" y="14"/>
                      <a:pt x="81" y="18"/>
                    </a:cubicBezTo>
                    <a:lnTo>
                      <a:pt x="130" y="318"/>
                    </a:lnTo>
                    <a:cubicBezTo>
                      <a:pt x="98" y="335"/>
                      <a:pt x="0" y="395"/>
                      <a:pt x="24" y="521"/>
                    </a:cubicBezTo>
                    <a:cubicBezTo>
                      <a:pt x="28" y="562"/>
                      <a:pt x="49" y="591"/>
                      <a:pt x="77" y="607"/>
                    </a:cubicBezTo>
                    <a:cubicBezTo>
                      <a:pt x="104" y="625"/>
                      <a:pt x="137" y="631"/>
                      <a:pt x="165" y="631"/>
                    </a:cubicBezTo>
                    <a:cubicBezTo>
                      <a:pt x="188" y="631"/>
                      <a:pt x="209" y="627"/>
                      <a:pt x="224" y="624"/>
                    </a:cubicBezTo>
                    <a:lnTo>
                      <a:pt x="244" y="778"/>
                    </a:lnTo>
                    <a:cubicBezTo>
                      <a:pt x="248" y="786"/>
                      <a:pt x="252" y="790"/>
                      <a:pt x="260" y="790"/>
                    </a:cubicBezTo>
                    <a:lnTo>
                      <a:pt x="264" y="790"/>
                    </a:lnTo>
                    <a:cubicBezTo>
                      <a:pt x="272" y="790"/>
                      <a:pt x="276" y="782"/>
                      <a:pt x="276" y="774"/>
                    </a:cubicBezTo>
                    <a:lnTo>
                      <a:pt x="248" y="603"/>
                    </a:lnTo>
                    <a:cubicBezTo>
                      <a:pt x="248" y="599"/>
                      <a:pt x="244" y="595"/>
                      <a:pt x="244" y="595"/>
                    </a:cubicBezTo>
                    <a:cubicBezTo>
                      <a:pt x="239" y="591"/>
                      <a:pt x="235" y="591"/>
                      <a:pt x="231" y="591"/>
                    </a:cubicBezTo>
                    <a:cubicBezTo>
                      <a:pt x="229" y="593"/>
                      <a:pt x="201" y="601"/>
                      <a:pt x="168" y="601"/>
                    </a:cubicBezTo>
                    <a:cubicBezTo>
                      <a:pt x="143" y="601"/>
                      <a:pt x="116" y="596"/>
                      <a:pt x="93" y="583"/>
                    </a:cubicBezTo>
                    <a:cubicBezTo>
                      <a:pt x="73" y="570"/>
                      <a:pt x="57" y="546"/>
                      <a:pt x="53" y="513"/>
                    </a:cubicBezTo>
                    <a:cubicBezTo>
                      <a:pt x="32" y="388"/>
                      <a:pt x="146" y="343"/>
                      <a:pt x="150" y="339"/>
                    </a:cubicBezTo>
                    <a:cubicBezTo>
                      <a:pt x="158" y="339"/>
                      <a:pt x="162" y="331"/>
                      <a:pt x="162" y="322"/>
                    </a:cubicBezTo>
                    <a:lnTo>
                      <a:pt x="109" y="14"/>
                    </a:lnTo>
                    <a:cubicBezTo>
                      <a:pt x="109" y="5"/>
                      <a:pt x="102" y="1"/>
                      <a:pt x="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3"/>
              <p:cNvSpPr/>
              <p:nvPr/>
            </p:nvSpPr>
            <p:spPr>
              <a:xfrm>
                <a:off x="4095698" y="1859579"/>
                <a:ext cx="17731" cy="25436"/>
              </a:xfrm>
              <a:custGeom>
                <a:rect b="b" l="l" r="r" t="t"/>
                <a:pathLst>
                  <a:path extrusionOk="0" h="241" w="168">
                    <a:moveTo>
                      <a:pt x="76" y="0"/>
                    </a:moveTo>
                    <a:cubicBezTo>
                      <a:pt x="74" y="0"/>
                      <a:pt x="72" y="0"/>
                      <a:pt x="70" y="1"/>
                    </a:cubicBezTo>
                    <a:cubicBezTo>
                      <a:pt x="29" y="5"/>
                      <a:pt x="1" y="65"/>
                      <a:pt x="9" y="131"/>
                    </a:cubicBezTo>
                    <a:cubicBezTo>
                      <a:pt x="16" y="191"/>
                      <a:pt x="52" y="241"/>
                      <a:pt x="90" y="241"/>
                    </a:cubicBezTo>
                    <a:cubicBezTo>
                      <a:pt x="93" y="241"/>
                      <a:pt x="96" y="241"/>
                      <a:pt x="99" y="240"/>
                    </a:cubicBezTo>
                    <a:cubicBezTo>
                      <a:pt x="139" y="236"/>
                      <a:pt x="168" y="179"/>
                      <a:pt x="159" y="114"/>
                    </a:cubicBezTo>
                    <a:cubicBezTo>
                      <a:pt x="152" y="52"/>
                      <a:pt x="117" y="0"/>
                      <a:pt x="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3"/>
              <p:cNvSpPr/>
              <p:nvPr/>
            </p:nvSpPr>
            <p:spPr>
              <a:xfrm>
                <a:off x="4108996" y="2004700"/>
                <a:ext cx="17731" cy="25436"/>
              </a:xfrm>
              <a:custGeom>
                <a:rect b="b" l="l" r="r" t="t"/>
                <a:pathLst>
                  <a:path extrusionOk="0" h="241" w="168">
                    <a:moveTo>
                      <a:pt x="75" y="0"/>
                    </a:moveTo>
                    <a:cubicBezTo>
                      <a:pt x="73" y="0"/>
                      <a:pt x="72" y="0"/>
                      <a:pt x="70" y="0"/>
                    </a:cubicBezTo>
                    <a:cubicBezTo>
                      <a:pt x="29" y="4"/>
                      <a:pt x="1" y="61"/>
                      <a:pt x="9" y="126"/>
                    </a:cubicBezTo>
                    <a:cubicBezTo>
                      <a:pt x="17" y="193"/>
                      <a:pt x="51" y="241"/>
                      <a:pt x="94" y="241"/>
                    </a:cubicBezTo>
                    <a:cubicBezTo>
                      <a:pt x="95" y="241"/>
                      <a:pt x="97" y="241"/>
                      <a:pt x="99" y="241"/>
                    </a:cubicBezTo>
                    <a:cubicBezTo>
                      <a:pt x="140" y="237"/>
                      <a:pt x="168" y="179"/>
                      <a:pt x="159" y="110"/>
                    </a:cubicBezTo>
                    <a:cubicBezTo>
                      <a:pt x="152" y="48"/>
                      <a:pt x="113" y="0"/>
                      <a:pt x="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3"/>
              <p:cNvSpPr/>
              <p:nvPr/>
            </p:nvSpPr>
            <p:spPr>
              <a:xfrm>
                <a:off x="4117545" y="2163859"/>
                <a:ext cx="17309" cy="25647"/>
              </a:xfrm>
              <a:custGeom>
                <a:rect b="b" l="l" r="r" t="t"/>
                <a:pathLst>
                  <a:path extrusionOk="0" h="243" w="164">
                    <a:moveTo>
                      <a:pt x="79" y="1"/>
                    </a:moveTo>
                    <a:cubicBezTo>
                      <a:pt x="76" y="1"/>
                      <a:pt x="73" y="1"/>
                      <a:pt x="70" y="2"/>
                    </a:cubicBezTo>
                    <a:cubicBezTo>
                      <a:pt x="25" y="6"/>
                      <a:pt x="1" y="62"/>
                      <a:pt x="5" y="128"/>
                    </a:cubicBezTo>
                    <a:cubicBezTo>
                      <a:pt x="13" y="191"/>
                      <a:pt x="51" y="242"/>
                      <a:pt x="90" y="242"/>
                    </a:cubicBezTo>
                    <a:cubicBezTo>
                      <a:pt x="92" y="242"/>
                      <a:pt x="93" y="242"/>
                      <a:pt x="95" y="242"/>
                    </a:cubicBezTo>
                    <a:cubicBezTo>
                      <a:pt x="136" y="237"/>
                      <a:pt x="164" y="177"/>
                      <a:pt x="156" y="111"/>
                    </a:cubicBezTo>
                    <a:cubicBezTo>
                      <a:pt x="152" y="51"/>
                      <a:pt x="117" y="1"/>
                      <a:pt x="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3"/>
              <p:cNvSpPr/>
              <p:nvPr/>
            </p:nvSpPr>
            <p:spPr>
              <a:xfrm>
                <a:off x="4117545" y="2327029"/>
                <a:ext cx="17309" cy="25541"/>
              </a:xfrm>
              <a:custGeom>
                <a:rect b="b" l="l" r="r" t="t"/>
                <a:pathLst>
                  <a:path extrusionOk="0" h="242" w="164">
                    <a:moveTo>
                      <a:pt x="78" y="1"/>
                    </a:moveTo>
                    <a:cubicBezTo>
                      <a:pt x="76" y="1"/>
                      <a:pt x="73" y="1"/>
                      <a:pt x="70" y="1"/>
                    </a:cubicBezTo>
                    <a:cubicBezTo>
                      <a:pt x="25" y="5"/>
                      <a:pt x="1" y="63"/>
                      <a:pt x="5" y="127"/>
                    </a:cubicBezTo>
                    <a:cubicBezTo>
                      <a:pt x="13" y="190"/>
                      <a:pt x="51" y="242"/>
                      <a:pt x="90" y="242"/>
                    </a:cubicBezTo>
                    <a:cubicBezTo>
                      <a:pt x="92" y="242"/>
                      <a:pt x="93" y="242"/>
                      <a:pt x="95" y="242"/>
                    </a:cubicBezTo>
                    <a:cubicBezTo>
                      <a:pt x="136" y="238"/>
                      <a:pt x="164" y="176"/>
                      <a:pt x="156" y="112"/>
                    </a:cubicBezTo>
                    <a:cubicBezTo>
                      <a:pt x="152" y="51"/>
                      <a:pt x="116" y="1"/>
                      <a:pt x="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3"/>
              <p:cNvSpPr/>
              <p:nvPr/>
            </p:nvSpPr>
            <p:spPr>
              <a:xfrm>
                <a:off x="4171266" y="2438271"/>
                <a:ext cx="17731" cy="25541"/>
              </a:xfrm>
              <a:custGeom>
                <a:rect b="b" l="l" r="r" t="t"/>
                <a:pathLst>
                  <a:path extrusionOk="0" h="242" w="168">
                    <a:moveTo>
                      <a:pt x="79" y="0"/>
                    </a:moveTo>
                    <a:cubicBezTo>
                      <a:pt x="76" y="0"/>
                      <a:pt x="73" y="0"/>
                      <a:pt x="70" y="1"/>
                    </a:cubicBezTo>
                    <a:cubicBezTo>
                      <a:pt x="29" y="5"/>
                      <a:pt x="1" y="62"/>
                      <a:pt x="8" y="127"/>
                    </a:cubicBezTo>
                    <a:cubicBezTo>
                      <a:pt x="17" y="190"/>
                      <a:pt x="55" y="241"/>
                      <a:pt x="94" y="241"/>
                    </a:cubicBezTo>
                    <a:cubicBezTo>
                      <a:pt x="95" y="241"/>
                      <a:pt x="97" y="241"/>
                      <a:pt x="98" y="241"/>
                    </a:cubicBezTo>
                    <a:cubicBezTo>
                      <a:pt x="139" y="237"/>
                      <a:pt x="168" y="176"/>
                      <a:pt x="160" y="111"/>
                    </a:cubicBezTo>
                    <a:cubicBezTo>
                      <a:pt x="152" y="50"/>
                      <a:pt x="120" y="0"/>
                      <a:pt x="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3"/>
              <p:cNvSpPr/>
              <p:nvPr/>
            </p:nvSpPr>
            <p:spPr>
              <a:xfrm>
                <a:off x="4650431" y="2190350"/>
                <a:ext cx="61109" cy="110714"/>
              </a:xfrm>
              <a:custGeom>
                <a:rect b="b" l="l" r="r" t="t"/>
                <a:pathLst>
                  <a:path extrusionOk="0" h="1049" w="579">
                    <a:moveTo>
                      <a:pt x="18" y="1"/>
                    </a:moveTo>
                    <a:cubicBezTo>
                      <a:pt x="14" y="1"/>
                      <a:pt x="11" y="3"/>
                      <a:pt x="8" y="7"/>
                    </a:cubicBezTo>
                    <a:cubicBezTo>
                      <a:pt x="1" y="11"/>
                      <a:pt x="1" y="19"/>
                      <a:pt x="5" y="27"/>
                    </a:cubicBezTo>
                    <a:cubicBezTo>
                      <a:pt x="8" y="31"/>
                      <a:pt x="399" y="463"/>
                      <a:pt x="538" y="694"/>
                    </a:cubicBezTo>
                    <a:cubicBezTo>
                      <a:pt x="485" y="718"/>
                      <a:pt x="322" y="800"/>
                      <a:pt x="184" y="1028"/>
                    </a:cubicBezTo>
                    <a:cubicBezTo>
                      <a:pt x="179" y="1032"/>
                      <a:pt x="184" y="1044"/>
                      <a:pt x="188" y="1048"/>
                    </a:cubicBezTo>
                    <a:lnTo>
                      <a:pt x="196" y="1048"/>
                    </a:lnTo>
                    <a:cubicBezTo>
                      <a:pt x="200" y="1048"/>
                      <a:pt x="209" y="1048"/>
                      <a:pt x="209" y="1041"/>
                    </a:cubicBezTo>
                    <a:cubicBezTo>
                      <a:pt x="367" y="784"/>
                      <a:pt x="562" y="718"/>
                      <a:pt x="566" y="718"/>
                    </a:cubicBezTo>
                    <a:cubicBezTo>
                      <a:pt x="570" y="718"/>
                      <a:pt x="575" y="714"/>
                      <a:pt x="575" y="711"/>
                    </a:cubicBezTo>
                    <a:cubicBezTo>
                      <a:pt x="579" y="707"/>
                      <a:pt x="579" y="703"/>
                      <a:pt x="575" y="699"/>
                    </a:cubicBezTo>
                    <a:cubicBezTo>
                      <a:pt x="440" y="463"/>
                      <a:pt x="33" y="11"/>
                      <a:pt x="29" y="7"/>
                    </a:cubicBezTo>
                    <a:cubicBezTo>
                      <a:pt x="25" y="3"/>
                      <a:pt x="21" y="1"/>
                      <a:pt x="18" y="1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3"/>
              <p:cNvSpPr/>
              <p:nvPr/>
            </p:nvSpPr>
            <p:spPr>
              <a:xfrm>
                <a:off x="4902889" y="2348559"/>
                <a:ext cx="76202" cy="101954"/>
              </a:xfrm>
              <a:custGeom>
                <a:rect b="b" l="l" r="r" t="t"/>
                <a:pathLst>
                  <a:path extrusionOk="0" h="966" w="722">
                    <a:moveTo>
                      <a:pt x="721" y="0"/>
                    </a:moveTo>
                    <a:cubicBezTo>
                      <a:pt x="367" y="411"/>
                      <a:pt x="21" y="933"/>
                      <a:pt x="1" y="965"/>
                    </a:cubicBezTo>
                    <a:lnTo>
                      <a:pt x="151" y="96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3"/>
              <p:cNvSpPr/>
              <p:nvPr/>
            </p:nvSpPr>
            <p:spPr>
              <a:xfrm>
                <a:off x="4967270" y="2355842"/>
                <a:ext cx="49077" cy="102798"/>
              </a:xfrm>
              <a:custGeom>
                <a:rect b="b" l="l" r="r" t="t"/>
                <a:pathLst>
                  <a:path extrusionOk="0" h="974" w="465">
                    <a:moveTo>
                      <a:pt x="457" y="1"/>
                    </a:moveTo>
                    <a:cubicBezTo>
                      <a:pt x="457" y="1"/>
                      <a:pt x="200" y="400"/>
                      <a:pt x="1" y="973"/>
                    </a:cubicBezTo>
                    <a:lnTo>
                      <a:pt x="119" y="973"/>
                    </a:lnTo>
                    <a:lnTo>
                      <a:pt x="465" y="233"/>
                    </a:lnTo>
                    <a:lnTo>
                      <a:pt x="457" y="1"/>
                    </a:ln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4959565" y="2348559"/>
                <a:ext cx="19525" cy="55515"/>
              </a:xfrm>
              <a:custGeom>
                <a:rect b="b" l="l" r="r" t="t"/>
                <a:pathLst>
                  <a:path extrusionOk="0" h="526" w="185">
                    <a:moveTo>
                      <a:pt x="184" y="0"/>
                    </a:moveTo>
                    <a:lnTo>
                      <a:pt x="1" y="314"/>
                    </a:lnTo>
                    <a:lnTo>
                      <a:pt x="57" y="526"/>
                    </a:lnTo>
                    <a:cubicBezTo>
                      <a:pt x="102" y="318"/>
                      <a:pt x="151" y="119"/>
                      <a:pt x="184" y="0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5047166" y="2325868"/>
                <a:ext cx="82534" cy="131928"/>
              </a:xfrm>
              <a:custGeom>
                <a:rect b="b" l="l" r="r" t="t"/>
                <a:pathLst>
                  <a:path extrusionOk="0" h="1250" w="782">
                    <a:moveTo>
                      <a:pt x="541" y="1"/>
                    </a:moveTo>
                    <a:cubicBezTo>
                      <a:pt x="342" y="435"/>
                      <a:pt x="126" y="684"/>
                      <a:pt x="1" y="1249"/>
                    </a:cubicBezTo>
                    <a:lnTo>
                      <a:pt x="49" y="1249"/>
                    </a:lnTo>
                    <a:lnTo>
                      <a:pt x="782" y="49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3"/>
              <p:cNvSpPr/>
              <p:nvPr/>
            </p:nvSpPr>
            <p:spPr>
              <a:xfrm>
                <a:off x="5031757" y="2414313"/>
                <a:ext cx="5594" cy="43906"/>
              </a:xfrm>
              <a:custGeom>
                <a:rect b="b" l="l" r="r" t="t"/>
                <a:pathLst>
                  <a:path extrusionOk="0" h="416" w="53">
                    <a:moveTo>
                      <a:pt x="53" y="0"/>
                    </a:moveTo>
                    <a:lnTo>
                      <a:pt x="0" y="415"/>
                    </a:lnTo>
                    <a:lnTo>
                      <a:pt x="53" y="41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3"/>
              <p:cNvSpPr/>
              <p:nvPr/>
            </p:nvSpPr>
            <p:spPr>
              <a:xfrm>
                <a:off x="5225322" y="1608809"/>
                <a:ext cx="703863" cy="570774"/>
              </a:xfrm>
              <a:custGeom>
                <a:rect b="b" l="l" r="r" t="t"/>
                <a:pathLst>
                  <a:path extrusionOk="0" h="5408" w="6669">
                    <a:moveTo>
                      <a:pt x="6099" y="0"/>
                    </a:moveTo>
                    <a:cubicBezTo>
                      <a:pt x="5242" y="0"/>
                      <a:pt x="4926" y="111"/>
                      <a:pt x="4826" y="163"/>
                    </a:cubicBezTo>
                    <a:cubicBezTo>
                      <a:pt x="4826" y="163"/>
                      <a:pt x="4830" y="204"/>
                      <a:pt x="4834" y="273"/>
                    </a:cubicBezTo>
                    <a:cubicBezTo>
                      <a:pt x="4871" y="610"/>
                      <a:pt x="4980" y="1652"/>
                      <a:pt x="5033" y="2075"/>
                    </a:cubicBezTo>
                    <a:cubicBezTo>
                      <a:pt x="5029" y="2071"/>
                      <a:pt x="5025" y="2071"/>
                      <a:pt x="5021" y="2071"/>
                    </a:cubicBezTo>
                    <a:cubicBezTo>
                      <a:pt x="4981" y="2067"/>
                      <a:pt x="4942" y="2065"/>
                      <a:pt x="4902" y="2065"/>
                    </a:cubicBezTo>
                    <a:cubicBezTo>
                      <a:pt x="4719" y="2065"/>
                      <a:pt x="4538" y="2111"/>
                      <a:pt x="4374" y="2201"/>
                    </a:cubicBezTo>
                    <a:lnTo>
                      <a:pt x="306" y="4480"/>
                    </a:lnTo>
                    <a:lnTo>
                      <a:pt x="237" y="4516"/>
                    </a:lnTo>
                    <a:lnTo>
                      <a:pt x="209" y="4532"/>
                    </a:lnTo>
                    <a:lnTo>
                      <a:pt x="34" y="4634"/>
                    </a:lnTo>
                    <a:cubicBezTo>
                      <a:pt x="1" y="4739"/>
                      <a:pt x="1" y="4899"/>
                      <a:pt x="90" y="5081"/>
                    </a:cubicBezTo>
                    <a:cubicBezTo>
                      <a:pt x="151" y="5195"/>
                      <a:pt x="184" y="5310"/>
                      <a:pt x="209" y="5407"/>
                    </a:cubicBezTo>
                    <a:cubicBezTo>
                      <a:pt x="257" y="5391"/>
                      <a:pt x="314" y="5370"/>
                      <a:pt x="379" y="5346"/>
                    </a:cubicBezTo>
                    <a:cubicBezTo>
                      <a:pt x="395" y="5342"/>
                      <a:pt x="416" y="5334"/>
                      <a:pt x="436" y="5325"/>
                    </a:cubicBezTo>
                    <a:cubicBezTo>
                      <a:pt x="1266" y="5041"/>
                      <a:pt x="3275" y="4349"/>
                      <a:pt x="4565" y="3939"/>
                    </a:cubicBezTo>
                    <a:cubicBezTo>
                      <a:pt x="4984" y="3808"/>
                      <a:pt x="5326" y="3706"/>
                      <a:pt x="5526" y="3654"/>
                    </a:cubicBezTo>
                    <a:lnTo>
                      <a:pt x="5530" y="3654"/>
                    </a:lnTo>
                    <a:cubicBezTo>
                      <a:pt x="5554" y="3646"/>
                      <a:pt x="5578" y="3641"/>
                      <a:pt x="5599" y="3637"/>
                    </a:cubicBezTo>
                    <a:cubicBezTo>
                      <a:pt x="6290" y="3601"/>
                      <a:pt x="6375" y="3434"/>
                      <a:pt x="6375" y="3434"/>
                    </a:cubicBezTo>
                    <a:cubicBezTo>
                      <a:pt x="6375" y="3434"/>
                      <a:pt x="6225" y="3044"/>
                      <a:pt x="6302" y="2551"/>
                    </a:cubicBezTo>
                    <a:cubicBezTo>
                      <a:pt x="6356" y="2210"/>
                      <a:pt x="6530" y="1733"/>
                      <a:pt x="6615" y="1136"/>
                    </a:cubicBezTo>
                    <a:cubicBezTo>
                      <a:pt x="6632" y="1034"/>
                      <a:pt x="6644" y="928"/>
                      <a:pt x="6652" y="822"/>
                    </a:cubicBezTo>
                    <a:cubicBezTo>
                      <a:pt x="6660" y="741"/>
                      <a:pt x="6664" y="659"/>
                      <a:pt x="6668" y="574"/>
                    </a:cubicBezTo>
                    <a:cubicBezTo>
                      <a:pt x="6619" y="537"/>
                      <a:pt x="6570" y="509"/>
                      <a:pt x="6527" y="481"/>
                    </a:cubicBezTo>
                    <a:cubicBezTo>
                      <a:pt x="6290" y="342"/>
                      <a:pt x="6095" y="293"/>
                      <a:pt x="6095" y="293"/>
                    </a:cubicBezTo>
                    <a:lnTo>
                      <a:pt x="6144" y="0"/>
                    </a:lnTo>
                    <a:cubicBezTo>
                      <a:pt x="6129" y="0"/>
                      <a:pt x="6114" y="0"/>
                      <a:pt x="6099" y="0"/>
                    </a:cubicBezTo>
                    <a:close/>
                  </a:path>
                </a:pathLst>
              </a:custGeom>
              <a:solidFill>
                <a:srgbClr val="773C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5228805" y="2081958"/>
                <a:ext cx="18575" cy="15937"/>
              </a:xfrm>
              <a:custGeom>
                <a:rect b="b" l="l" r="r" t="t"/>
                <a:pathLst>
                  <a:path extrusionOk="0" h="151" w="176">
                    <a:moveTo>
                      <a:pt x="112" y="0"/>
                    </a:moveTo>
                    <a:cubicBezTo>
                      <a:pt x="110" y="0"/>
                      <a:pt x="108" y="0"/>
                      <a:pt x="106" y="1"/>
                    </a:cubicBezTo>
                    <a:cubicBezTo>
                      <a:pt x="74" y="5"/>
                      <a:pt x="25" y="57"/>
                      <a:pt x="1" y="151"/>
                    </a:cubicBezTo>
                    <a:lnTo>
                      <a:pt x="176" y="49"/>
                    </a:lnTo>
                    <a:cubicBezTo>
                      <a:pt x="153" y="20"/>
                      <a:pt x="134" y="0"/>
                      <a:pt x="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4894046" y="2068659"/>
                <a:ext cx="380903" cy="412671"/>
              </a:xfrm>
              <a:custGeom>
                <a:rect b="b" l="l" r="r" t="t"/>
                <a:pathLst>
                  <a:path extrusionOk="0" h="3910" w="3609">
                    <a:moveTo>
                      <a:pt x="3271" y="1"/>
                    </a:moveTo>
                    <a:cubicBezTo>
                      <a:pt x="3234" y="12"/>
                      <a:pt x="3193" y="29"/>
                      <a:pt x="3153" y="50"/>
                    </a:cubicBezTo>
                    <a:cubicBezTo>
                      <a:pt x="2872" y="192"/>
                      <a:pt x="2502" y="521"/>
                      <a:pt x="2502" y="521"/>
                    </a:cubicBezTo>
                    <a:cubicBezTo>
                      <a:pt x="2502" y="521"/>
                      <a:pt x="2455" y="519"/>
                      <a:pt x="2414" y="519"/>
                    </a:cubicBezTo>
                    <a:cubicBezTo>
                      <a:pt x="2394" y="519"/>
                      <a:pt x="2375" y="520"/>
                      <a:pt x="2363" y="521"/>
                    </a:cubicBezTo>
                    <a:cubicBezTo>
                      <a:pt x="2335" y="521"/>
                      <a:pt x="2339" y="534"/>
                      <a:pt x="2286" y="664"/>
                    </a:cubicBezTo>
                    <a:cubicBezTo>
                      <a:pt x="1851" y="867"/>
                      <a:pt x="1469" y="1221"/>
                      <a:pt x="1197" y="1518"/>
                    </a:cubicBezTo>
                    <a:cubicBezTo>
                      <a:pt x="923" y="1811"/>
                      <a:pt x="761" y="2055"/>
                      <a:pt x="761" y="2055"/>
                    </a:cubicBezTo>
                    <a:lnTo>
                      <a:pt x="700" y="2181"/>
                    </a:lnTo>
                    <a:lnTo>
                      <a:pt x="570" y="2442"/>
                    </a:lnTo>
                    <a:lnTo>
                      <a:pt x="1" y="3576"/>
                    </a:lnTo>
                    <a:lnTo>
                      <a:pt x="86" y="3617"/>
                    </a:lnTo>
                    <a:cubicBezTo>
                      <a:pt x="106" y="3585"/>
                      <a:pt x="452" y="3063"/>
                      <a:pt x="806" y="2652"/>
                    </a:cubicBezTo>
                    <a:lnTo>
                      <a:pt x="806" y="2652"/>
                    </a:lnTo>
                    <a:cubicBezTo>
                      <a:pt x="773" y="2771"/>
                      <a:pt x="724" y="2970"/>
                      <a:pt x="679" y="3178"/>
                    </a:cubicBezTo>
                    <a:cubicBezTo>
                      <a:pt x="639" y="3365"/>
                      <a:pt x="598" y="3556"/>
                      <a:pt x="570" y="3694"/>
                    </a:cubicBezTo>
                    <a:cubicBezTo>
                      <a:pt x="546" y="3812"/>
                      <a:pt x="529" y="3893"/>
                      <a:pt x="529" y="3893"/>
                    </a:cubicBezTo>
                    <a:lnTo>
                      <a:pt x="623" y="3910"/>
                    </a:lnTo>
                    <a:cubicBezTo>
                      <a:pt x="647" y="3837"/>
                      <a:pt x="671" y="3764"/>
                      <a:pt x="696" y="3694"/>
                    </a:cubicBezTo>
                    <a:cubicBezTo>
                      <a:pt x="895" y="3121"/>
                      <a:pt x="1152" y="2722"/>
                      <a:pt x="1152" y="2722"/>
                    </a:cubicBezTo>
                    <a:lnTo>
                      <a:pt x="1160" y="2954"/>
                    </a:lnTo>
                    <a:lnTo>
                      <a:pt x="1188" y="3690"/>
                    </a:lnTo>
                    <a:lnTo>
                      <a:pt x="1197" y="3882"/>
                    </a:lnTo>
                    <a:lnTo>
                      <a:pt x="1286" y="3882"/>
                    </a:lnTo>
                    <a:lnTo>
                      <a:pt x="1306" y="3690"/>
                    </a:lnTo>
                    <a:lnTo>
                      <a:pt x="1359" y="3275"/>
                    </a:lnTo>
                    <a:lnTo>
                      <a:pt x="1359" y="3731"/>
                    </a:lnTo>
                    <a:lnTo>
                      <a:pt x="1445" y="3731"/>
                    </a:lnTo>
                    <a:cubicBezTo>
                      <a:pt x="1449" y="3719"/>
                      <a:pt x="1449" y="3711"/>
                      <a:pt x="1453" y="3698"/>
                    </a:cubicBezTo>
                    <a:lnTo>
                      <a:pt x="1453" y="3686"/>
                    </a:lnTo>
                    <a:cubicBezTo>
                      <a:pt x="1578" y="3121"/>
                      <a:pt x="1794" y="2872"/>
                      <a:pt x="1993" y="2438"/>
                    </a:cubicBezTo>
                    <a:cubicBezTo>
                      <a:pt x="2067" y="2282"/>
                      <a:pt x="2136" y="2104"/>
                      <a:pt x="2197" y="1880"/>
                    </a:cubicBezTo>
                    <a:cubicBezTo>
                      <a:pt x="2455" y="1644"/>
                      <a:pt x="2694" y="1591"/>
                      <a:pt x="2857" y="1591"/>
                    </a:cubicBezTo>
                    <a:cubicBezTo>
                      <a:pt x="2993" y="1591"/>
                      <a:pt x="3076" y="1627"/>
                      <a:pt x="3076" y="1627"/>
                    </a:cubicBezTo>
                    <a:lnTo>
                      <a:pt x="3458" y="1522"/>
                    </a:lnTo>
                    <a:cubicBezTo>
                      <a:pt x="3608" y="1156"/>
                      <a:pt x="3576" y="968"/>
                      <a:pt x="3576" y="968"/>
                    </a:cubicBezTo>
                    <a:lnTo>
                      <a:pt x="3576" y="968"/>
                    </a:lnTo>
                    <a:cubicBezTo>
                      <a:pt x="3556" y="977"/>
                      <a:pt x="3535" y="985"/>
                      <a:pt x="3519" y="989"/>
                    </a:cubicBezTo>
                    <a:cubicBezTo>
                      <a:pt x="3519" y="1160"/>
                      <a:pt x="3495" y="1278"/>
                      <a:pt x="3446" y="1286"/>
                    </a:cubicBezTo>
                    <a:cubicBezTo>
                      <a:pt x="3445" y="1286"/>
                      <a:pt x="3444" y="1286"/>
                      <a:pt x="3443" y="1286"/>
                    </a:cubicBezTo>
                    <a:cubicBezTo>
                      <a:pt x="3401" y="1286"/>
                      <a:pt x="3384" y="1189"/>
                      <a:pt x="3349" y="1050"/>
                    </a:cubicBezTo>
                    <a:cubicBezTo>
                      <a:pt x="3324" y="953"/>
                      <a:pt x="3291" y="838"/>
                      <a:pt x="3230" y="724"/>
                    </a:cubicBezTo>
                    <a:cubicBezTo>
                      <a:pt x="3141" y="542"/>
                      <a:pt x="3141" y="382"/>
                      <a:pt x="3174" y="277"/>
                    </a:cubicBezTo>
                    <a:cubicBezTo>
                      <a:pt x="3198" y="183"/>
                      <a:pt x="3247" y="131"/>
                      <a:pt x="3279" y="127"/>
                    </a:cubicBezTo>
                    <a:cubicBezTo>
                      <a:pt x="3281" y="126"/>
                      <a:pt x="3283" y="126"/>
                      <a:pt x="3285" y="126"/>
                    </a:cubicBezTo>
                    <a:cubicBezTo>
                      <a:pt x="3307" y="126"/>
                      <a:pt x="3326" y="146"/>
                      <a:pt x="3349" y="175"/>
                    </a:cubicBezTo>
                    <a:lnTo>
                      <a:pt x="3377" y="159"/>
                    </a:lnTo>
                    <a:cubicBezTo>
                      <a:pt x="3360" y="102"/>
                      <a:pt x="3328" y="37"/>
                      <a:pt x="32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3"/>
              <p:cNvSpPr/>
              <p:nvPr/>
            </p:nvSpPr>
            <p:spPr>
              <a:xfrm>
                <a:off x="5247275" y="2172936"/>
                <a:ext cx="18153" cy="31452"/>
              </a:xfrm>
              <a:custGeom>
                <a:rect b="b" l="l" r="r" t="t"/>
                <a:pathLst>
                  <a:path extrusionOk="0" h="298" w="172">
                    <a:moveTo>
                      <a:pt x="171" y="1"/>
                    </a:moveTo>
                    <a:lnTo>
                      <a:pt x="171" y="1"/>
                    </a:lnTo>
                    <a:cubicBezTo>
                      <a:pt x="106" y="25"/>
                      <a:pt x="49" y="46"/>
                      <a:pt x="1" y="62"/>
                    </a:cubicBezTo>
                    <a:cubicBezTo>
                      <a:pt x="36" y="201"/>
                      <a:pt x="53" y="298"/>
                      <a:pt x="95" y="298"/>
                    </a:cubicBezTo>
                    <a:cubicBezTo>
                      <a:pt x="96" y="298"/>
                      <a:pt x="97" y="298"/>
                      <a:pt x="98" y="298"/>
                    </a:cubicBezTo>
                    <a:cubicBezTo>
                      <a:pt x="147" y="290"/>
                      <a:pt x="171" y="172"/>
                      <a:pt x="171" y="1"/>
                    </a:cubicBezTo>
                    <a:close/>
                  </a:path>
                </a:pathLst>
              </a:custGeom>
              <a:solidFill>
                <a:srgbClr val="1600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4939407" y="2228768"/>
                <a:ext cx="80846" cy="70080"/>
              </a:xfrm>
              <a:custGeom>
                <a:rect b="b" l="l" r="r" t="t"/>
                <a:pathLst>
                  <a:path extrusionOk="0" h="664" w="766">
                    <a:moveTo>
                      <a:pt x="766" y="1"/>
                    </a:moveTo>
                    <a:lnTo>
                      <a:pt x="383" y="204"/>
                    </a:lnTo>
                    <a:cubicBezTo>
                      <a:pt x="216" y="294"/>
                      <a:pt x="82" y="436"/>
                      <a:pt x="0" y="611"/>
                    </a:cubicBezTo>
                    <a:cubicBezTo>
                      <a:pt x="90" y="628"/>
                      <a:pt x="175" y="647"/>
                      <a:pt x="269" y="664"/>
                    </a:cubicBezTo>
                    <a:lnTo>
                      <a:pt x="330" y="538"/>
                    </a:lnTo>
                    <a:cubicBezTo>
                      <a:pt x="330" y="538"/>
                      <a:pt x="492" y="294"/>
                      <a:pt x="7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5225322" y="2024437"/>
                <a:ext cx="481907" cy="155147"/>
              </a:xfrm>
              <a:custGeom>
                <a:rect b="b" l="l" r="r" t="t"/>
                <a:pathLst>
                  <a:path extrusionOk="0" h="1470" w="4566">
                    <a:moveTo>
                      <a:pt x="4565" y="1"/>
                    </a:moveTo>
                    <a:cubicBezTo>
                      <a:pt x="3185" y="409"/>
                      <a:pt x="760" y="1103"/>
                      <a:pt x="345" y="1103"/>
                    </a:cubicBezTo>
                    <a:cubicBezTo>
                      <a:pt x="343" y="1103"/>
                      <a:pt x="341" y="1103"/>
                      <a:pt x="338" y="1103"/>
                    </a:cubicBezTo>
                    <a:cubicBezTo>
                      <a:pt x="184" y="923"/>
                      <a:pt x="257" y="664"/>
                      <a:pt x="306" y="542"/>
                    </a:cubicBezTo>
                    <a:lnTo>
                      <a:pt x="306" y="542"/>
                    </a:lnTo>
                    <a:lnTo>
                      <a:pt x="237" y="578"/>
                    </a:lnTo>
                    <a:lnTo>
                      <a:pt x="209" y="594"/>
                    </a:lnTo>
                    <a:lnTo>
                      <a:pt x="34" y="696"/>
                    </a:lnTo>
                    <a:cubicBezTo>
                      <a:pt x="1" y="801"/>
                      <a:pt x="1" y="961"/>
                      <a:pt x="90" y="1143"/>
                    </a:cubicBezTo>
                    <a:cubicBezTo>
                      <a:pt x="151" y="1257"/>
                      <a:pt x="184" y="1372"/>
                      <a:pt x="209" y="1469"/>
                    </a:cubicBezTo>
                    <a:cubicBezTo>
                      <a:pt x="257" y="1453"/>
                      <a:pt x="314" y="1432"/>
                      <a:pt x="379" y="1408"/>
                    </a:cubicBezTo>
                    <a:cubicBezTo>
                      <a:pt x="395" y="1404"/>
                      <a:pt x="416" y="1396"/>
                      <a:pt x="436" y="1387"/>
                    </a:cubicBezTo>
                    <a:cubicBezTo>
                      <a:pt x="1266" y="1103"/>
                      <a:pt x="3275" y="411"/>
                      <a:pt x="4565" y="1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3"/>
              <p:cNvSpPr/>
              <p:nvPr/>
            </p:nvSpPr>
            <p:spPr>
              <a:xfrm>
                <a:off x="5044132" y="2068659"/>
                <a:ext cx="228394" cy="390402"/>
              </a:xfrm>
              <a:custGeom>
                <a:rect b="b" l="l" r="r" t="t"/>
                <a:pathLst>
                  <a:path extrusionOk="0" h="3699" w="2164">
                    <a:moveTo>
                      <a:pt x="1855" y="1"/>
                    </a:moveTo>
                    <a:cubicBezTo>
                      <a:pt x="1818" y="12"/>
                      <a:pt x="1777" y="29"/>
                      <a:pt x="1737" y="50"/>
                    </a:cubicBezTo>
                    <a:cubicBezTo>
                      <a:pt x="1216" y="427"/>
                      <a:pt x="1493" y="1152"/>
                      <a:pt x="1603" y="1424"/>
                    </a:cubicBezTo>
                    <a:cubicBezTo>
                      <a:pt x="1570" y="1416"/>
                      <a:pt x="1533" y="1412"/>
                      <a:pt x="1493" y="1412"/>
                    </a:cubicBezTo>
                    <a:cubicBezTo>
                      <a:pt x="1155" y="1412"/>
                      <a:pt x="489" y="1668"/>
                      <a:pt x="455" y="2023"/>
                    </a:cubicBezTo>
                    <a:cubicBezTo>
                      <a:pt x="419" y="2425"/>
                      <a:pt x="0" y="3694"/>
                      <a:pt x="0" y="3694"/>
                    </a:cubicBezTo>
                    <a:cubicBezTo>
                      <a:pt x="0" y="3694"/>
                      <a:pt x="12" y="3694"/>
                      <a:pt x="37" y="3698"/>
                    </a:cubicBezTo>
                    <a:lnTo>
                      <a:pt x="37" y="3686"/>
                    </a:lnTo>
                    <a:cubicBezTo>
                      <a:pt x="162" y="3121"/>
                      <a:pt x="378" y="2872"/>
                      <a:pt x="577" y="2438"/>
                    </a:cubicBezTo>
                    <a:cubicBezTo>
                      <a:pt x="651" y="2282"/>
                      <a:pt x="720" y="2104"/>
                      <a:pt x="781" y="1880"/>
                    </a:cubicBezTo>
                    <a:cubicBezTo>
                      <a:pt x="1037" y="1644"/>
                      <a:pt x="1274" y="1591"/>
                      <a:pt x="1441" y="1591"/>
                    </a:cubicBezTo>
                    <a:cubicBezTo>
                      <a:pt x="1574" y="1591"/>
                      <a:pt x="1660" y="1627"/>
                      <a:pt x="1660" y="1627"/>
                    </a:cubicBezTo>
                    <a:lnTo>
                      <a:pt x="2042" y="1522"/>
                    </a:lnTo>
                    <a:cubicBezTo>
                      <a:pt x="2148" y="1266"/>
                      <a:pt x="2164" y="1099"/>
                      <a:pt x="2164" y="1017"/>
                    </a:cubicBezTo>
                    <a:cubicBezTo>
                      <a:pt x="2164" y="985"/>
                      <a:pt x="2160" y="968"/>
                      <a:pt x="2160" y="968"/>
                    </a:cubicBezTo>
                    <a:cubicBezTo>
                      <a:pt x="2140" y="977"/>
                      <a:pt x="2119" y="985"/>
                      <a:pt x="2103" y="989"/>
                    </a:cubicBezTo>
                    <a:lnTo>
                      <a:pt x="2103" y="998"/>
                    </a:lnTo>
                    <a:cubicBezTo>
                      <a:pt x="2103" y="1164"/>
                      <a:pt x="2079" y="1278"/>
                      <a:pt x="2030" y="1286"/>
                    </a:cubicBezTo>
                    <a:lnTo>
                      <a:pt x="2026" y="1286"/>
                    </a:lnTo>
                    <a:cubicBezTo>
                      <a:pt x="1985" y="1286"/>
                      <a:pt x="1969" y="1188"/>
                      <a:pt x="1933" y="1050"/>
                    </a:cubicBezTo>
                    <a:cubicBezTo>
                      <a:pt x="1908" y="953"/>
                      <a:pt x="1875" y="838"/>
                      <a:pt x="1814" y="724"/>
                    </a:cubicBezTo>
                    <a:cubicBezTo>
                      <a:pt x="1758" y="611"/>
                      <a:pt x="1737" y="504"/>
                      <a:pt x="1737" y="416"/>
                    </a:cubicBezTo>
                    <a:cubicBezTo>
                      <a:pt x="1737" y="363"/>
                      <a:pt x="1745" y="318"/>
                      <a:pt x="1758" y="277"/>
                    </a:cubicBezTo>
                    <a:cubicBezTo>
                      <a:pt x="1782" y="183"/>
                      <a:pt x="1831" y="131"/>
                      <a:pt x="1863" y="127"/>
                    </a:cubicBezTo>
                    <a:cubicBezTo>
                      <a:pt x="1867" y="127"/>
                      <a:pt x="1867" y="123"/>
                      <a:pt x="1867" y="123"/>
                    </a:cubicBezTo>
                    <a:cubicBezTo>
                      <a:pt x="1888" y="123"/>
                      <a:pt x="1912" y="143"/>
                      <a:pt x="1933" y="175"/>
                    </a:cubicBezTo>
                    <a:lnTo>
                      <a:pt x="1961" y="159"/>
                    </a:lnTo>
                    <a:cubicBezTo>
                      <a:pt x="1944" y="102"/>
                      <a:pt x="1912" y="37"/>
                      <a:pt x="18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3"/>
              <p:cNvSpPr/>
              <p:nvPr/>
            </p:nvSpPr>
            <p:spPr>
              <a:xfrm>
                <a:off x="5247275" y="2173886"/>
                <a:ext cx="18153" cy="30502"/>
              </a:xfrm>
              <a:custGeom>
                <a:rect b="b" l="l" r="r" t="t"/>
                <a:pathLst>
                  <a:path extrusionOk="0" h="289" w="172">
                    <a:moveTo>
                      <a:pt x="171" y="1"/>
                    </a:moveTo>
                    <a:cubicBezTo>
                      <a:pt x="171" y="167"/>
                      <a:pt x="147" y="281"/>
                      <a:pt x="98" y="289"/>
                    </a:cubicBezTo>
                    <a:lnTo>
                      <a:pt x="94" y="289"/>
                    </a:lnTo>
                    <a:cubicBezTo>
                      <a:pt x="53" y="289"/>
                      <a:pt x="37" y="191"/>
                      <a:pt x="1" y="53"/>
                    </a:cubicBezTo>
                    <a:lnTo>
                      <a:pt x="1" y="53"/>
                    </a:lnTo>
                    <a:lnTo>
                      <a:pt x="1" y="53"/>
                    </a:lnTo>
                    <a:cubicBezTo>
                      <a:pt x="37" y="191"/>
                      <a:pt x="53" y="289"/>
                      <a:pt x="94" y="289"/>
                    </a:cubicBezTo>
                    <a:lnTo>
                      <a:pt x="98" y="289"/>
                    </a:lnTo>
                    <a:cubicBezTo>
                      <a:pt x="147" y="281"/>
                      <a:pt x="171" y="167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4" name="Google Shape;614;p33"/>
              <p:cNvGrpSpPr/>
              <p:nvPr/>
            </p:nvGrpSpPr>
            <p:grpSpPr>
              <a:xfrm>
                <a:off x="4414718" y="487528"/>
                <a:ext cx="701398" cy="813376"/>
                <a:chOff x="999250" y="657245"/>
                <a:chExt cx="1257212" cy="1457924"/>
              </a:xfrm>
            </p:grpSpPr>
            <p:sp>
              <p:nvSpPr>
                <p:cNvPr id="615" name="Google Shape;615;p33"/>
                <p:cNvSpPr/>
                <p:nvPr/>
              </p:nvSpPr>
              <p:spPr>
                <a:xfrm>
                  <a:off x="1045153" y="657245"/>
                  <a:ext cx="1211309" cy="1396694"/>
                </a:xfrm>
                <a:custGeom>
                  <a:rect b="b" l="l" r="r" t="t"/>
                  <a:pathLst>
                    <a:path extrusionOk="0" h="16944" w="14695">
                      <a:moveTo>
                        <a:pt x="14532" y="0"/>
                      </a:moveTo>
                      <a:lnTo>
                        <a:pt x="0" y="142"/>
                      </a:lnTo>
                      <a:lnTo>
                        <a:pt x="163" y="16944"/>
                      </a:lnTo>
                      <a:lnTo>
                        <a:pt x="6392" y="16882"/>
                      </a:lnTo>
                      <a:lnTo>
                        <a:pt x="7791" y="16870"/>
                      </a:lnTo>
                      <a:lnTo>
                        <a:pt x="8703" y="16862"/>
                      </a:lnTo>
                      <a:lnTo>
                        <a:pt x="9569" y="16854"/>
                      </a:lnTo>
                      <a:lnTo>
                        <a:pt x="14694" y="16805"/>
                      </a:lnTo>
                      <a:lnTo>
                        <a:pt x="1453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33"/>
                <p:cNvSpPr/>
                <p:nvPr/>
              </p:nvSpPr>
              <p:spPr>
                <a:xfrm>
                  <a:off x="999250" y="705039"/>
                  <a:ext cx="1224745" cy="1410130"/>
                </a:xfrm>
                <a:custGeom>
                  <a:rect b="b" l="l" r="r" t="t"/>
                  <a:pathLst>
                    <a:path extrusionOk="0" h="17107" w="14858">
                      <a:moveTo>
                        <a:pt x="14532" y="167"/>
                      </a:moveTo>
                      <a:lnTo>
                        <a:pt x="14690" y="16805"/>
                      </a:lnTo>
                      <a:lnTo>
                        <a:pt x="321" y="16944"/>
                      </a:lnTo>
                      <a:lnTo>
                        <a:pt x="163" y="305"/>
                      </a:lnTo>
                      <a:lnTo>
                        <a:pt x="14532" y="167"/>
                      </a:lnTo>
                      <a:close/>
                      <a:moveTo>
                        <a:pt x="14694" y="0"/>
                      </a:moveTo>
                      <a:lnTo>
                        <a:pt x="0" y="143"/>
                      </a:lnTo>
                      <a:lnTo>
                        <a:pt x="163" y="17107"/>
                      </a:lnTo>
                      <a:lnTo>
                        <a:pt x="14857" y="16968"/>
                      </a:lnTo>
                      <a:lnTo>
                        <a:pt x="14694" y="81"/>
                      </a:lnTo>
                      <a:lnTo>
                        <a:pt x="146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17" name="Google Shape;617;p33"/>
              <p:cNvSpPr/>
              <p:nvPr/>
            </p:nvSpPr>
            <p:spPr>
              <a:xfrm>
                <a:off x="4861305" y="1242997"/>
                <a:ext cx="116413" cy="92983"/>
              </a:xfrm>
              <a:custGeom>
                <a:rect b="b" l="l" r="r" t="t"/>
                <a:pathLst>
                  <a:path extrusionOk="0" h="881" w="1103">
                    <a:moveTo>
                      <a:pt x="354" y="0"/>
                    </a:moveTo>
                    <a:lnTo>
                      <a:pt x="0" y="171"/>
                    </a:lnTo>
                    <a:cubicBezTo>
                      <a:pt x="0" y="306"/>
                      <a:pt x="49" y="440"/>
                      <a:pt x="139" y="541"/>
                    </a:cubicBezTo>
                    <a:cubicBezTo>
                      <a:pt x="151" y="554"/>
                      <a:pt x="163" y="566"/>
                      <a:pt x="175" y="582"/>
                    </a:cubicBezTo>
                    <a:cubicBezTo>
                      <a:pt x="348" y="773"/>
                      <a:pt x="596" y="881"/>
                      <a:pt x="854" y="881"/>
                    </a:cubicBezTo>
                    <a:cubicBezTo>
                      <a:pt x="898" y="881"/>
                      <a:pt x="943" y="878"/>
                      <a:pt x="988" y="871"/>
                    </a:cubicBezTo>
                    <a:cubicBezTo>
                      <a:pt x="1037" y="863"/>
                      <a:pt x="1078" y="826"/>
                      <a:pt x="1095" y="777"/>
                    </a:cubicBezTo>
                    <a:cubicBezTo>
                      <a:pt x="1099" y="753"/>
                      <a:pt x="1103" y="725"/>
                      <a:pt x="1103" y="692"/>
                    </a:cubicBezTo>
                    <a:cubicBezTo>
                      <a:pt x="1103" y="533"/>
                      <a:pt x="980" y="395"/>
                      <a:pt x="826" y="370"/>
                    </a:cubicBezTo>
                    <a:cubicBezTo>
                      <a:pt x="525" y="321"/>
                      <a:pt x="329" y="216"/>
                      <a:pt x="329" y="216"/>
                    </a:cubicBezTo>
                    <a:cubicBezTo>
                      <a:pt x="329" y="216"/>
                      <a:pt x="451" y="49"/>
                      <a:pt x="3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8" name="Google Shape;618;p33"/>
          <p:cNvGrpSpPr/>
          <p:nvPr/>
        </p:nvGrpSpPr>
        <p:grpSpPr>
          <a:xfrm>
            <a:off x="6641733" y="1220883"/>
            <a:ext cx="443668" cy="419186"/>
            <a:chOff x="6203579" y="3348981"/>
            <a:chExt cx="351615" cy="350373"/>
          </a:xfrm>
        </p:grpSpPr>
        <p:sp>
          <p:nvSpPr>
            <p:cNvPr id="619" name="Google Shape;619;p33"/>
            <p:cNvSpPr/>
            <p:nvPr/>
          </p:nvSpPr>
          <p:spPr>
            <a:xfrm>
              <a:off x="6377667" y="3404249"/>
              <a:ext cx="93686" cy="58072"/>
            </a:xfrm>
            <a:custGeom>
              <a:rect b="b" l="l" r="r" t="t"/>
              <a:pathLst>
                <a:path extrusionOk="0" h="1823" w="2941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6260090" y="3449611"/>
              <a:ext cx="76643" cy="44947"/>
            </a:xfrm>
            <a:custGeom>
              <a:rect b="b" l="l" r="r" t="t"/>
              <a:pathLst>
                <a:path extrusionOk="0" h="1411" w="2406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6415574" y="3498349"/>
              <a:ext cx="49343" cy="21598"/>
            </a:xfrm>
            <a:custGeom>
              <a:rect b="b" l="l" r="r" t="t"/>
              <a:pathLst>
                <a:path extrusionOk="0" h="678" w="1549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6344283" y="3473247"/>
              <a:ext cx="41380" cy="32301"/>
            </a:xfrm>
            <a:custGeom>
              <a:rect b="b" l="l" r="r" t="t"/>
              <a:pathLst>
                <a:path extrusionOk="0" h="1014" w="1299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6203579" y="3348981"/>
              <a:ext cx="351615" cy="350373"/>
            </a:xfrm>
            <a:custGeom>
              <a:rect b="b" l="l" r="r" t="t"/>
              <a:pathLst>
                <a:path extrusionOk="0" h="10999" w="11038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sp>
        <p:nvSpPr>
          <p:cNvPr id="624" name="Google Shape;624;p33"/>
          <p:cNvSpPr txBox="1"/>
          <p:nvPr/>
        </p:nvSpPr>
        <p:spPr>
          <a:xfrm>
            <a:off x="561825" y="3835825"/>
            <a:ext cx="29010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Riccardo Raciti - A.A. 2023/2024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Relatore: Sebastiano Battiato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Corelatore: Daniele Ravì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625" name="Google Shape;6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00" y="274875"/>
            <a:ext cx="2402227" cy="8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SynthSeg</a:t>
            </a:r>
            <a:endParaRPr sz="3400"/>
          </a:p>
        </p:txBody>
      </p:sp>
      <p:sp>
        <p:nvSpPr>
          <p:cNvPr id="1115" name="Google Shape;1115;p42"/>
          <p:cNvSpPr txBox="1"/>
          <p:nvPr/>
        </p:nvSpPr>
        <p:spPr>
          <a:xfrm>
            <a:off x="3962575" y="1609075"/>
            <a:ext cx="42309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Ogni tonalità di grigio indica una mappa di segmentazione differente.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16" name="Google Shape;111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400" y="1087975"/>
            <a:ext cx="2636874" cy="3750901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7" name="Google Shape;1117;p42"/>
          <p:cNvSpPr txBox="1"/>
          <p:nvPr/>
        </p:nvSpPr>
        <p:spPr>
          <a:xfrm>
            <a:off x="4018225" y="2122375"/>
            <a:ext cx="24690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Emisfero sinistro;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18" name="Google Shape;1118;p42"/>
          <p:cNvSpPr txBox="1"/>
          <p:nvPr/>
        </p:nvSpPr>
        <p:spPr>
          <a:xfrm>
            <a:off x="4018225" y="2413625"/>
            <a:ext cx="24690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Emisfero destro;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19" name="Google Shape;1119;p42"/>
          <p:cNvSpPr txBox="1"/>
          <p:nvPr/>
        </p:nvSpPr>
        <p:spPr>
          <a:xfrm>
            <a:off x="4018225" y="2713725"/>
            <a:ext cx="39579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Fluido cerebrospinale e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misfero sinistro;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20" name="Google Shape;1120;p42"/>
          <p:cNvSpPr txBox="1"/>
          <p:nvPr/>
        </p:nvSpPr>
        <p:spPr>
          <a:xfrm>
            <a:off x="4018225" y="3065475"/>
            <a:ext cx="39579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Fluido cerebrospinale emisfero destro;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121" name="Google Shape;1121;p42"/>
          <p:cNvCxnSpPr/>
          <p:nvPr/>
        </p:nvCxnSpPr>
        <p:spPr>
          <a:xfrm>
            <a:off x="1433375" y="1220675"/>
            <a:ext cx="457800" cy="49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2" name="Google Shape;1122;p42"/>
          <p:cNvCxnSpPr/>
          <p:nvPr/>
        </p:nvCxnSpPr>
        <p:spPr>
          <a:xfrm>
            <a:off x="975575" y="3587850"/>
            <a:ext cx="457800" cy="49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3" name="Google Shape;1123;p42"/>
          <p:cNvCxnSpPr/>
          <p:nvPr/>
        </p:nvCxnSpPr>
        <p:spPr>
          <a:xfrm flipH="1">
            <a:off x="2519900" y="1197575"/>
            <a:ext cx="457800" cy="54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4" name="Google Shape;1124;p42"/>
          <p:cNvCxnSpPr/>
          <p:nvPr/>
        </p:nvCxnSpPr>
        <p:spPr>
          <a:xfrm flipH="1">
            <a:off x="1659700" y="3541650"/>
            <a:ext cx="457800" cy="54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5" name="Google Shape;1125;p42"/>
          <p:cNvCxnSpPr/>
          <p:nvPr/>
        </p:nvCxnSpPr>
        <p:spPr>
          <a:xfrm>
            <a:off x="1659700" y="1775350"/>
            <a:ext cx="457800" cy="49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6" name="Google Shape;1126;p42"/>
          <p:cNvCxnSpPr/>
          <p:nvPr/>
        </p:nvCxnSpPr>
        <p:spPr>
          <a:xfrm>
            <a:off x="1016875" y="3725800"/>
            <a:ext cx="457800" cy="49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7" name="Google Shape;1127;p42"/>
          <p:cNvCxnSpPr/>
          <p:nvPr/>
        </p:nvCxnSpPr>
        <p:spPr>
          <a:xfrm>
            <a:off x="2302525" y="3725800"/>
            <a:ext cx="457800" cy="49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8" name="Google Shape;1128;p42"/>
          <p:cNvCxnSpPr/>
          <p:nvPr/>
        </p:nvCxnSpPr>
        <p:spPr>
          <a:xfrm flipH="1">
            <a:off x="2274650" y="1752250"/>
            <a:ext cx="457800" cy="54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9" name="Google Shape;1129;p42"/>
          <p:cNvCxnSpPr/>
          <p:nvPr/>
        </p:nvCxnSpPr>
        <p:spPr>
          <a:xfrm flipH="1">
            <a:off x="1557800" y="3679600"/>
            <a:ext cx="457800" cy="54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0" name="Google Shape;1130;p42"/>
          <p:cNvSpPr txBox="1"/>
          <p:nvPr/>
        </p:nvSpPr>
        <p:spPr>
          <a:xfrm>
            <a:off x="4018225" y="3365200"/>
            <a:ext cx="39579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ecc;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UniverSeg</a:t>
            </a:r>
            <a:endParaRPr sz="3400"/>
          </a:p>
        </p:txBody>
      </p:sp>
      <p:grpSp>
        <p:nvGrpSpPr>
          <p:cNvPr id="1136" name="Google Shape;1136;p43"/>
          <p:cNvGrpSpPr/>
          <p:nvPr/>
        </p:nvGrpSpPr>
        <p:grpSpPr>
          <a:xfrm>
            <a:off x="503574" y="1121625"/>
            <a:ext cx="5279525" cy="3628700"/>
            <a:chOff x="498950" y="1121625"/>
            <a:chExt cx="5279525" cy="3628700"/>
          </a:xfrm>
        </p:grpSpPr>
        <p:pic>
          <p:nvPicPr>
            <p:cNvPr id="1137" name="Google Shape;1137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8988" y="2935977"/>
              <a:ext cx="5279473" cy="90718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138" name="Google Shape;1138;p43"/>
            <p:cNvGrpSpPr/>
            <p:nvPr/>
          </p:nvGrpSpPr>
          <p:grpSpPr>
            <a:xfrm>
              <a:off x="498950" y="1121625"/>
              <a:ext cx="5279525" cy="3628700"/>
              <a:chOff x="498950" y="1121625"/>
              <a:chExt cx="5279525" cy="3628700"/>
            </a:xfrm>
          </p:grpSpPr>
          <p:pic>
            <p:nvPicPr>
              <p:cNvPr id="1139" name="Google Shape;1139;p4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98950" y="3843144"/>
                <a:ext cx="5279525" cy="907181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pic>
            <p:nvPicPr>
              <p:cNvPr id="1140" name="Google Shape;1140;p4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98988" y="2028789"/>
                <a:ext cx="5279473" cy="90718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pic>
            <p:nvPicPr>
              <p:cNvPr id="1141" name="Google Shape;1141;p4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99000" y="1121625"/>
                <a:ext cx="5279450" cy="907175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</p:grpSp>
      <p:sp>
        <p:nvSpPr>
          <p:cNvPr id="1142" name="Google Shape;1142;p43"/>
          <p:cNvSpPr txBox="1"/>
          <p:nvPr/>
        </p:nvSpPr>
        <p:spPr>
          <a:xfrm>
            <a:off x="5826400" y="1726225"/>
            <a:ext cx="30366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Universeg per il funzionamento necessità, nonostante 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l’assenza della fase di training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di un pool di immagini con le rispettive label.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Dato questo pool, sul quale il modello farà inferenza, nella fase di evalutazione dovranno essere forniti l’immagine in esame, nella figura 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image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e la mappa da trovare, 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label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.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44"/>
          <p:cNvSpPr txBox="1"/>
          <p:nvPr>
            <p:ph type="title"/>
          </p:nvPr>
        </p:nvSpPr>
        <p:spPr>
          <a:xfrm>
            <a:off x="3685675" y="1166700"/>
            <a:ext cx="4745100" cy="10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Valutazioni</a:t>
            </a:r>
            <a:endParaRPr/>
          </a:p>
        </p:txBody>
      </p:sp>
      <p:grpSp>
        <p:nvGrpSpPr>
          <p:cNvPr id="1148" name="Google Shape;1148;p44"/>
          <p:cNvGrpSpPr/>
          <p:nvPr/>
        </p:nvGrpSpPr>
        <p:grpSpPr>
          <a:xfrm flipH="1" rot="10800000">
            <a:off x="713236" y="793644"/>
            <a:ext cx="580432" cy="615807"/>
            <a:chOff x="1795374" y="144994"/>
            <a:chExt cx="580432" cy="615807"/>
          </a:xfrm>
        </p:grpSpPr>
        <p:grpSp>
          <p:nvGrpSpPr>
            <p:cNvPr id="1149" name="Google Shape;1149;p44"/>
            <p:cNvGrpSpPr/>
            <p:nvPr/>
          </p:nvGrpSpPr>
          <p:grpSpPr>
            <a:xfrm>
              <a:off x="1795374" y="428844"/>
              <a:ext cx="221307" cy="221307"/>
              <a:chOff x="1795450" y="152325"/>
              <a:chExt cx="435300" cy="435300"/>
            </a:xfrm>
          </p:grpSpPr>
          <p:sp>
            <p:nvSpPr>
              <p:cNvPr id="1150" name="Google Shape;1150;p44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44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2" name="Google Shape;1152;p44"/>
            <p:cNvGrpSpPr/>
            <p:nvPr/>
          </p:nvGrpSpPr>
          <p:grpSpPr>
            <a:xfrm>
              <a:off x="2016674" y="144994"/>
              <a:ext cx="221307" cy="221307"/>
              <a:chOff x="1795450" y="152325"/>
              <a:chExt cx="435300" cy="435300"/>
            </a:xfrm>
          </p:grpSpPr>
          <p:sp>
            <p:nvSpPr>
              <p:cNvPr id="1153" name="Google Shape;1153;p44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44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5" name="Google Shape;1155;p44"/>
            <p:cNvGrpSpPr/>
            <p:nvPr/>
          </p:nvGrpSpPr>
          <p:grpSpPr>
            <a:xfrm>
              <a:off x="2154499" y="539494"/>
              <a:ext cx="221307" cy="221307"/>
              <a:chOff x="1795450" y="152325"/>
              <a:chExt cx="435300" cy="435300"/>
            </a:xfrm>
          </p:grpSpPr>
          <p:sp>
            <p:nvSpPr>
              <p:cNvPr id="1156" name="Google Shape;1156;p44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44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8" name="Google Shape;1158;p44"/>
          <p:cNvGrpSpPr/>
          <p:nvPr/>
        </p:nvGrpSpPr>
        <p:grpSpPr>
          <a:xfrm flipH="1" rot="10800000">
            <a:off x="7688486" y="3525094"/>
            <a:ext cx="624407" cy="837107"/>
            <a:chOff x="1714774" y="144994"/>
            <a:chExt cx="624407" cy="837107"/>
          </a:xfrm>
        </p:grpSpPr>
        <p:grpSp>
          <p:nvGrpSpPr>
            <p:cNvPr id="1159" name="Google Shape;1159;p44"/>
            <p:cNvGrpSpPr/>
            <p:nvPr/>
          </p:nvGrpSpPr>
          <p:grpSpPr>
            <a:xfrm>
              <a:off x="1714774" y="428844"/>
              <a:ext cx="221307" cy="221307"/>
              <a:chOff x="1636913" y="152325"/>
              <a:chExt cx="435300" cy="435300"/>
            </a:xfrm>
          </p:grpSpPr>
          <p:sp>
            <p:nvSpPr>
              <p:cNvPr id="1160" name="Google Shape;1160;p44"/>
              <p:cNvSpPr/>
              <p:nvPr/>
            </p:nvSpPr>
            <p:spPr>
              <a:xfrm rot="5400000">
                <a:off x="1774763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44"/>
              <p:cNvSpPr/>
              <p:nvPr/>
            </p:nvSpPr>
            <p:spPr>
              <a:xfrm rot="10800000">
                <a:off x="1774763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2" name="Google Shape;1162;p44"/>
            <p:cNvGrpSpPr/>
            <p:nvPr/>
          </p:nvGrpSpPr>
          <p:grpSpPr>
            <a:xfrm>
              <a:off x="2016674" y="144994"/>
              <a:ext cx="221307" cy="221307"/>
              <a:chOff x="1795450" y="152325"/>
              <a:chExt cx="435300" cy="435300"/>
            </a:xfrm>
          </p:grpSpPr>
          <p:sp>
            <p:nvSpPr>
              <p:cNvPr id="1163" name="Google Shape;1163;p44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44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5" name="Google Shape;1165;p44"/>
            <p:cNvGrpSpPr/>
            <p:nvPr/>
          </p:nvGrpSpPr>
          <p:grpSpPr>
            <a:xfrm>
              <a:off x="2117874" y="760794"/>
              <a:ext cx="221307" cy="221307"/>
              <a:chOff x="1723410" y="587612"/>
              <a:chExt cx="435300" cy="435300"/>
            </a:xfrm>
          </p:grpSpPr>
          <p:sp>
            <p:nvSpPr>
              <p:cNvPr id="1166" name="Google Shape;1166;p44"/>
              <p:cNvSpPr/>
              <p:nvPr/>
            </p:nvSpPr>
            <p:spPr>
              <a:xfrm rot="5400000">
                <a:off x="1861260" y="587612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44"/>
              <p:cNvSpPr/>
              <p:nvPr/>
            </p:nvSpPr>
            <p:spPr>
              <a:xfrm rot="10800000">
                <a:off x="1861260" y="587612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168" name="Google Shape;1168;p44"/>
          <p:cNvCxnSpPr/>
          <p:nvPr/>
        </p:nvCxnSpPr>
        <p:spPr>
          <a:xfrm>
            <a:off x="3940175" y="2229925"/>
            <a:ext cx="45300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69" name="Google Shape;1169;p44"/>
          <p:cNvGrpSpPr/>
          <p:nvPr/>
        </p:nvGrpSpPr>
        <p:grpSpPr>
          <a:xfrm>
            <a:off x="895375" y="1084368"/>
            <a:ext cx="2452200" cy="3519632"/>
            <a:chOff x="1293675" y="1084368"/>
            <a:chExt cx="2452200" cy="3519632"/>
          </a:xfrm>
        </p:grpSpPr>
        <p:sp>
          <p:nvSpPr>
            <p:cNvPr id="1170" name="Google Shape;1170;p44"/>
            <p:cNvSpPr/>
            <p:nvPr/>
          </p:nvSpPr>
          <p:spPr>
            <a:xfrm flipH="1">
              <a:off x="1293675" y="4247900"/>
              <a:ext cx="2452200" cy="356100"/>
            </a:xfrm>
            <a:prstGeom prst="parallelogram">
              <a:avLst>
                <a:gd fmla="val 109730" name="adj"/>
              </a:avLst>
            </a:prstGeom>
            <a:solidFill>
              <a:srgbClr val="A8CFE8">
                <a:alpha val="39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1" name="Google Shape;1171;p44"/>
            <p:cNvGrpSpPr/>
            <p:nvPr/>
          </p:nvGrpSpPr>
          <p:grpSpPr>
            <a:xfrm>
              <a:off x="1889368" y="1084368"/>
              <a:ext cx="1022302" cy="3422376"/>
              <a:chOff x="4234075" y="610525"/>
              <a:chExt cx="1209824" cy="4050150"/>
            </a:xfrm>
          </p:grpSpPr>
          <p:sp>
            <p:nvSpPr>
              <p:cNvPr id="1172" name="Google Shape;1172;p44"/>
              <p:cNvSpPr/>
              <p:nvPr/>
            </p:nvSpPr>
            <p:spPr>
              <a:xfrm>
                <a:off x="4403522" y="1088027"/>
                <a:ext cx="887492" cy="2096328"/>
              </a:xfrm>
              <a:custGeom>
                <a:rect b="b" l="l" r="r" t="t"/>
                <a:pathLst>
                  <a:path extrusionOk="0" h="21143" w="8951">
                    <a:moveTo>
                      <a:pt x="5301" y="0"/>
                    </a:moveTo>
                    <a:cubicBezTo>
                      <a:pt x="4871" y="0"/>
                      <a:pt x="4715" y="86"/>
                      <a:pt x="4715" y="86"/>
                    </a:cubicBezTo>
                    <a:lnTo>
                      <a:pt x="3097" y="127"/>
                    </a:lnTo>
                    <a:lnTo>
                      <a:pt x="2441" y="228"/>
                    </a:lnTo>
                    <a:lnTo>
                      <a:pt x="2278" y="253"/>
                    </a:lnTo>
                    <a:cubicBezTo>
                      <a:pt x="2278" y="253"/>
                      <a:pt x="2230" y="270"/>
                      <a:pt x="2152" y="302"/>
                    </a:cubicBezTo>
                    <a:cubicBezTo>
                      <a:pt x="1730" y="457"/>
                      <a:pt x="371" y="973"/>
                      <a:pt x="1" y="1270"/>
                    </a:cubicBezTo>
                    <a:cubicBezTo>
                      <a:pt x="4" y="1291"/>
                      <a:pt x="8" y="1327"/>
                      <a:pt x="13" y="1380"/>
                    </a:cubicBezTo>
                    <a:cubicBezTo>
                      <a:pt x="29" y="1661"/>
                      <a:pt x="49" y="2380"/>
                      <a:pt x="74" y="3288"/>
                    </a:cubicBezTo>
                    <a:cubicBezTo>
                      <a:pt x="78" y="3439"/>
                      <a:pt x="135" y="3780"/>
                      <a:pt x="135" y="3780"/>
                    </a:cubicBezTo>
                    <a:cubicBezTo>
                      <a:pt x="135" y="3780"/>
                      <a:pt x="94" y="3959"/>
                      <a:pt x="98" y="4065"/>
                    </a:cubicBezTo>
                    <a:cubicBezTo>
                      <a:pt x="115" y="4675"/>
                      <a:pt x="249" y="6379"/>
                      <a:pt x="249" y="6379"/>
                    </a:cubicBezTo>
                    <a:lnTo>
                      <a:pt x="45" y="6832"/>
                    </a:lnTo>
                    <a:cubicBezTo>
                      <a:pt x="45" y="6832"/>
                      <a:pt x="297" y="9171"/>
                      <a:pt x="374" y="9561"/>
                    </a:cubicBezTo>
                    <a:cubicBezTo>
                      <a:pt x="331" y="10191"/>
                      <a:pt x="310" y="13039"/>
                      <a:pt x="301" y="15679"/>
                    </a:cubicBezTo>
                    <a:cubicBezTo>
                      <a:pt x="293" y="17872"/>
                      <a:pt x="293" y="19918"/>
                      <a:pt x="293" y="20431"/>
                    </a:cubicBezTo>
                    <a:cubicBezTo>
                      <a:pt x="342" y="20443"/>
                      <a:pt x="391" y="20459"/>
                      <a:pt x="440" y="20472"/>
                    </a:cubicBezTo>
                    <a:cubicBezTo>
                      <a:pt x="453" y="20476"/>
                      <a:pt x="468" y="20480"/>
                      <a:pt x="481" y="20480"/>
                    </a:cubicBezTo>
                    <a:cubicBezTo>
                      <a:pt x="485" y="20484"/>
                      <a:pt x="493" y="20484"/>
                      <a:pt x="497" y="20484"/>
                    </a:cubicBezTo>
                    <a:cubicBezTo>
                      <a:pt x="1372" y="20700"/>
                      <a:pt x="2636" y="20737"/>
                      <a:pt x="3409" y="20737"/>
                    </a:cubicBezTo>
                    <a:cubicBezTo>
                      <a:pt x="3625" y="20737"/>
                      <a:pt x="3802" y="20735"/>
                      <a:pt x="3923" y="20732"/>
                    </a:cubicBezTo>
                    <a:cubicBezTo>
                      <a:pt x="4036" y="20728"/>
                      <a:pt x="4097" y="20728"/>
                      <a:pt x="4097" y="20728"/>
                    </a:cubicBezTo>
                    <a:lnTo>
                      <a:pt x="4138" y="21143"/>
                    </a:lnTo>
                    <a:cubicBezTo>
                      <a:pt x="4138" y="21143"/>
                      <a:pt x="4163" y="21143"/>
                      <a:pt x="4207" y="21139"/>
                    </a:cubicBezTo>
                    <a:cubicBezTo>
                      <a:pt x="4386" y="21135"/>
                      <a:pt x="4907" y="21114"/>
                      <a:pt x="5541" y="21086"/>
                    </a:cubicBezTo>
                    <a:cubicBezTo>
                      <a:pt x="6892" y="21025"/>
                      <a:pt x="8759" y="20927"/>
                      <a:pt x="8951" y="20825"/>
                    </a:cubicBezTo>
                    <a:cubicBezTo>
                      <a:pt x="8951" y="20825"/>
                      <a:pt x="8861" y="15334"/>
                      <a:pt x="8951" y="14663"/>
                    </a:cubicBezTo>
                    <a:cubicBezTo>
                      <a:pt x="8759" y="13548"/>
                      <a:pt x="8536" y="9215"/>
                      <a:pt x="8536" y="9215"/>
                    </a:cubicBezTo>
                    <a:lnTo>
                      <a:pt x="8450" y="7198"/>
                    </a:lnTo>
                    <a:lnTo>
                      <a:pt x="8446" y="7083"/>
                    </a:lnTo>
                    <a:lnTo>
                      <a:pt x="8348" y="4797"/>
                    </a:lnTo>
                    <a:lnTo>
                      <a:pt x="8141" y="4691"/>
                    </a:lnTo>
                    <a:lnTo>
                      <a:pt x="8288" y="4513"/>
                    </a:lnTo>
                    <a:lnTo>
                      <a:pt x="8125" y="4195"/>
                    </a:lnTo>
                    <a:lnTo>
                      <a:pt x="8316" y="4000"/>
                    </a:lnTo>
                    <a:lnTo>
                      <a:pt x="8263" y="2995"/>
                    </a:lnTo>
                    <a:cubicBezTo>
                      <a:pt x="8263" y="2995"/>
                      <a:pt x="8377" y="2055"/>
                      <a:pt x="8405" y="1466"/>
                    </a:cubicBezTo>
                    <a:cubicBezTo>
                      <a:pt x="8410" y="1331"/>
                      <a:pt x="8410" y="1214"/>
                      <a:pt x="8405" y="1128"/>
                    </a:cubicBezTo>
                    <a:cubicBezTo>
                      <a:pt x="8405" y="1128"/>
                      <a:pt x="8210" y="1043"/>
                      <a:pt x="7917" y="912"/>
                    </a:cubicBezTo>
                    <a:cubicBezTo>
                      <a:pt x="7282" y="636"/>
                      <a:pt x="6200" y="172"/>
                      <a:pt x="5740" y="25"/>
                    </a:cubicBezTo>
                    <a:cubicBezTo>
                      <a:pt x="5569" y="7"/>
                      <a:pt x="5424" y="0"/>
                      <a:pt x="5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44"/>
              <p:cNvSpPr/>
              <p:nvPr/>
            </p:nvSpPr>
            <p:spPr>
              <a:xfrm>
                <a:off x="4787131" y="1534992"/>
                <a:ext cx="81898" cy="1608213"/>
              </a:xfrm>
              <a:custGeom>
                <a:rect b="b" l="l" r="r" t="t"/>
                <a:pathLst>
                  <a:path extrusionOk="0" h="16220" w="826">
                    <a:moveTo>
                      <a:pt x="277" y="1"/>
                    </a:moveTo>
                    <a:lnTo>
                      <a:pt x="261" y="9"/>
                    </a:lnTo>
                    <a:cubicBezTo>
                      <a:pt x="810" y="1534"/>
                      <a:pt x="465" y="12884"/>
                      <a:pt x="456" y="13079"/>
                    </a:cubicBezTo>
                    <a:lnTo>
                      <a:pt x="54" y="13905"/>
                    </a:lnTo>
                    <a:cubicBezTo>
                      <a:pt x="1" y="14943"/>
                      <a:pt x="220" y="16208"/>
                      <a:pt x="220" y="16220"/>
                    </a:cubicBezTo>
                    <a:lnTo>
                      <a:pt x="236" y="16216"/>
                    </a:lnTo>
                    <a:cubicBezTo>
                      <a:pt x="236" y="16203"/>
                      <a:pt x="16" y="14943"/>
                      <a:pt x="69" y="13909"/>
                    </a:cubicBezTo>
                    <a:lnTo>
                      <a:pt x="472" y="13084"/>
                    </a:lnTo>
                    <a:lnTo>
                      <a:pt x="472" y="13079"/>
                    </a:lnTo>
                    <a:cubicBezTo>
                      <a:pt x="476" y="12966"/>
                      <a:pt x="826" y="1539"/>
                      <a:pt x="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44"/>
              <p:cNvSpPr/>
              <p:nvPr/>
            </p:nvSpPr>
            <p:spPr>
              <a:xfrm>
                <a:off x="4685007" y="687464"/>
                <a:ext cx="277620" cy="366062"/>
              </a:xfrm>
              <a:custGeom>
                <a:rect b="b" l="l" r="r" t="t"/>
                <a:pathLst>
                  <a:path extrusionOk="0" h="3692" w="2800">
                    <a:moveTo>
                      <a:pt x="737" y="1"/>
                    </a:moveTo>
                    <a:cubicBezTo>
                      <a:pt x="668" y="1"/>
                      <a:pt x="602" y="17"/>
                      <a:pt x="543" y="58"/>
                    </a:cubicBezTo>
                    <a:cubicBezTo>
                      <a:pt x="265" y="245"/>
                      <a:pt x="229" y="534"/>
                      <a:pt x="229" y="534"/>
                    </a:cubicBezTo>
                    <a:lnTo>
                      <a:pt x="229" y="538"/>
                    </a:lnTo>
                    <a:cubicBezTo>
                      <a:pt x="225" y="538"/>
                      <a:pt x="225" y="543"/>
                      <a:pt x="225" y="547"/>
                    </a:cubicBezTo>
                    <a:lnTo>
                      <a:pt x="225" y="554"/>
                    </a:lnTo>
                    <a:cubicBezTo>
                      <a:pt x="220" y="571"/>
                      <a:pt x="217" y="595"/>
                      <a:pt x="213" y="632"/>
                    </a:cubicBezTo>
                    <a:cubicBezTo>
                      <a:pt x="213" y="640"/>
                      <a:pt x="209" y="648"/>
                      <a:pt x="209" y="656"/>
                    </a:cubicBezTo>
                    <a:lnTo>
                      <a:pt x="209" y="665"/>
                    </a:lnTo>
                    <a:cubicBezTo>
                      <a:pt x="205" y="673"/>
                      <a:pt x="205" y="684"/>
                      <a:pt x="201" y="697"/>
                    </a:cubicBezTo>
                    <a:lnTo>
                      <a:pt x="201" y="718"/>
                    </a:lnTo>
                    <a:cubicBezTo>
                      <a:pt x="196" y="725"/>
                      <a:pt x="196" y="738"/>
                      <a:pt x="192" y="750"/>
                    </a:cubicBezTo>
                    <a:lnTo>
                      <a:pt x="192" y="754"/>
                    </a:lnTo>
                    <a:cubicBezTo>
                      <a:pt x="192" y="762"/>
                      <a:pt x="192" y="766"/>
                      <a:pt x="188" y="774"/>
                    </a:cubicBezTo>
                    <a:cubicBezTo>
                      <a:pt x="188" y="782"/>
                      <a:pt x="188" y="795"/>
                      <a:pt x="184" y="802"/>
                    </a:cubicBezTo>
                    <a:cubicBezTo>
                      <a:pt x="180" y="827"/>
                      <a:pt x="177" y="855"/>
                      <a:pt x="172" y="888"/>
                    </a:cubicBezTo>
                    <a:cubicBezTo>
                      <a:pt x="172" y="896"/>
                      <a:pt x="168" y="909"/>
                      <a:pt x="168" y="921"/>
                    </a:cubicBezTo>
                    <a:cubicBezTo>
                      <a:pt x="160" y="969"/>
                      <a:pt x="152" y="1018"/>
                      <a:pt x="143" y="1067"/>
                    </a:cubicBezTo>
                    <a:cubicBezTo>
                      <a:pt x="143" y="1084"/>
                      <a:pt x="139" y="1099"/>
                      <a:pt x="135" y="1116"/>
                    </a:cubicBezTo>
                    <a:cubicBezTo>
                      <a:pt x="135" y="1132"/>
                      <a:pt x="132" y="1153"/>
                      <a:pt x="132" y="1169"/>
                    </a:cubicBezTo>
                    <a:cubicBezTo>
                      <a:pt x="128" y="1177"/>
                      <a:pt x="128" y="1185"/>
                      <a:pt x="128" y="1193"/>
                    </a:cubicBezTo>
                    <a:cubicBezTo>
                      <a:pt x="119" y="1230"/>
                      <a:pt x="115" y="1266"/>
                      <a:pt x="111" y="1299"/>
                    </a:cubicBezTo>
                    <a:cubicBezTo>
                      <a:pt x="107" y="1311"/>
                      <a:pt x="107" y="1324"/>
                      <a:pt x="103" y="1336"/>
                    </a:cubicBezTo>
                    <a:cubicBezTo>
                      <a:pt x="98" y="1368"/>
                      <a:pt x="94" y="1401"/>
                      <a:pt x="91" y="1433"/>
                    </a:cubicBezTo>
                    <a:cubicBezTo>
                      <a:pt x="83" y="1486"/>
                      <a:pt x="74" y="1539"/>
                      <a:pt x="66" y="1592"/>
                    </a:cubicBezTo>
                    <a:cubicBezTo>
                      <a:pt x="62" y="1608"/>
                      <a:pt x="62" y="1628"/>
                      <a:pt x="58" y="1645"/>
                    </a:cubicBezTo>
                    <a:cubicBezTo>
                      <a:pt x="54" y="1669"/>
                      <a:pt x="50" y="1694"/>
                      <a:pt x="46" y="1722"/>
                    </a:cubicBezTo>
                    <a:lnTo>
                      <a:pt x="46" y="1747"/>
                    </a:lnTo>
                    <a:cubicBezTo>
                      <a:pt x="1" y="2056"/>
                      <a:pt x="50" y="2373"/>
                      <a:pt x="192" y="2650"/>
                    </a:cubicBezTo>
                    <a:cubicBezTo>
                      <a:pt x="192" y="2654"/>
                      <a:pt x="192" y="2654"/>
                      <a:pt x="196" y="2654"/>
                    </a:cubicBezTo>
                    <a:cubicBezTo>
                      <a:pt x="457" y="3170"/>
                      <a:pt x="713" y="3525"/>
                      <a:pt x="721" y="3536"/>
                    </a:cubicBezTo>
                    <a:lnTo>
                      <a:pt x="1213" y="3622"/>
                    </a:lnTo>
                    <a:lnTo>
                      <a:pt x="1612" y="3691"/>
                    </a:lnTo>
                    <a:lnTo>
                      <a:pt x="2190" y="3008"/>
                    </a:lnTo>
                    <a:lnTo>
                      <a:pt x="2344" y="2824"/>
                    </a:lnTo>
                    <a:cubicBezTo>
                      <a:pt x="2413" y="2743"/>
                      <a:pt x="2475" y="2654"/>
                      <a:pt x="2520" y="2556"/>
                    </a:cubicBezTo>
                    <a:cubicBezTo>
                      <a:pt x="2569" y="2458"/>
                      <a:pt x="2601" y="2357"/>
                      <a:pt x="2621" y="2251"/>
                    </a:cubicBezTo>
                    <a:lnTo>
                      <a:pt x="2743" y="1628"/>
                    </a:lnTo>
                    <a:lnTo>
                      <a:pt x="2792" y="1384"/>
                    </a:lnTo>
                    <a:lnTo>
                      <a:pt x="2800" y="1332"/>
                    </a:lnTo>
                    <a:cubicBezTo>
                      <a:pt x="2800" y="1332"/>
                      <a:pt x="2776" y="1197"/>
                      <a:pt x="2702" y="1018"/>
                    </a:cubicBezTo>
                    <a:lnTo>
                      <a:pt x="2702" y="1014"/>
                    </a:lnTo>
                    <a:lnTo>
                      <a:pt x="2698" y="1010"/>
                    </a:lnTo>
                    <a:cubicBezTo>
                      <a:pt x="2698" y="1007"/>
                      <a:pt x="2694" y="1002"/>
                      <a:pt x="2694" y="998"/>
                    </a:cubicBezTo>
                    <a:cubicBezTo>
                      <a:pt x="2691" y="986"/>
                      <a:pt x="2682" y="973"/>
                      <a:pt x="2678" y="962"/>
                    </a:cubicBezTo>
                    <a:cubicBezTo>
                      <a:pt x="2678" y="958"/>
                      <a:pt x="2674" y="953"/>
                      <a:pt x="2670" y="945"/>
                    </a:cubicBezTo>
                    <a:cubicBezTo>
                      <a:pt x="2666" y="937"/>
                      <a:pt x="2661" y="925"/>
                      <a:pt x="2657" y="917"/>
                    </a:cubicBezTo>
                    <a:cubicBezTo>
                      <a:pt x="2653" y="909"/>
                      <a:pt x="2650" y="900"/>
                      <a:pt x="2646" y="896"/>
                    </a:cubicBezTo>
                    <a:cubicBezTo>
                      <a:pt x="2642" y="884"/>
                      <a:pt x="2633" y="872"/>
                      <a:pt x="2629" y="860"/>
                    </a:cubicBezTo>
                    <a:cubicBezTo>
                      <a:pt x="2621" y="847"/>
                      <a:pt x="2617" y="836"/>
                      <a:pt x="2609" y="823"/>
                    </a:cubicBezTo>
                    <a:cubicBezTo>
                      <a:pt x="2609" y="819"/>
                      <a:pt x="2605" y="815"/>
                      <a:pt x="2601" y="806"/>
                    </a:cubicBezTo>
                    <a:cubicBezTo>
                      <a:pt x="2597" y="802"/>
                      <a:pt x="2593" y="795"/>
                      <a:pt x="2588" y="791"/>
                    </a:cubicBezTo>
                    <a:cubicBezTo>
                      <a:pt x="2584" y="778"/>
                      <a:pt x="2576" y="766"/>
                      <a:pt x="2572" y="758"/>
                    </a:cubicBezTo>
                    <a:cubicBezTo>
                      <a:pt x="2569" y="750"/>
                      <a:pt x="2564" y="742"/>
                      <a:pt x="2560" y="738"/>
                    </a:cubicBezTo>
                    <a:cubicBezTo>
                      <a:pt x="2552" y="725"/>
                      <a:pt x="2544" y="714"/>
                      <a:pt x="2535" y="701"/>
                    </a:cubicBezTo>
                    <a:cubicBezTo>
                      <a:pt x="2528" y="689"/>
                      <a:pt x="2520" y="677"/>
                      <a:pt x="2511" y="669"/>
                    </a:cubicBezTo>
                    <a:lnTo>
                      <a:pt x="2511" y="665"/>
                    </a:lnTo>
                    <a:cubicBezTo>
                      <a:pt x="2499" y="648"/>
                      <a:pt x="2487" y="632"/>
                      <a:pt x="2475" y="616"/>
                    </a:cubicBezTo>
                    <a:cubicBezTo>
                      <a:pt x="2462" y="603"/>
                      <a:pt x="2454" y="592"/>
                      <a:pt x="2442" y="579"/>
                    </a:cubicBezTo>
                    <a:cubicBezTo>
                      <a:pt x="2434" y="567"/>
                      <a:pt x="2426" y="554"/>
                      <a:pt x="2413" y="547"/>
                    </a:cubicBezTo>
                    <a:cubicBezTo>
                      <a:pt x="2405" y="534"/>
                      <a:pt x="2398" y="522"/>
                      <a:pt x="2385" y="513"/>
                    </a:cubicBezTo>
                    <a:cubicBezTo>
                      <a:pt x="2368" y="498"/>
                      <a:pt x="2353" y="481"/>
                      <a:pt x="2336" y="465"/>
                    </a:cubicBezTo>
                    <a:lnTo>
                      <a:pt x="2304" y="432"/>
                    </a:lnTo>
                    <a:cubicBezTo>
                      <a:pt x="2276" y="412"/>
                      <a:pt x="2251" y="388"/>
                      <a:pt x="2222" y="367"/>
                    </a:cubicBezTo>
                    <a:cubicBezTo>
                      <a:pt x="2218" y="367"/>
                      <a:pt x="2214" y="363"/>
                      <a:pt x="2210" y="359"/>
                    </a:cubicBezTo>
                    <a:cubicBezTo>
                      <a:pt x="2202" y="355"/>
                      <a:pt x="2194" y="351"/>
                      <a:pt x="2190" y="347"/>
                    </a:cubicBezTo>
                    <a:cubicBezTo>
                      <a:pt x="2182" y="343"/>
                      <a:pt x="2178" y="339"/>
                      <a:pt x="2169" y="335"/>
                    </a:cubicBezTo>
                    <a:cubicBezTo>
                      <a:pt x="2129" y="310"/>
                      <a:pt x="2088" y="286"/>
                      <a:pt x="2039" y="265"/>
                    </a:cubicBezTo>
                    <a:cubicBezTo>
                      <a:pt x="2027" y="258"/>
                      <a:pt x="2011" y="254"/>
                      <a:pt x="1994" y="245"/>
                    </a:cubicBezTo>
                    <a:cubicBezTo>
                      <a:pt x="1966" y="233"/>
                      <a:pt x="1929" y="221"/>
                      <a:pt x="1897" y="213"/>
                    </a:cubicBezTo>
                    <a:cubicBezTo>
                      <a:pt x="1880" y="209"/>
                      <a:pt x="1869" y="205"/>
                      <a:pt x="1852" y="201"/>
                    </a:cubicBezTo>
                    <a:cubicBezTo>
                      <a:pt x="1848" y="201"/>
                      <a:pt x="1840" y="201"/>
                      <a:pt x="1836" y="196"/>
                    </a:cubicBezTo>
                    <a:cubicBezTo>
                      <a:pt x="1831" y="196"/>
                      <a:pt x="1824" y="196"/>
                      <a:pt x="1820" y="192"/>
                    </a:cubicBezTo>
                    <a:cubicBezTo>
                      <a:pt x="1751" y="179"/>
                      <a:pt x="1677" y="171"/>
                      <a:pt x="1599" y="171"/>
                    </a:cubicBezTo>
                    <a:cubicBezTo>
                      <a:pt x="1493" y="171"/>
                      <a:pt x="1377" y="185"/>
                      <a:pt x="1250" y="213"/>
                    </a:cubicBezTo>
                    <a:cubicBezTo>
                      <a:pt x="1250" y="213"/>
                      <a:pt x="983" y="1"/>
                      <a:pt x="737" y="1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44"/>
              <p:cNvSpPr/>
              <p:nvPr/>
            </p:nvSpPr>
            <p:spPr>
              <a:xfrm>
                <a:off x="4685503" y="610525"/>
                <a:ext cx="322337" cy="238456"/>
              </a:xfrm>
              <a:custGeom>
                <a:rect b="b" l="l" r="r" t="t"/>
                <a:pathLst>
                  <a:path extrusionOk="0" h="2405" w="3251">
                    <a:moveTo>
                      <a:pt x="1888" y="0"/>
                    </a:moveTo>
                    <a:cubicBezTo>
                      <a:pt x="1291" y="0"/>
                      <a:pt x="635" y="50"/>
                      <a:pt x="635" y="50"/>
                    </a:cubicBezTo>
                    <a:cubicBezTo>
                      <a:pt x="635" y="50"/>
                      <a:pt x="12" y="989"/>
                      <a:pt x="5" y="1225"/>
                    </a:cubicBezTo>
                    <a:cubicBezTo>
                      <a:pt x="1" y="1368"/>
                      <a:pt x="57" y="1509"/>
                      <a:pt x="106" y="1599"/>
                    </a:cubicBezTo>
                    <a:cubicBezTo>
                      <a:pt x="134" y="1660"/>
                      <a:pt x="159" y="1697"/>
                      <a:pt x="163" y="1697"/>
                    </a:cubicBezTo>
                    <a:cubicBezTo>
                      <a:pt x="196" y="1473"/>
                      <a:pt x="224" y="1310"/>
                      <a:pt x="224" y="1310"/>
                    </a:cubicBezTo>
                    <a:lnTo>
                      <a:pt x="224" y="1302"/>
                    </a:lnTo>
                    <a:cubicBezTo>
                      <a:pt x="232" y="1265"/>
                      <a:pt x="285" y="1005"/>
                      <a:pt x="538" y="834"/>
                    </a:cubicBezTo>
                    <a:cubicBezTo>
                      <a:pt x="597" y="793"/>
                      <a:pt x="663" y="777"/>
                      <a:pt x="732" y="777"/>
                    </a:cubicBezTo>
                    <a:cubicBezTo>
                      <a:pt x="978" y="777"/>
                      <a:pt x="1245" y="989"/>
                      <a:pt x="1245" y="989"/>
                    </a:cubicBezTo>
                    <a:cubicBezTo>
                      <a:pt x="1367" y="961"/>
                      <a:pt x="1480" y="948"/>
                      <a:pt x="1584" y="948"/>
                    </a:cubicBezTo>
                    <a:cubicBezTo>
                      <a:pt x="2561" y="948"/>
                      <a:pt x="2788" y="2071"/>
                      <a:pt x="2795" y="2108"/>
                    </a:cubicBezTo>
                    <a:lnTo>
                      <a:pt x="2787" y="2160"/>
                    </a:lnTo>
                    <a:lnTo>
                      <a:pt x="2738" y="2404"/>
                    </a:lnTo>
                    <a:lnTo>
                      <a:pt x="2738" y="2404"/>
                    </a:lnTo>
                    <a:lnTo>
                      <a:pt x="2795" y="2363"/>
                    </a:lnTo>
                    <a:cubicBezTo>
                      <a:pt x="2823" y="2315"/>
                      <a:pt x="2848" y="2266"/>
                      <a:pt x="2872" y="2209"/>
                    </a:cubicBezTo>
                    <a:cubicBezTo>
                      <a:pt x="3133" y="1656"/>
                      <a:pt x="3251" y="883"/>
                      <a:pt x="3198" y="741"/>
                    </a:cubicBezTo>
                    <a:cubicBezTo>
                      <a:pt x="3185" y="716"/>
                      <a:pt x="2930" y="578"/>
                      <a:pt x="2930" y="578"/>
                    </a:cubicBezTo>
                    <a:cubicBezTo>
                      <a:pt x="2930" y="578"/>
                      <a:pt x="2934" y="420"/>
                      <a:pt x="2795" y="98"/>
                    </a:cubicBezTo>
                    <a:cubicBezTo>
                      <a:pt x="2667" y="23"/>
                      <a:pt x="2291" y="0"/>
                      <a:pt x="1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44"/>
              <p:cNvSpPr/>
              <p:nvPr/>
            </p:nvSpPr>
            <p:spPr>
              <a:xfrm>
                <a:off x="4680149" y="768965"/>
                <a:ext cx="21516" cy="91317"/>
              </a:xfrm>
              <a:custGeom>
                <a:rect b="b" l="l" r="r" t="t"/>
                <a:pathLst>
                  <a:path extrusionOk="0" h="921" w="217">
                    <a:moveTo>
                      <a:pt x="160" y="1"/>
                    </a:moveTo>
                    <a:cubicBezTo>
                      <a:pt x="99" y="21"/>
                      <a:pt x="59" y="74"/>
                      <a:pt x="59" y="140"/>
                    </a:cubicBezTo>
                    <a:lnTo>
                      <a:pt x="59" y="607"/>
                    </a:lnTo>
                    <a:lnTo>
                      <a:pt x="14" y="786"/>
                    </a:lnTo>
                    <a:cubicBezTo>
                      <a:pt x="1" y="835"/>
                      <a:pt x="25" y="887"/>
                      <a:pt x="70" y="912"/>
                    </a:cubicBezTo>
                    <a:cubicBezTo>
                      <a:pt x="79" y="917"/>
                      <a:pt x="87" y="921"/>
                      <a:pt x="95" y="921"/>
                    </a:cubicBezTo>
                    <a:cubicBezTo>
                      <a:pt x="119" y="750"/>
                      <a:pt x="217" y="99"/>
                      <a:pt x="217" y="99"/>
                    </a:cubicBezTo>
                    <a:cubicBezTo>
                      <a:pt x="213" y="99"/>
                      <a:pt x="188" y="62"/>
                      <a:pt x="160" y="1"/>
                    </a:cubicBezTo>
                    <a:close/>
                  </a:path>
                </a:pathLst>
              </a:custGeom>
              <a:solidFill>
                <a:srgbClr val="773C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44"/>
              <p:cNvSpPr/>
              <p:nvPr/>
            </p:nvSpPr>
            <p:spPr>
              <a:xfrm>
                <a:off x="4944878" y="829545"/>
                <a:ext cx="29844" cy="81204"/>
              </a:xfrm>
              <a:custGeom>
                <a:rect b="b" l="l" r="r" t="t"/>
                <a:pathLst>
                  <a:path extrusionOk="0" h="819" w="301">
                    <a:moveTo>
                      <a:pt x="256" y="0"/>
                    </a:moveTo>
                    <a:cubicBezTo>
                      <a:pt x="232" y="57"/>
                      <a:pt x="207" y="106"/>
                      <a:pt x="179" y="154"/>
                    </a:cubicBezTo>
                    <a:lnTo>
                      <a:pt x="122" y="195"/>
                    </a:lnTo>
                    <a:lnTo>
                      <a:pt x="0" y="818"/>
                    </a:lnTo>
                    <a:cubicBezTo>
                      <a:pt x="65" y="818"/>
                      <a:pt x="118" y="770"/>
                      <a:pt x="122" y="704"/>
                    </a:cubicBezTo>
                    <a:lnTo>
                      <a:pt x="134" y="550"/>
                    </a:lnTo>
                    <a:lnTo>
                      <a:pt x="280" y="171"/>
                    </a:lnTo>
                    <a:cubicBezTo>
                      <a:pt x="301" y="114"/>
                      <a:pt x="293" y="53"/>
                      <a:pt x="256" y="0"/>
                    </a:cubicBezTo>
                    <a:close/>
                  </a:path>
                </a:pathLst>
              </a:custGeom>
              <a:solidFill>
                <a:srgbClr val="773C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44"/>
              <p:cNvSpPr/>
              <p:nvPr/>
            </p:nvSpPr>
            <p:spPr>
              <a:xfrm>
                <a:off x="4672118" y="1063141"/>
                <a:ext cx="158243" cy="126317"/>
              </a:xfrm>
              <a:custGeom>
                <a:rect b="b" l="l" r="r" t="t"/>
                <a:pathLst>
                  <a:path extrusionOk="0" h="1274" w="1596">
                    <a:moveTo>
                      <a:pt x="1" y="0"/>
                    </a:moveTo>
                    <a:lnTo>
                      <a:pt x="1" y="659"/>
                    </a:lnTo>
                    <a:lnTo>
                      <a:pt x="1030" y="1273"/>
                    </a:lnTo>
                    <a:lnTo>
                      <a:pt x="1595" y="464"/>
                    </a:lnTo>
                    <a:lnTo>
                      <a:pt x="307" y="8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44"/>
              <p:cNvSpPr/>
              <p:nvPr/>
            </p:nvSpPr>
            <p:spPr>
              <a:xfrm>
                <a:off x="4830261" y="1053424"/>
                <a:ext cx="125921" cy="136034"/>
              </a:xfrm>
              <a:custGeom>
                <a:rect b="b" l="l" r="r" t="t"/>
                <a:pathLst>
                  <a:path extrusionOk="0" h="1372" w="1270">
                    <a:moveTo>
                      <a:pt x="830" y="0"/>
                    </a:moveTo>
                    <a:lnTo>
                      <a:pt x="733" y="69"/>
                    </a:lnTo>
                    <a:lnTo>
                      <a:pt x="0" y="562"/>
                    </a:lnTo>
                    <a:lnTo>
                      <a:pt x="411" y="1371"/>
                    </a:lnTo>
                    <a:lnTo>
                      <a:pt x="1270" y="444"/>
                    </a:lnTo>
                    <a:lnTo>
                      <a:pt x="8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44"/>
              <p:cNvSpPr/>
              <p:nvPr/>
            </p:nvSpPr>
            <p:spPr>
              <a:xfrm>
                <a:off x="4790007" y="1612428"/>
                <a:ext cx="435268" cy="482166"/>
              </a:xfrm>
              <a:custGeom>
                <a:rect b="b" l="l" r="r" t="t"/>
                <a:pathLst>
                  <a:path extrusionOk="0" h="4863" w="4390">
                    <a:moveTo>
                      <a:pt x="3616" y="1"/>
                    </a:moveTo>
                    <a:lnTo>
                      <a:pt x="0" y="688"/>
                    </a:lnTo>
                    <a:lnTo>
                      <a:pt x="1005" y="4862"/>
                    </a:lnTo>
                    <a:lnTo>
                      <a:pt x="4390" y="4614"/>
                    </a:lnTo>
                    <a:lnTo>
                      <a:pt x="36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44"/>
              <p:cNvSpPr/>
              <p:nvPr/>
            </p:nvSpPr>
            <p:spPr>
              <a:xfrm>
                <a:off x="4592302" y="1079996"/>
                <a:ext cx="281586" cy="338102"/>
              </a:xfrm>
              <a:custGeom>
                <a:rect b="b" l="l" r="r" t="t"/>
                <a:pathLst>
                  <a:path extrusionOk="0" h="3410" w="2840">
                    <a:moveTo>
                      <a:pt x="806" y="1"/>
                    </a:moveTo>
                    <a:lnTo>
                      <a:pt x="399" y="289"/>
                    </a:lnTo>
                    <a:cubicBezTo>
                      <a:pt x="391" y="302"/>
                      <a:pt x="383" y="318"/>
                      <a:pt x="374" y="334"/>
                    </a:cubicBezTo>
                    <a:cubicBezTo>
                      <a:pt x="94" y="895"/>
                      <a:pt x="0" y="1807"/>
                      <a:pt x="0" y="1807"/>
                    </a:cubicBezTo>
                    <a:lnTo>
                      <a:pt x="57" y="1832"/>
                    </a:lnTo>
                    <a:lnTo>
                      <a:pt x="956" y="2206"/>
                    </a:lnTo>
                    <a:lnTo>
                      <a:pt x="965" y="2209"/>
                    </a:lnTo>
                    <a:lnTo>
                      <a:pt x="960" y="2279"/>
                    </a:lnTo>
                    <a:cubicBezTo>
                      <a:pt x="960" y="2287"/>
                      <a:pt x="956" y="2299"/>
                      <a:pt x="956" y="2307"/>
                    </a:cubicBezTo>
                    <a:cubicBezTo>
                      <a:pt x="952" y="2393"/>
                      <a:pt x="941" y="2543"/>
                      <a:pt x="920" y="2820"/>
                    </a:cubicBezTo>
                    <a:cubicBezTo>
                      <a:pt x="936" y="2824"/>
                      <a:pt x="956" y="2827"/>
                      <a:pt x="973" y="2832"/>
                    </a:cubicBezTo>
                    <a:cubicBezTo>
                      <a:pt x="1420" y="2925"/>
                      <a:pt x="2376" y="3291"/>
                      <a:pt x="2678" y="3409"/>
                    </a:cubicBezTo>
                    <a:cubicBezTo>
                      <a:pt x="2722" y="3296"/>
                      <a:pt x="2775" y="3174"/>
                      <a:pt x="2824" y="3047"/>
                    </a:cubicBezTo>
                    <a:cubicBezTo>
                      <a:pt x="2832" y="3035"/>
                      <a:pt x="2836" y="3023"/>
                      <a:pt x="2840" y="3011"/>
                    </a:cubicBezTo>
                    <a:cubicBezTo>
                      <a:pt x="2567" y="2779"/>
                      <a:pt x="2319" y="2539"/>
                      <a:pt x="2100" y="2307"/>
                    </a:cubicBezTo>
                    <a:cubicBezTo>
                      <a:pt x="1420" y="1599"/>
                      <a:pt x="993" y="965"/>
                      <a:pt x="855" y="753"/>
                    </a:cubicBezTo>
                    <a:cubicBezTo>
                      <a:pt x="823" y="704"/>
                      <a:pt x="806" y="676"/>
                      <a:pt x="806" y="676"/>
                    </a:cubicBezTo>
                    <a:lnTo>
                      <a:pt x="8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44"/>
              <p:cNvSpPr/>
              <p:nvPr/>
            </p:nvSpPr>
            <p:spPr>
              <a:xfrm>
                <a:off x="4597161" y="1261539"/>
                <a:ext cx="90921" cy="44419"/>
              </a:xfrm>
              <a:custGeom>
                <a:rect b="b" l="l" r="r" t="t"/>
                <a:pathLst>
                  <a:path extrusionOk="0" h="448" w="917">
                    <a:moveTo>
                      <a:pt x="8" y="1"/>
                    </a:moveTo>
                    <a:cubicBezTo>
                      <a:pt x="0" y="45"/>
                      <a:pt x="0" y="69"/>
                      <a:pt x="0" y="69"/>
                    </a:cubicBezTo>
                    <a:lnTo>
                      <a:pt x="911" y="448"/>
                    </a:lnTo>
                    <a:lnTo>
                      <a:pt x="916" y="378"/>
                    </a:lnTo>
                    <a:lnTo>
                      <a:pt x="907" y="375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44"/>
              <p:cNvSpPr/>
              <p:nvPr/>
            </p:nvSpPr>
            <p:spPr>
              <a:xfrm>
                <a:off x="4672118" y="1097348"/>
                <a:ext cx="318866" cy="281289"/>
              </a:xfrm>
              <a:custGeom>
                <a:rect b="b" l="l" r="r" t="t"/>
                <a:pathLst>
                  <a:path extrusionOk="0" h="2837" w="3216">
                    <a:moveTo>
                      <a:pt x="2865" y="1"/>
                    </a:moveTo>
                    <a:lnTo>
                      <a:pt x="2006" y="928"/>
                    </a:lnTo>
                    <a:lnTo>
                      <a:pt x="1595" y="119"/>
                    </a:lnTo>
                    <a:lnTo>
                      <a:pt x="1030" y="928"/>
                    </a:lnTo>
                    <a:lnTo>
                      <a:pt x="1" y="314"/>
                    </a:lnTo>
                    <a:lnTo>
                      <a:pt x="1" y="501"/>
                    </a:lnTo>
                    <a:cubicBezTo>
                      <a:pt x="1" y="501"/>
                      <a:pt x="461" y="1261"/>
                      <a:pt x="1295" y="2132"/>
                    </a:cubicBezTo>
                    <a:cubicBezTo>
                      <a:pt x="1514" y="2364"/>
                      <a:pt x="1762" y="2604"/>
                      <a:pt x="2035" y="2836"/>
                    </a:cubicBezTo>
                    <a:cubicBezTo>
                      <a:pt x="2113" y="2661"/>
                      <a:pt x="2190" y="2482"/>
                      <a:pt x="2275" y="2299"/>
                    </a:cubicBezTo>
                    <a:cubicBezTo>
                      <a:pt x="2552" y="1697"/>
                      <a:pt x="2881" y="1083"/>
                      <a:pt x="3215" y="643"/>
                    </a:cubicBezTo>
                    <a:lnTo>
                      <a:pt x="28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44"/>
              <p:cNvSpPr/>
              <p:nvPr/>
            </p:nvSpPr>
            <p:spPr>
              <a:xfrm>
                <a:off x="4813803" y="1067702"/>
                <a:ext cx="284362" cy="467790"/>
              </a:xfrm>
              <a:custGeom>
                <a:rect b="b" l="l" r="r" t="t"/>
                <a:pathLst>
                  <a:path extrusionOk="0" h="4718" w="2868">
                    <a:moveTo>
                      <a:pt x="1322" y="0"/>
                    </a:moveTo>
                    <a:cubicBezTo>
                      <a:pt x="1217" y="0"/>
                      <a:pt x="1155" y="19"/>
                      <a:pt x="1155" y="19"/>
                    </a:cubicBezTo>
                    <a:lnTo>
                      <a:pt x="1436" y="300"/>
                    </a:lnTo>
                    <a:lnTo>
                      <a:pt x="1786" y="942"/>
                    </a:lnTo>
                    <a:cubicBezTo>
                      <a:pt x="1452" y="1382"/>
                      <a:pt x="1123" y="1996"/>
                      <a:pt x="846" y="2598"/>
                    </a:cubicBezTo>
                    <a:cubicBezTo>
                      <a:pt x="761" y="2781"/>
                      <a:pt x="684" y="2960"/>
                      <a:pt x="606" y="3135"/>
                    </a:cubicBezTo>
                    <a:cubicBezTo>
                      <a:pt x="602" y="3147"/>
                      <a:pt x="598" y="3159"/>
                      <a:pt x="590" y="3171"/>
                    </a:cubicBezTo>
                    <a:cubicBezTo>
                      <a:pt x="541" y="3298"/>
                      <a:pt x="488" y="3420"/>
                      <a:pt x="444" y="3533"/>
                    </a:cubicBezTo>
                    <a:cubicBezTo>
                      <a:pt x="431" y="3558"/>
                      <a:pt x="423" y="3578"/>
                      <a:pt x="415" y="3599"/>
                    </a:cubicBezTo>
                    <a:cubicBezTo>
                      <a:pt x="162" y="4230"/>
                      <a:pt x="4" y="4701"/>
                      <a:pt x="0" y="4718"/>
                    </a:cubicBezTo>
                    <a:cubicBezTo>
                      <a:pt x="12" y="4701"/>
                      <a:pt x="29" y="4681"/>
                      <a:pt x="49" y="4660"/>
                    </a:cubicBezTo>
                    <a:cubicBezTo>
                      <a:pt x="525" y="4144"/>
                      <a:pt x="2461" y="2818"/>
                      <a:pt x="2461" y="2818"/>
                    </a:cubicBezTo>
                    <a:lnTo>
                      <a:pt x="2017" y="2170"/>
                    </a:lnTo>
                    <a:lnTo>
                      <a:pt x="2787" y="1569"/>
                    </a:lnTo>
                    <a:lnTo>
                      <a:pt x="2868" y="1504"/>
                    </a:lnTo>
                    <a:cubicBezTo>
                      <a:pt x="2868" y="1504"/>
                      <a:pt x="2856" y="1451"/>
                      <a:pt x="2787" y="1312"/>
                    </a:cubicBezTo>
                    <a:cubicBezTo>
                      <a:pt x="2714" y="1166"/>
                      <a:pt x="2579" y="926"/>
                      <a:pt x="2323" y="559"/>
                    </a:cubicBezTo>
                    <a:cubicBezTo>
                      <a:pt x="2177" y="349"/>
                      <a:pt x="1969" y="178"/>
                      <a:pt x="1725" y="80"/>
                    </a:cubicBezTo>
                    <a:cubicBezTo>
                      <a:pt x="1561" y="17"/>
                      <a:pt x="1422" y="0"/>
                      <a:pt x="13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44"/>
              <p:cNvSpPr/>
              <p:nvPr/>
            </p:nvSpPr>
            <p:spPr>
              <a:xfrm>
                <a:off x="4774143" y="1109047"/>
                <a:ext cx="96969" cy="124334"/>
              </a:xfrm>
              <a:custGeom>
                <a:rect b="b" l="l" r="r" t="t"/>
                <a:pathLst>
                  <a:path extrusionOk="0" h="1254" w="978">
                    <a:moveTo>
                      <a:pt x="566" y="1"/>
                    </a:moveTo>
                    <a:lnTo>
                      <a:pt x="1" y="810"/>
                    </a:lnTo>
                    <a:lnTo>
                      <a:pt x="258" y="1254"/>
                    </a:lnTo>
                    <a:lnTo>
                      <a:pt x="786" y="1254"/>
                    </a:lnTo>
                    <a:lnTo>
                      <a:pt x="977" y="810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44"/>
              <p:cNvSpPr/>
              <p:nvPr/>
            </p:nvSpPr>
            <p:spPr>
              <a:xfrm>
                <a:off x="4800417" y="1233281"/>
                <a:ext cx="97266" cy="145354"/>
              </a:xfrm>
              <a:custGeom>
                <a:rect b="b" l="l" r="r" t="t"/>
                <a:pathLst>
                  <a:path extrusionOk="0" h="1466" w="981">
                    <a:moveTo>
                      <a:pt x="29" y="1"/>
                    </a:moveTo>
                    <a:lnTo>
                      <a:pt x="1" y="761"/>
                    </a:lnTo>
                    <a:cubicBezTo>
                      <a:pt x="220" y="993"/>
                      <a:pt x="468" y="1233"/>
                      <a:pt x="741" y="1465"/>
                    </a:cubicBezTo>
                    <a:cubicBezTo>
                      <a:pt x="819" y="1290"/>
                      <a:pt x="896" y="1111"/>
                      <a:pt x="981" y="928"/>
                    </a:cubicBezTo>
                    <a:lnTo>
                      <a:pt x="5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44"/>
              <p:cNvSpPr/>
              <p:nvPr/>
            </p:nvSpPr>
            <p:spPr>
              <a:xfrm>
                <a:off x="4702458" y="950507"/>
                <a:ext cx="199688" cy="158640"/>
              </a:xfrm>
              <a:custGeom>
                <a:rect b="b" l="l" r="r" t="t"/>
                <a:pathLst>
                  <a:path extrusionOk="0" h="1600" w="2014">
                    <a:moveTo>
                      <a:pt x="20" y="1"/>
                    </a:moveTo>
                    <a:lnTo>
                      <a:pt x="1" y="1225"/>
                    </a:lnTo>
                    <a:lnTo>
                      <a:pt x="602" y="1400"/>
                    </a:lnTo>
                    <a:lnTo>
                      <a:pt x="1289" y="1600"/>
                    </a:lnTo>
                    <a:lnTo>
                      <a:pt x="1978" y="1136"/>
                    </a:lnTo>
                    <a:lnTo>
                      <a:pt x="2014" y="355"/>
                    </a:lnTo>
                    <a:lnTo>
                      <a:pt x="1436" y="1038"/>
                    </a:lnTo>
                    <a:lnTo>
                      <a:pt x="545" y="883"/>
                    </a:lnTo>
                    <a:cubicBezTo>
                      <a:pt x="545" y="883"/>
                      <a:pt x="285" y="526"/>
                      <a:pt x="20" y="1"/>
                    </a:cubicBezTo>
                    <a:close/>
                  </a:path>
                </a:pathLst>
              </a:custGeom>
              <a:solidFill>
                <a:srgbClr val="773C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44"/>
              <p:cNvSpPr/>
              <p:nvPr/>
            </p:nvSpPr>
            <p:spPr>
              <a:xfrm>
                <a:off x="4234075" y="1218012"/>
                <a:ext cx="206629" cy="1426372"/>
              </a:xfrm>
              <a:custGeom>
                <a:rect b="b" l="l" r="r" t="t"/>
                <a:pathLst>
                  <a:path extrusionOk="0" h="14386" w="2084">
                    <a:moveTo>
                      <a:pt x="1713" y="0"/>
                    </a:moveTo>
                    <a:lnTo>
                      <a:pt x="1473" y="93"/>
                    </a:lnTo>
                    <a:lnTo>
                      <a:pt x="1307" y="158"/>
                    </a:lnTo>
                    <a:cubicBezTo>
                      <a:pt x="1274" y="203"/>
                      <a:pt x="1221" y="342"/>
                      <a:pt x="1161" y="549"/>
                    </a:cubicBezTo>
                    <a:cubicBezTo>
                      <a:pt x="786" y="1839"/>
                      <a:pt x="1" y="5870"/>
                      <a:pt x="91" y="7892"/>
                    </a:cubicBezTo>
                    <a:cubicBezTo>
                      <a:pt x="91" y="7892"/>
                      <a:pt x="282" y="8031"/>
                      <a:pt x="282" y="8099"/>
                    </a:cubicBezTo>
                    <a:cubicBezTo>
                      <a:pt x="282" y="8164"/>
                      <a:pt x="42" y="8388"/>
                      <a:pt x="50" y="8608"/>
                    </a:cubicBezTo>
                    <a:cubicBezTo>
                      <a:pt x="54" y="8827"/>
                      <a:pt x="493" y="13547"/>
                      <a:pt x="493" y="13547"/>
                    </a:cubicBezTo>
                    <a:lnTo>
                      <a:pt x="363" y="13713"/>
                    </a:lnTo>
                    <a:lnTo>
                      <a:pt x="457" y="14084"/>
                    </a:lnTo>
                    <a:lnTo>
                      <a:pt x="489" y="14201"/>
                    </a:lnTo>
                    <a:cubicBezTo>
                      <a:pt x="489" y="14206"/>
                      <a:pt x="493" y="14206"/>
                      <a:pt x="497" y="14210"/>
                    </a:cubicBezTo>
                    <a:cubicBezTo>
                      <a:pt x="517" y="14218"/>
                      <a:pt x="566" y="14246"/>
                      <a:pt x="656" y="14274"/>
                    </a:cubicBezTo>
                    <a:cubicBezTo>
                      <a:pt x="816" y="14325"/>
                      <a:pt x="1104" y="14385"/>
                      <a:pt x="1564" y="14385"/>
                    </a:cubicBezTo>
                    <a:cubicBezTo>
                      <a:pt x="1698" y="14385"/>
                      <a:pt x="1846" y="14380"/>
                      <a:pt x="2010" y="14368"/>
                    </a:cubicBezTo>
                    <a:cubicBezTo>
                      <a:pt x="2019" y="11728"/>
                      <a:pt x="2040" y="8880"/>
                      <a:pt x="2083" y="8250"/>
                    </a:cubicBezTo>
                    <a:cubicBezTo>
                      <a:pt x="2035" y="8001"/>
                      <a:pt x="1913" y="6957"/>
                      <a:pt x="1832" y="6236"/>
                    </a:cubicBezTo>
                    <a:cubicBezTo>
                      <a:pt x="1787" y="5825"/>
                      <a:pt x="1754" y="5521"/>
                      <a:pt x="1754" y="5521"/>
                    </a:cubicBezTo>
                    <a:lnTo>
                      <a:pt x="1958" y="5068"/>
                    </a:lnTo>
                    <a:cubicBezTo>
                      <a:pt x="1958" y="5068"/>
                      <a:pt x="1824" y="3364"/>
                      <a:pt x="1807" y="2754"/>
                    </a:cubicBezTo>
                    <a:cubicBezTo>
                      <a:pt x="1803" y="2648"/>
                      <a:pt x="1844" y="2469"/>
                      <a:pt x="1844" y="2469"/>
                    </a:cubicBezTo>
                    <a:cubicBezTo>
                      <a:pt x="1844" y="2469"/>
                      <a:pt x="1787" y="2128"/>
                      <a:pt x="1783" y="1977"/>
                    </a:cubicBezTo>
                    <a:cubicBezTo>
                      <a:pt x="1758" y="1069"/>
                      <a:pt x="1734" y="280"/>
                      <a:pt x="17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44"/>
              <p:cNvSpPr/>
              <p:nvPr/>
            </p:nvSpPr>
            <p:spPr>
              <a:xfrm>
                <a:off x="4279287" y="2633269"/>
                <a:ext cx="154178" cy="303102"/>
              </a:xfrm>
              <a:custGeom>
                <a:rect b="b" l="l" r="r" t="t"/>
                <a:pathLst>
                  <a:path extrusionOk="0" h="3057" w="1555">
                    <a:moveTo>
                      <a:pt x="200" y="0"/>
                    </a:moveTo>
                    <a:cubicBezTo>
                      <a:pt x="200" y="0"/>
                      <a:pt x="196" y="79"/>
                      <a:pt x="180" y="201"/>
                    </a:cubicBezTo>
                    <a:cubicBezTo>
                      <a:pt x="155" y="460"/>
                      <a:pt x="95" y="920"/>
                      <a:pt x="17" y="1172"/>
                    </a:cubicBezTo>
                    <a:cubicBezTo>
                      <a:pt x="1" y="1709"/>
                      <a:pt x="200" y="2588"/>
                      <a:pt x="200" y="2588"/>
                    </a:cubicBezTo>
                    <a:lnTo>
                      <a:pt x="534" y="2719"/>
                    </a:lnTo>
                    <a:lnTo>
                      <a:pt x="692" y="2918"/>
                    </a:lnTo>
                    <a:lnTo>
                      <a:pt x="1009" y="2967"/>
                    </a:lnTo>
                    <a:lnTo>
                      <a:pt x="1169" y="3056"/>
                    </a:lnTo>
                    <a:lnTo>
                      <a:pt x="1546" y="3056"/>
                    </a:lnTo>
                    <a:lnTo>
                      <a:pt x="1554" y="94"/>
                    </a:lnTo>
                    <a:lnTo>
                      <a:pt x="1554" y="94"/>
                    </a:lnTo>
                    <a:cubicBezTo>
                      <a:pt x="1390" y="106"/>
                      <a:pt x="1242" y="111"/>
                      <a:pt x="1108" y="111"/>
                    </a:cubicBezTo>
                    <a:cubicBezTo>
                      <a:pt x="648" y="111"/>
                      <a:pt x="360" y="51"/>
                      <a:pt x="200" y="0"/>
                    </a:cubicBezTo>
                    <a:close/>
                  </a:path>
                </a:pathLst>
              </a:custGeom>
              <a:solidFill>
                <a:srgbClr val="773C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44"/>
              <p:cNvSpPr/>
              <p:nvPr/>
            </p:nvSpPr>
            <p:spPr>
              <a:xfrm>
                <a:off x="5017456" y="1757186"/>
                <a:ext cx="128003" cy="341770"/>
              </a:xfrm>
              <a:custGeom>
                <a:rect b="b" l="l" r="r" t="t"/>
                <a:pathLst>
                  <a:path extrusionOk="0" h="3447" w="1291">
                    <a:moveTo>
                      <a:pt x="622" y="1"/>
                    </a:moveTo>
                    <a:cubicBezTo>
                      <a:pt x="427" y="1"/>
                      <a:pt x="1" y="571"/>
                      <a:pt x="211" y="986"/>
                    </a:cubicBezTo>
                    <a:cubicBezTo>
                      <a:pt x="700" y="1962"/>
                      <a:pt x="867" y="3166"/>
                      <a:pt x="1037" y="3406"/>
                    </a:cubicBezTo>
                    <a:cubicBezTo>
                      <a:pt x="1054" y="3430"/>
                      <a:pt x="1071" y="3442"/>
                      <a:pt x="1090" y="3447"/>
                    </a:cubicBezTo>
                    <a:lnTo>
                      <a:pt x="1095" y="3447"/>
                    </a:lnTo>
                    <a:cubicBezTo>
                      <a:pt x="1290" y="3447"/>
                      <a:pt x="940" y="1461"/>
                      <a:pt x="863" y="1001"/>
                    </a:cubicBezTo>
                    <a:cubicBezTo>
                      <a:pt x="789" y="558"/>
                      <a:pt x="741" y="25"/>
                      <a:pt x="6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44"/>
              <p:cNvSpPr/>
              <p:nvPr/>
            </p:nvSpPr>
            <p:spPr>
              <a:xfrm>
                <a:off x="5209013" y="1197786"/>
                <a:ext cx="234886" cy="794786"/>
              </a:xfrm>
              <a:custGeom>
                <a:rect b="b" l="l" r="r" t="t"/>
                <a:pathLst>
                  <a:path extrusionOk="0" h="8016" w="2369">
                    <a:moveTo>
                      <a:pt x="513" y="0"/>
                    </a:moveTo>
                    <a:lnTo>
                      <a:pt x="281" y="21"/>
                    </a:lnTo>
                    <a:cubicBezTo>
                      <a:pt x="310" y="473"/>
                      <a:pt x="139" y="1888"/>
                      <a:pt x="139" y="1888"/>
                    </a:cubicBezTo>
                    <a:lnTo>
                      <a:pt x="192" y="2893"/>
                    </a:lnTo>
                    <a:lnTo>
                      <a:pt x="1" y="3088"/>
                    </a:lnTo>
                    <a:lnTo>
                      <a:pt x="164" y="3406"/>
                    </a:lnTo>
                    <a:lnTo>
                      <a:pt x="17" y="3584"/>
                    </a:lnTo>
                    <a:lnTo>
                      <a:pt x="224" y="3690"/>
                    </a:lnTo>
                    <a:lnTo>
                      <a:pt x="310" y="5725"/>
                    </a:lnTo>
                    <a:cubicBezTo>
                      <a:pt x="481" y="5721"/>
                      <a:pt x="635" y="5708"/>
                      <a:pt x="757" y="5684"/>
                    </a:cubicBezTo>
                    <a:cubicBezTo>
                      <a:pt x="1506" y="6176"/>
                      <a:pt x="1998" y="8015"/>
                      <a:pt x="1998" y="8015"/>
                    </a:cubicBezTo>
                    <a:lnTo>
                      <a:pt x="2368" y="7925"/>
                    </a:lnTo>
                    <a:cubicBezTo>
                      <a:pt x="2368" y="1722"/>
                      <a:pt x="513" y="0"/>
                      <a:pt x="5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44"/>
              <p:cNvSpPr/>
              <p:nvPr/>
            </p:nvSpPr>
            <p:spPr>
              <a:xfrm>
                <a:off x="4488195" y="2161814"/>
                <a:ext cx="252238" cy="348711"/>
              </a:xfrm>
              <a:custGeom>
                <a:rect b="b" l="l" r="r" t="t"/>
                <a:pathLst>
                  <a:path extrusionOk="0" h="3517" w="2544">
                    <a:moveTo>
                      <a:pt x="2543" y="1"/>
                    </a:moveTo>
                    <a:lnTo>
                      <a:pt x="29" y="350"/>
                    </a:lnTo>
                    <a:cubicBezTo>
                      <a:pt x="29" y="350"/>
                      <a:pt x="17" y="626"/>
                      <a:pt x="9" y="1034"/>
                    </a:cubicBezTo>
                    <a:cubicBezTo>
                      <a:pt x="1" y="1741"/>
                      <a:pt x="14" y="2840"/>
                      <a:pt x="147" y="3507"/>
                    </a:cubicBezTo>
                    <a:cubicBezTo>
                      <a:pt x="265" y="3513"/>
                      <a:pt x="375" y="3516"/>
                      <a:pt x="479" y="3516"/>
                    </a:cubicBezTo>
                    <a:cubicBezTo>
                      <a:pt x="1365" y="3516"/>
                      <a:pt x="1784" y="3302"/>
                      <a:pt x="2345" y="3302"/>
                    </a:cubicBezTo>
                    <a:cubicBezTo>
                      <a:pt x="2372" y="3302"/>
                      <a:pt x="2398" y="3303"/>
                      <a:pt x="2425" y="3304"/>
                    </a:cubicBezTo>
                    <a:cubicBezTo>
                      <a:pt x="2474" y="1920"/>
                      <a:pt x="2503" y="1115"/>
                      <a:pt x="2519" y="647"/>
                    </a:cubicBezTo>
                    <a:lnTo>
                      <a:pt x="2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44"/>
              <p:cNvSpPr/>
              <p:nvPr/>
            </p:nvSpPr>
            <p:spPr>
              <a:xfrm>
                <a:off x="4488989" y="2161814"/>
                <a:ext cx="251444" cy="103810"/>
              </a:xfrm>
              <a:custGeom>
                <a:rect b="b" l="l" r="r" t="t"/>
                <a:pathLst>
                  <a:path extrusionOk="0" h="1047" w="2536">
                    <a:moveTo>
                      <a:pt x="2535" y="1"/>
                    </a:moveTo>
                    <a:lnTo>
                      <a:pt x="21" y="350"/>
                    </a:lnTo>
                    <a:cubicBezTo>
                      <a:pt x="21" y="350"/>
                      <a:pt x="9" y="626"/>
                      <a:pt x="1" y="1034"/>
                    </a:cubicBezTo>
                    <a:cubicBezTo>
                      <a:pt x="77" y="1039"/>
                      <a:pt x="194" y="1047"/>
                      <a:pt x="337" y="1047"/>
                    </a:cubicBezTo>
                    <a:cubicBezTo>
                      <a:pt x="597" y="1047"/>
                      <a:pt x="942" y="1022"/>
                      <a:pt x="1270" y="919"/>
                    </a:cubicBezTo>
                    <a:cubicBezTo>
                      <a:pt x="1791" y="752"/>
                      <a:pt x="2324" y="671"/>
                      <a:pt x="2511" y="647"/>
                    </a:cubicBezTo>
                    <a:lnTo>
                      <a:pt x="25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44"/>
              <p:cNvSpPr/>
              <p:nvPr/>
            </p:nvSpPr>
            <p:spPr>
              <a:xfrm>
                <a:off x="4491071" y="2161814"/>
                <a:ext cx="249362" cy="34802"/>
              </a:xfrm>
              <a:custGeom>
                <a:rect b="b" l="l" r="r" t="t"/>
                <a:pathLst>
                  <a:path extrusionOk="0" h="351" w="2515">
                    <a:moveTo>
                      <a:pt x="2514" y="1"/>
                    </a:moveTo>
                    <a:cubicBezTo>
                      <a:pt x="2514" y="1"/>
                      <a:pt x="1363" y="106"/>
                      <a:pt x="1074" y="142"/>
                    </a:cubicBezTo>
                    <a:cubicBezTo>
                      <a:pt x="790" y="179"/>
                      <a:pt x="0" y="350"/>
                      <a:pt x="0" y="350"/>
                    </a:cubicBezTo>
                    <a:cubicBezTo>
                      <a:pt x="0" y="350"/>
                      <a:pt x="802" y="289"/>
                      <a:pt x="1091" y="253"/>
                    </a:cubicBezTo>
                    <a:cubicBezTo>
                      <a:pt x="1380" y="215"/>
                      <a:pt x="2514" y="1"/>
                      <a:pt x="25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44"/>
              <p:cNvSpPr/>
              <p:nvPr/>
            </p:nvSpPr>
            <p:spPr>
              <a:xfrm>
                <a:off x="4956578" y="2161814"/>
                <a:ext cx="252138" cy="348711"/>
              </a:xfrm>
              <a:custGeom>
                <a:rect b="b" l="l" r="r" t="t"/>
                <a:pathLst>
                  <a:path extrusionOk="0" h="3517" w="2543">
                    <a:moveTo>
                      <a:pt x="0" y="1"/>
                    </a:moveTo>
                    <a:lnTo>
                      <a:pt x="25" y="647"/>
                    </a:lnTo>
                    <a:cubicBezTo>
                      <a:pt x="40" y="1115"/>
                      <a:pt x="69" y="1920"/>
                      <a:pt x="122" y="3304"/>
                    </a:cubicBezTo>
                    <a:cubicBezTo>
                      <a:pt x="149" y="3303"/>
                      <a:pt x="176" y="3302"/>
                      <a:pt x="202" y="3302"/>
                    </a:cubicBezTo>
                    <a:cubicBezTo>
                      <a:pt x="760" y="3302"/>
                      <a:pt x="1182" y="3516"/>
                      <a:pt x="2065" y="3516"/>
                    </a:cubicBezTo>
                    <a:cubicBezTo>
                      <a:pt x="2169" y="3516"/>
                      <a:pt x="2279" y="3513"/>
                      <a:pt x="2396" y="3507"/>
                    </a:cubicBezTo>
                    <a:cubicBezTo>
                      <a:pt x="2530" y="2840"/>
                      <a:pt x="2543" y="1741"/>
                      <a:pt x="2534" y="1034"/>
                    </a:cubicBezTo>
                    <a:cubicBezTo>
                      <a:pt x="2526" y="626"/>
                      <a:pt x="2514" y="350"/>
                      <a:pt x="2514" y="35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44"/>
              <p:cNvSpPr/>
              <p:nvPr/>
            </p:nvSpPr>
            <p:spPr>
              <a:xfrm>
                <a:off x="4956578" y="2161814"/>
                <a:ext cx="251246" cy="103810"/>
              </a:xfrm>
              <a:custGeom>
                <a:rect b="b" l="l" r="r" t="t"/>
                <a:pathLst>
                  <a:path extrusionOk="0" h="1047" w="2534">
                    <a:moveTo>
                      <a:pt x="0" y="1"/>
                    </a:moveTo>
                    <a:lnTo>
                      <a:pt x="25" y="647"/>
                    </a:lnTo>
                    <a:cubicBezTo>
                      <a:pt x="211" y="671"/>
                      <a:pt x="744" y="752"/>
                      <a:pt x="1270" y="919"/>
                    </a:cubicBezTo>
                    <a:cubicBezTo>
                      <a:pt x="1595" y="1022"/>
                      <a:pt x="1939" y="1047"/>
                      <a:pt x="2199" y="1047"/>
                    </a:cubicBezTo>
                    <a:cubicBezTo>
                      <a:pt x="2341" y="1047"/>
                      <a:pt x="2458" y="1039"/>
                      <a:pt x="2534" y="1034"/>
                    </a:cubicBezTo>
                    <a:cubicBezTo>
                      <a:pt x="2526" y="626"/>
                      <a:pt x="2514" y="350"/>
                      <a:pt x="2514" y="35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44"/>
              <p:cNvSpPr/>
              <p:nvPr/>
            </p:nvSpPr>
            <p:spPr>
              <a:xfrm>
                <a:off x="4956578" y="2161814"/>
                <a:ext cx="249362" cy="34802"/>
              </a:xfrm>
              <a:custGeom>
                <a:rect b="b" l="l" r="r" t="t"/>
                <a:pathLst>
                  <a:path extrusionOk="0" h="351" w="2515">
                    <a:moveTo>
                      <a:pt x="0" y="1"/>
                    </a:moveTo>
                    <a:cubicBezTo>
                      <a:pt x="1" y="1"/>
                      <a:pt x="1139" y="215"/>
                      <a:pt x="1424" y="253"/>
                    </a:cubicBezTo>
                    <a:cubicBezTo>
                      <a:pt x="1713" y="289"/>
                      <a:pt x="2514" y="350"/>
                      <a:pt x="2514" y="350"/>
                    </a:cubicBezTo>
                    <a:cubicBezTo>
                      <a:pt x="2514" y="350"/>
                      <a:pt x="1725" y="179"/>
                      <a:pt x="1441" y="142"/>
                    </a:cubicBezTo>
                    <a:cubicBezTo>
                      <a:pt x="1152" y="10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44"/>
              <p:cNvSpPr/>
              <p:nvPr/>
            </p:nvSpPr>
            <p:spPr>
              <a:xfrm>
                <a:off x="4475703" y="2168654"/>
                <a:ext cx="251841" cy="104603"/>
              </a:xfrm>
              <a:custGeom>
                <a:rect b="b" l="l" r="r" t="t"/>
                <a:pathLst>
                  <a:path extrusionOk="0" h="1055" w="2540">
                    <a:moveTo>
                      <a:pt x="2535" y="9"/>
                    </a:moveTo>
                    <a:lnTo>
                      <a:pt x="2511" y="647"/>
                    </a:lnTo>
                    <a:cubicBezTo>
                      <a:pt x="2307" y="676"/>
                      <a:pt x="1787" y="757"/>
                      <a:pt x="1266" y="920"/>
                    </a:cubicBezTo>
                    <a:cubicBezTo>
                      <a:pt x="939" y="1023"/>
                      <a:pt x="597" y="1049"/>
                      <a:pt x="338" y="1049"/>
                    </a:cubicBezTo>
                    <a:cubicBezTo>
                      <a:pt x="197" y="1049"/>
                      <a:pt x="81" y="1041"/>
                      <a:pt x="5" y="1034"/>
                    </a:cubicBezTo>
                    <a:cubicBezTo>
                      <a:pt x="13" y="655"/>
                      <a:pt x="21" y="383"/>
                      <a:pt x="25" y="354"/>
                    </a:cubicBezTo>
                    <a:lnTo>
                      <a:pt x="2535" y="9"/>
                    </a:lnTo>
                    <a:close/>
                    <a:moveTo>
                      <a:pt x="2539" y="0"/>
                    </a:moveTo>
                    <a:lnTo>
                      <a:pt x="21" y="351"/>
                    </a:lnTo>
                    <a:lnTo>
                      <a:pt x="18" y="351"/>
                    </a:lnTo>
                    <a:cubicBezTo>
                      <a:pt x="18" y="354"/>
                      <a:pt x="5" y="635"/>
                      <a:pt x="1" y="1038"/>
                    </a:cubicBezTo>
                    <a:lnTo>
                      <a:pt x="5" y="1038"/>
                    </a:lnTo>
                    <a:cubicBezTo>
                      <a:pt x="78" y="1046"/>
                      <a:pt x="196" y="1055"/>
                      <a:pt x="343" y="1055"/>
                    </a:cubicBezTo>
                    <a:cubicBezTo>
                      <a:pt x="603" y="1055"/>
                      <a:pt x="945" y="1030"/>
                      <a:pt x="1270" y="924"/>
                    </a:cubicBezTo>
                    <a:cubicBezTo>
                      <a:pt x="1787" y="762"/>
                      <a:pt x="2312" y="680"/>
                      <a:pt x="2515" y="655"/>
                    </a:cubicBezTo>
                    <a:lnTo>
                      <a:pt x="2539" y="5"/>
                    </a:lnTo>
                    <a:lnTo>
                      <a:pt x="25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44"/>
              <p:cNvSpPr/>
              <p:nvPr/>
            </p:nvSpPr>
            <p:spPr>
              <a:xfrm>
                <a:off x="4973929" y="2173017"/>
                <a:ext cx="251742" cy="104603"/>
              </a:xfrm>
              <a:custGeom>
                <a:rect b="b" l="l" r="r" t="t"/>
                <a:pathLst>
                  <a:path extrusionOk="0" h="1055" w="2539">
                    <a:moveTo>
                      <a:pt x="4" y="10"/>
                    </a:moveTo>
                    <a:lnTo>
                      <a:pt x="2514" y="355"/>
                    </a:lnTo>
                    <a:cubicBezTo>
                      <a:pt x="2514" y="384"/>
                      <a:pt x="2526" y="652"/>
                      <a:pt x="2535" y="1035"/>
                    </a:cubicBezTo>
                    <a:cubicBezTo>
                      <a:pt x="2459" y="1042"/>
                      <a:pt x="2344" y="1049"/>
                      <a:pt x="2204" y="1049"/>
                    </a:cubicBezTo>
                    <a:cubicBezTo>
                      <a:pt x="1944" y="1049"/>
                      <a:pt x="1600" y="1024"/>
                      <a:pt x="1269" y="921"/>
                    </a:cubicBezTo>
                    <a:cubicBezTo>
                      <a:pt x="753" y="758"/>
                      <a:pt x="232" y="677"/>
                      <a:pt x="28" y="648"/>
                    </a:cubicBezTo>
                    <a:lnTo>
                      <a:pt x="4" y="10"/>
                    </a:lnTo>
                    <a:close/>
                    <a:moveTo>
                      <a:pt x="0" y="1"/>
                    </a:moveTo>
                    <a:lnTo>
                      <a:pt x="25" y="652"/>
                    </a:lnTo>
                    <a:lnTo>
                      <a:pt x="25" y="656"/>
                    </a:lnTo>
                    <a:cubicBezTo>
                      <a:pt x="228" y="681"/>
                      <a:pt x="748" y="762"/>
                      <a:pt x="1269" y="925"/>
                    </a:cubicBezTo>
                    <a:cubicBezTo>
                      <a:pt x="1595" y="1030"/>
                      <a:pt x="1936" y="1054"/>
                      <a:pt x="2197" y="1054"/>
                    </a:cubicBezTo>
                    <a:cubicBezTo>
                      <a:pt x="2339" y="1054"/>
                      <a:pt x="2462" y="1047"/>
                      <a:pt x="2535" y="1039"/>
                    </a:cubicBezTo>
                    <a:lnTo>
                      <a:pt x="2539" y="1039"/>
                    </a:lnTo>
                    <a:cubicBezTo>
                      <a:pt x="2535" y="636"/>
                      <a:pt x="2522" y="355"/>
                      <a:pt x="2518" y="35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44"/>
              <p:cNvSpPr/>
              <p:nvPr/>
            </p:nvSpPr>
            <p:spPr>
              <a:xfrm>
                <a:off x="4439414" y="3117811"/>
                <a:ext cx="381232" cy="1321868"/>
              </a:xfrm>
              <a:custGeom>
                <a:rect b="b" l="l" r="r" t="t"/>
                <a:pathLst>
                  <a:path extrusionOk="0" h="13332" w="3845">
                    <a:moveTo>
                      <a:pt x="78" y="0"/>
                    </a:moveTo>
                    <a:cubicBezTo>
                      <a:pt x="78" y="0"/>
                      <a:pt x="70" y="1200"/>
                      <a:pt x="1" y="1452"/>
                    </a:cubicBezTo>
                    <a:lnTo>
                      <a:pt x="172" y="3181"/>
                    </a:lnTo>
                    <a:cubicBezTo>
                      <a:pt x="172" y="3181"/>
                      <a:pt x="183" y="3624"/>
                      <a:pt x="172" y="3701"/>
                    </a:cubicBezTo>
                    <a:cubicBezTo>
                      <a:pt x="155" y="3775"/>
                      <a:pt x="286" y="3872"/>
                      <a:pt x="286" y="3872"/>
                    </a:cubicBezTo>
                    <a:cubicBezTo>
                      <a:pt x="286" y="3872"/>
                      <a:pt x="838" y="9604"/>
                      <a:pt x="705" y="10487"/>
                    </a:cubicBezTo>
                    <a:cubicBezTo>
                      <a:pt x="566" y="11370"/>
                      <a:pt x="489" y="11459"/>
                      <a:pt x="489" y="11459"/>
                    </a:cubicBezTo>
                    <a:cubicBezTo>
                      <a:pt x="489" y="11459"/>
                      <a:pt x="754" y="12867"/>
                      <a:pt x="835" y="13132"/>
                    </a:cubicBezTo>
                    <a:cubicBezTo>
                      <a:pt x="867" y="13147"/>
                      <a:pt x="904" y="13160"/>
                      <a:pt x="940" y="13176"/>
                    </a:cubicBezTo>
                    <a:cubicBezTo>
                      <a:pt x="1280" y="13300"/>
                      <a:pt x="1712" y="13332"/>
                      <a:pt x="2063" y="13332"/>
                    </a:cubicBezTo>
                    <a:cubicBezTo>
                      <a:pt x="2426" y="13332"/>
                      <a:pt x="2702" y="13298"/>
                      <a:pt x="2702" y="13298"/>
                    </a:cubicBezTo>
                    <a:cubicBezTo>
                      <a:pt x="2702" y="13298"/>
                      <a:pt x="2791" y="13241"/>
                      <a:pt x="2922" y="13176"/>
                    </a:cubicBezTo>
                    <a:cubicBezTo>
                      <a:pt x="3076" y="13091"/>
                      <a:pt x="3292" y="12989"/>
                      <a:pt x="3454" y="12956"/>
                    </a:cubicBezTo>
                    <a:cubicBezTo>
                      <a:pt x="3589" y="12676"/>
                      <a:pt x="3190" y="11378"/>
                      <a:pt x="3190" y="11378"/>
                    </a:cubicBezTo>
                    <a:cubicBezTo>
                      <a:pt x="3190" y="11378"/>
                      <a:pt x="3499" y="7269"/>
                      <a:pt x="3837" y="6240"/>
                    </a:cubicBezTo>
                    <a:lnTo>
                      <a:pt x="3711" y="5333"/>
                    </a:lnTo>
                    <a:lnTo>
                      <a:pt x="3825" y="928"/>
                    </a:lnTo>
                    <a:lnTo>
                      <a:pt x="3833" y="825"/>
                    </a:lnTo>
                    <a:lnTo>
                      <a:pt x="3845" y="667"/>
                    </a:lnTo>
                    <a:lnTo>
                      <a:pt x="3845" y="667"/>
                    </a:lnTo>
                    <a:cubicBezTo>
                      <a:pt x="3801" y="671"/>
                      <a:pt x="3776" y="671"/>
                      <a:pt x="3776" y="671"/>
                    </a:cubicBezTo>
                    <a:lnTo>
                      <a:pt x="3735" y="256"/>
                    </a:lnTo>
                    <a:cubicBezTo>
                      <a:pt x="3735" y="256"/>
                      <a:pt x="3674" y="256"/>
                      <a:pt x="3561" y="260"/>
                    </a:cubicBezTo>
                    <a:cubicBezTo>
                      <a:pt x="3440" y="263"/>
                      <a:pt x="3263" y="265"/>
                      <a:pt x="3047" y="265"/>
                    </a:cubicBezTo>
                    <a:cubicBezTo>
                      <a:pt x="2274" y="265"/>
                      <a:pt x="1010" y="228"/>
                      <a:pt x="135" y="12"/>
                    </a:cubicBezTo>
                    <a:cubicBezTo>
                      <a:pt x="131" y="12"/>
                      <a:pt x="123" y="12"/>
                      <a:pt x="119" y="8"/>
                    </a:cubicBezTo>
                    <a:cubicBezTo>
                      <a:pt x="106" y="8"/>
                      <a:pt x="91" y="4"/>
                      <a:pt x="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44"/>
              <p:cNvSpPr/>
              <p:nvPr/>
            </p:nvSpPr>
            <p:spPr>
              <a:xfrm>
                <a:off x="4479768" y="4424102"/>
                <a:ext cx="235680" cy="227648"/>
              </a:xfrm>
              <a:custGeom>
                <a:rect b="b" l="l" r="r" t="t"/>
                <a:pathLst>
                  <a:path extrusionOk="0" h="2296" w="2377">
                    <a:moveTo>
                      <a:pt x="533" y="1"/>
                    </a:moveTo>
                    <a:cubicBezTo>
                      <a:pt x="525" y="14"/>
                      <a:pt x="86" y="851"/>
                      <a:pt x="45" y="1132"/>
                    </a:cubicBezTo>
                    <a:cubicBezTo>
                      <a:pt x="1" y="1417"/>
                      <a:pt x="1009" y="2295"/>
                      <a:pt x="1009" y="2295"/>
                    </a:cubicBezTo>
                    <a:cubicBezTo>
                      <a:pt x="1009" y="2295"/>
                      <a:pt x="2087" y="1950"/>
                      <a:pt x="2234" y="1673"/>
                    </a:cubicBezTo>
                    <a:cubicBezTo>
                      <a:pt x="2376" y="1397"/>
                      <a:pt x="2295" y="123"/>
                      <a:pt x="2295" y="123"/>
                    </a:cubicBezTo>
                    <a:lnTo>
                      <a:pt x="2295" y="123"/>
                    </a:lnTo>
                    <a:cubicBezTo>
                      <a:pt x="2295" y="123"/>
                      <a:pt x="2019" y="157"/>
                      <a:pt x="1656" y="157"/>
                    </a:cubicBezTo>
                    <a:cubicBezTo>
                      <a:pt x="1305" y="157"/>
                      <a:pt x="873" y="125"/>
                      <a:pt x="5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44"/>
              <p:cNvSpPr/>
              <p:nvPr/>
            </p:nvSpPr>
            <p:spPr>
              <a:xfrm>
                <a:off x="4952910" y="3152811"/>
                <a:ext cx="384504" cy="1299262"/>
              </a:xfrm>
              <a:custGeom>
                <a:rect b="b" l="l" r="r" t="t"/>
                <a:pathLst>
                  <a:path extrusionOk="0" h="13104" w="3878">
                    <a:moveTo>
                      <a:pt x="3410" y="0"/>
                    </a:moveTo>
                    <a:cubicBezTo>
                      <a:pt x="3333" y="41"/>
                      <a:pt x="2986" y="82"/>
                      <a:pt x="2514" y="119"/>
                    </a:cubicBezTo>
                    <a:cubicBezTo>
                      <a:pt x="2405" y="126"/>
                      <a:pt x="2283" y="135"/>
                      <a:pt x="2161" y="143"/>
                    </a:cubicBezTo>
                    <a:cubicBezTo>
                      <a:pt x="1497" y="192"/>
                      <a:pt x="684" y="228"/>
                      <a:pt x="0" y="261"/>
                    </a:cubicBezTo>
                    <a:cubicBezTo>
                      <a:pt x="0" y="261"/>
                      <a:pt x="199" y="1786"/>
                      <a:pt x="0" y="3027"/>
                    </a:cubicBezTo>
                    <a:cubicBezTo>
                      <a:pt x="297" y="3703"/>
                      <a:pt x="521" y="3759"/>
                      <a:pt x="521" y="3943"/>
                    </a:cubicBezTo>
                    <a:cubicBezTo>
                      <a:pt x="521" y="4126"/>
                      <a:pt x="143" y="4829"/>
                      <a:pt x="155" y="5070"/>
                    </a:cubicBezTo>
                    <a:cubicBezTo>
                      <a:pt x="167" y="5248"/>
                      <a:pt x="623" y="8971"/>
                      <a:pt x="851" y="10834"/>
                    </a:cubicBezTo>
                    <a:cubicBezTo>
                      <a:pt x="924" y="11436"/>
                      <a:pt x="973" y="11843"/>
                      <a:pt x="981" y="11880"/>
                    </a:cubicBezTo>
                    <a:lnTo>
                      <a:pt x="981" y="11884"/>
                    </a:lnTo>
                    <a:cubicBezTo>
                      <a:pt x="981" y="11884"/>
                      <a:pt x="847" y="11908"/>
                      <a:pt x="830" y="11957"/>
                    </a:cubicBezTo>
                    <a:cubicBezTo>
                      <a:pt x="826" y="11969"/>
                      <a:pt x="834" y="12038"/>
                      <a:pt x="855" y="12132"/>
                    </a:cubicBezTo>
                    <a:cubicBezTo>
                      <a:pt x="911" y="12417"/>
                      <a:pt x="1033" y="12945"/>
                      <a:pt x="1033" y="12945"/>
                    </a:cubicBezTo>
                    <a:cubicBezTo>
                      <a:pt x="1033" y="12945"/>
                      <a:pt x="1225" y="12974"/>
                      <a:pt x="1489" y="13006"/>
                    </a:cubicBezTo>
                    <a:cubicBezTo>
                      <a:pt x="1839" y="13051"/>
                      <a:pt x="2327" y="13104"/>
                      <a:pt x="2689" y="13104"/>
                    </a:cubicBezTo>
                    <a:cubicBezTo>
                      <a:pt x="2909" y="13002"/>
                      <a:pt x="3080" y="12925"/>
                      <a:pt x="3211" y="12864"/>
                    </a:cubicBezTo>
                    <a:cubicBezTo>
                      <a:pt x="3547" y="12706"/>
                      <a:pt x="3621" y="12657"/>
                      <a:pt x="3621" y="12657"/>
                    </a:cubicBezTo>
                    <a:lnTo>
                      <a:pt x="3621" y="11818"/>
                    </a:lnTo>
                    <a:lnTo>
                      <a:pt x="3442" y="11636"/>
                    </a:lnTo>
                    <a:cubicBezTo>
                      <a:pt x="3442" y="11636"/>
                      <a:pt x="3588" y="7901"/>
                      <a:pt x="3877" y="6473"/>
                    </a:cubicBezTo>
                    <a:cubicBezTo>
                      <a:pt x="3483" y="5688"/>
                      <a:pt x="3459" y="5643"/>
                      <a:pt x="3459" y="5643"/>
                    </a:cubicBezTo>
                    <a:cubicBezTo>
                      <a:pt x="3459" y="5643"/>
                      <a:pt x="3588" y="1144"/>
                      <a:pt x="3609" y="729"/>
                    </a:cubicBezTo>
                    <a:cubicBezTo>
                      <a:pt x="3425" y="179"/>
                      <a:pt x="3410" y="0"/>
                      <a:pt x="34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44"/>
              <p:cNvSpPr/>
              <p:nvPr/>
            </p:nvSpPr>
            <p:spPr>
              <a:xfrm>
                <a:off x="5097668" y="4428168"/>
                <a:ext cx="239745" cy="232507"/>
              </a:xfrm>
              <a:custGeom>
                <a:rect b="b" l="l" r="r" t="t"/>
                <a:pathLst>
                  <a:path extrusionOk="0" h="2345" w="2418">
                    <a:moveTo>
                      <a:pt x="1751" y="1"/>
                    </a:moveTo>
                    <a:cubicBezTo>
                      <a:pt x="1620" y="62"/>
                      <a:pt x="1449" y="139"/>
                      <a:pt x="1229" y="241"/>
                    </a:cubicBezTo>
                    <a:cubicBezTo>
                      <a:pt x="867" y="241"/>
                      <a:pt x="379" y="188"/>
                      <a:pt x="29" y="143"/>
                    </a:cubicBezTo>
                    <a:lnTo>
                      <a:pt x="29" y="143"/>
                    </a:lnTo>
                    <a:cubicBezTo>
                      <a:pt x="29" y="143"/>
                      <a:pt x="1" y="819"/>
                      <a:pt x="78" y="1783"/>
                    </a:cubicBezTo>
                    <a:lnTo>
                      <a:pt x="1339" y="2344"/>
                    </a:lnTo>
                    <a:cubicBezTo>
                      <a:pt x="1339" y="2344"/>
                      <a:pt x="2173" y="1888"/>
                      <a:pt x="2417" y="1449"/>
                    </a:cubicBezTo>
                    <a:cubicBezTo>
                      <a:pt x="2132" y="741"/>
                      <a:pt x="1892" y="261"/>
                      <a:pt x="17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44"/>
              <p:cNvSpPr/>
              <p:nvPr/>
            </p:nvSpPr>
            <p:spPr>
              <a:xfrm>
                <a:off x="5080019" y="1757186"/>
                <a:ext cx="327195" cy="342563"/>
              </a:xfrm>
              <a:custGeom>
                <a:rect b="b" l="l" r="r" t="t"/>
                <a:pathLst>
                  <a:path extrusionOk="0" h="3455" w="3300">
                    <a:moveTo>
                      <a:pt x="0" y="1"/>
                    </a:moveTo>
                    <a:lnTo>
                      <a:pt x="0" y="1"/>
                    </a:lnTo>
                    <a:cubicBezTo>
                      <a:pt x="36" y="9"/>
                      <a:pt x="65" y="70"/>
                      <a:pt x="89" y="164"/>
                    </a:cubicBezTo>
                    <a:cubicBezTo>
                      <a:pt x="142" y="363"/>
                      <a:pt x="179" y="701"/>
                      <a:pt x="232" y="1001"/>
                    </a:cubicBezTo>
                    <a:cubicBezTo>
                      <a:pt x="248" y="1095"/>
                      <a:pt x="273" y="1254"/>
                      <a:pt x="305" y="1441"/>
                    </a:cubicBezTo>
                    <a:cubicBezTo>
                      <a:pt x="427" y="2186"/>
                      <a:pt x="618" y="3447"/>
                      <a:pt x="464" y="3447"/>
                    </a:cubicBezTo>
                    <a:lnTo>
                      <a:pt x="459" y="3447"/>
                    </a:lnTo>
                    <a:cubicBezTo>
                      <a:pt x="470" y="3451"/>
                      <a:pt x="482" y="3454"/>
                      <a:pt x="493" y="3454"/>
                    </a:cubicBezTo>
                    <a:cubicBezTo>
                      <a:pt x="502" y="3454"/>
                      <a:pt x="511" y="3452"/>
                      <a:pt x="521" y="3447"/>
                    </a:cubicBezTo>
                    <a:cubicBezTo>
                      <a:pt x="639" y="3353"/>
                      <a:pt x="3299" y="2373"/>
                      <a:pt x="3299" y="2373"/>
                    </a:cubicBezTo>
                    <a:cubicBezTo>
                      <a:pt x="3299" y="2373"/>
                      <a:pt x="2807" y="534"/>
                      <a:pt x="2058" y="42"/>
                    </a:cubicBezTo>
                    <a:cubicBezTo>
                      <a:pt x="2030" y="49"/>
                      <a:pt x="1997" y="54"/>
                      <a:pt x="1965" y="58"/>
                    </a:cubicBezTo>
                    <a:cubicBezTo>
                      <a:pt x="1859" y="70"/>
                      <a:pt x="1741" y="79"/>
                      <a:pt x="1611" y="83"/>
                    </a:cubicBezTo>
                    <a:cubicBezTo>
                      <a:pt x="1547" y="85"/>
                      <a:pt x="1480" y="85"/>
                      <a:pt x="1412" y="85"/>
                    </a:cubicBezTo>
                    <a:cubicBezTo>
                      <a:pt x="790" y="85"/>
                      <a:pt x="77" y="8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44"/>
              <p:cNvSpPr/>
              <p:nvPr/>
            </p:nvSpPr>
            <p:spPr>
              <a:xfrm>
                <a:off x="4897187" y="1622541"/>
                <a:ext cx="140496" cy="37181"/>
              </a:xfrm>
              <a:custGeom>
                <a:rect b="b" l="l" r="r" t="t"/>
                <a:pathLst>
                  <a:path extrusionOk="0" h="375" w="1417">
                    <a:moveTo>
                      <a:pt x="1388" y="0"/>
                    </a:moveTo>
                    <a:lnTo>
                      <a:pt x="1" y="256"/>
                    </a:lnTo>
                    <a:lnTo>
                      <a:pt x="25" y="374"/>
                    </a:lnTo>
                    <a:lnTo>
                      <a:pt x="1417" y="110"/>
                    </a:lnTo>
                    <a:lnTo>
                      <a:pt x="13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44"/>
              <p:cNvSpPr/>
              <p:nvPr/>
            </p:nvSpPr>
            <p:spPr>
              <a:xfrm>
                <a:off x="4790007" y="1761449"/>
                <a:ext cx="320254" cy="176487"/>
              </a:xfrm>
              <a:custGeom>
                <a:rect b="b" l="l" r="r" t="t"/>
                <a:pathLst>
                  <a:path extrusionOk="0" h="1780" w="3230">
                    <a:moveTo>
                      <a:pt x="1205" y="1"/>
                    </a:moveTo>
                    <a:cubicBezTo>
                      <a:pt x="1169" y="1"/>
                      <a:pt x="1136" y="1"/>
                      <a:pt x="1106" y="2"/>
                    </a:cubicBezTo>
                    <a:cubicBezTo>
                      <a:pt x="1025" y="19"/>
                      <a:pt x="943" y="36"/>
                      <a:pt x="870" y="51"/>
                    </a:cubicBezTo>
                    <a:cubicBezTo>
                      <a:pt x="297" y="182"/>
                      <a:pt x="0" y="284"/>
                      <a:pt x="0" y="284"/>
                    </a:cubicBezTo>
                    <a:lnTo>
                      <a:pt x="8" y="304"/>
                    </a:lnTo>
                    <a:lnTo>
                      <a:pt x="65" y="535"/>
                    </a:lnTo>
                    <a:lnTo>
                      <a:pt x="240" y="584"/>
                    </a:lnTo>
                    <a:lnTo>
                      <a:pt x="240" y="967"/>
                    </a:lnTo>
                    <a:lnTo>
                      <a:pt x="342" y="1024"/>
                    </a:lnTo>
                    <a:lnTo>
                      <a:pt x="354" y="1313"/>
                    </a:lnTo>
                    <a:lnTo>
                      <a:pt x="460" y="1406"/>
                    </a:lnTo>
                    <a:lnTo>
                      <a:pt x="443" y="1593"/>
                    </a:lnTo>
                    <a:lnTo>
                      <a:pt x="541" y="1739"/>
                    </a:lnTo>
                    <a:cubicBezTo>
                      <a:pt x="541" y="1739"/>
                      <a:pt x="1096" y="1780"/>
                      <a:pt x="1337" y="1780"/>
                    </a:cubicBezTo>
                    <a:cubicBezTo>
                      <a:pt x="1375" y="1780"/>
                      <a:pt x="1405" y="1779"/>
                      <a:pt x="1424" y="1776"/>
                    </a:cubicBezTo>
                    <a:cubicBezTo>
                      <a:pt x="1821" y="1612"/>
                      <a:pt x="2308" y="1377"/>
                      <a:pt x="2916" y="1377"/>
                    </a:cubicBezTo>
                    <a:cubicBezTo>
                      <a:pt x="3017" y="1377"/>
                      <a:pt x="3122" y="1383"/>
                      <a:pt x="3230" y="1398"/>
                    </a:cubicBezTo>
                    <a:cubicBezTo>
                      <a:pt x="3198" y="1211"/>
                      <a:pt x="3173" y="1052"/>
                      <a:pt x="3157" y="958"/>
                    </a:cubicBezTo>
                    <a:cubicBezTo>
                      <a:pt x="3104" y="658"/>
                      <a:pt x="3067" y="320"/>
                      <a:pt x="3014" y="121"/>
                    </a:cubicBezTo>
                    <a:cubicBezTo>
                      <a:pt x="2941" y="117"/>
                      <a:pt x="2832" y="104"/>
                      <a:pt x="2701" y="92"/>
                    </a:cubicBezTo>
                    <a:cubicBezTo>
                      <a:pt x="2266" y="55"/>
                      <a:pt x="1586" y="1"/>
                      <a:pt x="1205" y="1"/>
                    </a:cubicBezTo>
                    <a:close/>
                  </a:path>
                </a:pathLst>
              </a:custGeom>
              <a:solidFill>
                <a:srgbClr val="773C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44"/>
              <p:cNvSpPr/>
              <p:nvPr/>
            </p:nvSpPr>
            <p:spPr>
              <a:xfrm>
                <a:off x="4702458" y="950507"/>
                <a:ext cx="199688" cy="138810"/>
              </a:xfrm>
              <a:custGeom>
                <a:rect b="b" l="l" r="r" t="t"/>
                <a:pathLst>
                  <a:path extrusionOk="0" h="1400" w="2014">
                    <a:moveTo>
                      <a:pt x="20" y="1"/>
                    </a:moveTo>
                    <a:lnTo>
                      <a:pt x="1" y="1225"/>
                    </a:lnTo>
                    <a:lnTo>
                      <a:pt x="602" y="1400"/>
                    </a:lnTo>
                    <a:lnTo>
                      <a:pt x="639" y="1180"/>
                    </a:lnTo>
                    <a:lnTo>
                      <a:pt x="1522" y="1180"/>
                    </a:lnTo>
                    <a:lnTo>
                      <a:pt x="2014" y="355"/>
                    </a:lnTo>
                    <a:lnTo>
                      <a:pt x="1436" y="1038"/>
                    </a:lnTo>
                    <a:lnTo>
                      <a:pt x="545" y="883"/>
                    </a:lnTo>
                    <a:cubicBezTo>
                      <a:pt x="545" y="883"/>
                      <a:pt x="285" y="526"/>
                      <a:pt x="20" y="1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44"/>
              <p:cNvSpPr/>
              <p:nvPr/>
            </p:nvSpPr>
            <p:spPr>
              <a:xfrm>
                <a:off x="4941606" y="765792"/>
                <a:ext cx="7337" cy="13782"/>
              </a:xfrm>
              <a:custGeom>
                <a:rect b="b" l="l" r="r" t="t"/>
                <a:pathLst>
                  <a:path extrusionOk="0" h="139" w="74">
                    <a:moveTo>
                      <a:pt x="0" y="1"/>
                    </a:moveTo>
                    <a:lnTo>
                      <a:pt x="0" y="1"/>
                    </a:lnTo>
                    <a:cubicBezTo>
                      <a:pt x="5" y="5"/>
                      <a:pt x="9" y="12"/>
                      <a:pt x="13" y="16"/>
                    </a:cubicBezTo>
                    <a:cubicBezTo>
                      <a:pt x="17" y="25"/>
                      <a:pt x="21" y="29"/>
                      <a:pt x="21" y="33"/>
                    </a:cubicBezTo>
                    <a:cubicBezTo>
                      <a:pt x="29" y="46"/>
                      <a:pt x="33" y="57"/>
                      <a:pt x="41" y="70"/>
                    </a:cubicBezTo>
                    <a:cubicBezTo>
                      <a:pt x="45" y="82"/>
                      <a:pt x="54" y="94"/>
                      <a:pt x="58" y="106"/>
                    </a:cubicBezTo>
                    <a:cubicBezTo>
                      <a:pt x="62" y="110"/>
                      <a:pt x="65" y="119"/>
                      <a:pt x="69" y="127"/>
                    </a:cubicBezTo>
                    <a:cubicBezTo>
                      <a:pt x="69" y="131"/>
                      <a:pt x="73" y="135"/>
                      <a:pt x="73" y="138"/>
                    </a:cubicBezTo>
                    <a:cubicBezTo>
                      <a:pt x="73" y="135"/>
                      <a:pt x="69" y="131"/>
                      <a:pt x="69" y="127"/>
                    </a:cubicBezTo>
                    <a:cubicBezTo>
                      <a:pt x="65" y="119"/>
                      <a:pt x="62" y="110"/>
                      <a:pt x="58" y="106"/>
                    </a:cubicBezTo>
                    <a:cubicBezTo>
                      <a:pt x="54" y="94"/>
                      <a:pt x="45" y="82"/>
                      <a:pt x="41" y="70"/>
                    </a:cubicBezTo>
                    <a:cubicBezTo>
                      <a:pt x="33" y="57"/>
                      <a:pt x="29" y="46"/>
                      <a:pt x="21" y="33"/>
                    </a:cubicBezTo>
                    <a:cubicBezTo>
                      <a:pt x="21" y="29"/>
                      <a:pt x="17" y="25"/>
                      <a:pt x="13" y="16"/>
                    </a:cubicBezTo>
                    <a:cubicBezTo>
                      <a:pt x="9" y="12"/>
                      <a:pt x="5" y="5"/>
                      <a:pt x="0" y="1"/>
                    </a:cubicBezTo>
                    <a:close/>
                  </a:path>
                </a:pathLst>
              </a:custGeom>
              <a:solidFill>
                <a:srgbClr val="FFCC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44"/>
              <p:cNvSpPr/>
              <p:nvPr/>
            </p:nvSpPr>
            <p:spPr>
              <a:xfrm>
                <a:off x="4687982" y="699561"/>
                <a:ext cx="264631" cy="347124"/>
              </a:xfrm>
              <a:custGeom>
                <a:rect b="b" l="l" r="r" t="t"/>
                <a:pathLst>
                  <a:path extrusionOk="0" h="3501" w="2669">
                    <a:moveTo>
                      <a:pt x="357" y="958"/>
                    </a:moveTo>
                    <a:lnTo>
                      <a:pt x="357" y="958"/>
                    </a:lnTo>
                    <a:cubicBezTo>
                      <a:pt x="337" y="958"/>
                      <a:pt x="317" y="962"/>
                      <a:pt x="301" y="962"/>
                    </a:cubicBezTo>
                    <a:cubicBezTo>
                      <a:pt x="321" y="962"/>
                      <a:pt x="337" y="958"/>
                      <a:pt x="357" y="958"/>
                    </a:cubicBezTo>
                    <a:close/>
                    <a:moveTo>
                      <a:pt x="391" y="868"/>
                    </a:moveTo>
                    <a:cubicBezTo>
                      <a:pt x="532" y="880"/>
                      <a:pt x="650" y="900"/>
                      <a:pt x="740" y="925"/>
                    </a:cubicBezTo>
                    <a:cubicBezTo>
                      <a:pt x="1005" y="998"/>
                      <a:pt x="1074" y="1095"/>
                      <a:pt x="1074" y="1095"/>
                    </a:cubicBezTo>
                    <a:cubicBezTo>
                      <a:pt x="1074" y="1095"/>
                      <a:pt x="1110" y="1084"/>
                      <a:pt x="1106" y="1014"/>
                    </a:cubicBezTo>
                    <a:lnTo>
                      <a:pt x="1106" y="1014"/>
                    </a:lnTo>
                    <a:cubicBezTo>
                      <a:pt x="1106" y="1014"/>
                      <a:pt x="1151" y="1059"/>
                      <a:pt x="1098" y="1173"/>
                    </a:cubicBezTo>
                    <a:cubicBezTo>
                      <a:pt x="1094" y="1177"/>
                      <a:pt x="1094" y="1181"/>
                      <a:pt x="1090" y="1189"/>
                    </a:cubicBezTo>
                    <a:cubicBezTo>
                      <a:pt x="1086" y="1197"/>
                      <a:pt x="1082" y="1206"/>
                      <a:pt x="1074" y="1214"/>
                    </a:cubicBezTo>
                    <a:cubicBezTo>
                      <a:pt x="890" y="977"/>
                      <a:pt x="357" y="962"/>
                      <a:pt x="301" y="962"/>
                    </a:cubicBezTo>
                    <a:lnTo>
                      <a:pt x="297" y="962"/>
                    </a:lnTo>
                    <a:cubicBezTo>
                      <a:pt x="269" y="962"/>
                      <a:pt x="248" y="962"/>
                      <a:pt x="231" y="966"/>
                    </a:cubicBezTo>
                    <a:cubicBezTo>
                      <a:pt x="228" y="966"/>
                      <a:pt x="224" y="958"/>
                      <a:pt x="224" y="953"/>
                    </a:cubicBezTo>
                    <a:lnTo>
                      <a:pt x="224" y="949"/>
                    </a:lnTo>
                    <a:cubicBezTo>
                      <a:pt x="244" y="921"/>
                      <a:pt x="272" y="896"/>
                      <a:pt x="305" y="885"/>
                    </a:cubicBezTo>
                    <a:cubicBezTo>
                      <a:pt x="329" y="872"/>
                      <a:pt x="350" y="868"/>
                      <a:pt x="374" y="868"/>
                    </a:cubicBezTo>
                    <a:close/>
                    <a:moveTo>
                      <a:pt x="398" y="1039"/>
                    </a:moveTo>
                    <a:lnTo>
                      <a:pt x="776" y="1185"/>
                    </a:lnTo>
                    <a:lnTo>
                      <a:pt x="960" y="1173"/>
                    </a:lnTo>
                    <a:lnTo>
                      <a:pt x="781" y="1246"/>
                    </a:lnTo>
                    <a:lnTo>
                      <a:pt x="398" y="1039"/>
                    </a:lnTo>
                    <a:close/>
                    <a:moveTo>
                      <a:pt x="817" y="1"/>
                    </a:moveTo>
                    <a:cubicBezTo>
                      <a:pt x="565" y="1"/>
                      <a:pt x="269" y="119"/>
                      <a:pt x="162" y="632"/>
                    </a:cubicBezTo>
                    <a:cubicBezTo>
                      <a:pt x="158" y="665"/>
                      <a:pt x="154" y="701"/>
                      <a:pt x="147" y="742"/>
                    </a:cubicBezTo>
                    <a:cubicBezTo>
                      <a:pt x="147" y="750"/>
                      <a:pt x="142" y="758"/>
                      <a:pt x="142" y="766"/>
                    </a:cubicBezTo>
                    <a:cubicBezTo>
                      <a:pt x="142" y="774"/>
                      <a:pt x="138" y="787"/>
                      <a:pt x="138" y="799"/>
                    </a:cubicBezTo>
                    <a:cubicBezTo>
                      <a:pt x="138" y="799"/>
                      <a:pt x="44" y="1413"/>
                      <a:pt x="16" y="1604"/>
                    </a:cubicBezTo>
                    <a:lnTo>
                      <a:pt x="16" y="1625"/>
                    </a:lnTo>
                    <a:cubicBezTo>
                      <a:pt x="4" y="1694"/>
                      <a:pt x="0" y="1767"/>
                      <a:pt x="0" y="1840"/>
                    </a:cubicBezTo>
                    <a:cubicBezTo>
                      <a:pt x="0" y="2081"/>
                      <a:pt x="53" y="2316"/>
                      <a:pt x="162" y="2528"/>
                    </a:cubicBezTo>
                    <a:cubicBezTo>
                      <a:pt x="162" y="2532"/>
                      <a:pt x="162" y="2532"/>
                      <a:pt x="166" y="2532"/>
                    </a:cubicBezTo>
                    <a:lnTo>
                      <a:pt x="166" y="2539"/>
                    </a:lnTo>
                    <a:cubicBezTo>
                      <a:pt x="171" y="2539"/>
                      <a:pt x="171" y="2544"/>
                      <a:pt x="171" y="2544"/>
                    </a:cubicBezTo>
                    <a:lnTo>
                      <a:pt x="171" y="2548"/>
                    </a:lnTo>
                    <a:lnTo>
                      <a:pt x="175" y="2548"/>
                    </a:lnTo>
                    <a:cubicBezTo>
                      <a:pt x="435" y="3065"/>
                      <a:pt x="691" y="3414"/>
                      <a:pt x="691" y="3414"/>
                    </a:cubicBezTo>
                    <a:lnTo>
                      <a:pt x="1183" y="3500"/>
                    </a:lnTo>
                    <a:lnTo>
                      <a:pt x="1232" y="2984"/>
                    </a:lnTo>
                    <a:lnTo>
                      <a:pt x="1183" y="2129"/>
                    </a:lnTo>
                    <a:lnTo>
                      <a:pt x="1240" y="2129"/>
                    </a:lnTo>
                    <a:lnTo>
                      <a:pt x="1334" y="1217"/>
                    </a:lnTo>
                    <a:lnTo>
                      <a:pt x="1383" y="1161"/>
                    </a:lnTo>
                    <a:lnTo>
                      <a:pt x="1204" y="188"/>
                    </a:lnTo>
                    <a:cubicBezTo>
                      <a:pt x="1346" y="140"/>
                      <a:pt x="1472" y="115"/>
                      <a:pt x="1594" y="115"/>
                    </a:cubicBezTo>
                    <a:cubicBezTo>
                      <a:pt x="2278" y="115"/>
                      <a:pt x="2640" y="823"/>
                      <a:pt x="2668" y="888"/>
                    </a:cubicBezTo>
                    <a:cubicBezTo>
                      <a:pt x="2668" y="885"/>
                      <a:pt x="2664" y="880"/>
                      <a:pt x="2664" y="876"/>
                    </a:cubicBezTo>
                    <a:cubicBezTo>
                      <a:pt x="2661" y="864"/>
                      <a:pt x="2652" y="851"/>
                      <a:pt x="2648" y="840"/>
                    </a:cubicBezTo>
                    <a:cubicBezTo>
                      <a:pt x="2648" y="836"/>
                      <a:pt x="2644" y="831"/>
                      <a:pt x="2640" y="823"/>
                    </a:cubicBezTo>
                    <a:cubicBezTo>
                      <a:pt x="2640" y="819"/>
                      <a:pt x="2636" y="811"/>
                      <a:pt x="2631" y="806"/>
                    </a:cubicBezTo>
                    <a:cubicBezTo>
                      <a:pt x="2631" y="803"/>
                      <a:pt x="2627" y="799"/>
                      <a:pt x="2627" y="795"/>
                    </a:cubicBezTo>
                    <a:cubicBezTo>
                      <a:pt x="2623" y="787"/>
                      <a:pt x="2620" y="778"/>
                      <a:pt x="2616" y="774"/>
                    </a:cubicBezTo>
                    <a:cubicBezTo>
                      <a:pt x="2612" y="762"/>
                      <a:pt x="2603" y="750"/>
                      <a:pt x="2599" y="738"/>
                    </a:cubicBezTo>
                    <a:cubicBezTo>
                      <a:pt x="2591" y="725"/>
                      <a:pt x="2587" y="714"/>
                      <a:pt x="2579" y="701"/>
                    </a:cubicBezTo>
                    <a:cubicBezTo>
                      <a:pt x="2579" y="697"/>
                      <a:pt x="2575" y="693"/>
                      <a:pt x="2571" y="684"/>
                    </a:cubicBezTo>
                    <a:cubicBezTo>
                      <a:pt x="2567" y="680"/>
                      <a:pt x="2563" y="673"/>
                      <a:pt x="2558" y="669"/>
                    </a:cubicBezTo>
                    <a:cubicBezTo>
                      <a:pt x="2554" y="656"/>
                      <a:pt x="2546" y="644"/>
                      <a:pt x="2542" y="636"/>
                    </a:cubicBezTo>
                    <a:cubicBezTo>
                      <a:pt x="2539" y="632"/>
                      <a:pt x="2539" y="632"/>
                      <a:pt x="2539" y="628"/>
                    </a:cubicBezTo>
                    <a:cubicBezTo>
                      <a:pt x="2534" y="620"/>
                      <a:pt x="2526" y="611"/>
                      <a:pt x="2522" y="603"/>
                    </a:cubicBezTo>
                    <a:lnTo>
                      <a:pt x="2518" y="599"/>
                    </a:lnTo>
                    <a:cubicBezTo>
                      <a:pt x="2514" y="592"/>
                      <a:pt x="2509" y="583"/>
                      <a:pt x="2501" y="575"/>
                    </a:cubicBezTo>
                    <a:cubicBezTo>
                      <a:pt x="2498" y="571"/>
                      <a:pt x="2494" y="562"/>
                      <a:pt x="2490" y="555"/>
                    </a:cubicBezTo>
                    <a:cubicBezTo>
                      <a:pt x="2485" y="551"/>
                      <a:pt x="2485" y="547"/>
                      <a:pt x="2481" y="543"/>
                    </a:cubicBezTo>
                    <a:cubicBezTo>
                      <a:pt x="2469" y="526"/>
                      <a:pt x="2457" y="510"/>
                      <a:pt x="2445" y="494"/>
                    </a:cubicBezTo>
                    <a:cubicBezTo>
                      <a:pt x="2441" y="489"/>
                      <a:pt x="2436" y="485"/>
                      <a:pt x="2436" y="481"/>
                    </a:cubicBezTo>
                    <a:lnTo>
                      <a:pt x="2417" y="461"/>
                    </a:lnTo>
                    <a:cubicBezTo>
                      <a:pt x="2417" y="461"/>
                      <a:pt x="2417" y="457"/>
                      <a:pt x="2412" y="457"/>
                    </a:cubicBezTo>
                    <a:cubicBezTo>
                      <a:pt x="2404" y="445"/>
                      <a:pt x="2396" y="432"/>
                      <a:pt x="2383" y="425"/>
                    </a:cubicBezTo>
                    <a:cubicBezTo>
                      <a:pt x="2379" y="416"/>
                      <a:pt x="2372" y="408"/>
                      <a:pt x="2363" y="400"/>
                    </a:cubicBezTo>
                    <a:cubicBezTo>
                      <a:pt x="2359" y="396"/>
                      <a:pt x="2355" y="388"/>
                      <a:pt x="2347" y="384"/>
                    </a:cubicBezTo>
                    <a:cubicBezTo>
                      <a:pt x="2334" y="367"/>
                      <a:pt x="2319" y="355"/>
                      <a:pt x="2306" y="343"/>
                    </a:cubicBezTo>
                    <a:lnTo>
                      <a:pt x="2274" y="310"/>
                    </a:lnTo>
                    <a:cubicBezTo>
                      <a:pt x="2246" y="290"/>
                      <a:pt x="2221" y="266"/>
                      <a:pt x="2192" y="245"/>
                    </a:cubicBezTo>
                    <a:cubicBezTo>
                      <a:pt x="2188" y="245"/>
                      <a:pt x="2184" y="241"/>
                      <a:pt x="2180" y="237"/>
                    </a:cubicBezTo>
                    <a:cubicBezTo>
                      <a:pt x="2172" y="233"/>
                      <a:pt x="2164" y="229"/>
                      <a:pt x="2160" y="225"/>
                    </a:cubicBezTo>
                    <a:cubicBezTo>
                      <a:pt x="2152" y="221"/>
                      <a:pt x="2148" y="217"/>
                      <a:pt x="2139" y="213"/>
                    </a:cubicBezTo>
                    <a:cubicBezTo>
                      <a:pt x="2099" y="188"/>
                      <a:pt x="2058" y="164"/>
                      <a:pt x="2009" y="143"/>
                    </a:cubicBezTo>
                    <a:cubicBezTo>
                      <a:pt x="1997" y="136"/>
                      <a:pt x="1981" y="132"/>
                      <a:pt x="1964" y="123"/>
                    </a:cubicBezTo>
                    <a:cubicBezTo>
                      <a:pt x="1936" y="111"/>
                      <a:pt x="1899" y="99"/>
                      <a:pt x="1867" y="91"/>
                    </a:cubicBezTo>
                    <a:cubicBezTo>
                      <a:pt x="1850" y="87"/>
                      <a:pt x="1839" y="83"/>
                      <a:pt x="1822" y="79"/>
                    </a:cubicBezTo>
                    <a:cubicBezTo>
                      <a:pt x="1818" y="79"/>
                      <a:pt x="1810" y="79"/>
                      <a:pt x="1806" y="74"/>
                    </a:cubicBezTo>
                    <a:cubicBezTo>
                      <a:pt x="1801" y="74"/>
                      <a:pt x="1794" y="74"/>
                      <a:pt x="1790" y="70"/>
                    </a:cubicBezTo>
                    <a:cubicBezTo>
                      <a:pt x="1716" y="59"/>
                      <a:pt x="1643" y="50"/>
                      <a:pt x="1562" y="50"/>
                    </a:cubicBezTo>
                    <a:cubicBezTo>
                      <a:pt x="1456" y="50"/>
                      <a:pt x="1343" y="62"/>
                      <a:pt x="1220" y="91"/>
                    </a:cubicBezTo>
                    <a:cubicBezTo>
                      <a:pt x="1220" y="91"/>
                      <a:pt x="1037" y="1"/>
                      <a:pt x="817" y="1"/>
                    </a:cubicBezTo>
                    <a:close/>
                  </a:path>
                </a:pathLst>
              </a:custGeom>
              <a:solidFill>
                <a:srgbClr val="773C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44"/>
              <p:cNvSpPr/>
              <p:nvPr/>
            </p:nvSpPr>
            <p:spPr>
              <a:xfrm>
                <a:off x="4702458" y="737535"/>
                <a:ext cx="237266" cy="35595"/>
              </a:xfrm>
              <a:custGeom>
                <a:rect b="b" l="l" r="r" t="t"/>
                <a:pathLst>
                  <a:path extrusionOk="0" h="359" w="2393">
                    <a:moveTo>
                      <a:pt x="2201" y="1"/>
                    </a:moveTo>
                    <a:lnTo>
                      <a:pt x="2201" y="1"/>
                    </a:lnTo>
                    <a:cubicBezTo>
                      <a:pt x="2203" y="3"/>
                      <a:pt x="2205" y="4"/>
                      <a:pt x="2207" y="5"/>
                    </a:cubicBezTo>
                    <a:lnTo>
                      <a:pt x="2207" y="5"/>
                    </a:lnTo>
                    <a:cubicBezTo>
                      <a:pt x="2205" y="3"/>
                      <a:pt x="2203" y="2"/>
                      <a:pt x="2201" y="1"/>
                    </a:cubicBezTo>
                    <a:close/>
                    <a:moveTo>
                      <a:pt x="2207" y="5"/>
                    </a:moveTo>
                    <a:cubicBezTo>
                      <a:pt x="2207" y="5"/>
                      <a:pt x="2208" y="6"/>
                      <a:pt x="2209" y="7"/>
                    </a:cubicBezTo>
                    <a:lnTo>
                      <a:pt x="2209" y="7"/>
                    </a:lnTo>
                    <a:cubicBezTo>
                      <a:pt x="2208" y="6"/>
                      <a:pt x="2208" y="5"/>
                      <a:pt x="2207" y="5"/>
                    </a:cubicBezTo>
                    <a:close/>
                    <a:moveTo>
                      <a:pt x="2209" y="7"/>
                    </a:moveTo>
                    <a:cubicBezTo>
                      <a:pt x="2209" y="7"/>
                      <a:pt x="2209" y="8"/>
                      <a:pt x="2209" y="8"/>
                    </a:cubicBezTo>
                    <a:cubicBezTo>
                      <a:pt x="2209" y="8"/>
                      <a:pt x="2210" y="9"/>
                      <a:pt x="2210" y="9"/>
                    </a:cubicBezTo>
                    <a:lnTo>
                      <a:pt x="2210" y="9"/>
                    </a:lnTo>
                    <a:cubicBezTo>
                      <a:pt x="2210" y="8"/>
                      <a:pt x="2209" y="7"/>
                      <a:pt x="2209" y="7"/>
                    </a:cubicBezTo>
                    <a:close/>
                    <a:moveTo>
                      <a:pt x="2210" y="9"/>
                    </a:moveTo>
                    <a:cubicBezTo>
                      <a:pt x="2213" y="12"/>
                      <a:pt x="2215" y="15"/>
                      <a:pt x="2217" y="17"/>
                    </a:cubicBezTo>
                    <a:lnTo>
                      <a:pt x="2217" y="17"/>
                    </a:lnTo>
                    <a:cubicBezTo>
                      <a:pt x="2213" y="14"/>
                      <a:pt x="2213" y="10"/>
                      <a:pt x="2210" y="9"/>
                    </a:cubicBezTo>
                    <a:close/>
                    <a:moveTo>
                      <a:pt x="2335" y="160"/>
                    </a:moveTo>
                    <a:lnTo>
                      <a:pt x="2335" y="164"/>
                    </a:lnTo>
                    <a:lnTo>
                      <a:pt x="2342" y="170"/>
                    </a:lnTo>
                    <a:lnTo>
                      <a:pt x="2342" y="170"/>
                    </a:lnTo>
                    <a:cubicBezTo>
                      <a:pt x="2339" y="167"/>
                      <a:pt x="2338" y="163"/>
                      <a:pt x="2335" y="160"/>
                    </a:cubicBezTo>
                    <a:close/>
                    <a:moveTo>
                      <a:pt x="2342" y="170"/>
                    </a:moveTo>
                    <a:cubicBezTo>
                      <a:pt x="2343" y="171"/>
                      <a:pt x="2343" y="171"/>
                      <a:pt x="2344" y="172"/>
                    </a:cubicBezTo>
                    <a:lnTo>
                      <a:pt x="2342" y="170"/>
                    </a:lnTo>
                    <a:close/>
                    <a:moveTo>
                      <a:pt x="2355" y="192"/>
                    </a:moveTo>
                    <a:lnTo>
                      <a:pt x="2355" y="192"/>
                    </a:lnTo>
                    <a:cubicBezTo>
                      <a:pt x="2357" y="194"/>
                      <a:pt x="2358" y="195"/>
                      <a:pt x="2360" y="197"/>
                    </a:cubicBezTo>
                    <a:lnTo>
                      <a:pt x="2360" y="197"/>
                    </a:lnTo>
                    <a:cubicBezTo>
                      <a:pt x="2360" y="197"/>
                      <a:pt x="2360" y="196"/>
                      <a:pt x="2359" y="196"/>
                    </a:cubicBezTo>
                    <a:lnTo>
                      <a:pt x="2355" y="192"/>
                    </a:lnTo>
                    <a:close/>
                    <a:moveTo>
                      <a:pt x="2360" y="197"/>
                    </a:moveTo>
                    <a:lnTo>
                      <a:pt x="2360" y="197"/>
                    </a:lnTo>
                    <a:cubicBezTo>
                      <a:pt x="2364" y="204"/>
                      <a:pt x="2368" y="209"/>
                      <a:pt x="2372" y="216"/>
                    </a:cubicBezTo>
                    <a:cubicBezTo>
                      <a:pt x="2369" y="210"/>
                      <a:pt x="2365" y="203"/>
                      <a:pt x="2360" y="197"/>
                    </a:cubicBezTo>
                    <a:close/>
                    <a:moveTo>
                      <a:pt x="2376" y="220"/>
                    </a:moveTo>
                    <a:lnTo>
                      <a:pt x="2376" y="220"/>
                    </a:lnTo>
                    <a:cubicBezTo>
                      <a:pt x="2376" y="224"/>
                      <a:pt x="2380" y="228"/>
                      <a:pt x="2384" y="233"/>
                    </a:cubicBezTo>
                    <a:cubicBezTo>
                      <a:pt x="2384" y="237"/>
                      <a:pt x="2388" y="241"/>
                      <a:pt x="2393" y="245"/>
                    </a:cubicBezTo>
                    <a:cubicBezTo>
                      <a:pt x="2388" y="237"/>
                      <a:pt x="2380" y="228"/>
                      <a:pt x="2376" y="220"/>
                    </a:cubicBezTo>
                    <a:close/>
                    <a:moveTo>
                      <a:pt x="16" y="249"/>
                    </a:moveTo>
                    <a:lnTo>
                      <a:pt x="16" y="249"/>
                    </a:lnTo>
                    <a:cubicBezTo>
                      <a:pt x="16" y="254"/>
                      <a:pt x="15" y="259"/>
                      <a:pt x="14" y="264"/>
                    </a:cubicBezTo>
                    <a:lnTo>
                      <a:pt x="14" y="264"/>
                    </a:lnTo>
                    <a:cubicBezTo>
                      <a:pt x="16" y="259"/>
                      <a:pt x="16" y="256"/>
                      <a:pt x="16" y="249"/>
                    </a:cubicBezTo>
                    <a:close/>
                    <a:moveTo>
                      <a:pt x="14" y="264"/>
                    </a:moveTo>
                    <a:cubicBezTo>
                      <a:pt x="14" y="266"/>
                      <a:pt x="13" y="267"/>
                      <a:pt x="12" y="269"/>
                    </a:cubicBezTo>
                    <a:cubicBezTo>
                      <a:pt x="12" y="277"/>
                      <a:pt x="12" y="290"/>
                      <a:pt x="8" y="297"/>
                    </a:cubicBezTo>
                    <a:cubicBezTo>
                      <a:pt x="8" y="307"/>
                      <a:pt x="7" y="316"/>
                      <a:pt x="6" y="326"/>
                    </a:cubicBezTo>
                    <a:lnTo>
                      <a:pt x="6" y="326"/>
                    </a:lnTo>
                    <a:cubicBezTo>
                      <a:pt x="10" y="304"/>
                      <a:pt x="12" y="284"/>
                      <a:pt x="14" y="264"/>
                    </a:cubicBezTo>
                    <a:close/>
                    <a:moveTo>
                      <a:pt x="6" y="326"/>
                    </a:moveTo>
                    <a:lnTo>
                      <a:pt x="6" y="326"/>
                    </a:lnTo>
                    <a:cubicBezTo>
                      <a:pt x="5" y="336"/>
                      <a:pt x="3" y="347"/>
                      <a:pt x="1" y="359"/>
                    </a:cubicBezTo>
                    <a:cubicBezTo>
                      <a:pt x="3" y="348"/>
                      <a:pt x="5" y="337"/>
                      <a:pt x="6" y="326"/>
                    </a:cubicBezTo>
                    <a:close/>
                  </a:path>
                </a:pathLst>
              </a:custGeom>
              <a:solidFill>
                <a:srgbClr val="955D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44"/>
              <p:cNvSpPr/>
              <p:nvPr/>
            </p:nvSpPr>
            <p:spPr>
              <a:xfrm>
                <a:off x="4705333" y="952193"/>
                <a:ext cx="51261" cy="85963"/>
              </a:xfrm>
              <a:custGeom>
                <a:rect b="b" l="l" r="r" t="t"/>
                <a:pathLst>
                  <a:path extrusionOk="0" h="867" w="517">
                    <a:moveTo>
                      <a:pt x="0" y="1"/>
                    </a:moveTo>
                    <a:lnTo>
                      <a:pt x="0" y="1"/>
                    </a:lnTo>
                    <a:cubicBezTo>
                      <a:pt x="260" y="517"/>
                      <a:pt x="516" y="866"/>
                      <a:pt x="516" y="866"/>
                    </a:cubicBezTo>
                    <a:cubicBezTo>
                      <a:pt x="508" y="855"/>
                      <a:pt x="256" y="509"/>
                      <a:pt x="0" y="1"/>
                    </a:cubicBezTo>
                    <a:close/>
                  </a:path>
                </a:pathLst>
              </a:custGeom>
              <a:solidFill>
                <a:srgbClr val="DE90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44"/>
              <p:cNvSpPr/>
              <p:nvPr/>
            </p:nvSpPr>
            <p:spPr>
              <a:xfrm>
                <a:off x="4707713" y="740311"/>
                <a:ext cx="99" cy="496"/>
              </a:xfrm>
              <a:custGeom>
                <a:rect b="b" l="l" r="r" t="t"/>
                <a:pathLst>
                  <a:path extrusionOk="0" h="5" w="1">
                    <a:moveTo>
                      <a:pt x="0" y="1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AAB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44"/>
              <p:cNvSpPr/>
              <p:nvPr/>
            </p:nvSpPr>
            <p:spPr>
              <a:xfrm>
                <a:off x="4707713" y="740311"/>
                <a:ext cx="99" cy="496"/>
              </a:xfrm>
              <a:custGeom>
                <a:rect b="b" l="l" r="r" t="t"/>
                <a:pathLst>
                  <a:path extrusionOk="0" h="5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55D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44"/>
              <p:cNvSpPr/>
              <p:nvPr/>
            </p:nvSpPr>
            <p:spPr>
              <a:xfrm>
                <a:off x="4707316" y="740708"/>
                <a:ext cx="496" cy="991"/>
              </a:xfrm>
              <a:custGeom>
                <a:rect b="b" l="l" r="r" t="t"/>
                <a:pathLst>
                  <a:path extrusionOk="0" h="10" w="5">
                    <a:moveTo>
                      <a:pt x="4" y="1"/>
                    </a:moveTo>
                    <a:lnTo>
                      <a:pt x="4" y="1"/>
                    </a:lnTo>
                    <a:cubicBezTo>
                      <a:pt x="0" y="1"/>
                      <a:pt x="0" y="6"/>
                      <a:pt x="0" y="10"/>
                    </a:cubicBezTo>
                    <a:lnTo>
                      <a:pt x="0" y="10"/>
                    </a:lnTo>
                    <a:cubicBezTo>
                      <a:pt x="0" y="6"/>
                      <a:pt x="0" y="1"/>
                      <a:pt x="4" y="1"/>
                    </a:cubicBezTo>
                    <a:close/>
                  </a:path>
                </a:pathLst>
              </a:custGeom>
              <a:solidFill>
                <a:srgbClr val="FAAB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44"/>
              <p:cNvSpPr/>
              <p:nvPr/>
            </p:nvSpPr>
            <p:spPr>
              <a:xfrm>
                <a:off x="4707316" y="740708"/>
                <a:ext cx="496" cy="991"/>
              </a:xfrm>
              <a:custGeom>
                <a:rect b="b" l="l" r="r" t="t"/>
                <a:pathLst>
                  <a:path extrusionOk="0" h="10" w="5">
                    <a:moveTo>
                      <a:pt x="4" y="1"/>
                    </a:moveTo>
                    <a:cubicBezTo>
                      <a:pt x="0" y="1"/>
                      <a:pt x="0" y="6"/>
                      <a:pt x="0" y="10"/>
                    </a:cubicBezTo>
                    <a:lnTo>
                      <a:pt x="0" y="10"/>
                    </a:lnTo>
                    <a:cubicBezTo>
                      <a:pt x="0" y="6"/>
                      <a:pt x="0" y="1"/>
                      <a:pt x="4" y="1"/>
                    </a:cubicBezTo>
                    <a:close/>
                  </a:path>
                </a:pathLst>
              </a:custGeom>
              <a:solidFill>
                <a:srgbClr val="955D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44"/>
              <p:cNvSpPr/>
              <p:nvPr/>
            </p:nvSpPr>
            <p:spPr>
              <a:xfrm>
                <a:off x="4706027" y="741997"/>
                <a:ext cx="1388" cy="8527"/>
              </a:xfrm>
              <a:custGeom>
                <a:rect b="b" l="l" r="r" t="t"/>
                <a:pathLst>
                  <a:path extrusionOk="0" h="86" w="14">
                    <a:moveTo>
                      <a:pt x="13" y="1"/>
                    </a:moveTo>
                    <a:cubicBezTo>
                      <a:pt x="12" y="4"/>
                      <a:pt x="11" y="9"/>
                      <a:pt x="10" y="14"/>
                    </a:cubicBezTo>
                    <a:lnTo>
                      <a:pt x="10" y="14"/>
                    </a:lnTo>
                    <a:cubicBezTo>
                      <a:pt x="13" y="7"/>
                      <a:pt x="13" y="4"/>
                      <a:pt x="13" y="1"/>
                    </a:cubicBezTo>
                    <a:close/>
                    <a:moveTo>
                      <a:pt x="10" y="14"/>
                    </a:moveTo>
                    <a:lnTo>
                      <a:pt x="10" y="14"/>
                    </a:lnTo>
                    <a:cubicBezTo>
                      <a:pt x="10" y="15"/>
                      <a:pt x="9" y="16"/>
                      <a:pt x="8" y="17"/>
                    </a:cubicBezTo>
                    <a:lnTo>
                      <a:pt x="8" y="23"/>
                    </a:lnTo>
                    <a:lnTo>
                      <a:pt x="8" y="23"/>
                    </a:lnTo>
                    <a:cubicBezTo>
                      <a:pt x="9" y="20"/>
                      <a:pt x="10" y="17"/>
                      <a:pt x="10" y="14"/>
                    </a:cubicBezTo>
                    <a:close/>
                    <a:moveTo>
                      <a:pt x="8" y="23"/>
                    </a:moveTo>
                    <a:cubicBezTo>
                      <a:pt x="6" y="39"/>
                      <a:pt x="3" y="60"/>
                      <a:pt x="1" y="86"/>
                    </a:cubicBezTo>
                    <a:cubicBezTo>
                      <a:pt x="5" y="66"/>
                      <a:pt x="5" y="49"/>
                      <a:pt x="8" y="33"/>
                    </a:cubicBezTo>
                    <a:lnTo>
                      <a:pt x="8" y="23"/>
                    </a:lnTo>
                    <a:close/>
                  </a:path>
                </a:pathLst>
              </a:custGeom>
              <a:solidFill>
                <a:srgbClr val="FAAB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44"/>
              <p:cNvSpPr/>
              <p:nvPr/>
            </p:nvSpPr>
            <p:spPr>
              <a:xfrm>
                <a:off x="4705234" y="741997"/>
                <a:ext cx="2181" cy="13881"/>
              </a:xfrm>
              <a:custGeom>
                <a:rect b="b" l="l" r="r" t="t"/>
                <a:pathLst>
                  <a:path extrusionOk="0" h="140" w="22">
                    <a:moveTo>
                      <a:pt x="21" y="1"/>
                    </a:moveTo>
                    <a:cubicBezTo>
                      <a:pt x="21" y="4"/>
                      <a:pt x="21" y="8"/>
                      <a:pt x="16" y="17"/>
                    </a:cubicBezTo>
                    <a:cubicBezTo>
                      <a:pt x="21" y="12"/>
                      <a:pt x="21" y="8"/>
                      <a:pt x="21" y="4"/>
                    </a:cubicBezTo>
                    <a:lnTo>
                      <a:pt x="21" y="1"/>
                    </a:lnTo>
                    <a:close/>
                    <a:moveTo>
                      <a:pt x="16" y="33"/>
                    </a:moveTo>
                    <a:cubicBezTo>
                      <a:pt x="13" y="45"/>
                      <a:pt x="13" y="61"/>
                      <a:pt x="9" y="82"/>
                    </a:cubicBezTo>
                    <a:lnTo>
                      <a:pt x="9" y="86"/>
                    </a:lnTo>
                    <a:cubicBezTo>
                      <a:pt x="13" y="66"/>
                      <a:pt x="13" y="49"/>
                      <a:pt x="16" y="33"/>
                    </a:cubicBezTo>
                    <a:close/>
                    <a:moveTo>
                      <a:pt x="5" y="115"/>
                    </a:moveTo>
                    <a:cubicBezTo>
                      <a:pt x="1" y="119"/>
                      <a:pt x="1" y="130"/>
                      <a:pt x="1" y="139"/>
                    </a:cubicBezTo>
                    <a:cubicBezTo>
                      <a:pt x="1" y="130"/>
                      <a:pt x="1" y="123"/>
                      <a:pt x="5" y="115"/>
                    </a:cubicBezTo>
                    <a:close/>
                  </a:path>
                </a:pathLst>
              </a:custGeom>
              <a:solidFill>
                <a:srgbClr val="955D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44"/>
              <p:cNvSpPr/>
              <p:nvPr/>
            </p:nvSpPr>
            <p:spPr>
              <a:xfrm>
                <a:off x="4704044" y="687464"/>
                <a:ext cx="105000" cy="74759"/>
              </a:xfrm>
              <a:custGeom>
                <a:rect b="b" l="l" r="r" t="t"/>
                <a:pathLst>
                  <a:path extrusionOk="0" h="754" w="1059">
                    <a:moveTo>
                      <a:pt x="545" y="1"/>
                    </a:moveTo>
                    <a:cubicBezTo>
                      <a:pt x="476" y="1"/>
                      <a:pt x="410" y="17"/>
                      <a:pt x="351" y="58"/>
                    </a:cubicBezTo>
                    <a:cubicBezTo>
                      <a:pt x="73" y="245"/>
                      <a:pt x="37" y="534"/>
                      <a:pt x="37" y="534"/>
                    </a:cubicBezTo>
                    <a:cubicBezTo>
                      <a:pt x="37" y="534"/>
                      <a:pt x="21" y="620"/>
                      <a:pt x="0" y="754"/>
                    </a:cubicBezTo>
                    <a:cubicBezTo>
                      <a:pt x="106" y="241"/>
                      <a:pt x="401" y="122"/>
                      <a:pt x="652" y="122"/>
                    </a:cubicBezTo>
                    <a:cubicBezTo>
                      <a:pt x="872" y="122"/>
                      <a:pt x="1058" y="213"/>
                      <a:pt x="1058" y="213"/>
                    </a:cubicBezTo>
                    <a:cubicBezTo>
                      <a:pt x="1058" y="213"/>
                      <a:pt x="791" y="1"/>
                      <a:pt x="545" y="1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44"/>
              <p:cNvSpPr/>
              <p:nvPr/>
            </p:nvSpPr>
            <p:spPr>
              <a:xfrm>
                <a:off x="4861692" y="1097348"/>
                <a:ext cx="129292" cy="113031"/>
              </a:xfrm>
              <a:custGeom>
                <a:rect b="b" l="l" r="r" t="t"/>
                <a:pathLst>
                  <a:path extrusionOk="0" h="1140" w="1304">
                    <a:moveTo>
                      <a:pt x="953" y="1"/>
                    </a:moveTo>
                    <a:lnTo>
                      <a:pt x="94" y="928"/>
                    </a:lnTo>
                    <a:lnTo>
                      <a:pt x="1" y="1139"/>
                    </a:lnTo>
                    <a:lnTo>
                      <a:pt x="916" y="208"/>
                    </a:lnTo>
                    <a:lnTo>
                      <a:pt x="1303" y="643"/>
                    </a:lnTo>
                    <a:lnTo>
                      <a:pt x="1303" y="643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44"/>
              <p:cNvSpPr/>
              <p:nvPr/>
            </p:nvSpPr>
            <p:spPr>
              <a:xfrm>
                <a:off x="4672118" y="1128480"/>
                <a:ext cx="131175" cy="180354"/>
              </a:xfrm>
              <a:custGeom>
                <a:rect b="b" l="l" r="r" t="t"/>
                <a:pathLst>
                  <a:path extrusionOk="0" h="1819" w="1323">
                    <a:moveTo>
                      <a:pt x="1" y="0"/>
                    </a:moveTo>
                    <a:lnTo>
                      <a:pt x="936" y="671"/>
                    </a:lnTo>
                    <a:lnTo>
                      <a:pt x="1169" y="1159"/>
                    </a:lnTo>
                    <a:lnTo>
                      <a:pt x="1246" y="1159"/>
                    </a:lnTo>
                    <a:lnTo>
                      <a:pt x="1165" y="1684"/>
                    </a:lnTo>
                    <a:lnTo>
                      <a:pt x="1295" y="1818"/>
                    </a:lnTo>
                    <a:lnTo>
                      <a:pt x="1323" y="1058"/>
                    </a:lnTo>
                    <a:lnTo>
                      <a:pt x="1287" y="1058"/>
                    </a:lnTo>
                    <a:lnTo>
                      <a:pt x="1030" y="6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44"/>
              <p:cNvSpPr/>
              <p:nvPr/>
            </p:nvSpPr>
            <p:spPr>
              <a:xfrm>
                <a:off x="4688279" y="1360787"/>
                <a:ext cx="169546" cy="63753"/>
              </a:xfrm>
              <a:custGeom>
                <a:rect b="b" l="l" r="r" t="t"/>
                <a:pathLst>
                  <a:path extrusionOk="0" h="643" w="1710">
                    <a:moveTo>
                      <a:pt x="5" y="0"/>
                    </a:moveTo>
                    <a:cubicBezTo>
                      <a:pt x="5" y="25"/>
                      <a:pt x="1" y="53"/>
                      <a:pt x="1" y="78"/>
                    </a:cubicBezTo>
                    <a:cubicBezTo>
                      <a:pt x="391" y="147"/>
                      <a:pt x="1306" y="496"/>
                      <a:pt x="1681" y="643"/>
                    </a:cubicBezTo>
                    <a:cubicBezTo>
                      <a:pt x="1689" y="622"/>
                      <a:pt x="1697" y="602"/>
                      <a:pt x="1710" y="577"/>
                    </a:cubicBezTo>
                    <a:cubicBezTo>
                      <a:pt x="1408" y="459"/>
                      <a:pt x="452" y="93"/>
                      <a:pt x="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44"/>
              <p:cNvSpPr/>
              <p:nvPr/>
            </p:nvSpPr>
            <p:spPr>
              <a:xfrm>
                <a:off x="4591906" y="1108254"/>
                <a:ext cx="265920" cy="310240"/>
              </a:xfrm>
              <a:custGeom>
                <a:rect b="b" l="l" r="r" t="t"/>
                <a:pathLst>
                  <a:path extrusionOk="0" h="3129" w="2682">
                    <a:moveTo>
                      <a:pt x="399" y="0"/>
                    </a:moveTo>
                    <a:cubicBezTo>
                      <a:pt x="391" y="17"/>
                      <a:pt x="383" y="33"/>
                      <a:pt x="374" y="49"/>
                    </a:cubicBezTo>
                    <a:cubicBezTo>
                      <a:pt x="98" y="602"/>
                      <a:pt x="1" y="1513"/>
                      <a:pt x="1" y="1522"/>
                    </a:cubicBezTo>
                    <a:lnTo>
                      <a:pt x="1" y="1526"/>
                    </a:lnTo>
                    <a:lnTo>
                      <a:pt x="960" y="1924"/>
                    </a:lnTo>
                    <a:lnTo>
                      <a:pt x="964" y="1928"/>
                    </a:lnTo>
                    <a:lnTo>
                      <a:pt x="960" y="1994"/>
                    </a:lnTo>
                    <a:lnTo>
                      <a:pt x="960" y="2022"/>
                    </a:lnTo>
                    <a:lnTo>
                      <a:pt x="956" y="2063"/>
                    </a:lnTo>
                    <a:cubicBezTo>
                      <a:pt x="949" y="2152"/>
                      <a:pt x="940" y="2294"/>
                      <a:pt x="924" y="2535"/>
                    </a:cubicBezTo>
                    <a:lnTo>
                      <a:pt x="920" y="2535"/>
                    </a:lnTo>
                    <a:lnTo>
                      <a:pt x="924" y="2539"/>
                    </a:lnTo>
                    <a:cubicBezTo>
                      <a:pt x="940" y="2539"/>
                      <a:pt x="956" y="2542"/>
                      <a:pt x="977" y="2547"/>
                    </a:cubicBezTo>
                    <a:cubicBezTo>
                      <a:pt x="1412" y="2640"/>
                      <a:pt x="2312" y="2987"/>
                      <a:pt x="2678" y="3128"/>
                    </a:cubicBezTo>
                    <a:lnTo>
                      <a:pt x="2682" y="3124"/>
                    </a:lnTo>
                    <a:cubicBezTo>
                      <a:pt x="2315" y="2978"/>
                      <a:pt x="1412" y="2632"/>
                      <a:pt x="977" y="2542"/>
                    </a:cubicBezTo>
                    <a:cubicBezTo>
                      <a:pt x="960" y="2539"/>
                      <a:pt x="945" y="2535"/>
                      <a:pt x="928" y="2531"/>
                    </a:cubicBezTo>
                    <a:cubicBezTo>
                      <a:pt x="945" y="2294"/>
                      <a:pt x="956" y="2152"/>
                      <a:pt x="960" y="2063"/>
                    </a:cubicBezTo>
                    <a:lnTo>
                      <a:pt x="964" y="2022"/>
                    </a:lnTo>
                    <a:lnTo>
                      <a:pt x="964" y="1994"/>
                    </a:lnTo>
                    <a:lnTo>
                      <a:pt x="973" y="1924"/>
                    </a:lnTo>
                    <a:lnTo>
                      <a:pt x="8" y="1522"/>
                    </a:lnTo>
                    <a:cubicBezTo>
                      <a:pt x="12" y="1473"/>
                      <a:pt x="110" y="590"/>
                      <a:pt x="378" y="53"/>
                    </a:cubicBezTo>
                    <a:cubicBezTo>
                      <a:pt x="387" y="33"/>
                      <a:pt x="395" y="21"/>
                      <a:pt x="403" y="4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44"/>
              <p:cNvSpPr/>
              <p:nvPr/>
            </p:nvSpPr>
            <p:spPr>
              <a:xfrm>
                <a:off x="4818661" y="1282856"/>
                <a:ext cx="239150" cy="246983"/>
              </a:xfrm>
              <a:custGeom>
                <a:rect b="b" l="l" r="r" t="t"/>
                <a:pathLst>
                  <a:path extrusionOk="0" h="2491" w="2412">
                    <a:moveTo>
                      <a:pt x="1968" y="0"/>
                    </a:moveTo>
                    <a:lnTo>
                      <a:pt x="2261" y="635"/>
                    </a:lnTo>
                    <a:cubicBezTo>
                      <a:pt x="2261" y="635"/>
                      <a:pt x="423" y="1868"/>
                      <a:pt x="0" y="2490"/>
                    </a:cubicBezTo>
                    <a:cubicBezTo>
                      <a:pt x="476" y="1974"/>
                      <a:pt x="2412" y="648"/>
                      <a:pt x="2412" y="648"/>
                    </a:cubicBez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44"/>
              <p:cNvSpPr/>
              <p:nvPr/>
            </p:nvSpPr>
            <p:spPr>
              <a:xfrm>
                <a:off x="5013787" y="1197786"/>
                <a:ext cx="84377" cy="85170"/>
              </a:xfrm>
              <a:custGeom>
                <a:rect b="b" l="l" r="r" t="t"/>
                <a:pathLst>
                  <a:path extrusionOk="0" h="859" w="851">
                    <a:moveTo>
                      <a:pt x="770" y="0"/>
                    </a:moveTo>
                    <a:lnTo>
                      <a:pt x="0" y="858"/>
                    </a:lnTo>
                    <a:lnTo>
                      <a:pt x="770" y="257"/>
                    </a:lnTo>
                    <a:lnTo>
                      <a:pt x="851" y="192"/>
                    </a:lnTo>
                    <a:cubicBezTo>
                      <a:pt x="851" y="192"/>
                      <a:pt x="839" y="139"/>
                      <a:pt x="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44"/>
              <p:cNvSpPr/>
              <p:nvPr/>
            </p:nvSpPr>
            <p:spPr>
              <a:xfrm>
                <a:off x="5209013" y="1233281"/>
                <a:ext cx="65836" cy="532138"/>
              </a:xfrm>
              <a:custGeom>
                <a:rect b="b" l="l" r="r" t="t"/>
                <a:pathLst>
                  <a:path extrusionOk="0" h="5367" w="664">
                    <a:moveTo>
                      <a:pt x="281" y="1"/>
                    </a:moveTo>
                    <a:lnTo>
                      <a:pt x="281" y="1"/>
                    </a:lnTo>
                    <a:cubicBezTo>
                      <a:pt x="253" y="590"/>
                      <a:pt x="139" y="1530"/>
                      <a:pt x="139" y="1530"/>
                    </a:cubicBezTo>
                    <a:lnTo>
                      <a:pt x="192" y="2535"/>
                    </a:lnTo>
                    <a:lnTo>
                      <a:pt x="1" y="2730"/>
                    </a:lnTo>
                    <a:lnTo>
                      <a:pt x="164" y="3048"/>
                    </a:lnTo>
                    <a:lnTo>
                      <a:pt x="17" y="3226"/>
                    </a:lnTo>
                    <a:lnTo>
                      <a:pt x="224" y="3332"/>
                    </a:lnTo>
                    <a:lnTo>
                      <a:pt x="310" y="5367"/>
                    </a:lnTo>
                    <a:cubicBezTo>
                      <a:pt x="440" y="5363"/>
                      <a:pt x="558" y="5354"/>
                      <a:pt x="664" y="5342"/>
                    </a:cubicBezTo>
                    <a:cubicBezTo>
                      <a:pt x="664" y="5342"/>
                      <a:pt x="448" y="3718"/>
                      <a:pt x="350" y="2990"/>
                    </a:cubicBezTo>
                    <a:cubicBezTo>
                      <a:pt x="273" y="2425"/>
                      <a:pt x="273" y="725"/>
                      <a:pt x="2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44"/>
              <p:cNvSpPr/>
              <p:nvPr/>
            </p:nvSpPr>
            <p:spPr>
              <a:xfrm>
                <a:off x="5282780" y="1760359"/>
                <a:ext cx="104702" cy="168753"/>
              </a:xfrm>
              <a:custGeom>
                <a:rect b="b" l="l" r="r" t="t"/>
                <a:pathLst>
                  <a:path extrusionOk="0" h="1702" w="1056">
                    <a:moveTo>
                      <a:pt x="14" y="0"/>
                    </a:moveTo>
                    <a:cubicBezTo>
                      <a:pt x="11" y="0"/>
                      <a:pt x="8" y="3"/>
                      <a:pt x="6" y="6"/>
                    </a:cubicBezTo>
                    <a:cubicBezTo>
                      <a:pt x="1" y="13"/>
                      <a:pt x="6" y="17"/>
                      <a:pt x="9" y="22"/>
                    </a:cubicBezTo>
                    <a:cubicBezTo>
                      <a:pt x="17" y="22"/>
                      <a:pt x="583" y="286"/>
                      <a:pt x="1035" y="1694"/>
                    </a:cubicBezTo>
                    <a:cubicBezTo>
                      <a:pt x="1035" y="1698"/>
                      <a:pt x="1039" y="1702"/>
                      <a:pt x="1042" y="1702"/>
                    </a:cubicBezTo>
                    <a:lnTo>
                      <a:pt x="1046" y="1702"/>
                    </a:lnTo>
                    <a:cubicBezTo>
                      <a:pt x="1055" y="1698"/>
                      <a:pt x="1055" y="1694"/>
                      <a:pt x="1055" y="1690"/>
                    </a:cubicBezTo>
                    <a:cubicBezTo>
                      <a:pt x="599" y="270"/>
                      <a:pt x="25" y="6"/>
                      <a:pt x="17" y="2"/>
                    </a:cubicBezTo>
                    <a:cubicBezTo>
                      <a:pt x="16" y="1"/>
                      <a:pt x="15" y="0"/>
                      <a:pt x="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44"/>
              <p:cNvSpPr/>
              <p:nvPr/>
            </p:nvSpPr>
            <p:spPr>
              <a:xfrm>
                <a:off x="4282559" y="1218012"/>
                <a:ext cx="158144" cy="1426372"/>
              </a:xfrm>
              <a:custGeom>
                <a:rect b="b" l="l" r="r" t="t"/>
                <a:pathLst>
                  <a:path extrusionOk="0" h="14386" w="1595">
                    <a:moveTo>
                      <a:pt x="1224" y="0"/>
                    </a:moveTo>
                    <a:lnTo>
                      <a:pt x="984" y="93"/>
                    </a:lnTo>
                    <a:lnTo>
                      <a:pt x="818" y="158"/>
                    </a:lnTo>
                    <a:lnTo>
                      <a:pt x="1099" y="155"/>
                    </a:lnTo>
                    <a:lnTo>
                      <a:pt x="1249" y="2449"/>
                    </a:lnTo>
                    <a:lnTo>
                      <a:pt x="1221" y="4873"/>
                    </a:lnTo>
                    <a:lnTo>
                      <a:pt x="1017" y="5439"/>
                    </a:lnTo>
                    <a:lnTo>
                      <a:pt x="1294" y="7046"/>
                    </a:lnTo>
                    <a:lnTo>
                      <a:pt x="1506" y="8245"/>
                    </a:lnTo>
                    <a:lnTo>
                      <a:pt x="1424" y="14193"/>
                    </a:lnTo>
                    <a:cubicBezTo>
                      <a:pt x="1424" y="14193"/>
                      <a:pt x="1336" y="14263"/>
                      <a:pt x="895" y="14263"/>
                    </a:cubicBezTo>
                    <a:cubicBezTo>
                      <a:pt x="685" y="14263"/>
                      <a:pt x="397" y="14247"/>
                      <a:pt x="0" y="14201"/>
                    </a:cubicBezTo>
                    <a:lnTo>
                      <a:pt x="0" y="14201"/>
                    </a:lnTo>
                    <a:cubicBezTo>
                      <a:pt x="0" y="14206"/>
                      <a:pt x="4" y="14206"/>
                      <a:pt x="8" y="14210"/>
                    </a:cubicBezTo>
                    <a:cubicBezTo>
                      <a:pt x="28" y="14218"/>
                      <a:pt x="77" y="14246"/>
                      <a:pt x="167" y="14274"/>
                    </a:cubicBezTo>
                    <a:cubicBezTo>
                      <a:pt x="327" y="14325"/>
                      <a:pt x="615" y="14385"/>
                      <a:pt x="1075" y="14385"/>
                    </a:cubicBezTo>
                    <a:cubicBezTo>
                      <a:pt x="1209" y="14385"/>
                      <a:pt x="1357" y="14380"/>
                      <a:pt x="1521" y="14368"/>
                    </a:cubicBezTo>
                    <a:cubicBezTo>
                      <a:pt x="1530" y="11728"/>
                      <a:pt x="1551" y="8880"/>
                      <a:pt x="1594" y="8250"/>
                    </a:cubicBezTo>
                    <a:cubicBezTo>
                      <a:pt x="1594" y="8242"/>
                      <a:pt x="1591" y="8234"/>
                      <a:pt x="1591" y="8226"/>
                    </a:cubicBezTo>
                    <a:cubicBezTo>
                      <a:pt x="1591" y="8217"/>
                      <a:pt x="1587" y="8213"/>
                      <a:pt x="1587" y="8209"/>
                    </a:cubicBezTo>
                    <a:cubicBezTo>
                      <a:pt x="1583" y="8172"/>
                      <a:pt x="1575" y="8128"/>
                      <a:pt x="1566" y="8075"/>
                    </a:cubicBezTo>
                    <a:cubicBezTo>
                      <a:pt x="1566" y="8063"/>
                      <a:pt x="1562" y="8050"/>
                      <a:pt x="1562" y="8039"/>
                    </a:cubicBezTo>
                    <a:lnTo>
                      <a:pt x="1562" y="8035"/>
                    </a:lnTo>
                    <a:cubicBezTo>
                      <a:pt x="1558" y="8026"/>
                      <a:pt x="1558" y="8018"/>
                      <a:pt x="1558" y="8010"/>
                    </a:cubicBezTo>
                    <a:cubicBezTo>
                      <a:pt x="1554" y="7994"/>
                      <a:pt x="1554" y="7973"/>
                      <a:pt x="1551" y="7957"/>
                    </a:cubicBezTo>
                    <a:cubicBezTo>
                      <a:pt x="1551" y="7945"/>
                      <a:pt x="1546" y="7933"/>
                      <a:pt x="1546" y="7920"/>
                    </a:cubicBezTo>
                    <a:cubicBezTo>
                      <a:pt x="1538" y="7875"/>
                      <a:pt x="1534" y="7827"/>
                      <a:pt x="1526" y="7778"/>
                    </a:cubicBezTo>
                    <a:cubicBezTo>
                      <a:pt x="1526" y="7762"/>
                      <a:pt x="1521" y="7750"/>
                      <a:pt x="1521" y="7733"/>
                    </a:cubicBezTo>
                    <a:cubicBezTo>
                      <a:pt x="1513" y="7684"/>
                      <a:pt x="1510" y="7631"/>
                      <a:pt x="1502" y="7579"/>
                    </a:cubicBezTo>
                    <a:cubicBezTo>
                      <a:pt x="1502" y="7562"/>
                      <a:pt x="1497" y="7546"/>
                      <a:pt x="1497" y="7526"/>
                    </a:cubicBezTo>
                    <a:cubicBezTo>
                      <a:pt x="1493" y="7518"/>
                      <a:pt x="1493" y="7509"/>
                      <a:pt x="1493" y="7498"/>
                    </a:cubicBezTo>
                    <a:cubicBezTo>
                      <a:pt x="1489" y="7489"/>
                      <a:pt x="1489" y="7481"/>
                      <a:pt x="1489" y="7473"/>
                    </a:cubicBezTo>
                    <a:cubicBezTo>
                      <a:pt x="1489" y="7464"/>
                      <a:pt x="1485" y="7461"/>
                      <a:pt x="1485" y="7457"/>
                    </a:cubicBezTo>
                    <a:cubicBezTo>
                      <a:pt x="1485" y="7445"/>
                      <a:pt x="1485" y="7432"/>
                      <a:pt x="1481" y="7420"/>
                    </a:cubicBezTo>
                    <a:cubicBezTo>
                      <a:pt x="1481" y="7408"/>
                      <a:pt x="1481" y="7396"/>
                      <a:pt x="1477" y="7383"/>
                    </a:cubicBezTo>
                    <a:cubicBezTo>
                      <a:pt x="1477" y="7372"/>
                      <a:pt x="1472" y="7359"/>
                      <a:pt x="1472" y="7347"/>
                    </a:cubicBezTo>
                    <a:cubicBezTo>
                      <a:pt x="1472" y="7331"/>
                      <a:pt x="1469" y="7318"/>
                      <a:pt x="1469" y="7302"/>
                    </a:cubicBezTo>
                    <a:cubicBezTo>
                      <a:pt x="1465" y="7282"/>
                      <a:pt x="1465" y="7265"/>
                      <a:pt x="1461" y="7245"/>
                    </a:cubicBezTo>
                    <a:lnTo>
                      <a:pt x="1461" y="7237"/>
                    </a:lnTo>
                    <a:cubicBezTo>
                      <a:pt x="1457" y="7225"/>
                      <a:pt x="1457" y="7213"/>
                      <a:pt x="1457" y="7201"/>
                    </a:cubicBezTo>
                    <a:cubicBezTo>
                      <a:pt x="1453" y="7164"/>
                      <a:pt x="1448" y="7131"/>
                      <a:pt x="1444" y="7098"/>
                    </a:cubicBezTo>
                    <a:cubicBezTo>
                      <a:pt x="1440" y="7079"/>
                      <a:pt x="1440" y="7058"/>
                      <a:pt x="1436" y="7038"/>
                    </a:cubicBezTo>
                    <a:cubicBezTo>
                      <a:pt x="1432" y="6985"/>
                      <a:pt x="1424" y="6936"/>
                      <a:pt x="1420" y="6883"/>
                    </a:cubicBezTo>
                    <a:cubicBezTo>
                      <a:pt x="1416" y="6867"/>
                      <a:pt x="1416" y="6850"/>
                      <a:pt x="1412" y="6835"/>
                    </a:cubicBezTo>
                    <a:cubicBezTo>
                      <a:pt x="1412" y="6814"/>
                      <a:pt x="1408" y="6798"/>
                      <a:pt x="1408" y="6781"/>
                    </a:cubicBezTo>
                    <a:cubicBezTo>
                      <a:pt x="1404" y="6769"/>
                      <a:pt x="1404" y="6757"/>
                      <a:pt x="1404" y="6741"/>
                    </a:cubicBezTo>
                    <a:cubicBezTo>
                      <a:pt x="1399" y="6728"/>
                      <a:pt x="1399" y="6717"/>
                      <a:pt x="1399" y="6704"/>
                    </a:cubicBezTo>
                    <a:cubicBezTo>
                      <a:pt x="1395" y="6679"/>
                      <a:pt x="1391" y="6655"/>
                      <a:pt x="1388" y="6631"/>
                    </a:cubicBezTo>
                    <a:cubicBezTo>
                      <a:pt x="1388" y="6602"/>
                      <a:pt x="1384" y="6578"/>
                      <a:pt x="1380" y="6553"/>
                    </a:cubicBezTo>
                    <a:cubicBezTo>
                      <a:pt x="1380" y="6542"/>
                      <a:pt x="1380" y="6529"/>
                      <a:pt x="1375" y="6517"/>
                    </a:cubicBezTo>
                    <a:cubicBezTo>
                      <a:pt x="1371" y="6476"/>
                      <a:pt x="1367" y="6431"/>
                      <a:pt x="1363" y="6390"/>
                    </a:cubicBezTo>
                    <a:cubicBezTo>
                      <a:pt x="1359" y="6366"/>
                      <a:pt x="1355" y="6338"/>
                      <a:pt x="1355" y="6313"/>
                    </a:cubicBezTo>
                    <a:cubicBezTo>
                      <a:pt x="1350" y="6285"/>
                      <a:pt x="1347" y="6261"/>
                      <a:pt x="1343" y="6236"/>
                    </a:cubicBezTo>
                    <a:cubicBezTo>
                      <a:pt x="1298" y="5825"/>
                      <a:pt x="1265" y="5521"/>
                      <a:pt x="1265" y="5521"/>
                    </a:cubicBezTo>
                    <a:lnTo>
                      <a:pt x="1469" y="5068"/>
                    </a:lnTo>
                    <a:cubicBezTo>
                      <a:pt x="1469" y="5068"/>
                      <a:pt x="1335" y="3364"/>
                      <a:pt x="1318" y="2754"/>
                    </a:cubicBezTo>
                    <a:cubicBezTo>
                      <a:pt x="1314" y="2648"/>
                      <a:pt x="1355" y="2469"/>
                      <a:pt x="1355" y="2469"/>
                    </a:cubicBezTo>
                    <a:cubicBezTo>
                      <a:pt x="1355" y="2469"/>
                      <a:pt x="1298" y="2128"/>
                      <a:pt x="1294" y="1977"/>
                    </a:cubicBezTo>
                    <a:cubicBezTo>
                      <a:pt x="1269" y="1069"/>
                      <a:pt x="1245" y="280"/>
                      <a:pt x="12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44"/>
              <p:cNvSpPr/>
              <p:nvPr/>
            </p:nvSpPr>
            <p:spPr>
              <a:xfrm>
                <a:off x="4258664" y="1572074"/>
                <a:ext cx="81303" cy="370424"/>
              </a:xfrm>
              <a:custGeom>
                <a:rect b="b" l="l" r="r" t="t"/>
                <a:pathLst>
                  <a:path extrusionOk="0" h="3736" w="820">
                    <a:moveTo>
                      <a:pt x="510" y="1"/>
                    </a:moveTo>
                    <a:cubicBezTo>
                      <a:pt x="510" y="1"/>
                      <a:pt x="1" y="2145"/>
                      <a:pt x="50" y="3735"/>
                    </a:cubicBezTo>
                    <a:cubicBezTo>
                      <a:pt x="185" y="3390"/>
                      <a:pt x="359" y="2409"/>
                      <a:pt x="819" y="1868"/>
                    </a:cubicBezTo>
                    <a:cubicBezTo>
                      <a:pt x="547" y="1018"/>
                      <a:pt x="510" y="1"/>
                      <a:pt x="5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44"/>
              <p:cNvSpPr/>
              <p:nvPr/>
            </p:nvSpPr>
            <p:spPr>
              <a:xfrm>
                <a:off x="4279287" y="1916519"/>
                <a:ext cx="152592" cy="715665"/>
              </a:xfrm>
              <a:custGeom>
                <a:rect b="b" l="l" r="r" t="t"/>
                <a:pathLst>
                  <a:path extrusionOk="0" h="7218" w="1539">
                    <a:moveTo>
                      <a:pt x="1327" y="1"/>
                    </a:moveTo>
                    <a:cubicBezTo>
                      <a:pt x="1295" y="151"/>
                      <a:pt x="1242" y="297"/>
                      <a:pt x="1173" y="436"/>
                    </a:cubicBezTo>
                    <a:cubicBezTo>
                      <a:pt x="1038" y="697"/>
                      <a:pt x="843" y="932"/>
                      <a:pt x="758" y="1209"/>
                    </a:cubicBezTo>
                    <a:cubicBezTo>
                      <a:pt x="583" y="1771"/>
                      <a:pt x="867" y="2356"/>
                      <a:pt x="953" y="2938"/>
                    </a:cubicBezTo>
                    <a:cubicBezTo>
                      <a:pt x="1091" y="3878"/>
                      <a:pt x="688" y="4822"/>
                      <a:pt x="700" y="5774"/>
                    </a:cubicBezTo>
                    <a:cubicBezTo>
                      <a:pt x="705" y="6050"/>
                      <a:pt x="737" y="6347"/>
                      <a:pt x="607" y="6591"/>
                    </a:cubicBezTo>
                    <a:cubicBezTo>
                      <a:pt x="485" y="6823"/>
                      <a:pt x="253" y="6949"/>
                      <a:pt x="1" y="7039"/>
                    </a:cubicBezTo>
                    <a:lnTo>
                      <a:pt x="33" y="7156"/>
                    </a:lnTo>
                    <a:cubicBezTo>
                      <a:pt x="33" y="7156"/>
                      <a:pt x="37" y="7161"/>
                      <a:pt x="41" y="7161"/>
                    </a:cubicBezTo>
                    <a:lnTo>
                      <a:pt x="65" y="7161"/>
                    </a:lnTo>
                    <a:cubicBezTo>
                      <a:pt x="440" y="7201"/>
                      <a:pt x="720" y="7218"/>
                      <a:pt x="925" y="7218"/>
                    </a:cubicBezTo>
                    <a:lnTo>
                      <a:pt x="928" y="7218"/>
                    </a:lnTo>
                    <a:cubicBezTo>
                      <a:pt x="1372" y="7218"/>
                      <a:pt x="1457" y="7148"/>
                      <a:pt x="1457" y="7148"/>
                    </a:cubicBezTo>
                    <a:lnTo>
                      <a:pt x="1539" y="1200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44"/>
              <p:cNvSpPr/>
              <p:nvPr/>
            </p:nvSpPr>
            <p:spPr>
              <a:xfrm>
                <a:off x="4285732" y="2626526"/>
                <a:ext cx="85269" cy="5652"/>
              </a:xfrm>
              <a:custGeom>
                <a:rect b="b" l="l" r="r" t="t"/>
                <a:pathLst>
                  <a:path extrusionOk="0" h="57" w="860">
                    <a:moveTo>
                      <a:pt x="0" y="0"/>
                    </a:moveTo>
                    <a:cubicBezTo>
                      <a:pt x="375" y="40"/>
                      <a:pt x="655" y="57"/>
                      <a:pt x="860" y="57"/>
                    </a:cubicBezTo>
                    <a:cubicBezTo>
                      <a:pt x="655" y="57"/>
                      <a:pt x="379" y="40"/>
                      <a:pt x="0" y="0"/>
                    </a:cubicBezTo>
                    <a:close/>
                  </a:path>
                </a:pathLst>
              </a:custGeom>
              <a:solidFill>
                <a:srgbClr val="A8CF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44"/>
              <p:cNvSpPr/>
              <p:nvPr/>
            </p:nvSpPr>
            <p:spPr>
              <a:xfrm>
                <a:off x="4439414" y="3117811"/>
                <a:ext cx="381232" cy="1322165"/>
              </a:xfrm>
              <a:custGeom>
                <a:rect b="b" l="l" r="r" t="t"/>
                <a:pathLst>
                  <a:path extrusionOk="0" h="13335" w="3845">
                    <a:moveTo>
                      <a:pt x="78" y="0"/>
                    </a:moveTo>
                    <a:cubicBezTo>
                      <a:pt x="78" y="0"/>
                      <a:pt x="70" y="1200"/>
                      <a:pt x="1" y="1452"/>
                    </a:cubicBezTo>
                    <a:lnTo>
                      <a:pt x="172" y="3181"/>
                    </a:lnTo>
                    <a:cubicBezTo>
                      <a:pt x="172" y="3181"/>
                      <a:pt x="176" y="3380"/>
                      <a:pt x="176" y="3534"/>
                    </a:cubicBezTo>
                    <a:cubicBezTo>
                      <a:pt x="176" y="3608"/>
                      <a:pt x="176" y="3677"/>
                      <a:pt x="172" y="3701"/>
                    </a:cubicBezTo>
                    <a:cubicBezTo>
                      <a:pt x="168" y="3705"/>
                      <a:pt x="168" y="3710"/>
                      <a:pt x="168" y="3714"/>
                    </a:cubicBezTo>
                    <a:cubicBezTo>
                      <a:pt x="168" y="3787"/>
                      <a:pt x="286" y="3872"/>
                      <a:pt x="286" y="3872"/>
                    </a:cubicBezTo>
                    <a:cubicBezTo>
                      <a:pt x="286" y="3872"/>
                      <a:pt x="725" y="8421"/>
                      <a:pt x="725" y="10036"/>
                    </a:cubicBezTo>
                    <a:cubicBezTo>
                      <a:pt x="725" y="10235"/>
                      <a:pt x="716" y="10389"/>
                      <a:pt x="705" y="10487"/>
                    </a:cubicBezTo>
                    <a:cubicBezTo>
                      <a:pt x="566" y="11370"/>
                      <a:pt x="489" y="11459"/>
                      <a:pt x="489" y="11459"/>
                    </a:cubicBezTo>
                    <a:cubicBezTo>
                      <a:pt x="489" y="11459"/>
                      <a:pt x="754" y="12867"/>
                      <a:pt x="835" y="13132"/>
                    </a:cubicBezTo>
                    <a:cubicBezTo>
                      <a:pt x="867" y="13147"/>
                      <a:pt x="904" y="13160"/>
                      <a:pt x="940" y="13176"/>
                    </a:cubicBezTo>
                    <a:cubicBezTo>
                      <a:pt x="1282" y="13303"/>
                      <a:pt x="1717" y="13335"/>
                      <a:pt x="2068" y="13335"/>
                    </a:cubicBezTo>
                    <a:cubicBezTo>
                      <a:pt x="2425" y="13335"/>
                      <a:pt x="2702" y="13298"/>
                      <a:pt x="2702" y="13298"/>
                    </a:cubicBezTo>
                    <a:cubicBezTo>
                      <a:pt x="2702" y="13298"/>
                      <a:pt x="2791" y="13241"/>
                      <a:pt x="2922" y="13176"/>
                    </a:cubicBezTo>
                    <a:lnTo>
                      <a:pt x="2804" y="13176"/>
                    </a:lnTo>
                    <a:cubicBezTo>
                      <a:pt x="945" y="13176"/>
                      <a:pt x="1107" y="12082"/>
                      <a:pt x="1107" y="11989"/>
                    </a:cubicBezTo>
                    <a:cubicBezTo>
                      <a:pt x="1107" y="11895"/>
                      <a:pt x="2201" y="11989"/>
                      <a:pt x="2320" y="11801"/>
                    </a:cubicBezTo>
                    <a:cubicBezTo>
                      <a:pt x="2438" y="11610"/>
                      <a:pt x="2320" y="11801"/>
                      <a:pt x="1416" y="10520"/>
                    </a:cubicBezTo>
                    <a:cubicBezTo>
                      <a:pt x="1559" y="9308"/>
                      <a:pt x="985" y="5504"/>
                      <a:pt x="985" y="5504"/>
                    </a:cubicBezTo>
                    <a:lnTo>
                      <a:pt x="1221" y="5378"/>
                    </a:lnTo>
                    <a:lnTo>
                      <a:pt x="1075" y="4629"/>
                    </a:lnTo>
                    <a:cubicBezTo>
                      <a:pt x="733" y="2875"/>
                      <a:pt x="1961" y="1204"/>
                      <a:pt x="3735" y="1009"/>
                    </a:cubicBezTo>
                    <a:cubicBezTo>
                      <a:pt x="3735" y="1009"/>
                      <a:pt x="3743" y="996"/>
                      <a:pt x="3756" y="971"/>
                    </a:cubicBezTo>
                    <a:cubicBezTo>
                      <a:pt x="3805" y="879"/>
                      <a:pt x="3837" y="772"/>
                      <a:pt x="3845" y="667"/>
                    </a:cubicBezTo>
                    <a:lnTo>
                      <a:pt x="3845" y="667"/>
                    </a:lnTo>
                    <a:cubicBezTo>
                      <a:pt x="3801" y="671"/>
                      <a:pt x="3776" y="671"/>
                      <a:pt x="3776" y="671"/>
                    </a:cubicBezTo>
                    <a:lnTo>
                      <a:pt x="3735" y="256"/>
                    </a:lnTo>
                    <a:cubicBezTo>
                      <a:pt x="3735" y="256"/>
                      <a:pt x="3674" y="256"/>
                      <a:pt x="3561" y="260"/>
                    </a:cubicBezTo>
                    <a:cubicBezTo>
                      <a:pt x="3442" y="260"/>
                      <a:pt x="3268" y="264"/>
                      <a:pt x="3052" y="264"/>
                    </a:cubicBezTo>
                    <a:lnTo>
                      <a:pt x="2990" y="264"/>
                    </a:lnTo>
                    <a:cubicBezTo>
                      <a:pt x="2242" y="264"/>
                      <a:pt x="1079" y="224"/>
                      <a:pt x="232" y="36"/>
                    </a:cubicBezTo>
                    <a:lnTo>
                      <a:pt x="228" y="36"/>
                    </a:lnTo>
                    <a:cubicBezTo>
                      <a:pt x="217" y="32"/>
                      <a:pt x="200" y="28"/>
                      <a:pt x="188" y="24"/>
                    </a:cubicBezTo>
                    <a:lnTo>
                      <a:pt x="176" y="24"/>
                    </a:lnTo>
                    <a:cubicBezTo>
                      <a:pt x="172" y="20"/>
                      <a:pt x="164" y="20"/>
                      <a:pt x="159" y="20"/>
                    </a:cubicBezTo>
                    <a:cubicBezTo>
                      <a:pt x="155" y="20"/>
                      <a:pt x="151" y="16"/>
                      <a:pt x="147" y="16"/>
                    </a:cubicBezTo>
                    <a:cubicBezTo>
                      <a:pt x="143" y="16"/>
                      <a:pt x="139" y="16"/>
                      <a:pt x="135" y="12"/>
                    </a:cubicBezTo>
                    <a:cubicBezTo>
                      <a:pt x="131" y="12"/>
                      <a:pt x="123" y="12"/>
                      <a:pt x="119" y="8"/>
                    </a:cubicBezTo>
                    <a:cubicBezTo>
                      <a:pt x="106" y="8"/>
                      <a:pt x="91" y="4"/>
                      <a:pt x="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44"/>
              <p:cNvSpPr/>
              <p:nvPr/>
            </p:nvSpPr>
            <p:spPr>
              <a:xfrm>
                <a:off x="4709696" y="3492000"/>
                <a:ext cx="73074" cy="730240"/>
              </a:xfrm>
              <a:custGeom>
                <a:rect b="b" l="l" r="r" t="t"/>
                <a:pathLst>
                  <a:path extrusionOk="0" h="7365" w="737">
                    <a:moveTo>
                      <a:pt x="264" y="1"/>
                    </a:moveTo>
                    <a:lnTo>
                      <a:pt x="1" y="2747"/>
                    </a:lnTo>
                    <a:lnTo>
                      <a:pt x="1" y="7364"/>
                    </a:lnTo>
                    <a:cubicBezTo>
                      <a:pt x="1" y="7364"/>
                      <a:pt x="142" y="3438"/>
                      <a:pt x="737" y="2372"/>
                    </a:cubicBez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44"/>
              <p:cNvSpPr/>
              <p:nvPr/>
            </p:nvSpPr>
            <p:spPr>
              <a:xfrm>
                <a:off x="5037583" y="3152811"/>
                <a:ext cx="299830" cy="1299262"/>
              </a:xfrm>
              <a:custGeom>
                <a:rect b="b" l="l" r="r" t="t"/>
                <a:pathLst>
                  <a:path extrusionOk="0" h="13104" w="3024">
                    <a:moveTo>
                      <a:pt x="2552" y="0"/>
                    </a:moveTo>
                    <a:lnTo>
                      <a:pt x="2552" y="4"/>
                    </a:lnTo>
                    <a:cubicBezTo>
                      <a:pt x="2503" y="25"/>
                      <a:pt x="2357" y="49"/>
                      <a:pt x="2145" y="74"/>
                    </a:cubicBezTo>
                    <a:lnTo>
                      <a:pt x="2141" y="74"/>
                    </a:lnTo>
                    <a:cubicBezTo>
                      <a:pt x="2002" y="90"/>
                      <a:pt x="1839" y="106"/>
                      <a:pt x="1660" y="119"/>
                    </a:cubicBezTo>
                    <a:lnTo>
                      <a:pt x="1420" y="1026"/>
                    </a:lnTo>
                    <a:lnTo>
                      <a:pt x="1546" y="1392"/>
                    </a:lnTo>
                    <a:lnTo>
                      <a:pt x="2177" y="1392"/>
                    </a:lnTo>
                    <a:cubicBezTo>
                      <a:pt x="2177" y="1392"/>
                      <a:pt x="2205" y="4711"/>
                      <a:pt x="1827" y="5977"/>
                    </a:cubicBezTo>
                    <a:lnTo>
                      <a:pt x="2205" y="7551"/>
                    </a:lnTo>
                    <a:cubicBezTo>
                      <a:pt x="2205" y="7551"/>
                      <a:pt x="2332" y="8470"/>
                      <a:pt x="2332" y="9707"/>
                    </a:cubicBezTo>
                    <a:cubicBezTo>
                      <a:pt x="2332" y="11005"/>
                      <a:pt x="1311" y="12075"/>
                      <a:pt x="13" y="12132"/>
                    </a:cubicBezTo>
                    <a:lnTo>
                      <a:pt x="1" y="12132"/>
                    </a:lnTo>
                    <a:cubicBezTo>
                      <a:pt x="57" y="12417"/>
                      <a:pt x="179" y="12945"/>
                      <a:pt x="179" y="12945"/>
                    </a:cubicBezTo>
                    <a:cubicBezTo>
                      <a:pt x="179" y="12945"/>
                      <a:pt x="371" y="12974"/>
                      <a:pt x="635" y="13006"/>
                    </a:cubicBezTo>
                    <a:cubicBezTo>
                      <a:pt x="985" y="13051"/>
                      <a:pt x="1473" y="13104"/>
                      <a:pt x="1835" y="13104"/>
                    </a:cubicBezTo>
                    <a:cubicBezTo>
                      <a:pt x="1868" y="13087"/>
                      <a:pt x="1901" y="13076"/>
                      <a:pt x="1929" y="13059"/>
                    </a:cubicBezTo>
                    <a:cubicBezTo>
                      <a:pt x="2104" y="12982"/>
                      <a:pt x="2242" y="12917"/>
                      <a:pt x="2357" y="12864"/>
                    </a:cubicBezTo>
                    <a:cubicBezTo>
                      <a:pt x="2693" y="12706"/>
                      <a:pt x="2767" y="12657"/>
                      <a:pt x="2767" y="12657"/>
                    </a:cubicBezTo>
                    <a:lnTo>
                      <a:pt x="2767" y="11818"/>
                    </a:lnTo>
                    <a:lnTo>
                      <a:pt x="2588" y="11636"/>
                    </a:lnTo>
                    <a:cubicBezTo>
                      <a:pt x="2588" y="11636"/>
                      <a:pt x="2734" y="7901"/>
                      <a:pt x="3023" y="6473"/>
                    </a:cubicBezTo>
                    <a:cubicBezTo>
                      <a:pt x="2629" y="5688"/>
                      <a:pt x="2605" y="5643"/>
                      <a:pt x="2605" y="5643"/>
                    </a:cubicBezTo>
                    <a:cubicBezTo>
                      <a:pt x="2605" y="5643"/>
                      <a:pt x="2734" y="1144"/>
                      <a:pt x="2755" y="729"/>
                    </a:cubicBezTo>
                    <a:cubicBezTo>
                      <a:pt x="2571" y="179"/>
                      <a:pt x="2556" y="0"/>
                      <a:pt x="25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44"/>
              <p:cNvSpPr/>
              <p:nvPr/>
            </p:nvSpPr>
            <p:spPr>
              <a:xfrm>
                <a:off x="5100543" y="4442346"/>
                <a:ext cx="128300" cy="9717"/>
              </a:xfrm>
              <a:custGeom>
                <a:rect b="b" l="l" r="r" t="t"/>
                <a:pathLst>
                  <a:path extrusionOk="0" h="98" w="129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ubicBezTo>
                      <a:pt x="350" y="45"/>
                      <a:pt x="838" y="98"/>
                      <a:pt x="1200" y="98"/>
                    </a:cubicBezTo>
                    <a:cubicBezTo>
                      <a:pt x="1233" y="81"/>
                      <a:pt x="1266" y="70"/>
                      <a:pt x="1294" y="53"/>
                    </a:cubicBezTo>
                    <a:cubicBezTo>
                      <a:pt x="1266" y="70"/>
                      <a:pt x="1233" y="81"/>
                      <a:pt x="1200" y="98"/>
                    </a:cubicBezTo>
                    <a:cubicBezTo>
                      <a:pt x="838" y="98"/>
                      <a:pt x="350" y="45"/>
                      <a:pt x="0" y="0"/>
                    </a:cubicBezTo>
                    <a:close/>
                  </a:path>
                </a:pathLst>
              </a:custGeom>
              <a:solidFill>
                <a:srgbClr val="2517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44"/>
              <p:cNvSpPr/>
              <p:nvPr/>
            </p:nvSpPr>
            <p:spPr>
              <a:xfrm>
                <a:off x="4952910" y="3166989"/>
                <a:ext cx="214263" cy="1060013"/>
              </a:xfrm>
              <a:custGeom>
                <a:rect b="b" l="l" r="r" t="t"/>
                <a:pathLst>
                  <a:path extrusionOk="0" h="10691" w="2161">
                    <a:moveTo>
                      <a:pt x="2161" y="0"/>
                    </a:moveTo>
                    <a:cubicBezTo>
                      <a:pt x="1990" y="12"/>
                      <a:pt x="1810" y="24"/>
                      <a:pt x="1624" y="36"/>
                    </a:cubicBezTo>
                    <a:cubicBezTo>
                      <a:pt x="1095" y="65"/>
                      <a:pt x="526" y="94"/>
                      <a:pt x="21" y="118"/>
                    </a:cubicBezTo>
                    <a:lnTo>
                      <a:pt x="0" y="118"/>
                    </a:lnTo>
                    <a:cubicBezTo>
                      <a:pt x="0" y="118"/>
                      <a:pt x="90" y="798"/>
                      <a:pt x="90" y="1615"/>
                    </a:cubicBezTo>
                    <a:cubicBezTo>
                      <a:pt x="90" y="2026"/>
                      <a:pt x="70" y="2469"/>
                      <a:pt x="0" y="2884"/>
                    </a:cubicBezTo>
                    <a:cubicBezTo>
                      <a:pt x="297" y="3560"/>
                      <a:pt x="521" y="3616"/>
                      <a:pt x="521" y="3800"/>
                    </a:cubicBezTo>
                    <a:cubicBezTo>
                      <a:pt x="521" y="3979"/>
                      <a:pt x="155" y="4662"/>
                      <a:pt x="155" y="4914"/>
                    </a:cubicBezTo>
                    <a:lnTo>
                      <a:pt x="155" y="4927"/>
                    </a:lnTo>
                    <a:cubicBezTo>
                      <a:pt x="167" y="5105"/>
                      <a:pt x="623" y="8828"/>
                      <a:pt x="851" y="10691"/>
                    </a:cubicBezTo>
                    <a:cubicBezTo>
                      <a:pt x="692" y="8755"/>
                      <a:pt x="862" y="6294"/>
                      <a:pt x="1144" y="5687"/>
                    </a:cubicBezTo>
                    <a:cubicBezTo>
                      <a:pt x="1481" y="4963"/>
                      <a:pt x="1273" y="3564"/>
                      <a:pt x="855" y="3047"/>
                    </a:cubicBezTo>
                    <a:cubicBezTo>
                      <a:pt x="436" y="2531"/>
                      <a:pt x="366" y="744"/>
                      <a:pt x="366" y="744"/>
                    </a:cubicBezTo>
                    <a:lnTo>
                      <a:pt x="21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44"/>
              <p:cNvSpPr/>
              <p:nvPr/>
            </p:nvSpPr>
            <p:spPr>
              <a:xfrm>
                <a:off x="4461227" y="1675388"/>
                <a:ext cx="311926" cy="171232"/>
              </a:xfrm>
              <a:custGeom>
                <a:rect b="b" l="l" r="r" t="t"/>
                <a:pathLst>
                  <a:path extrusionOk="0" h="1727" w="3146">
                    <a:moveTo>
                      <a:pt x="3145" y="0"/>
                    </a:moveTo>
                    <a:lnTo>
                      <a:pt x="3145" y="0"/>
                    </a:lnTo>
                    <a:cubicBezTo>
                      <a:pt x="3131" y="11"/>
                      <a:pt x="3111" y="27"/>
                      <a:pt x="3086" y="48"/>
                    </a:cubicBezTo>
                    <a:lnTo>
                      <a:pt x="3086" y="48"/>
                    </a:lnTo>
                    <a:cubicBezTo>
                      <a:pt x="3125" y="18"/>
                      <a:pt x="3145" y="1"/>
                      <a:pt x="3145" y="0"/>
                    </a:cubicBezTo>
                    <a:close/>
                    <a:moveTo>
                      <a:pt x="3086" y="48"/>
                    </a:moveTo>
                    <a:lnTo>
                      <a:pt x="3086" y="48"/>
                    </a:lnTo>
                    <a:cubicBezTo>
                      <a:pt x="2782" y="292"/>
                      <a:pt x="1351" y="1394"/>
                      <a:pt x="0" y="1709"/>
                    </a:cubicBezTo>
                    <a:cubicBezTo>
                      <a:pt x="67" y="1721"/>
                      <a:pt x="135" y="1727"/>
                      <a:pt x="204" y="1727"/>
                    </a:cubicBezTo>
                    <a:cubicBezTo>
                      <a:pt x="1289" y="1727"/>
                      <a:pt x="2727" y="355"/>
                      <a:pt x="3086" y="4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44"/>
              <p:cNvSpPr/>
              <p:nvPr/>
            </p:nvSpPr>
            <p:spPr>
              <a:xfrm>
                <a:off x="4909680" y="2692262"/>
                <a:ext cx="345042" cy="236869"/>
              </a:xfrm>
              <a:custGeom>
                <a:rect b="b" l="l" r="r" t="t"/>
                <a:pathLst>
                  <a:path extrusionOk="0" h="2389" w="3480">
                    <a:moveTo>
                      <a:pt x="1" y="0"/>
                    </a:moveTo>
                    <a:lnTo>
                      <a:pt x="1" y="0"/>
                    </a:lnTo>
                    <a:cubicBezTo>
                      <a:pt x="1221" y="1981"/>
                      <a:pt x="2031" y="2250"/>
                      <a:pt x="3480" y="2388"/>
                    </a:cubicBezTo>
                    <a:cubicBezTo>
                      <a:pt x="1616" y="1688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44"/>
              <p:cNvSpPr/>
              <p:nvPr/>
            </p:nvSpPr>
            <p:spPr>
              <a:xfrm>
                <a:off x="4925148" y="2686214"/>
                <a:ext cx="334830" cy="230821"/>
              </a:xfrm>
              <a:custGeom>
                <a:rect b="b" l="l" r="r" t="t"/>
                <a:pathLst>
                  <a:path extrusionOk="0" h="2328" w="3377">
                    <a:moveTo>
                      <a:pt x="9" y="0"/>
                    </a:moveTo>
                    <a:cubicBezTo>
                      <a:pt x="8" y="0"/>
                      <a:pt x="6" y="1"/>
                      <a:pt x="4" y="3"/>
                    </a:cubicBezTo>
                    <a:cubicBezTo>
                      <a:pt x="0" y="3"/>
                      <a:pt x="0" y="12"/>
                      <a:pt x="0" y="12"/>
                    </a:cubicBezTo>
                    <a:cubicBezTo>
                      <a:pt x="4" y="16"/>
                      <a:pt x="280" y="407"/>
                      <a:pt x="834" y="882"/>
                    </a:cubicBezTo>
                    <a:cubicBezTo>
                      <a:pt x="1343" y="1321"/>
                      <a:pt x="2192" y="1932"/>
                      <a:pt x="3364" y="2327"/>
                    </a:cubicBezTo>
                    <a:lnTo>
                      <a:pt x="3368" y="2327"/>
                    </a:lnTo>
                    <a:cubicBezTo>
                      <a:pt x="3372" y="2327"/>
                      <a:pt x="3376" y="2327"/>
                      <a:pt x="3376" y="2322"/>
                    </a:cubicBezTo>
                    <a:cubicBezTo>
                      <a:pt x="3376" y="2318"/>
                      <a:pt x="3376" y="2314"/>
                      <a:pt x="3372" y="2314"/>
                    </a:cubicBezTo>
                    <a:cubicBezTo>
                      <a:pt x="2201" y="1916"/>
                      <a:pt x="1350" y="1310"/>
                      <a:pt x="842" y="870"/>
                    </a:cubicBezTo>
                    <a:cubicBezTo>
                      <a:pt x="293" y="394"/>
                      <a:pt x="16" y="8"/>
                      <a:pt x="12" y="3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44"/>
              <p:cNvSpPr/>
              <p:nvPr/>
            </p:nvSpPr>
            <p:spPr>
              <a:xfrm>
                <a:off x="4525773" y="2680860"/>
                <a:ext cx="264334" cy="235680"/>
              </a:xfrm>
              <a:custGeom>
                <a:rect b="b" l="l" r="r" t="t"/>
                <a:pathLst>
                  <a:path extrusionOk="0" h="2377" w="2666">
                    <a:moveTo>
                      <a:pt x="2665" y="1"/>
                    </a:moveTo>
                    <a:lnTo>
                      <a:pt x="2665" y="1"/>
                    </a:lnTo>
                    <a:cubicBezTo>
                      <a:pt x="2290" y="953"/>
                      <a:pt x="1" y="1640"/>
                      <a:pt x="1" y="1640"/>
                    </a:cubicBezTo>
                    <a:lnTo>
                      <a:pt x="1221" y="1527"/>
                    </a:lnTo>
                    <a:lnTo>
                      <a:pt x="517" y="2376"/>
                    </a:lnTo>
                    <a:cubicBezTo>
                      <a:pt x="517" y="2376"/>
                      <a:pt x="2551" y="868"/>
                      <a:pt x="26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44"/>
              <p:cNvSpPr/>
              <p:nvPr/>
            </p:nvSpPr>
            <p:spPr>
              <a:xfrm>
                <a:off x="4795559" y="814574"/>
                <a:ext cx="29547" cy="114221"/>
              </a:xfrm>
              <a:custGeom>
                <a:rect b="b" l="l" r="r" t="t"/>
                <a:pathLst>
                  <a:path extrusionOk="0" h="1152" w="298">
                    <a:moveTo>
                      <a:pt x="298" y="1"/>
                    </a:moveTo>
                    <a:lnTo>
                      <a:pt x="217" y="13"/>
                    </a:lnTo>
                    <a:lnTo>
                      <a:pt x="82" y="973"/>
                    </a:lnTo>
                    <a:lnTo>
                      <a:pt x="1" y="1002"/>
                    </a:lnTo>
                    <a:lnTo>
                      <a:pt x="33" y="1131"/>
                    </a:lnTo>
                    <a:lnTo>
                      <a:pt x="298" y="1152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44"/>
              <p:cNvSpPr/>
              <p:nvPr/>
            </p:nvSpPr>
            <p:spPr>
              <a:xfrm>
                <a:off x="4825007" y="814970"/>
                <a:ext cx="14278" cy="113824"/>
              </a:xfrm>
              <a:custGeom>
                <a:rect b="b" l="l" r="r" t="t"/>
                <a:pathLst>
                  <a:path extrusionOk="0" h="1148" w="144">
                    <a:moveTo>
                      <a:pt x="1" y="1"/>
                    </a:moveTo>
                    <a:lnTo>
                      <a:pt x="1" y="1148"/>
                    </a:lnTo>
                    <a:lnTo>
                      <a:pt x="143" y="1120"/>
                    </a:lnTo>
                    <a:lnTo>
                      <a:pt x="139" y="1018"/>
                    </a:lnTo>
                    <a:lnTo>
                      <a:pt x="78" y="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73C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44"/>
              <p:cNvSpPr/>
              <p:nvPr/>
            </p:nvSpPr>
            <p:spPr>
              <a:xfrm>
                <a:off x="4798732" y="925918"/>
                <a:ext cx="40552" cy="6643"/>
              </a:xfrm>
              <a:custGeom>
                <a:rect b="b" l="l" r="r" t="t"/>
                <a:pathLst>
                  <a:path extrusionOk="0" h="67" w="409">
                    <a:moveTo>
                      <a:pt x="408" y="1"/>
                    </a:moveTo>
                    <a:lnTo>
                      <a:pt x="266" y="29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262" y="66"/>
                    </a:lnTo>
                    <a:lnTo>
                      <a:pt x="408" y="1"/>
                    </a:lnTo>
                    <a:close/>
                  </a:path>
                </a:pathLst>
              </a:custGeom>
              <a:solidFill>
                <a:srgbClr val="2C15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44"/>
              <p:cNvSpPr/>
              <p:nvPr/>
            </p:nvSpPr>
            <p:spPr>
              <a:xfrm>
                <a:off x="4803590" y="815764"/>
                <a:ext cx="13484" cy="95382"/>
              </a:xfrm>
              <a:custGeom>
                <a:rect b="b" l="l" r="r" t="t"/>
                <a:pathLst>
                  <a:path extrusionOk="0" h="962" w="136">
                    <a:moveTo>
                      <a:pt x="136" y="1"/>
                    </a:moveTo>
                    <a:lnTo>
                      <a:pt x="1" y="961"/>
                    </a:lnTo>
                    <a:lnTo>
                      <a:pt x="1" y="961"/>
                    </a:lnTo>
                    <a:lnTo>
                      <a:pt x="46" y="952"/>
                    </a:lnTo>
                    <a:lnTo>
                      <a:pt x="136" y="1"/>
                    </a:lnTo>
                    <a:close/>
                  </a:path>
                </a:pathLst>
              </a:custGeom>
              <a:solidFill>
                <a:srgbClr val="2C15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44"/>
              <p:cNvSpPr/>
              <p:nvPr/>
            </p:nvSpPr>
            <p:spPr>
              <a:xfrm>
                <a:off x="4710092" y="785523"/>
                <a:ext cx="92110" cy="32025"/>
              </a:xfrm>
              <a:custGeom>
                <a:rect b="b" l="l" r="r" t="t"/>
                <a:pathLst>
                  <a:path extrusionOk="0" h="323" w="929">
                    <a:moveTo>
                      <a:pt x="168" y="1"/>
                    </a:moveTo>
                    <a:cubicBezTo>
                      <a:pt x="138" y="1"/>
                      <a:pt x="110" y="5"/>
                      <a:pt x="82" y="18"/>
                    </a:cubicBezTo>
                    <a:cubicBezTo>
                      <a:pt x="49" y="29"/>
                      <a:pt x="21" y="54"/>
                      <a:pt x="1" y="82"/>
                    </a:cubicBezTo>
                    <a:lnTo>
                      <a:pt x="1" y="86"/>
                    </a:lnTo>
                    <a:cubicBezTo>
                      <a:pt x="1" y="91"/>
                      <a:pt x="5" y="99"/>
                      <a:pt x="8" y="99"/>
                    </a:cubicBezTo>
                    <a:cubicBezTo>
                      <a:pt x="25" y="95"/>
                      <a:pt x="46" y="95"/>
                      <a:pt x="74" y="95"/>
                    </a:cubicBezTo>
                    <a:lnTo>
                      <a:pt x="78" y="95"/>
                    </a:lnTo>
                    <a:cubicBezTo>
                      <a:pt x="99" y="94"/>
                      <a:pt x="124" y="93"/>
                      <a:pt x="151" y="93"/>
                    </a:cubicBezTo>
                    <a:cubicBezTo>
                      <a:pt x="347" y="93"/>
                      <a:pt x="677" y="129"/>
                      <a:pt x="867" y="322"/>
                    </a:cubicBezTo>
                    <a:cubicBezTo>
                      <a:pt x="871" y="314"/>
                      <a:pt x="871" y="310"/>
                      <a:pt x="875" y="306"/>
                    </a:cubicBezTo>
                    <a:cubicBezTo>
                      <a:pt x="928" y="192"/>
                      <a:pt x="883" y="147"/>
                      <a:pt x="883" y="147"/>
                    </a:cubicBezTo>
                    <a:lnTo>
                      <a:pt x="883" y="147"/>
                    </a:lnTo>
                    <a:cubicBezTo>
                      <a:pt x="887" y="217"/>
                      <a:pt x="851" y="228"/>
                      <a:pt x="851" y="228"/>
                    </a:cubicBezTo>
                    <a:cubicBezTo>
                      <a:pt x="851" y="228"/>
                      <a:pt x="782" y="131"/>
                      <a:pt x="517" y="58"/>
                    </a:cubicBezTo>
                    <a:cubicBezTo>
                      <a:pt x="427" y="33"/>
                      <a:pt x="309" y="13"/>
                      <a:pt x="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44"/>
              <p:cNvSpPr/>
              <p:nvPr/>
            </p:nvSpPr>
            <p:spPr>
              <a:xfrm>
                <a:off x="4727443" y="802478"/>
                <a:ext cx="55722" cy="20623"/>
              </a:xfrm>
              <a:custGeom>
                <a:rect b="b" l="l" r="r" t="t"/>
                <a:pathLst>
                  <a:path extrusionOk="0" h="208" w="562">
                    <a:moveTo>
                      <a:pt x="0" y="1"/>
                    </a:moveTo>
                    <a:lnTo>
                      <a:pt x="383" y="208"/>
                    </a:lnTo>
                    <a:lnTo>
                      <a:pt x="562" y="135"/>
                    </a:lnTo>
                    <a:lnTo>
                      <a:pt x="378" y="1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44"/>
              <p:cNvSpPr/>
              <p:nvPr/>
            </p:nvSpPr>
            <p:spPr>
              <a:xfrm>
                <a:off x="4717727" y="794447"/>
                <a:ext cx="78329" cy="25482"/>
              </a:xfrm>
              <a:custGeom>
                <a:rect b="b" l="l" r="r" t="t"/>
                <a:pathLst>
                  <a:path extrusionOk="0" h="257" w="790">
                    <a:moveTo>
                      <a:pt x="57" y="1"/>
                    </a:moveTo>
                    <a:cubicBezTo>
                      <a:pt x="37" y="1"/>
                      <a:pt x="21" y="5"/>
                      <a:pt x="1" y="5"/>
                    </a:cubicBezTo>
                    <a:cubicBezTo>
                      <a:pt x="57" y="5"/>
                      <a:pt x="590" y="20"/>
                      <a:pt x="774" y="257"/>
                    </a:cubicBezTo>
                    <a:cubicBezTo>
                      <a:pt x="782" y="249"/>
                      <a:pt x="786" y="240"/>
                      <a:pt x="790" y="232"/>
                    </a:cubicBezTo>
                    <a:cubicBezTo>
                      <a:pt x="598" y="33"/>
                      <a:pt x="253" y="1"/>
                      <a:pt x="57" y="1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44"/>
              <p:cNvSpPr/>
              <p:nvPr/>
            </p:nvSpPr>
            <p:spPr>
              <a:xfrm>
                <a:off x="4860106" y="826273"/>
                <a:ext cx="57309" cy="12195"/>
              </a:xfrm>
              <a:custGeom>
                <a:rect b="b" l="l" r="r" t="t"/>
                <a:pathLst>
                  <a:path extrusionOk="0" h="123" w="578">
                    <a:moveTo>
                      <a:pt x="1" y="1"/>
                    </a:moveTo>
                    <a:lnTo>
                      <a:pt x="155" y="123"/>
                    </a:lnTo>
                    <a:lnTo>
                      <a:pt x="525" y="33"/>
                    </a:lnTo>
                    <a:lnTo>
                      <a:pt x="578" y="21"/>
                    </a:lnTo>
                    <a:lnTo>
                      <a:pt x="176" y="6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44"/>
              <p:cNvSpPr/>
              <p:nvPr/>
            </p:nvSpPr>
            <p:spPr>
              <a:xfrm>
                <a:off x="4844737" y="787209"/>
                <a:ext cx="91714" cy="18343"/>
              </a:xfrm>
              <a:custGeom>
                <a:rect b="b" l="l" r="r" t="t"/>
                <a:pathLst>
                  <a:path extrusionOk="0" h="185" w="925">
                    <a:moveTo>
                      <a:pt x="58" y="1"/>
                    </a:moveTo>
                    <a:cubicBezTo>
                      <a:pt x="58" y="1"/>
                      <a:pt x="1" y="29"/>
                      <a:pt x="21" y="155"/>
                    </a:cubicBezTo>
                    <a:cubicBezTo>
                      <a:pt x="25" y="159"/>
                      <a:pt x="25" y="163"/>
                      <a:pt x="25" y="167"/>
                    </a:cubicBezTo>
                    <a:cubicBezTo>
                      <a:pt x="132" y="106"/>
                      <a:pt x="259" y="85"/>
                      <a:pt x="383" y="85"/>
                    </a:cubicBezTo>
                    <a:cubicBezTo>
                      <a:pt x="568" y="85"/>
                      <a:pt x="747" y="131"/>
                      <a:pt x="847" y="163"/>
                    </a:cubicBezTo>
                    <a:lnTo>
                      <a:pt x="851" y="163"/>
                    </a:lnTo>
                    <a:cubicBezTo>
                      <a:pt x="876" y="171"/>
                      <a:pt x="900" y="179"/>
                      <a:pt x="913" y="183"/>
                    </a:cubicBezTo>
                    <a:cubicBezTo>
                      <a:pt x="914" y="184"/>
                      <a:pt x="915" y="185"/>
                      <a:pt x="917" y="185"/>
                    </a:cubicBezTo>
                    <a:cubicBezTo>
                      <a:pt x="920" y="185"/>
                      <a:pt x="924" y="182"/>
                      <a:pt x="924" y="179"/>
                    </a:cubicBezTo>
                    <a:lnTo>
                      <a:pt x="924" y="175"/>
                    </a:lnTo>
                    <a:cubicBezTo>
                      <a:pt x="913" y="138"/>
                      <a:pt x="892" y="110"/>
                      <a:pt x="864" y="85"/>
                    </a:cubicBezTo>
                    <a:cubicBezTo>
                      <a:pt x="843" y="69"/>
                      <a:pt x="815" y="57"/>
                      <a:pt x="787" y="49"/>
                    </a:cubicBezTo>
                    <a:cubicBezTo>
                      <a:pt x="644" y="25"/>
                      <a:pt x="526" y="12"/>
                      <a:pt x="432" y="12"/>
                    </a:cubicBezTo>
                    <a:cubicBezTo>
                      <a:pt x="425" y="12"/>
                      <a:pt x="418" y="12"/>
                      <a:pt x="411" y="12"/>
                    </a:cubicBezTo>
                    <a:cubicBezTo>
                      <a:pt x="155" y="12"/>
                      <a:pt x="66" y="82"/>
                      <a:pt x="66" y="82"/>
                    </a:cubicBezTo>
                    <a:cubicBezTo>
                      <a:pt x="66" y="82"/>
                      <a:pt x="34" y="65"/>
                      <a:pt x="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44"/>
              <p:cNvSpPr/>
              <p:nvPr/>
            </p:nvSpPr>
            <p:spPr>
              <a:xfrm>
                <a:off x="4847216" y="795636"/>
                <a:ext cx="81600" cy="11006"/>
              </a:xfrm>
              <a:custGeom>
                <a:rect b="b" l="l" r="r" t="t"/>
                <a:pathLst>
                  <a:path extrusionOk="0" h="111" w="823">
                    <a:moveTo>
                      <a:pt x="362" y="0"/>
                    </a:moveTo>
                    <a:cubicBezTo>
                      <a:pt x="236" y="0"/>
                      <a:pt x="110" y="21"/>
                      <a:pt x="0" y="82"/>
                    </a:cubicBezTo>
                    <a:cubicBezTo>
                      <a:pt x="0" y="94"/>
                      <a:pt x="5" y="102"/>
                      <a:pt x="9" y="111"/>
                    </a:cubicBezTo>
                    <a:cubicBezTo>
                      <a:pt x="107" y="41"/>
                      <a:pt x="249" y="21"/>
                      <a:pt x="383" y="21"/>
                    </a:cubicBezTo>
                    <a:cubicBezTo>
                      <a:pt x="591" y="21"/>
                      <a:pt x="790" y="70"/>
                      <a:pt x="822" y="78"/>
                    </a:cubicBezTo>
                    <a:cubicBezTo>
                      <a:pt x="721" y="45"/>
                      <a:pt x="546" y="0"/>
                      <a:pt x="362" y="0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44"/>
              <p:cNvSpPr/>
              <p:nvPr/>
            </p:nvSpPr>
            <p:spPr>
              <a:xfrm>
                <a:off x="4862188" y="827860"/>
                <a:ext cx="50071" cy="15864"/>
              </a:xfrm>
              <a:custGeom>
                <a:rect b="b" l="l" r="r" t="t"/>
                <a:pathLst>
                  <a:path extrusionOk="0" h="160" w="505">
                    <a:moveTo>
                      <a:pt x="0" y="1"/>
                    </a:moveTo>
                    <a:lnTo>
                      <a:pt x="114" y="160"/>
                    </a:lnTo>
                    <a:lnTo>
                      <a:pt x="191" y="135"/>
                    </a:lnTo>
                    <a:lnTo>
                      <a:pt x="504" y="17"/>
                    </a:lnTo>
                    <a:lnTo>
                      <a:pt x="134" y="10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44"/>
              <p:cNvSpPr/>
              <p:nvPr/>
            </p:nvSpPr>
            <p:spPr>
              <a:xfrm>
                <a:off x="4875474" y="829545"/>
                <a:ext cx="36785" cy="8924"/>
              </a:xfrm>
              <a:custGeom>
                <a:rect b="b" l="l" r="r" t="t"/>
                <a:pathLst>
                  <a:path extrusionOk="0" h="90" w="371">
                    <a:moveTo>
                      <a:pt x="370" y="0"/>
                    </a:move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44"/>
              <p:cNvSpPr/>
              <p:nvPr/>
            </p:nvSpPr>
            <p:spPr>
              <a:xfrm>
                <a:off x="4857726" y="870692"/>
                <a:ext cx="73470" cy="79915"/>
              </a:xfrm>
              <a:custGeom>
                <a:rect b="b" l="l" r="r" t="t"/>
                <a:pathLst>
                  <a:path extrusionOk="0" h="806" w="741">
                    <a:moveTo>
                      <a:pt x="692" y="0"/>
                    </a:moveTo>
                    <a:lnTo>
                      <a:pt x="1" y="163"/>
                    </a:lnTo>
                    <a:lnTo>
                      <a:pt x="16" y="228"/>
                    </a:lnTo>
                    <a:cubicBezTo>
                      <a:pt x="74" y="419"/>
                      <a:pt x="70" y="623"/>
                      <a:pt x="1" y="806"/>
                    </a:cubicBezTo>
                    <a:lnTo>
                      <a:pt x="399" y="639"/>
                    </a:lnTo>
                    <a:cubicBezTo>
                      <a:pt x="472" y="606"/>
                      <a:pt x="525" y="550"/>
                      <a:pt x="553" y="477"/>
                    </a:cubicBezTo>
                    <a:lnTo>
                      <a:pt x="602" y="342"/>
                    </a:lnTo>
                    <a:lnTo>
                      <a:pt x="741" y="216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773C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44"/>
              <p:cNvSpPr/>
              <p:nvPr/>
            </p:nvSpPr>
            <p:spPr>
              <a:xfrm>
                <a:off x="4813307" y="719490"/>
                <a:ext cx="126416" cy="60977"/>
              </a:xfrm>
              <a:custGeom>
                <a:rect b="b" l="l" r="r" t="t"/>
                <a:pathLst>
                  <a:path extrusionOk="0" h="615" w="1275">
                    <a:moveTo>
                      <a:pt x="245" y="0"/>
                    </a:moveTo>
                    <a:cubicBezTo>
                      <a:pt x="103" y="4"/>
                      <a:pt x="0" y="134"/>
                      <a:pt x="38" y="272"/>
                    </a:cubicBezTo>
                    <a:cubicBezTo>
                      <a:pt x="79" y="447"/>
                      <a:pt x="237" y="569"/>
                      <a:pt x="415" y="569"/>
                    </a:cubicBezTo>
                    <a:lnTo>
                      <a:pt x="456" y="569"/>
                    </a:lnTo>
                    <a:cubicBezTo>
                      <a:pt x="562" y="557"/>
                      <a:pt x="689" y="549"/>
                      <a:pt x="811" y="549"/>
                    </a:cubicBezTo>
                    <a:cubicBezTo>
                      <a:pt x="982" y="549"/>
                      <a:pt x="1153" y="565"/>
                      <a:pt x="1275" y="614"/>
                    </a:cubicBezTo>
                    <a:cubicBezTo>
                      <a:pt x="1063" y="321"/>
                      <a:pt x="875" y="0"/>
                      <a:pt x="293" y="0"/>
                    </a:cubicBezTo>
                    <a:close/>
                  </a:path>
                </a:pathLst>
              </a:custGeom>
              <a:solidFill>
                <a:srgbClr val="773C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44"/>
              <p:cNvSpPr/>
              <p:nvPr/>
            </p:nvSpPr>
            <p:spPr>
              <a:xfrm>
                <a:off x="4871012" y="1053424"/>
                <a:ext cx="85170" cy="136034"/>
              </a:xfrm>
              <a:custGeom>
                <a:rect b="b" l="l" r="r" t="t"/>
                <a:pathLst>
                  <a:path extrusionOk="0" h="1372" w="859">
                    <a:moveTo>
                      <a:pt x="419" y="0"/>
                    </a:moveTo>
                    <a:lnTo>
                      <a:pt x="322" y="69"/>
                    </a:lnTo>
                    <a:lnTo>
                      <a:pt x="627" y="444"/>
                    </a:lnTo>
                    <a:lnTo>
                      <a:pt x="0" y="1371"/>
                    </a:lnTo>
                    <a:lnTo>
                      <a:pt x="859" y="444"/>
                    </a:lnTo>
                    <a:lnTo>
                      <a:pt x="578" y="163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44"/>
              <p:cNvSpPr/>
              <p:nvPr/>
            </p:nvSpPr>
            <p:spPr>
              <a:xfrm>
                <a:off x="4928320" y="1069487"/>
                <a:ext cx="27861" cy="27960"/>
              </a:xfrm>
              <a:custGeom>
                <a:rect b="b" l="l" r="r" t="t"/>
                <a:pathLst>
                  <a:path extrusionOk="0" h="282" w="28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281" y="282"/>
                    </a:lnTo>
                    <a:close/>
                  </a:path>
                </a:pathLst>
              </a:custGeom>
              <a:solidFill>
                <a:srgbClr val="F2F8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44"/>
              <p:cNvSpPr/>
              <p:nvPr/>
            </p:nvSpPr>
            <p:spPr>
              <a:xfrm>
                <a:off x="4871012" y="1097348"/>
                <a:ext cx="85170" cy="92110"/>
              </a:xfrm>
              <a:custGeom>
                <a:rect b="b" l="l" r="r" t="t"/>
                <a:pathLst>
                  <a:path extrusionOk="0" h="929" w="859">
                    <a:moveTo>
                      <a:pt x="859" y="1"/>
                    </a:moveTo>
                    <a:lnTo>
                      <a:pt x="0" y="928"/>
                    </a:lnTo>
                    <a:lnTo>
                      <a:pt x="0" y="928"/>
                    </a:lnTo>
                    <a:close/>
                  </a:path>
                </a:pathLst>
              </a:custGeom>
              <a:solidFill>
                <a:srgbClr val="6E82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44"/>
              <p:cNvSpPr/>
              <p:nvPr/>
            </p:nvSpPr>
            <p:spPr>
              <a:xfrm>
                <a:off x="4704044" y="659306"/>
                <a:ext cx="258583" cy="160226"/>
              </a:xfrm>
              <a:custGeom>
                <a:rect b="b" l="l" r="r" t="t"/>
                <a:pathLst>
                  <a:path extrusionOk="0" h="1616" w="2608">
                    <a:moveTo>
                      <a:pt x="439" y="1"/>
                    </a:moveTo>
                    <a:cubicBezTo>
                      <a:pt x="82" y="1"/>
                      <a:pt x="0" y="806"/>
                      <a:pt x="0" y="806"/>
                    </a:cubicBezTo>
                    <a:cubicBezTo>
                      <a:pt x="0" y="806"/>
                      <a:pt x="13" y="806"/>
                      <a:pt x="37" y="814"/>
                    </a:cubicBezTo>
                    <a:cubicBezTo>
                      <a:pt x="45" y="773"/>
                      <a:pt x="98" y="513"/>
                      <a:pt x="351" y="342"/>
                    </a:cubicBezTo>
                    <a:cubicBezTo>
                      <a:pt x="410" y="301"/>
                      <a:pt x="476" y="285"/>
                      <a:pt x="545" y="285"/>
                    </a:cubicBezTo>
                    <a:cubicBezTo>
                      <a:pt x="791" y="285"/>
                      <a:pt x="1058" y="497"/>
                      <a:pt x="1058" y="497"/>
                    </a:cubicBezTo>
                    <a:cubicBezTo>
                      <a:pt x="1180" y="469"/>
                      <a:pt x="1293" y="456"/>
                      <a:pt x="1397" y="456"/>
                    </a:cubicBezTo>
                    <a:cubicBezTo>
                      <a:pt x="2374" y="456"/>
                      <a:pt x="2601" y="1579"/>
                      <a:pt x="2608" y="1616"/>
                    </a:cubicBezTo>
                    <a:cubicBezTo>
                      <a:pt x="2451" y="501"/>
                      <a:pt x="1783" y="327"/>
                      <a:pt x="1382" y="327"/>
                    </a:cubicBezTo>
                    <a:cubicBezTo>
                      <a:pt x="1201" y="327"/>
                      <a:pt x="1074" y="363"/>
                      <a:pt x="1074" y="363"/>
                    </a:cubicBezTo>
                    <a:cubicBezTo>
                      <a:pt x="1074" y="363"/>
                      <a:pt x="798" y="1"/>
                      <a:pt x="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44"/>
              <p:cNvSpPr/>
              <p:nvPr/>
            </p:nvSpPr>
            <p:spPr>
              <a:xfrm>
                <a:off x="4758874" y="648796"/>
                <a:ext cx="200977" cy="124334"/>
              </a:xfrm>
              <a:custGeom>
                <a:rect b="b" l="l" r="r" t="t"/>
                <a:pathLst>
                  <a:path extrusionOk="0" h="1254" w="2027">
                    <a:moveTo>
                      <a:pt x="9" y="0"/>
                    </a:moveTo>
                    <a:cubicBezTo>
                      <a:pt x="5" y="0"/>
                      <a:pt x="1" y="5"/>
                      <a:pt x="1" y="5"/>
                    </a:cubicBezTo>
                    <a:cubicBezTo>
                      <a:pt x="1" y="9"/>
                      <a:pt x="5" y="13"/>
                      <a:pt x="5" y="13"/>
                    </a:cubicBezTo>
                    <a:cubicBezTo>
                      <a:pt x="9" y="13"/>
                      <a:pt x="350" y="90"/>
                      <a:pt x="501" y="391"/>
                    </a:cubicBezTo>
                    <a:cubicBezTo>
                      <a:pt x="505" y="396"/>
                      <a:pt x="505" y="396"/>
                      <a:pt x="509" y="396"/>
                    </a:cubicBezTo>
                    <a:cubicBezTo>
                      <a:pt x="521" y="391"/>
                      <a:pt x="538" y="387"/>
                      <a:pt x="554" y="379"/>
                    </a:cubicBezTo>
                    <a:cubicBezTo>
                      <a:pt x="671" y="341"/>
                      <a:pt x="849" y="282"/>
                      <a:pt x="1044" y="282"/>
                    </a:cubicBezTo>
                    <a:cubicBezTo>
                      <a:pt x="1166" y="282"/>
                      <a:pt x="1295" y="306"/>
                      <a:pt x="1420" y="371"/>
                    </a:cubicBezTo>
                    <a:cubicBezTo>
                      <a:pt x="1685" y="509"/>
                      <a:pt x="1884" y="802"/>
                      <a:pt x="2019" y="1250"/>
                    </a:cubicBezTo>
                    <a:cubicBezTo>
                      <a:pt x="2019" y="1250"/>
                      <a:pt x="2019" y="1254"/>
                      <a:pt x="2023" y="1254"/>
                    </a:cubicBezTo>
                    <a:cubicBezTo>
                      <a:pt x="2027" y="1250"/>
                      <a:pt x="2027" y="1250"/>
                      <a:pt x="2027" y="1245"/>
                    </a:cubicBezTo>
                    <a:cubicBezTo>
                      <a:pt x="1892" y="798"/>
                      <a:pt x="1689" y="501"/>
                      <a:pt x="1424" y="363"/>
                    </a:cubicBezTo>
                    <a:cubicBezTo>
                      <a:pt x="1297" y="296"/>
                      <a:pt x="1165" y="273"/>
                      <a:pt x="1041" y="273"/>
                    </a:cubicBezTo>
                    <a:cubicBezTo>
                      <a:pt x="845" y="273"/>
                      <a:pt x="667" y="331"/>
                      <a:pt x="549" y="371"/>
                    </a:cubicBezTo>
                    <a:cubicBezTo>
                      <a:pt x="538" y="375"/>
                      <a:pt x="521" y="379"/>
                      <a:pt x="509" y="383"/>
                    </a:cubicBezTo>
                    <a:cubicBezTo>
                      <a:pt x="354" y="82"/>
                      <a:pt x="12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44"/>
              <p:cNvSpPr/>
              <p:nvPr/>
            </p:nvSpPr>
            <p:spPr>
              <a:xfrm>
                <a:off x="4888363" y="662082"/>
                <a:ext cx="81204" cy="133258"/>
              </a:xfrm>
              <a:custGeom>
                <a:rect b="b" l="l" r="r" t="t"/>
                <a:pathLst>
                  <a:path extrusionOk="0" h="1344" w="819">
                    <a:moveTo>
                      <a:pt x="15" y="1"/>
                    </a:moveTo>
                    <a:cubicBezTo>
                      <a:pt x="9" y="1"/>
                      <a:pt x="5" y="1"/>
                      <a:pt x="5" y="1"/>
                    </a:cubicBezTo>
                    <a:cubicBezTo>
                      <a:pt x="0" y="1"/>
                      <a:pt x="0" y="5"/>
                      <a:pt x="0" y="9"/>
                    </a:cubicBezTo>
                    <a:cubicBezTo>
                      <a:pt x="0" y="9"/>
                      <a:pt x="0" y="13"/>
                      <a:pt x="5" y="13"/>
                    </a:cubicBezTo>
                    <a:lnTo>
                      <a:pt x="13" y="13"/>
                    </a:lnTo>
                    <a:cubicBezTo>
                      <a:pt x="54" y="13"/>
                      <a:pt x="232" y="22"/>
                      <a:pt x="407" y="180"/>
                    </a:cubicBezTo>
                    <a:cubicBezTo>
                      <a:pt x="651" y="399"/>
                      <a:pt x="786" y="786"/>
                      <a:pt x="810" y="1340"/>
                    </a:cubicBezTo>
                    <a:cubicBezTo>
                      <a:pt x="810" y="1340"/>
                      <a:pt x="810" y="1344"/>
                      <a:pt x="814" y="1344"/>
                    </a:cubicBezTo>
                    <a:cubicBezTo>
                      <a:pt x="818" y="1344"/>
                      <a:pt x="818" y="1340"/>
                      <a:pt x="818" y="1336"/>
                    </a:cubicBezTo>
                    <a:cubicBezTo>
                      <a:pt x="798" y="782"/>
                      <a:pt x="659" y="392"/>
                      <a:pt x="415" y="172"/>
                    </a:cubicBezTo>
                    <a:cubicBezTo>
                      <a:pt x="237" y="11"/>
                      <a:pt x="58" y="1"/>
                      <a:pt x="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44"/>
              <p:cNvSpPr/>
              <p:nvPr/>
            </p:nvSpPr>
            <p:spPr>
              <a:xfrm>
                <a:off x="4297035" y="2633269"/>
                <a:ext cx="136430" cy="303102"/>
              </a:xfrm>
              <a:custGeom>
                <a:rect b="b" l="l" r="r" t="t"/>
                <a:pathLst>
                  <a:path extrusionOk="0" h="3057" w="1376">
                    <a:moveTo>
                      <a:pt x="21" y="0"/>
                    </a:moveTo>
                    <a:cubicBezTo>
                      <a:pt x="21" y="0"/>
                      <a:pt x="17" y="79"/>
                      <a:pt x="1" y="201"/>
                    </a:cubicBezTo>
                    <a:cubicBezTo>
                      <a:pt x="241" y="265"/>
                      <a:pt x="605" y="343"/>
                      <a:pt x="983" y="343"/>
                    </a:cubicBezTo>
                    <a:cubicBezTo>
                      <a:pt x="1078" y="343"/>
                      <a:pt x="1175" y="338"/>
                      <a:pt x="1270" y="327"/>
                    </a:cubicBezTo>
                    <a:lnTo>
                      <a:pt x="1270" y="327"/>
                    </a:lnTo>
                    <a:cubicBezTo>
                      <a:pt x="1234" y="843"/>
                      <a:pt x="1201" y="3056"/>
                      <a:pt x="1201" y="3056"/>
                    </a:cubicBezTo>
                    <a:lnTo>
                      <a:pt x="1367" y="3056"/>
                    </a:lnTo>
                    <a:lnTo>
                      <a:pt x="1375" y="94"/>
                    </a:lnTo>
                    <a:lnTo>
                      <a:pt x="1375" y="94"/>
                    </a:lnTo>
                    <a:cubicBezTo>
                      <a:pt x="1211" y="106"/>
                      <a:pt x="1063" y="111"/>
                      <a:pt x="929" y="111"/>
                    </a:cubicBezTo>
                    <a:cubicBezTo>
                      <a:pt x="469" y="111"/>
                      <a:pt x="181" y="51"/>
                      <a:pt x="21" y="0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44"/>
              <p:cNvSpPr/>
              <p:nvPr/>
            </p:nvSpPr>
            <p:spPr>
              <a:xfrm>
                <a:off x="4833930" y="1770571"/>
                <a:ext cx="276331" cy="167365"/>
              </a:xfrm>
              <a:custGeom>
                <a:rect b="b" l="l" r="r" t="t"/>
                <a:pathLst>
                  <a:path extrusionOk="0" h="1688" w="2787">
                    <a:moveTo>
                      <a:pt x="2258" y="0"/>
                    </a:moveTo>
                    <a:cubicBezTo>
                      <a:pt x="2258" y="0"/>
                      <a:pt x="2507" y="590"/>
                      <a:pt x="2482" y="1155"/>
                    </a:cubicBezTo>
                    <a:cubicBezTo>
                      <a:pt x="2449" y="1152"/>
                      <a:pt x="2414" y="1151"/>
                      <a:pt x="2378" y="1151"/>
                    </a:cubicBezTo>
                    <a:cubicBezTo>
                      <a:pt x="1840" y="1151"/>
                      <a:pt x="1050" y="1473"/>
                      <a:pt x="1050" y="1473"/>
                    </a:cubicBezTo>
                    <a:lnTo>
                      <a:pt x="0" y="1501"/>
                    </a:lnTo>
                    <a:lnTo>
                      <a:pt x="98" y="1647"/>
                    </a:lnTo>
                    <a:cubicBezTo>
                      <a:pt x="98" y="1647"/>
                      <a:pt x="653" y="1688"/>
                      <a:pt x="894" y="1688"/>
                    </a:cubicBezTo>
                    <a:cubicBezTo>
                      <a:pt x="932" y="1688"/>
                      <a:pt x="962" y="1687"/>
                      <a:pt x="981" y="1684"/>
                    </a:cubicBezTo>
                    <a:cubicBezTo>
                      <a:pt x="1378" y="1520"/>
                      <a:pt x="1865" y="1285"/>
                      <a:pt x="2473" y="1285"/>
                    </a:cubicBezTo>
                    <a:cubicBezTo>
                      <a:pt x="2574" y="1285"/>
                      <a:pt x="2679" y="1291"/>
                      <a:pt x="2787" y="1306"/>
                    </a:cubicBezTo>
                    <a:cubicBezTo>
                      <a:pt x="2755" y="1119"/>
                      <a:pt x="2730" y="960"/>
                      <a:pt x="2714" y="866"/>
                    </a:cubicBezTo>
                    <a:cubicBezTo>
                      <a:pt x="2661" y="566"/>
                      <a:pt x="2624" y="228"/>
                      <a:pt x="2571" y="29"/>
                    </a:cubicBezTo>
                    <a:cubicBezTo>
                      <a:pt x="2498" y="25"/>
                      <a:pt x="2389" y="12"/>
                      <a:pt x="2258" y="0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44"/>
              <p:cNvSpPr/>
              <p:nvPr/>
            </p:nvSpPr>
            <p:spPr>
              <a:xfrm>
                <a:off x="4852868" y="1786237"/>
                <a:ext cx="80311" cy="123541"/>
              </a:xfrm>
              <a:custGeom>
                <a:rect b="b" l="l" r="r" t="t"/>
                <a:pathLst>
                  <a:path extrusionOk="0" h="1246" w="810">
                    <a:moveTo>
                      <a:pt x="278" y="0"/>
                    </a:moveTo>
                    <a:cubicBezTo>
                      <a:pt x="257" y="0"/>
                      <a:pt x="237" y="2"/>
                      <a:pt x="217" y="5"/>
                    </a:cubicBezTo>
                    <a:cubicBezTo>
                      <a:pt x="212" y="5"/>
                      <a:pt x="212" y="5"/>
                      <a:pt x="208" y="9"/>
                    </a:cubicBezTo>
                    <a:cubicBezTo>
                      <a:pt x="74" y="30"/>
                      <a:pt x="1" y="171"/>
                      <a:pt x="61" y="293"/>
                    </a:cubicBezTo>
                    <a:cubicBezTo>
                      <a:pt x="168" y="513"/>
                      <a:pt x="326" y="839"/>
                      <a:pt x="403" y="1055"/>
                    </a:cubicBezTo>
                    <a:cubicBezTo>
                      <a:pt x="440" y="1168"/>
                      <a:pt x="542" y="1241"/>
                      <a:pt x="660" y="1245"/>
                    </a:cubicBezTo>
                    <a:lnTo>
                      <a:pt x="664" y="1245"/>
                    </a:lnTo>
                    <a:cubicBezTo>
                      <a:pt x="666" y="1245"/>
                      <a:pt x="669" y="1245"/>
                      <a:pt x="671" y="1245"/>
                    </a:cubicBezTo>
                    <a:cubicBezTo>
                      <a:pt x="749" y="1245"/>
                      <a:pt x="810" y="1174"/>
                      <a:pt x="797" y="1095"/>
                    </a:cubicBezTo>
                    <a:cubicBezTo>
                      <a:pt x="773" y="908"/>
                      <a:pt x="720" y="582"/>
                      <a:pt x="668" y="323"/>
                    </a:cubicBezTo>
                    <a:cubicBezTo>
                      <a:pt x="631" y="135"/>
                      <a:pt x="465" y="0"/>
                      <a:pt x="278" y="0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44"/>
              <p:cNvSpPr/>
              <p:nvPr/>
            </p:nvSpPr>
            <p:spPr>
              <a:xfrm>
                <a:off x="4790007" y="1766506"/>
                <a:ext cx="86360" cy="25184"/>
              </a:xfrm>
              <a:custGeom>
                <a:rect b="b" l="l" r="r" t="t"/>
                <a:pathLst>
                  <a:path extrusionOk="0" h="254" w="871">
                    <a:moveTo>
                      <a:pt x="870" y="0"/>
                    </a:moveTo>
                    <a:lnTo>
                      <a:pt x="870" y="0"/>
                    </a:lnTo>
                    <a:cubicBezTo>
                      <a:pt x="297" y="131"/>
                      <a:pt x="0" y="233"/>
                      <a:pt x="0" y="233"/>
                    </a:cubicBezTo>
                    <a:lnTo>
                      <a:pt x="8" y="253"/>
                    </a:lnTo>
                    <a:cubicBezTo>
                      <a:pt x="8" y="253"/>
                      <a:pt x="524" y="90"/>
                      <a:pt x="870" y="0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44"/>
              <p:cNvSpPr/>
              <p:nvPr/>
            </p:nvSpPr>
            <p:spPr>
              <a:xfrm>
                <a:off x="4813803" y="1812809"/>
                <a:ext cx="33513" cy="10708"/>
              </a:xfrm>
              <a:custGeom>
                <a:rect b="b" l="l" r="r" t="t"/>
                <a:pathLst>
                  <a:path extrusionOk="0" h="108" w="338">
                    <a:moveTo>
                      <a:pt x="337" y="1"/>
                    </a:moveTo>
                    <a:lnTo>
                      <a:pt x="0" y="66"/>
                    </a:lnTo>
                    <a:lnTo>
                      <a:pt x="0" y="107"/>
                    </a:lnTo>
                    <a:lnTo>
                      <a:pt x="337" y="1"/>
                    </a:ln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44"/>
              <p:cNvSpPr/>
              <p:nvPr/>
            </p:nvSpPr>
            <p:spPr>
              <a:xfrm>
                <a:off x="4820148" y="1856038"/>
                <a:ext cx="36785" cy="9717"/>
              </a:xfrm>
              <a:custGeom>
                <a:rect b="b" l="l" r="r" t="t"/>
                <a:pathLst>
                  <a:path extrusionOk="0" h="98" w="371">
                    <a:moveTo>
                      <a:pt x="371" y="0"/>
                    </a:moveTo>
                    <a:lnTo>
                      <a:pt x="1" y="53"/>
                    </a:lnTo>
                    <a:lnTo>
                      <a:pt x="38" y="70"/>
                    </a:lnTo>
                    <a:lnTo>
                      <a:pt x="38" y="98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44"/>
              <p:cNvSpPr/>
              <p:nvPr/>
            </p:nvSpPr>
            <p:spPr>
              <a:xfrm>
                <a:off x="4833930" y="1897185"/>
                <a:ext cx="25085" cy="5751"/>
              </a:xfrm>
              <a:custGeom>
                <a:rect b="b" l="l" r="r" t="t"/>
                <a:pathLst>
                  <a:path extrusionOk="0" h="58" w="253">
                    <a:moveTo>
                      <a:pt x="252" y="0"/>
                    </a:moveTo>
                    <a:lnTo>
                      <a:pt x="0" y="21"/>
                    </a:lnTo>
                    <a:lnTo>
                      <a:pt x="17" y="37"/>
                    </a:lnTo>
                    <a:lnTo>
                      <a:pt x="12" y="58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44"/>
              <p:cNvSpPr/>
              <p:nvPr/>
            </p:nvSpPr>
            <p:spPr>
              <a:xfrm>
                <a:off x="4764525" y="978368"/>
                <a:ext cx="50170" cy="4462"/>
              </a:xfrm>
              <a:custGeom>
                <a:rect b="b" l="l" r="r" t="t"/>
                <a:pathLst>
                  <a:path extrusionOk="0" h="45" w="506">
                    <a:moveTo>
                      <a:pt x="9" y="1"/>
                    </a:moveTo>
                    <a:cubicBezTo>
                      <a:pt x="4" y="1"/>
                      <a:pt x="0" y="5"/>
                      <a:pt x="0" y="9"/>
                    </a:cubicBezTo>
                    <a:cubicBezTo>
                      <a:pt x="0" y="13"/>
                      <a:pt x="4" y="16"/>
                      <a:pt x="9" y="16"/>
                    </a:cubicBezTo>
                    <a:lnTo>
                      <a:pt x="497" y="45"/>
                    </a:lnTo>
                    <a:cubicBezTo>
                      <a:pt x="501" y="45"/>
                      <a:pt x="505" y="41"/>
                      <a:pt x="505" y="37"/>
                    </a:cubicBezTo>
                    <a:cubicBezTo>
                      <a:pt x="505" y="33"/>
                      <a:pt x="501" y="33"/>
                      <a:pt x="497" y="33"/>
                    </a:cubicBez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44"/>
              <p:cNvSpPr/>
              <p:nvPr/>
            </p:nvSpPr>
            <p:spPr>
              <a:xfrm>
                <a:off x="4794766" y="984813"/>
                <a:ext cx="15864" cy="1686"/>
              </a:xfrm>
              <a:custGeom>
                <a:rect b="b" l="l" r="r" t="t"/>
                <a:pathLst>
                  <a:path extrusionOk="0" h="17" w="160">
                    <a:moveTo>
                      <a:pt x="9" y="0"/>
                    </a:moveTo>
                    <a:cubicBezTo>
                      <a:pt x="5" y="0"/>
                      <a:pt x="1" y="4"/>
                      <a:pt x="1" y="9"/>
                    </a:cubicBezTo>
                    <a:cubicBezTo>
                      <a:pt x="1" y="13"/>
                      <a:pt x="5" y="17"/>
                      <a:pt x="9" y="17"/>
                    </a:cubicBezTo>
                    <a:lnTo>
                      <a:pt x="151" y="17"/>
                    </a:lnTo>
                    <a:cubicBezTo>
                      <a:pt x="155" y="17"/>
                      <a:pt x="159" y="13"/>
                      <a:pt x="159" y="9"/>
                    </a:cubicBezTo>
                    <a:cubicBezTo>
                      <a:pt x="159" y="4"/>
                      <a:pt x="155" y="0"/>
                      <a:pt x="151" y="0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69" name="Google Shape;1269;p44"/>
          <p:cNvSpPr txBox="1"/>
          <p:nvPr>
            <p:ph idx="4294967295" type="title"/>
          </p:nvPr>
        </p:nvSpPr>
        <p:spPr>
          <a:xfrm>
            <a:off x="8074675" y="4414200"/>
            <a:ext cx="85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05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45"/>
          <p:cNvSpPr txBox="1"/>
          <p:nvPr>
            <p:ph type="title"/>
          </p:nvPr>
        </p:nvSpPr>
        <p:spPr>
          <a:xfrm>
            <a:off x="720000" y="445025"/>
            <a:ext cx="432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Considerazioni Finali</a:t>
            </a:r>
            <a:endParaRPr/>
          </a:p>
        </p:txBody>
      </p:sp>
      <p:pic>
        <p:nvPicPr>
          <p:cNvPr id="1275" name="Google Shape;1275;p4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31" y="1514218"/>
            <a:ext cx="4800051" cy="2968024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276" name="Google Shape;1276;p45"/>
          <p:cNvGraphicFramePr/>
          <p:nvPr/>
        </p:nvGraphicFramePr>
        <p:xfrm>
          <a:off x="5470600" y="32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{FFE003A6-A1B5-49E2-9583-4A3E22F9A084}</a:tableStyleId>
              </a:tblPr>
              <a:tblGrid>
                <a:gridCol w="1765000"/>
                <a:gridCol w="1653650"/>
              </a:tblGrid>
              <a:tr h="34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Modello 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F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Qualitativamente attendibile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FE9"/>
                    </a:solidFill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FAST</a:t>
                      </a:r>
                      <a:endParaRPr b="1" i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F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SI</a:t>
                      </a:r>
                      <a:endParaRPr i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SAM</a:t>
                      </a:r>
                      <a:endParaRPr b="1" i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F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Parzialmente</a:t>
                      </a:r>
                      <a:endParaRPr i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SynthSeg</a:t>
                      </a:r>
                      <a:endParaRPr b="1" i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F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SI</a:t>
                      </a:r>
                      <a:endParaRPr i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UniverSeg</a:t>
                      </a:r>
                      <a:endParaRPr b="1" i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F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NO</a:t>
                      </a:r>
                      <a:endParaRPr i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7" name="Google Shape;1277;p45"/>
          <p:cNvGraphicFramePr/>
          <p:nvPr/>
        </p:nvGraphicFramePr>
        <p:xfrm>
          <a:off x="5470600" y="262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{FFE003A6-A1B5-49E2-9583-4A3E22F9A084}</a:tableStyleId>
              </a:tblPr>
              <a:tblGrid>
                <a:gridCol w="1139550"/>
                <a:gridCol w="1139550"/>
                <a:gridCol w="1139550"/>
              </a:tblGrid>
              <a:tr h="46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Modello 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F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Tipo input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F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Deep learning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FE9"/>
                    </a:solidFill>
                  </a:tcPr>
                </a:tc>
              </a:tr>
              <a:tr h="38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FAST</a:t>
                      </a:r>
                      <a:endParaRPr b="1" i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F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3D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NO</a:t>
                      </a:r>
                      <a:endParaRPr i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SAM</a:t>
                      </a:r>
                      <a:endParaRPr b="1" i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F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2D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SI</a:t>
                      </a:r>
                      <a:endParaRPr i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SynthSeg</a:t>
                      </a:r>
                      <a:endParaRPr b="1" i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F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3D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SI</a:t>
                      </a:r>
                      <a:endParaRPr i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UniverSeg</a:t>
                      </a:r>
                      <a:endParaRPr b="1" i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F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2D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SI</a:t>
                      </a:r>
                      <a:endParaRPr i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Conclusioni e sviluppi futuri </a:t>
            </a:r>
            <a:endParaRPr/>
          </a:p>
        </p:txBody>
      </p:sp>
      <p:sp>
        <p:nvSpPr>
          <p:cNvPr id="1283" name="Google Shape;1283;p46"/>
          <p:cNvSpPr txBox="1"/>
          <p:nvPr/>
        </p:nvSpPr>
        <p:spPr>
          <a:xfrm>
            <a:off x="720000" y="1637025"/>
            <a:ext cx="77040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L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’obiettivo di questa tesi è stato quello di valutare l’efficacia di tecniche tradizionali di segmentazione e di approcci di deep learning sviluppati appositamente per la segmentazione delle strutture anatomiche nelle immagini MRI.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		</a:t>
            </a:r>
            <a:br>
              <a:rPr lang="en" sz="1100">
                <a:latin typeface="Lexend"/>
                <a:ea typeface="Lexend"/>
                <a:cs typeface="Lexend"/>
                <a:sym typeface="Lexend"/>
              </a:rPr>
            </a:b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"/>
              <a:buChar char="●"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Lo studio di queste tecniche è stato svolto al fine di trovare il miglior metodo per la segmentazione del cervello sia in termini di qualità dei dati ottenuti che in termini di efficienza computazionale.</a:t>
            </a:r>
            <a:br>
              <a:rPr lang="en" sz="1100">
                <a:latin typeface="Lexend"/>
                <a:ea typeface="Lexend"/>
                <a:cs typeface="Lexend"/>
                <a:sym typeface="Lexend"/>
              </a:rPr>
            </a:b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Questo studio è importante per poter studiare meglio gli effetti di malattie neurodegenerative, come la demenza senile o Alzheimer’s, e anche l’efficienza delle cure.</a:t>
            </a:r>
            <a:b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Le mappe di segmentazione possono essere impiegate per studi futuri nello studio delle atrofie cerebrali. Esse forniscono un aiuto significativo nello studio della progressione delle malattie neurodegenerative come quelle precedentemente 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elencate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.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47"/>
          <p:cNvSpPr txBox="1"/>
          <p:nvPr>
            <p:ph type="title"/>
          </p:nvPr>
        </p:nvSpPr>
        <p:spPr>
          <a:xfrm>
            <a:off x="904725" y="1489650"/>
            <a:ext cx="7704000" cy="21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Grazie per l’attenzione!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4"/>
          <p:cNvSpPr txBox="1"/>
          <p:nvPr>
            <p:ph type="title"/>
          </p:nvPr>
        </p:nvSpPr>
        <p:spPr>
          <a:xfrm>
            <a:off x="4376875" y="1072475"/>
            <a:ext cx="4130100" cy="16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Risonanza </a:t>
            </a:r>
            <a:r>
              <a:rPr lang="en"/>
              <a:t>Magnetica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1" name="Google Shape;631;p34"/>
          <p:cNvSpPr txBox="1"/>
          <p:nvPr>
            <p:ph idx="2" type="title"/>
          </p:nvPr>
        </p:nvSpPr>
        <p:spPr>
          <a:xfrm>
            <a:off x="6931075" y="350418"/>
            <a:ext cx="16521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632" name="Google Shape;632;p34"/>
          <p:cNvCxnSpPr/>
          <p:nvPr/>
        </p:nvCxnSpPr>
        <p:spPr>
          <a:xfrm>
            <a:off x="4943625" y="2721900"/>
            <a:ext cx="3563400" cy="12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33" name="Google Shape;633;p34"/>
          <p:cNvGrpSpPr/>
          <p:nvPr/>
        </p:nvGrpSpPr>
        <p:grpSpPr>
          <a:xfrm flipH="1" rot="10800000">
            <a:off x="713236" y="647119"/>
            <a:ext cx="512707" cy="938182"/>
            <a:chOff x="1795374" y="144994"/>
            <a:chExt cx="512707" cy="938182"/>
          </a:xfrm>
        </p:grpSpPr>
        <p:grpSp>
          <p:nvGrpSpPr>
            <p:cNvPr id="634" name="Google Shape;634;p34"/>
            <p:cNvGrpSpPr/>
            <p:nvPr/>
          </p:nvGrpSpPr>
          <p:grpSpPr>
            <a:xfrm>
              <a:off x="1795374" y="428844"/>
              <a:ext cx="221307" cy="221307"/>
              <a:chOff x="1795450" y="152325"/>
              <a:chExt cx="435300" cy="435300"/>
            </a:xfrm>
          </p:grpSpPr>
          <p:sp>
            <p:nvSpPr>
              <p:cNvPr id="635" name="Google Shape;635;p34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4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7" name="Google Shape;637;p34"/>
            <p:cNvGrpSpPr/>
            <p:nvPr/>
          </p:nvGrpSpPr>
          <p:grpSpPr>
            <a:xfrm>
              <a:off x="2016674" y="144994"/>
              <a:ext cx="221307" cy="221307"/>
              <a:chOff x="1795450" y="152325"/>
              <a:chExt cx="435300" cy="435300"/>
            </a:xfrm>
          </p:grpSpPr>
          <p:sp>
            <p:nvSpPr>
              <p:cNvPr id="638" name="Google Shape;638;p34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4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0" name="Google Shape;640;p34"/>
            <p:cNvGrpSpPr/>
            <p:nvPr/>
          </p:nvGrpSpPr>
          <p:grpSpPr>
            <a:xfrm>
              <a:off x="2086774" y="861869"/>
              <a:ext cx="221307" cy="221307"/>
              <a:chOff x="1662238" y="786422"/>
              <a:chExt cx="435300" cy="435300"/>
            </a:xfrm>
          </p:grpSpPr>
          <p:sp>
            <p:nvSpPr>
              <p:cNvPr id="641" name="Google Shape;641;p34"/>
              <p:cNvSpPr/>
              <p:nvPr/>
            </p:nvSpPr>
            <p:spPr>
              <a:xfrm rot="5400000">
                <a:off x="1800088" y="786422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34"/>
              <p:cNvSpPr/>
              <p:nvPr/>
            </p:nvSpPr>
            <p:spPr>
              <a:xfrm rot="10800000">
                <a:off x="1800088" y="786422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3" name="Google Shape;643;p34"/>
          <p:cNvGrpSpPr/>
          <p:nvPr/>
        </p:nvGrpSpPr>
        <p:grpSpPr>
          <a:xfrm>
            <a:off x="420296" y="1912373"/>
            <a:ext cx="6131419" cy="2822709"/>
            <a:chOff x="3448548" y="1111625"/>
            <a:chExt cx="5689884" cy="2619441"/>
          </a:xfrm>
        </p:grpSpPr>
        <p:sp>
          <p:nvSpPr>
            <p:cNvPr id="644" name="Google Shape;644;p34"/>
            <p:cNvSpPr/>
            <p:nvPr/>
          </p:nvSpPr>
          <p:spPr>
            <a:xfrm>
              <a:off x="3448548" y="1354197"/>
              <a:ext cx="851859" cy="1980569"/>
            </a:xfrm>
            <a:custGeom>
              <a:rect b="b" l="l" r="r" t="t"/>
              <a:pathLst>
                <a:path extrusionOk="0" h="22021" w="14361">
                  <a:moveTo>
                    <a:pt x="6484" y="0"/>
                  </a:moveTo>
                  <a:cubicBezTo>
                    <a:pt x="4695" y="0"/>
                    <a:pt x="3076" y="1233"/>
                    <a:pt x="1900" y="3222"/>
                  </a:cubicBezTo>
                  <a:cubicBezTo>
                    <a:pt x="729" y="5216"/>
                    <a:pt x="0" y="7970"/>
                    <a:pt x="0" y="11008"/>
                  </a:cubicBezTo>
                  <a:cubicBezTo>
                    <a:pt x="0" y="17090"/>
                    <a:pt x="2905" y="22021"/>
                    <a:pt x="6484" y="22021"/>
                  </a:cubicBezTo>
                  <a:lnTo>
                    <a:pt x="14360" y="22021"/>
                  </a:lnTo>
                  <a:lnTo>
                    <a:pt x="14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3547192" y="1111625"/>
              <a:ext cx="2204179" cy="2465795"/>
            </a:xfrm>
            <a:custGeom>
              <a:rect b="b" l="l" r="r" t="t"/>
              <a:pathLst>
                <a:path extrusionOk="0" h="27416" w="37159">
                  <a:moveTo>
                    <a:pt x="8076" y="0"/>
                  </a:moveTo>
                  <a:cubicBezTo>
                    <a:pt x="5846" y="0"/>
                    <a:pt x="3825" y="1534"/>
                    <a:pt x="2365" y="4015"/>
                  </a:cubicBezTo>
                  <a:cubicBezTo>
                    <a:pt x="904" y="6493"/>
                    <a:pt x="1" y="9922"/>
                    <a:pt x="1" y="13705"/>
                  </a:cubicBezTo>
                  <a:cubicBezTo>
                    <a:pt x="1" y="14373"/>
                    <a:pt x="29" y="15027"/>
                    <a:pt x="82" y="15667"/>
                  </a:cubicBezTo>
                  <a:cubicBezTo>
                    <a:pt x="643" y="22310"/>
                    <a:pt x="4008" y="27415"/>
                    <a:pt x="8076" y="27415"/>
                  </a:cubicBezTo>
                  <a:lnTo>
                    <a:pt x="37159" y="27415"/>
                  </a:lnTo>
                  <a:lnTo>
                    <a:pt x="371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5010822" y="1111625"/>
              <a:ext cx="1452171" cy="2465795"/>
            </a:xfrm>
            <a:custGeom>
              <a:rect b="b" l="l" r="r" t="t"/>
              <a:pathLst>
                <a:path extrusionOk="0" h="27416" w="16146">
                  <a:moveTo>
                    <a:pt x="8072" y="0"/>
                  </a:moveTo>
                  <a:cubicBezTo>
                    <a:pt x="7953" y="0"/>
                    <a:pt x="7831" y="4"/>
                    <a:pt x="7713" y="12"/>
                  </a:cubicBezTo>
                  <a:cubicBezTo>
                    <a:pt x="3421" y="329"/>
                    <a:pt x="0" y="6338"/>
                    <a:pt x="0" y="13705"/>
                  </a:cubicBezTo>
                  <a:cubicBezTo>
                    <a:pt x="0" y="21073"/>
                    <a:pt x="3421" y="27085"/>
                    <a:pt x="7713" y="27402"/>
                  </a:cubicBezTo>
                  <a:cubicBezTo>
                    <a:pt x="7831" y="27411"/>
                    <a:pt x="7953" y="27415"/>
                    <a:pt x="8072" y="27415"/>
                  </a:cubicBezTo>
                  <a:cubicBezTo>
                    <a:pt x="12529" y="27415"/>
                    <a:pt x="16146" y="21276"/>
                    <a:pt x="16146" y="13705"/>
                  </a:cubicBezTo>
                  <a:cubicBezTo>
                    <a:pt x="16146" y="8051"/>
                    <a:pt x="14129" y="3194"/>
                    <a:pt x="11249" y="1103"/>
                  </a:cubicBezTo>
                  <a:cubicBezTo>
                    <a:pt x="11142" y="1022"/>
                    <a:pt x="11033" y="948"/>
                    <a:pt x="10922" y="879"/>
                  </a:cubicBezTo>
                  <a:cubicBezTo>
                    <a:pt x="10915" y="875"/>
                    <a:pt x="10907" y="866"/>
                    <a:pt x="10898" y="862"/>
                  </a:cubicBezTo>
                  <a:cubicBezTo>
                    <a:pt x="10882" y="855"/>
                    <a:pt x="10866" y="842"/>
                    <a:pt x="10849" y="830"/>
                  </a:cubicBezTo>
                  <a:cubicBezTo>
                    <a:pt x="10825" y="818"/>
                    <a:pt x="10800" y="802"/>
                    <a:pt x="10776" y="785"/>
                  </a:cubicBezTo>
                  <a:cubicBezTo>
                    <a:pt x="10756" y="773"/>
                    <a:pt x="10732" y="761"/>
                    <a:pt x="10712" y="748"/>
                  </a:cubicBezTo>
                  <a:cubicBezTo>
                    <a:pt x="10659" y="716"/>
                    <a:pt x="10610" y="688"/>
                    <a:pt x="10556" y="659"/>
                  </a:cubicBezTo>
                  <a:cubicBezTo>
                    <a:pt x="10532" y="647"/>
                    <a:pt x="10512" y="635"/>
                    <a:pt x="10492" y="626"/>
                  </a:cubicBezTo>
                  <a:cubicBezTo>
                    <a:pt x="10430" y="594"/>
                    <a:pt x="10374" y="566"/>
                    <a:pt x="10317" y="537"/>
                  </a:cubicBezTo>
                  <a:cubicBezTo>
                    <a:pt x="10301" y="529"/>
                    <a:pt x="10284" y="521"/>
                    <a:pt x="10272" y="513"/>
                  </a:cubicBezTo>
                  <a:cubicBezTo>
                    <a:pt x="9572" y="179"/>
                    <a:pt x="8832" y="0"/>
                    <a:pt x="8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4946424" y="1111625"/>
              <a:ext cx="758194" cy="2465795"/>
            </a:xfrm>
            <a:custGeom>
              <a:rect b="b" l="l" r="r" t="t"/>
              <a:pathLst>
                <a:path extrusionOk="0" h="27416" w="8430">
                  <a:moveTo>
                    <a:pt x="8075" y="0"/>
                  </a:moveTo>
                  <a:cubicBezTo>
                    <a:pt x="3617" y="0"/>
                    <a:pt x="0" y="6135"/>
                    <a:pt x="0" y="13705"/>
                  </a:cubicBezTo>
                  <a:cubicBezTo>
                    <a:pt x="0" y="14373"/>
                    <a:pt x="29" y="15027"/>
                    <a:pt x="81" y="15667"/>
                  </a:cubicBezTo>
                  <a:cubicBezTo>
                    <a:pt x="643" y="22310"/>
                    <a:pt x="4007" y="27415"/>
                    <a:pt x="8075" y="27415"/>
                  </a:cubicBezTo>
                  <a:cubicBezTo>
                    <a:pt x="8193" y="27415"/>
                    <a:pt x="8311" y="27411"/>
                    <a:pt x="8429" y="27402"/>
                  </a:cubicBezTo>
                  <a:cubicBezTo>
                    <a:pt x="4524" y="27114"/>
                    <a:pt x="1343" y="22115"/>
                    <a:pt x="797" y="15667"/>
                  </a:cubicBezTo>
                  <a:cubicBezTo>
                    <a:pt x="744" y="15027"/>
                    <a:pt x="716" y="14373"/>
                    <a:pt x="716" y="13705"/>
                  </a:cubicBezTo>
                  <a:cubicBezTo>
                    <a:pt x="716" y="6338"/>
                    <a:pt x="4137" y="329"/>
                    <a:pt x="8429" y="12"/>
                  </a:cubicBezTo>
                  <a:cubicBezTo>
                    <a:pt x="8311" y="4"/>
                    <a:pt x="8193" y="0"/>
                    <a:pt x="8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5517550" y="1560164"/>
              <a:ext cx="834283" cy="1568284"/>
            </a:xfrm>
            <a:custGeom>
              <a:rect b="b" l="l" r="r" t="t"/>
              <a:pathLst>
                <a:path extrusionOk="0" h="17437" w="9276">
                  <a:moveTo>
                    <a:pt x="4638" y="1"/>
                  </a:moveTo>
                  <a:cubicBezTo>
                    <a:pt x="4366" y="1"/>
                    <a:pt x="4101" y="45"/>
                    <a:pt x="3841" y="130"/>
                  </a:cubicBezTo>
                  <a:cubicBezTo>
                    <a:pt x="1660" y="843"/>
                    <a:pt x="1" y="4418"/>
                    <a:pt x="1" y="8718"/>
                  </a:cubicBezTo>
                  <a:cubicBezTo>
                    <a:pt x="1" y="13023"/>
                    <a:pt x="1660" y="16598"/>
                    <a:pt x="3841" y="17310"/>
                  </a:cubicBezTo>
                  <a:cubicBezTo>
                    <a:pt x="4101" y="17392"/>
                    <a:pt x="4366" y="17436"/>
                    <a:pt x="4638" y="17436"/>
                  </a:cubicBezTo>
                  <a:cubicBezTo>
                    <a:pt x="7201" y="17436"/>
                    <a:pt x="9276" y="13536"/>
                    <a:pt x="9276" y="8718"/>
                  </a:cubicBezTo>
                  <a:cubicBezTo>
                    <a:pt x="9276" y="3906"/>
                    <a:pt x="7201" y="1"/>
                    <a:pt x="4638" y="1"/>
                  </a:cubicBezTo>
                  <a:close/>
                </a:path>
              </a:pathLst>
            </a:custGeom>
            <a:solidFill>
              <a:srgbClr val="3E5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5862924" y="1560164"/>
              <a:ext cx="488914" cy="1568284"/>
            </a:xfrm>
            <a:custGeom>
              <a:rect b="b" l="l" r="r" t="t"/>
              <a:pathLst>
                <a:path extrusionOk="0" h="17437" w="5436">
                  <a:moveTo>
                    <a:pt x="798" y="1"/>
                  </a:moveTo>
                  <a:cubicBezTo>
                    <a:pt x="526" y="1"/>
                    <a:pt x="261" y="45"/>
                    <a:pt x="1" y="130"/>
                  </a:cubicBezTo>
                  <a:cubicBezTo>
                    <a:pt x="2181" y="843"/>
                    <a:pt x="3837" y="4418"/>
                    <a:pt x="3837" y="8718"/>
                  </a:cubicBezTo>
                  <a:cubicBezTo>
                    <a:pt x="3837" y="13023"/>
                    <a:pt x="2181" y="16598"/>
                    <a:pt x="1" y="17310"/>
                  </a:cubicBezTo>
                  <a:cubicBezTo>
                    <a:pt x="261" y="17392"/>
                    <a:pt x="526" y="17436"/>
                    <a:pt x="798" y="17436"/>
                  </a:cubicBezTo>
                  <a:cubicBezTo>
                    <a:pt x="3361" y="17436"/>
                    <a:pt x="5436" y="13536"/>
                    <a:pt x="5436" y="8718"/>
                  </a:cubicBezTo>
                  <a:cubicBezTo>
                    <a:pt x="5436" y="3906"/>
                    <a:pt x="3361" y="1"/>
                    <a:pt x="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5517550" y="1571856"/>
              <a:ext cx="690469" cy="1545259"/>
            </a:xfrm>
            <a:custGeom>
              <a:rect b="b" l="l" r="r" t="t"/>
              <a:pathLst>
                <a:path extrusionOk="0" h="17181" w="7677">
                  <a:moveTo>
                    <a:pt x="3841" y="0"/>
                  </a:moveTo>
                  <a:cubicBezTo>
                    <a:pt x="1660" y="713"/>
                    <a:pt x="1" y="4288"/>
                    <a:pt x="1" y="8588"/>
                  </a:cubicBezTo>
                  <a:cubicBezTo>
                    <a:pt x="1" y="12893"/>
                    <a:pt x="1660" y="16468"/>
                    <a:pt x="3841" y="17180"/>
                  </a:cubicBezTo>
                  <a:cubicBezTo>
                    <a:pt x="6021" y="16468"/>
                    <a:pt x="7677" y="12893"/>
                    <a:pt x="7677" y="8588"/>
                  </a:cubicBezTo>
                  <a:cubicBezTo>
                    <a:pt x="7677" y="4288"/>
                    <a:pt x="6021" y="713"/>
                    <a:pt x="3841" y="0"/>
                  </a:cubicBezTo>
                  <a:close/>
                </a:path>
              </a:pathLst>
            </a:custGeom>
            <a:solidFill>
              <a:srgbClr val="3E5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5517550" y="1571856"/>
              <a:ext cx="690469" cy="1545259"/>
            </a:xfrm>
            <a:custGeom>
              <a:rect b="b" l="l" r="r" t="t"/>
              <a:pathLst>
                <a:path extrusionOk="0" h="17181" w="7677">
                  <a:moveTo>
                    <a:pt x="3841" y="0"/>
                  </a:moveTo>
                  <a:cubicBezTo>
                    <a:pt x="1660" y="713"/>
                    <a:pt x="1" y="4288"/>
                    <a:pt x="1" y="8588"/>
                  </a:cubicBezTo>
                  <a:cubicBezTo>
                    <a:pt x="1" y="12893"/>
                    <a:pt x="1660" y="16468"/>
                    <a:pt x="3841" y="17180"/>
                  </a:cubicBezTo>
                  <a:cubicBezTo>
                    <a:pt x="6021" y="16468"/>
                    <a:pt x="7677" y="12893"/>
                    <a:pt x="7677" y="8588"/>
                  </a:cubicBezTo>
                  <a:cubicBezTo>
                    <a:pt x="7677" y="4288"/>
                    <a:pt x="6021" y="713"/>
                    <a:pt x="3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5116143" y="2035685"/>
              <a:ext cx="198048" cy="496379"/>
            </a:xfrm>
            <a:custGeom>
              <a:rect b="b" l="l" r="r" t="t"/>
              <a:pathLst>
                <a:path extrusionOk="0" h="5519" w="2202">
                  <a:moveTo>
                    <a:pt x="1140" y="0"/>
                  </a:moveTo>
                  <a:cubicBezTo>
                    <a:pt x="625" y="0"/>
                    <a:pt x="179" y="386"/>
                    <a:pt x="123" y="909"/>
                  </a:cubicBezTo>
                  <a:cubicBezTo>
                    <a:pt x="42" y="1609"/>
                    <a:pt x="1" y="2329"/>
                    <a:pt x="1" y="3050"/>
                  </a:cubicBezTo>
                  <a:cubicBezTo>
                    <a:pt x="1" y="3557"/>
                    <a:pt x="21" y="4070"/>
                    <a:pt x="61" y="4575"/>
                  </a:cubicBezTo>
                  <a:cubicBezTo>
                    <a:pt x="78" y="4766"/>
                    <a:pt x="143" y="4941"/>
                    <a:pt x="249" y="5087"/>
                  </a:cubicBezTo>
                  <a:cubicBezTo>
                    <a:pt x="436" y="5348"/>
                    <a:pt x="741" y="5519"/>
                    <a:pt x="1082" y="5519"/>
                  </a:cubicBezTo>
                  <a:cubicBezTo>
                    <a:pt x="1107" y="5519"/>
                    <a:pt x="1135" y="5515"/>
                    <a:pt x="1164" y="5515"/>
                  </a:cubicBezTo>
                  <a:cubicBezTo>
                    <a:pt x="1730" y="5470"/>
                    <a:pt x="2149" y="4973"/>
                    <a:pt x="2104" y="4408"/>
                  </a:cubicBezTo>
                  <a:cubicBezTo>
                    <a:pt x="2068" y="3960"/>
                    <a:pt x="2051" y="3505"/>
                    <a:pt x="2051" y="3050"/>
                  </a:cubicBezTo>
                  <a:cubicBezTo>
                    <a:pt x="2051" y="2406"/>
                    <a:pt x="2083" y="1764"/>
                    <a:pt x="2156" y="1141"/>
                  </a:cubicBezTo>
                  <a:cubicBezTo>
                    <a:pt x="2201" y="739"/>
                    <a:pt x="2006" y="360"/>
                    <a:pt x="1685" y="157"/>
                  </a:cubicBezTo>
                  <a:cubicBezTo>
                    <a:pt x="1559" y="80"/>
                    <a:pt x="1412" y="27"/>
                    <a:pt x="1253" y="6"/>
                  </a:cubicBezTo>
                  <a:cubicBezTo>
                    <a:pt x="1215" y="2"/>
                    <a:pt x="1178" y="0"/>
                    <a:pt x="1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5116143" y="2035685"/>
              <a:ext cx="170976" cy="471915"/>
            </a:xfrm>
            <a:custGeom>
              <a:rect b="b" l="l" r="r" t="t"/>
              <a:pathLst>
                <a:path extrusionOk="0" h="5247" w="1901">
                  <a:moveTo>
                    <a:pt x="1140" y="0"/>
                  </a:moveTo>
                  <a:cubicBezTo>
                    <a:pt x="625" y="0"/>
                    <a:pt x="179" y="386"/>
                    <a:pt x="123" y="909"/>
                  </a:cubicBezTo>
                  <a:cubicBezTo>
                    <a:pt x="42" y="1609"/>
                    <a:pt x="1" y="2329"/>
                    <a:pt x="1" y="3050"/>
                  </a:cubicBezTo>
                  <a:cubicBezTo>
                    <a:pt x="1" y="3557"/>
                    <a:pt x="21" y="4070"/>
                    <a:pt x="61" y="4575"/>
                  </a:cubicBezTo>
                  <a:cubicBezTo>
                    <a:pt x="78" y="4766"/>
                    <a:pt x="143" y="4941"/>
                    <a:pt x="249" y="5087"/>
                  </a:cubicBezTo>
                  <a:cubicBezTo>
                    <a:pt x="408" y="5185"/>
                    <a:pt x="594" y="5246"/>
                    <a:pt x="793" y="5246"/>
                  </a:cubicBezTo>
                  <a:cubicBezTo>
                    <a:pt x="823" y="5246"/>
                    <a:pt x="851" y="5241"/>
                    <a:pt x="876" y="5241"/>
                  </a:cubicBezTo>
                  <a:cubicBezTo>
                    <a:pt x="1441" y="5198"/>
                    <a:pt x="1860" y="4701"/>
                    <a:pt x="1815" y="4139"/>
                  </a:cubicBezTo>
                  <a:cubicBezTo>
                    <a:pt x="1779" y="3688"/>
                    <a:pt x="1762" y="3232"/>
                    <a:pt x="1762" y="2776"/>
                  </a:cubicBezTo>
                  <a:cubicBezTo>
                    <a:pt x="1762" y="2134"/>
                    <a:pt x="1799" y="1491"/>
                    <a:pt x="1867" y="868"/>
                  </a:cubicBezTo>
                  <a:cubicBezTo>
                    <a:pt x="1901" y="609"/>
                    <a:pt x="1827" y="356"/>
                    <a:pt x="1685" y="157"/>
                  </a:cubicBezTo>
                  <a:cubicBezTo>
                    <a:pt x="1559" y="80"/>
                    <a:pt x="1412" y="27"/>
                    <a:pt x="1253" y="6"/>
                  </a:cubicBezTo>
                  <a:cubicBezTo>
                    <a:pt x="1215" y="2"/>
                    <a:pt x="1178" y="0"/>
                    <a:pt x="1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5191873" y="2280955"/>
              <a:ext cx="21316" cy="32288"/>
            </a:xfrm>
            <a:custGeom>
              <a:rect b="b" l="l" r="r" t="t"/>
              <a:pathLst>
                <a:path extrusionOk="0" h="359" w="237">
                  <a:moveTo>
                    <a:pt x="118" y="0"/>
                  </a:moveTo>
                  <a:cubicBezTo>
                    <a:pt x="54" y="0"/>
                    <a:pt x="0" y="82"/>
                    <a:pt x="0" y="180"/>
                  </a:cubicBezTo>
                  <a:cubicBezTo>
                    <a:pt x="0" y="278"/>
                    <a:pt x="54" y="359"/>
                    <a:pt x="118" y="359"/>
                  </a:cubicBezTo>
                  <a:cubicBezTo>
                    <a:pt x="184" y="359"/>
                    <a:pt x="237" y="278"/>
                    <a:pt x="237" y="180"/>
                  </a:cubicBezTo>
                  <a:cubicBezTo>
                    <a:pt x="237" y="82"/>
                    <a:pt x="184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5191873" y="2355247"/>
              <a:ext cx="21316" cy="32288"/>
            </a:xfrm>
            <a:custGeom>
              <a:rect b="b" l="l" r="r" t="t"/>
              <a:pathLst>
                <a:path extrusionOk="0" h="359" w="237">
                  <a:moveTo>
                    <a:pt x="118" y="0"/>
                  </a:moveTo>
                  <a:cubicBezTo>
                    <a:pt x="54" y="0"/>
                    <a:pt x="0" y="77"/>
                    <a:pt x="0" y="180"/>
                  </a:cubicBezTo>
                  <a:cubicBezTo>
                    <a:pt x="0" y="278"/>
                    <a:pt x="54" y="359"/>
                    <a:pt x="118" y="359"/>
                  </a:cubicBezTo>
                  <a:cubicBezTo>
                    <a:pt x="184" y="359"/>
                    <a:pt x="237" y="278"/>
                    <a:pt x="237" y="180"/>
                  </a:cubicBezTo>
                  <a:cubicBezTo>
                    <a:pt x="237" y="77"/>
                    <a:pt x="184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5220834" y="2315403"/>
              <a:ext cx="21226" cy="32648"/>
            </a:xfrm>
            <a:custGeom>
              <a:rect b="b" l="l" r="r" t="t"/>
              <a:pathLst>
                <a:path extrusionOk="0" h="363" w="236">
                  <a:moveTo>
                    <a:pt x="118" y="0"/>
                  </a:moveTo>
                  <a:cubicBezTo>
                    <a:pt x="53" y="0"/>
                    <a:pt x="0" y="81"/>
                    <a:pt x="0" y="179"/>
                  </a:cubicBezTo>
                  <a:cubicBezTo>
                    <a:pt x="0" y="281"/>
                    <a:pt x="53" y="362"/>
                    <a:pt x="118" y="362"/>
                  </a:cubicBezTo>
                  <a:cubicBezTo>
                    <a:pt x="183" y="362"/>
                    <a:pt x="236" y="281"/>
                    <a:pt x="236" y="179"/>
                  </a:cubicBezTo>
                  <a:cubicBezTo>
                    <a:pt x="236" y="81"/>
                    <a:pt x="183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5158955" y="2315403"/>
              <a:ext cx="21316" cy="32648"/>
            </a:xfrm>
            <a:custGeom>
              <a:rect b="b" l="l" r="r" t="t"/>
              <a:pathLst>
                <a:path extrusionOk="0" h="363" w="237">
                  <a:moveTo>
                    <a:pt x="118" y="0"/>
                  </a:moveTo>
                  <a:cubicBezTo>
                    <a:pt x="54" y="0"/>
                    <a:pt x="0" y="81"/>
                    <a:pt x="0" y="179"/>
                  </a:cubicBezTo>
                  <a:cubicBezTo>
                    <a:pt x="0" y="281"/>
                    <a:pt x="54" y="362"/>
                    <a:pt x="118" y="362"/>
                  </a:cubicBezTo>
                  <a:cubicBezTo>
                    <a:pt x="184" y="362"/>
                    <a:pt x="236" y="281"/>
                    <a:pt x="236" y="179"/>
                  </a:cubicBezTo>
                  <a:cubicBezTo>
                    <a:pt x="236" y="81"/>
                    <a:pt x="184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5239452" y="2117082"/>
              <a:ext cx="8904" cy="120520"/>
            </a:xfrm>
            <a:custGeom>
              <a:rect b="b" l="l" r="r" t="t"/>
              <a:pathLst>
                <a:path extrusionOk="0" h="1340" w="99">
                  <a:moveTo>
                    <a:pt x="0" y="1"/>
                  </a:moveTo>
                  <a:lnTo>
                    <a:pt x="0" y="1339"/>
                  </a:lnTo>
                  <a:lnTo>
                    <a:pt x="98" y="133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A8CF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5152749" y="2117082"/>
              <a:ext cx="86792" cy="120520"/>
            </a:xfrm>
            <a:custGeom>
              <a:rect b="b" l="l" r="r" t="t"/>
              <a:pathLst>
                <a:path extrusionOk="0" h="1340" w="965">
                  <a:moveTo>
                    <a:pt x="1" y="1"/>
                  </a:moveTo>
                  <a:lnTo>
                    <a:pt x="1" y="1339"/>
                  </a:lnTo>
                  <a:lnTo>
                    <a:pt x="964" y="1339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3639417" y="2732102"/>
              <a:ext cx="412700" cy="998964"/>
            </a:xfrm>
            <a:custGeom>
              <a:rect b="b" l="l" r="r" t="t"/>
              <a:pathLst>
                <a:path extrusionOk="0" h="11107" w="16907">
                  <a:moveTo>
                    <a:pt x="0" y="1"/>
                  </a:moveTo>
                  <a:lnTo>
                    <a:pt x="0" y="11107"/>
                  </a:lnTo>
                  <a:lnTo>
                    <a:pt x="16907" y="11107"/>
                  </a:lnTo>
                  <a:lnTo>
                    <a:pt x="169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4069677" y="2732102"/>
              <a:ext cx="730763" cy="998964"/>
            </a:xfrm>
            <a:custGeom>
              <a:rect b="b" l="l" r="r" t="t"/>
              <a:pathLst>
                <a:path extrusionOk="0" h="11107" w="8125">
                  <a:moveTo>
                    <a:pt x="1" y="1"/>
                  </a:moveTo>
                  <a:lnTo>
                    <a:pt x="1" y="11107"/>
                  </a:lnTo>
                  <a:lnTo>
                    <a:pt x="8125" y="11107"/>
                  </a:lnTo>
                  <a:lnTo>
                    <a:pt x="8125" y="9394"/>
                  </a:lnTo>
                  <a:cubicBezTo>
                    <a:pt x="4623" y="9284"/>
                    <a:pt x="1664" y="5379"/>
                    <a:pt x="6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4543217" y="3634036"/>
              <a:ext cx="59360" cy="87602"/>
            </a:xfrm>
            <a:custGeom>
              <a:rect b="b" l="l" r="r" t="t"/>
              <a:pathLst>
                <a:path extrusionOk="0" h="974" w="660">
                  <a:moveTo>
                    <a:pt x="183" y="1"/>
                  </a:moveTo>
                  <a:cubicBezTo>
                    <a:pt x="109" y="1"/>
                    <a:pt x="45" y="41"/>
                    <a:pt x="17" y="106"/>
                  </a:cubicBezTo>
                  <a:cubicBezTo>
                    <a:pt x="4" y="131"/>
                    <a:pt x="0" y="155"/>
                    <a:pt x="0" y="183"/>
                  </a:cubicBezTo>
                  <a:lnTo>
                    <a:pt x="0" y="973"/>
                  </a:lnTo>
                  <a:lnTo>
                    <a:pt x="659" y="973"/>
                  </a:lnTo>
                  <a:lnTo>
                    <a:pt x="659" y="232"/>
                  </a:lnTo>
                  <a:cubicBezTo>
                    <a:pt x="659" y="187"/>
                    <a:pt x="642" y="143"/>
                    <a:pt x="618" y="106"/>
                  </a:cubicBezTo>
                  <a:cubicBezTo>
                    <a:pt x="578" y="41"/>
                    <a:pt x="505" y="1"/>
                    <a:pt x="423" y="1"/>
                  </a:cubicBezTo>
                  <a:close/>
                </a:path>
              </a:pathLst>
            </a:custGeom>
            <a:solidFill>
              <a:srgbClr val="2F42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8819650" y="2507068"/>
              <a:ext cx="103341" cy="75100"/>
            </a:xfrm>
            <a:custGeom>
              <a:rect b="b" l="l" r="r" t="t"/>
              <a:pathLst>
                <a:path extrusionOk="0" h="835" w="1149">
                  <a:moveTo>
                    <a:pt x="806" y="0"/>
                  </a:moveTo>
                  <a:lnTo>
                    <a:pt x="806" y="0"/>
                  </a:lnTo>
                  <a:cubicBezTo>
                    <a:pt x="778" y="21"/>
                    <a:pt x="754" y="38"/>
                    <a:pt x="725" y="58"/>
                  </a:cubicBezTo>
                  <a:cubicBezTo>
                    <a:pt x="538" y="192"/>
                    <a:pt x="416" y="286"/>
                    <a:pt x="416" y="286"/>
                  </a:cubicBezTo>
                  <a:lnTo>
                    <a:pt x="127" y="269"/>
                  </a:lnTo>
                  <a:lnTo>
                    <a:pt x="106" y="265"/>
                  </a:lnTo>
                  <a:cubicBezTo>
                    <a:pt x="106" y="445"/>
                    <a:pt x="74" y="619"/>
                    <a:pt x="1" y="782"/>
                  </a:cubicBezTo>
                  <a:lnTo>
                    <a:pt x="5" y="782"/>
                  </a:lnTo>
                  <a:cubicBezTo>
                    <a:pt x="50" y="782"/>
                    <a:pt x="489" y="725"/>
                    <a:pt x="489" y="725"/>
                  </a:cubicBezTo>
                  <a:cubicBezTo>
                    <a:pt x="545" y="796"/>
                    <a:pt x="629" y="834"/>
                    <a:pt x="716" y="834"/>
                  </a:cubicBezTo>
                  <a:cubicBezTo>
                    <a:pt x="743" y="834"/>
                    <a:pt x="771" y="830"/>
                    <a:pt x="799" y="823"/>
                  </a:cubicBezTo>
                  <a:lnTo>
                    <a:pt x="823" y="819"/>
                  </a:lnTo>
                  <a:lnTo>
                    <a:pt x="1124" y="509"/>
                  </a:lnTo>
                  <a:lnTo>
                    <a:pt x="1148" y="485"/>
                  </a:lnTo>
                  <a:cubicBezTo>
                    <a:pt x="1148" y="485"/>
                    <a:pt x="1140" y="477"/>
                    <a:pt x="1128" y="469"/>
                  </a:cubicBezTo>
                  <a:cubicBezTo>
                    <a:pt x="1120" y="460"/>
                    <a:pt x="1107" y="453"/>
                    <a:pt x="1092" y="440"/>
                  </a:cubicBezTo>
                  <a:cubicBezTo>
                    <a:pt x="1054" y="408"/>
                    <a:pt x="994" y="359"/>
                    <a:pt x="925" y="293"/>
                  </a:cubicBezTo>
                  <a:cubicBezTo>
                    <a:pt x="847" y="216"/>
                    <a:pt x="803" y="111"/>
                    <a:pt x="806" y="0"/>
                  </a:cubicBezTo>
                  <a:close/>
                </a:path>
              </a:pathLst>
            </a:custGeom>
            <a:solidFill>
              <a:srgbClr val="BD85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8891783" y="2428909"/>
              <a:ext cx="140576" cy="121779"/>
            </a:xfrm>
            <a:custGeom>
              <a:rect b="b" l="l" r="r" t="t"/>
              <a:pathLst>
                <a:path extrusionOk="0" h="1354" w="1563">
                  <a:moveTo>
                    <a:pt x="1405" y="0"/>
                  </a:moveTo>
                  <a:cubicBezTo>
                    <a:pt x="1394" y="0"/>
                    <a:pt x="1383" y="1"/>
                    <a:pt x="1371" y="3"/>
                  </a:cubicBezTo>
                  <a:cubicBezTo>
                    <a:pt x="1107" y="48"/>
                    <a:pt x="529" y="191"/>
                    <a:pt x="134" y="581"/>
                  </a:cubicBezTo>
                  <a:cubicBezTo>
                    <a:pt x="57" y="659"/>
                    <a:pt x="12" y="760"/>
                    <a:pt x="4" y="866"/>
                  </a:cubicBezTo>
                  <a:lnTo>
                    <a:pt x="4" y="869"/>
                  </a:lnTo>
                  <a:cubicBezTo>
                    <a:pt x="1" y="980"/>
                    <a:pt x="45" y="1085"/>
                    <a:pt x="123" y="1162"/>
                  </a:cubicBezTo>
                  <a:cubicBezTo>
                    <a:pt x="256" y="1284"/>
                    <a:pt x="346" y="1354"/>
                    <a:pt x="346" y="1354"/>
                  </a:cubicBezTo>
                  <a:lnTo>
                    <a:pt x="1563" y="109"/>
                  </a:lnTo>
                  <a:cubicBezTo>
                    <a:pt x="1538" y="43"/>
                    <a:pt x="1474" y="0"/>
                    <a:pt x="1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8889624" y="2436464"/>
              <a:ext cx="147861" cy="151639"/>
            </a:xfrm>
            <a:custGeom>
              <a:rect b="b" l="l" r="r" t="t"/>
              <a:pathLst>
                <a:path extrusionOk="0" h="1686" w="1644">
                  <a:moveTo>
                    <a:pt x="1611" y="0"/>
                  </a:moveTo>
                  <a:lnTo>
                    <a:pt x="16" y="1628"/>
                  </a:lnTo>
                  <a:cubicBezTo>
                    <a:pt x="0" y="1645"/>
                    <a:pt x="8" y="1673"/>
                    <a:pt x="32" y="1681"/>
                  </a:cubicBezTo>
                  <a:cubicBezTo>
                    <a:pt x="43" y="1684"/>
                    <a:pt x="53" y="1685"/>
                    <a:pt x="64" y="1685"/>
                  </a:cubicBezTo>
                  <a:cubicBezTo>
                    <a:pt x="99" y="1685"/>
                    <a:pt x="133" y="1669"/>
                    <a:pt x="158" y="1645"/>
                  </a:cubicBezTo>
                  <a:lnTo>
                    <a:pt x="1643" y="34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7728214" y="2376473"/>
              <a:ext cx="1126678" cy="204254"/>
            </a:xfrm>
            <a:custGeom>
              <a:rect b="b" l="l" r="r" t="t"/>
              <a:pathLst>
                <a:path extrusionOk="0" h="2271" w="12527">
                  <a:moveTo>
                    <a:pt x="2487" y="1"/>
                  </a:moveTo>
                  <a:cubicBezTo>
                    <a:pt x="2401" y="1"/>
                    <a:pt x="2267" y="139"/>
                    <a:pt x="2267" y="139"/>
                  </a:cubicBezTo>
                  <a:lnTo>
                    <a:pt x="306" y="94"/>
                  </a:lnTo>
                  <a:lnTo>
                    <a:pt x="306" y="98"/>
                  </a:lnTo>
                  <a:cubicBezTo>
                    <a:pt x="343" y="448"/>
                    <a:pt x="399" y="1506"/>
                    <a:pt x="1" y="2271"/>
                  </a:cubicBezTo>
                  <a:lnTo>
                    <a:pt x="12401" y="2271"/>
                  </a:lnTo>
                  <a:lnTo>
                    <a:pt x="12408" y="2258"/>
                  </a:lnTo>
                  <a:cubicBezTo>
                    <a:pt x="12412" y="2254"/>
                    <a:pt x="12412" y="2246"/>
                    <a:pt x="12416" y="2238"/>
                  </a:cubicBezTo>
                  <a:cubicBezTo>
                    <a:pt x="12489" y="2071"/>
                    <a:pt x="12526" y="1897"/>
                    <a:pt x="12526" y="1721"/>
                  </a:cubicBezTo>
                  <a:lnTo>
                    <a:pt x="12526" y="1677"/>
                  </a:lnTo>
                  <a:cubicBezTo>
                    <a:pt x="12519" y="1473"/>
                    <a:pt x="12461" y="1270"/>
                    <a:pt x="12356" y="1086"/>
                  </a:cubicBezTo>
                  <a:cubicBezTo>
                    <a:pt x="12335" y="1050"/>
                    <a:pt x="12323" y="1034"/>
                    <a:pt x="12323" y="1034"/>
                  </a:cubicBezTo>
                  <a:lnTo>
                    <a:pt x="9166" y="945"/>
                  </a:lnTo>
                  <a:cubicBezTo>
                    <a:pt x="9166" y="945"/>
                    <a:pt x="8747" y="786"/>
                    <a:pt x="8564" y="769"/>
                  </a:cubicBezTo>
                  <a:cubicBezTo>
                    <a:pt x="5846" y="769"/>
                    <a:pt x="2568" y="1"/>
                    <a:pt x="2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5867691" y="2357406"/>
              <a:ext cx="272608" cy="190493"/>
            </a:xfrm>
            <a:custGeom>
              <a:rect b="b" l="l" r="r" t="t"/>
              <a:pathLst>
                <a:path extrusionOk="0" h="2118" w="3031">
                  <a:moveTo>
                    <a:pt x="1729" y="1"/>
                  </a:moveTo>
                  <a:cubicBezTo>
                    <a:pt x="1688" y="1"/>
                    <a:pt x="928" y="294"/>
                    <a:pt x="871" y="314"/>
                  </a:cubicBezTo>
                  <a:lnTo>
                    <a:pt x="867" y="318"/>
                  </a:lnTo>
                  <a:cubicBezTo>
                    <a:pt x="867" y="318"/>
                    <a:pt x="818" y="294"/>
                    <a:pt x="757" y="278"/>
                  </a:cubicBezTo>
                  <a:cubicBezTo>
                    <a:pt x="717" y="265"/>
                    <a:pt x="676" y="258"/>
                    <a:pt x="639" y="258"/>
                  </a:cubicBezTo>
                  <a:cubicBezTo>
                    <a:pt x="550" y="258"/>
                    <a:pt x="139" y="380"/>
                    <a:pt x="139" y="380"/>
                  </a:cubicBezTo>
                  <a:cubicBezTo>
                    <a:pt x="1" y="1321"/>
                    <a:pt x="784" y="1347"/>
                    <a:pt x="871" y="1347"/>
                  </a:cubicBezTo>
                  <a:cubicBezTo>
                    <a:pt x="876" y="1347"/>
                    <a:pt x="879" y="1347"/>
                    <a:pt x="879" y="1347"/>
                  </a:cubicBezTo>
                  <a:lnTo>
                    <a:pt x="1115" y="1616"/>
                  </a:lnTo>
                  <a:cubicBezTo>
                    <a:pt x="822" y="1758"/>
                    <a:pt x="937" y="2047"/>
                    <a:pt x="1115" y="2104"/>
                  </a:cubicBezTo>
                  <a:cubicBezTo>
                    <a:pt x="1148" y="2114"/>
                    <a:pt x="1183" y="2118"/>
                    <a:pt x="1218" y="2118"/>
                  </a:cubicBezTo>
                  <a:cubicBezTo>
                    <a:pt x="1319" y="2118"/>
                    <a:pt x="1428" y="2083"/>
                    <a:pt x="1530" y="2035"/>
                  </a:cubicBezTo>
                  <a:cubicBezTo>
                    <a:pt x="1547" y="2027"/>
                    <a:pt x="1558" y="2019"/>
                    <a:pt x="1575" y="2015"/>
                  </a:cubicBezTo>
                  <a:cubicBezTo>
                    <a:pt x="1579" y="2011"/>
                    <a:pt x="1583" y="2011"/>
                    <a:pt x="1587" y="2006"/>
                  </a:cubicBezTo>
                  <a:cubicBezTo>
                    <a:pt x="1652" y="1974"/>
                    <a:pt x="1713" y="1933"/>
                    <a:pt x="1762" y="1901"/>
                  </a:cubicBezTo>
                  <a:cubicBezTo>
                    <a:pt x="1782" y="1889"/>
                    <a:pt x="1795" y="1880"/>
                    <a:pt x="1810" y="1869"/>
                  </a:cubicBezTo>
                  <a:cubicBezTo>
                    <a:pt x="1876" y="1820"/>
                    <a:pt x="1921" y="1783"/>
                    <a:pt x="1921" y="1783"/>
                  </a:cubicBezTo>
                  <a:lnTo>
                    <a:pt x="2466" y="1762"/>
                  </a:lnTo>
                  <a:cubicBezTo>
                    <a:pt x="2466" y="1762"/>
                    <a:pt x="2580" y="1563"/>
                    <a:pt x="2743" y="1262"/>
                  </a:cubicBezTo>
                  <a:cubicBezTo>
                    <a:pt x="2799" y="1152"/>
                    <a:pt x="2865" y="1030"/>
                    <a:pt x="2929" y="900"/>
                  </a:cubicBezTo>
                  <a:cubicBezTo>
                    <a:pt x="2938" y="888"/>
                    <a:pt x="2942" y="872"/>
                    <a:pt x="2950" y="855"/>
                  </a:cubicBezTo>
                  <a:cubicBezTo>
                    <a:pt x="3031" y="652"/>
                    <a:pt x="3015" y="425"/>
                    <a:pt x="2893" y="241"/>
                  </a:cubicBezTo>
                  <a:lnTo>
                    <a:pt x="2893" y="237"/>
                  </a:lnTo>
                  <a:cubicBezTo>
                    <a:pt x="2880" y="217"/>
                    <a:pt x="2865" y="200"/>
                    <a:pt x="2848" y="188"/>
                  </a:cubicBezTo>
                  <a:cubicBezTo>
                    <a:pt x="2808" y="156"/>
                    <a:pt x="2759" y="139"/>
                    <a:pt x="2709" y="139"/>
                  </a:cubicBezTo>
                  <a:cubicBezTo>
                    <a:pt x="2689" y="139"/>
                    <a:pt x="2669" y="141"/>
                    <a:pt x="2649" y="147"/>
                  </a:cubicBezTo>
                  <a:lnTo>
                    <a:pt x="2640" y="147"/>
                  </a:lnTo>
                  <a:cubicBezTo>
                    <a:pt x="2616" y="156"/>
                    <a:pt x="2591" y="160"/>
                    <a:pt x="2567" y="164"/>
                  </a:cubicBezTo>
                  <a:cubicBezTo>
                    <a:pt x="2551" y="168"/>
                    <a:pt x="2531" y="172"/>
                    <a:pt x="2514" y="176"/>
                  </a:cubicBezTo>
                  <a:cubicBezTo>
                    <a:pt x="2503" y="176"/>
                    <a:pt x="2490" y="180"/>
                    <a:pt x="2478" y="180"/>
                  </a:cubicBezTo>
                  <a:cubicBezTo>
                    <a:pt x="2425" y="192"/>
                    <a:pt x="2384" y="196"/>
                    <a:pt x="2384" y="196"/>
                  </a:cubicBezTo>
                  <a:cubicBezTo>
                    <a:pt x="2384" y="196"/>
                    <a:pt x="2336" y="136"/>
                    <a:pt x="2295" y="102"/>
                  </a:cubicBezTo>
                  <a:cubicBezTo>
                    <a:pt x="2287" y="91"/>
                    <a:pt x="2274" y="87"/>
                    <a:pt x="2266" y="87"/>
                  </a:cubicBezTo>
                  <a:cubicBezTo>
                    <a:pt x="2265" y="87"/>
                    <a:pt x="2264" y="86"/>
                    <a:pt x="2263" y="86"/>
                  </a:cubicBezTo>
                  <a:cubicBezTo>
                    <a:pt x="2235" y="86"/>
                    <a:pt x="2201" y="127"/>
                    <a:pt x="2201" y="127"/>
                  </a:cubicBezTo>
                  <a:lnTo>
                    <a:pt x="2197" y="123"/>
                  </a:lnTo>
                  <a:cubicBezTo>
                    <a:pt x="2197" y="119"/>
                    <a:pt x="2193" y="115"/>
                    <a:pt x="2189" y="111"/>
                  </a:cubicBezTo>
                  <a:lnTo>
                    <a:pt x="2189" y="107"/>
                  </a:lnTo>
                  <a:cubicBezTo>
                    <a:pt x="2189" y="107"/>
                    <a:pt x="2185" y="107"/>
                    <a:pt x="2185" y="102"/>
                  </a:cubicBezTo>
                  <a:cubicBezTo>
                    <a:pt x="2181" y="98"/>
                    <a:pt x="2177" y="94"/>
                    <a:pt x="2169" y="94"/>
                  </a:cubicBezTo>
                  <a:cubicBezTo>
                    <a:pt x="2169" y="91"/>
                    <a:pt x="2165" y="91"/>
                    <a:pt x="2165" y="91"/>
                  </a:cubicBezTo>
                  <a:lnTo>
                    <a:pt x="2157" y="91"/>
                  </a:lnTo>
                  <a:cubicBezTo>
                    <a:pt x="2148" y="91"/>
                    <a:pt x="2124" y="98"/>
                    <a:pt x="2095" y="107"/>
                  </a:cubicBezTo>
                  <a:cubicBezTo>
                    <a:pt x="2026" y="132"/>
                    <a:pt x="1913" y="180"/>
                    <a:pt x="1913" y="180"/>
                  </a:cubicBezTo>
                  <a:cubicBezTo>
                    <a:pt x="1913" y="180"/>
                    <a:pt x="1904" y="168"/>
                    <a:pt x="1892" y="151"/>
                  </a:cubicBezTo>
                  <a:cubicBezTo>
                    <a:pt x="1884" y="143"/>
                    <a:pt x="1872" y="132"/>
                    <a:pt x="1859" y="115"/>
                  </a:cubicBezTo>
                  <a:cubicBezTo>
                    <a:pt x="1819" y="62"/>
                    <a:pt x="1758" y="1"/>
                    <a:pt x="1729" y="1"/>
                  </a:cubicBezTo>
                  <a:close/>
                </a:path>
              </a:pathLst>
            </a:custGeom>
            <a:solidFill>
              <a:srgbClr val="F4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5767497" y="2407593"/>
              <a:ext cx="91469" cy="188514"/>
            </a:xfrm>
            <a:custGeom>
              <a:rect b="b" l="l" r="r" t="t"/>
              <a:pathLst>
                <a:path extrusionOk="0" h="2096" w="1017">
                  <a:moveTo>
                    <a:pt x="500" y="0"/>
                  </a:moveTo>
                  <a:lnTo>
                    <a:pt x="500" y="0"/>
                  </a:lnTo>
                  <a:cubicBezTo>
                    <a:pt x="472" y="17"/>
                    <a:pt x="0" y="261"/>
                    <a:pt x="36" y="1082"/>
                  </a:cubicBezTo>
                  <a:cubicBezTo>
                    <a:pt x="32" y="1648"/>
                    <a:pt x="525" y="2095"/>
                    <a:pt x="525" y="2095"/>
                  </a:cubicBezTo>
                  <a:lnTo>
                    <a:pt x="1017" y="2095"/>
                  </a:lnTo>
                  <a:cubicBezTo>
                    <a:pt x="370" y="1725"/>
                    <a:pt x="147" y="1196"/>
                    <a:pt x="151" y="721"/>
                  </a:cubicBezTo>
                  <a:cubicBezTo>
                    <a:pt x="151" y="428"/>
                    <a:pt x="288" y="167"/>
                    <a:pt x="500" y="0"/>
                  </a:cubicBezTo>
                  <a:close/>
                </a:path>
              </a:pathLst>
            </a:custGeom>
            <a:solidFill>
              <a:srgbClr val="1600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5929930" y="2382409"/>
              <a:ext cx="19427" cy="49737"/>
            </a:xfrm>
            <a:custGeom>
              <a:rect b="b" l="l" r="r" t="t"/>
              <a:pathLst>
                <a:path extrusionOk="0" h="553" w="216">
                  <a:moveTo>
                    <a:pt x="65" y="0"/>
                  </a:moveTo>
                  <a:lnTo>
                    <a:pt x="0" y="301"/>
                  </a:lnTo>
                  <a:lnTo>
                    <a:pt x="69" y="553"/>
                  </a:lnTo>
                  <a:cubicBezTo>
                    <a:pt x="163" y="517"/>
                    <a:pt x="215" y="427"/>
                    <a:pt x="207" y="329"/>
                  </a:cubicBezTo>
                  <a:lnTo>
                    <a:pt x="179" y="36"/>
                  </a:lnTo>
                  <a:lnTo>
                    <a:pt x="175" y="40"/>
                  </a:lnTo>
                  <a:cubicBezTo>
                    <a:pt x="175" y="40"/>
                    <a:pt x="126" y="16"/>
                    <a:pt x="65" y="0"/>
                  </a:cubicBezTo>
                  <a:close/>
                </a:path>
              </a:pathLst>
            </a:custGeom>
            <a:solidFill>
              <a:srgbClr val="FAA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6165216" y="2444559"/>
              <a:ext cx="58191" cy="85713"/>
            </a:xfrm>
            <a:custGeom>
              <a:rect b="b" l="l" r="r" t="t"/>
              <a:pathLst>
                <a:path extrusionOk="0" h="953" w="647">
                  <a:moveTo>
                    <a:pt x="42" y="0"/>
                  </a:moveTo>
                  <a:cubicBezTo>
                    <a:pt x="7" y="0"/>
                    <a:pt x="0" y="4"/>
                    <a:pt x="0" y="4"/>
                  </a:cubicBezTo>
                  <a:lnTo>
                    <a:pt x="21" y="318"/>
                  </a:lnTo>
                  <a:lnTo>
                    <a:pt x="45" y="663"/>
                  </a:lnTo>
                  <a:lnTo>
                    <a:pt x="61" y="952"/>
                  </a:lnTo>
                  <a:cubicBezTo>
                    <a:pt x="113" y="936"/>
                    <a:pt x="162" y="924"/>
                    <a:pt x="211" y="907"/>
                  </a:cubicBezTo>
                  <a:cubicBezTo>
                    <a:pt x="228" y="903"/>
                    <a:pt x="244" y="900"/>
                    <a:pt x="260" y="891"/>
                  </a:cubicBezTo>
                  <a:cubicBezTo>
                    <a:pt x="370" y="859"/>
                    <a:pt x="468" y="818"/>
                    <a:pt x="558" y="781"/>
                  </a:cubicBezTo>
                  <a:cubicBezTo>
                    <a:pt x="594" y="652"/>
                    <a:pt x="646" y="403"/>
                    <a:pt x="631" y="90"/>
                  </a:cubicBezTo>
                  <a:cubicBezTo>
                    <a:pt x="259" y="14"/>
                    <a:pt x="105" y="0"/>
                    <a:pt x="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6010338" y="2470912"/>
              <a:ext cx="160363" cy="70963"/>
            </a:xfrm>
            <a:custGeom>
              <a:rect b="b" l="l" r="r" t="t"/>
              <a:pathLst>
                <a:path extrusionOk="0" h="789" w="1783">
                  <a:moveTo>
                    <a:pt x="1157" y="0"/>
                  </a:moveTo>
                  <a:cubicBezTo>
                    <a:pt x="1127" y="49"/>
                    <a:pt x="1103" y="98"/>
                    <a:pt x="1079" y="143"/>
                  </a:cubicBezTo>
                  <a:cubicBezTo>
                    <a:pt x="957" y="362"/>
                    <a:pt x="880" y="500"/>
                    <a:pt x="880" y="500"/>
                  </a:cubicBezTo>
                  <a:lnTo>
                    <a:pt x="335" y="521"/>
                  </a:lnTo>
                  <a:cubicBezTo>
                    <a:pt x="335" y="521"/>
                    <a:pt x="188" y="647"/>
                    <a:pt x="1" y="744"/>
                  </a:cubicBezTo>
                  <a:cubicBezTo>
                    <a:pt x="269" y="775"/>
                    <a:pt x="509" y="788"/>
                    <a:pt x="725" y="788"/>
                  </a:cubicBezTo>
                  <a:cubicBezTo>
                    <a:pt x="1166" y="788"/>
                    <a:pt x="1506" y="733"/>
                    <a:pt x="1783" y="659"/>
                  </a:cubicBezTo>
                  <a:lnTo>
                    <a:pt x="1779" y="594"/>
                  </a:lnTo>
                  <a:lnTo>
                    <a:pt x="1758" y="240"/>
                  </a:lnTo>
                  <a:lnTo>
                    <a:pt x="1743" y="25"/>
                  </a:lnTo>
                  <a:cubicBezTo>
                    <a:pt x="1702" y="26"/>
                    <a:pt x="1661" y="27"/>
                    <a:pt x="1621" y="27"/>
                  </a:cubicBezTo>
                  <a:cubicBezTo>
                    <a:pt x="1448" y="27"/>
                    <a:pt x="1293" y="14"/>
                    <a:pt x="1213" y="4"/>
                  </a:cubicBezTo>
                  <a:cubicBezTo>
                    <a:pt x="1176" y="0"/>
                    <a:pt x="1157" y="0"/>
                    <a:pt x="1157" y="0"/>
                  </a:cubicBezTo>
                  <a:close/>
                </a:path>
              </a:pathLst>
            </a:custGeom>
            <a:solidFill>
              <a:srgbClr val="F4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6215314" y="2290759"/>
              <a:ext cx="1548857" cy="305346"/>
            </a:xfrm>
            <a:custGeom>
              <a:rect b="b" l="l" r="r" t="t"/>
              <a:pathLst>
                <a:path extrusionOk="0" h="3395" w="17221">
                  <a:moveTo>
                    <a:pt x="2774" y="0"/>
                  </a:moveTo>
                  <a:cubicBezTo>
                    <a:pt x="2326" y="0"/>
                    <a:pt x="1884" y="171"/>
                    <a:pt x="1546" y="490"/>
                  </a:cubicBezTo>
                  <a:cubicBezTo>
                    <a:pt x="923" y="1083"/>
                    <a:pt x="74" y="1800"/>
                    <a:pt x="74" y="1800"/>
                  </a:cubicBezTo>
                  <a:cubicBezTo>
                    <a:pt x="89" y="2113"/>
                    <a:pt x="37" y="2362"/>
                    <a:pt x="1" y="2491"/>
                  </a:cubicBezTo>
                  <a:cubicBezTo>
                    <a:pt x="266" y="2384"/>
                    <a:pt x="463" y="2288"/>
                    <a:pt x="669" y="2288"/>
                  </a:cubicBezTo>
                  <a:cubicBezTo>
                    <a:pt x="674" y="2288"/>
                    <a:pt x="679" y="2288"/>
                    <a:pt x="684" y="2288"/>
                  </a:cubicBezTo>
                  <a:cubicBezTo>
                    <a:pt x="1245" y="2292"/>
                    <a:pt x="1655" y="2987"/>
                    <a:pt x="1973" y="3028"/>
                  </a:cubicBezTo>
                  <a:cubicBezTo>
                    <a:pt x="2836" y="3126"/>
                    <a:pt x="2832" y="3394"/>
                    <a:pt x="2832" y="3394"/>
                  </a:cubicBezTo>
                  <a:lnTo>
                    <a:pt x="16822" y="3394"/>
                  </a:lnTo>
                  <a:cubicBezTo>
                    <a:pt x="17220" y="2625"/>
                    <a:pt x="17164" y="1568"/>
                    <a:pt x="17127" y="1218"/>
                  </a:cubicBezTo>
                  <a:cubicBezTo>
                    <a:pt x="17123" y="1141"/>
                    <a:pt x="17115" y="1100"/>
                    <a:pt x="17115" y="1100"/>
                  </a:cubicBezTo>
                  <a:cubicBezTo>
                    <a:pt x="17115" y="1100"/>
                    <a:pt x="14515" y="864"/>
                    <a:pt x="12839" y="595"/>
                  </a:cubicBezTo>
                  <a:cubicBezTo>
                    <a:pt x="12232" y="499"/>
                    <a:pt x="11601" y="454"/>
                    <a:pt x="10978" y="454"/>
                  </a:cubicBezTo>
                  <a:cubicBezTo>
                    <a:pt x="9885" y="454"/>
                    <a:pt x="8816" y="593"/>
                    <a:pt x="7945" y="839"/>
                  </a:cubicBezTo>
                  <a:lnTo>
                    <a:pt x="7941" y="843"/>
                  </a:lnTo>
                  <a:cubicBezTo>
                    <a:pt x="6704" y="612"/>
                    <a:pt x="4975" y="546"/>
                    <a:pt x="4438" y="531"/>
                  </a:cubicBezTo>
                  <a:cubicBezTo>
                    <a:pt x="4333" y="526"/>
                    <a:pt x="4272" y="526"/>
                    <a:pt x="4272" y="526"/>
                  </a:cubicBezTo>
                  <a:cubicBezTo>
                    <a:pt x="4272" y="526"/>
                    <a:pt x="3906" y="327"/>
                    <a:pt x="3462" y="140"/>
                  </a:cubicBezTo>
                  <a:cubicBezTo>
                    <a:pt x="3240" y="46"/>
                    <a:pt x="3006" y="0"/>
                    <a:pt x="27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7728214" y="2391493"/>
              <a:ext cx="1126678" cy="204613"/>
            </a:xfrm>
            <a:custGeom>
              <a:rect b="b" l="l" r="r" t="t"/>
              <a:pathLst>
                <a:path extrusionOk="0" h="2275" w="12527">
                  <a:moveTo>
                    <a:pt x="2487" y="1"/>
                  </a:moveTo>
                  <a:cubicBezTo>
                    <a:pt x="2401" y="1"/>
                    <a:pt x="2267" y="143"/>
                    <a:pt x="2267" y="143"/>
                  </a:cubicBezTo>
                  <a:lnTo>
                    <a:pt x="306" y="98"/>
                  </a:lnTo>
                  <a:lnTo>
                    <a:pt x="306" y="98"/>
                  </a:lnTo>
                  <a:cubicBezTo>
                    <a:pt x="343" y="452"/>
                    <a:pt x="399" y="1505"/>
                    <a:pt x="1" y="2274"/>
                  </a:cubicBezTo>
                  <a:lnTo>
                    <a:pt x="12401" y="2274"/>
                  </a:lnTo>
                  <a:lnTo>
                    <a:pt x="12408" y="2262"/>
                  </a:lnTo>
                  <a:cubicBezTo>
                    <a:pt x="12412" y="2254"/>
                    <a:pt x="12412" y="2246"/>
                    <a:pt x="12416" y="2242"/>
                  </a:cubicBezTo>
                  <a:cubicBezTo>
                    <a:pt x="12489" y="2075"/>
                    <a:pt x="12526" y="1901"/>
                    <a:pt x="12526" y="1725"/>
                  </a:cubicBezTo>
                  <a:lnTo>
                    <a:pt x="12526" y="1681"/>
                  </a:lnTo>
                  <a:cubicBezTo>
                    <a:pt x="12519" y="1473"/>
                    <a:pt x="12461" y="1270"/>
                    <a:pt x="12356" y="1090"/>
                  </a:cubicBezTo>
                  <a:cubicBezTo>
                    <a:pt x="12335" y="1054"/>
                    <a:pt x="12323" y="1037"/>
                    <a:pt x="12323" y="1037"/>
                  </a:cubicBezTo>
                  <a:lnTo>
                    <a:pt x="9166" y="949"/>
                  </a:lnTo>
                  <a:cubicBezTo>
                    <a:pt x="9166" y="949"/>
                    <a:pt x="8747" y="789"/>
                    <a:pt x="8564" y="773"/>
                  </a:cubicBezTo>
                  <a:cubicBezTo>
                    <a:pt x="5846" y="773"/>
                    <a:pt x="2568" y="1"/>
                    <a:pt x="24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8285489" y="2446358"/>
              <a:ext cx="270450" cy="30490"/>
            </a:xfrm>
            <a:custGeom>
              <a:rect b="b" l="l" r="r" t="t"/>
              <a:pathLst>
                <a:path extrusionOk="0" h="339" w="3007">
                  <a:moveTo>
                    <a:pt x="16" y="1"/>
                  </a:moveTo>
                  <a:cubicBezTo>
                    <a:pt x="9" y="1"/>
                    <a:pt x="5" y="5"/>
                    <a:pt x="1" y="9"/>
                  </a:cubicBezTo>
                  <a:lnTo>
                    <a:pt x="1" y="13"/>
                  </a:lnTo>
                  <a:cubicBezTo>
                    <a:pt x="777" y="98"/>
                    <a:pt x="1595" y="163"/>
                    <a:pt x="2368" y="163"/>
                  </a:cubicBezTo>
                  <a:cubicBezTo>
                    <a:pt x="2551" y="179"/>
                    <a:pt x="2970" y="339"/>
                    <a:pt x="2970" y="339"/>
                  </a:cubicBezTo>
                  <a:lnTo>
                    <a:pt x="3007" y="339"/>
                  </a:lnTo>
                  <a:cubicBezTo>
                    <a:pt x="2990" y="330"/>
                    <a:pt x="2979" y="326"/>
                    <a:pt x="2974" y="326"/>
                  </a:cubicBezTo>
                  <a:cubicBezTo>
                    <a:pt x="2958" y="318"/>
                    <a:pt x="2527" y="151"/>
                    <a:pt x="2344" y="151"/>
                  </a:cubicBezTo>
                  <a:cubicBezTo>
                    <a:pt x="2164" y="147"/>
                    <a:pt x="501" y="90"/>
                    <a:pt x="16" y="1"/>
                  </a:cubicBezTo>
                  <a:close/>
                </a:path>
              </a:pathLst>
            </a:custGeom>
            <a:solidFill>
              <a:srgbClr val="3176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8285489" y="2447437"/>
              <a:ext cx="352745" cy="73661"/>
            </a:xfrm>
            <a:custGeom>
              <a:rect b="b" l="l" r="r" t="t"/>
              <a:pathLst>
                <a:path extrusionOk="0" h="819" w="3922">
                  <a:moveTo>
                    <a:pt x="1" y="1"/>
                  </a:moveTo>
                  <a:cubicBezTo>
                    <a:pt x="1" y="4"/>
                    <a:pt x="5" y="13"/>
                    <a:pt x="13" y="13"/>
                  </a:cubicBezTo>
                  <a:cubicBezTo>
                    <a:pt x="497" y="102"/>
                    <a:pt x="2164" y="164"/>
                    <a:pt x="2344" y="164"/>
                  </a:cubicBezTo>
                  <a:cubicBezTo>
                    <a:pt x="2519" y="164"/>
                    <a:pt x="2962" y="334"/>
                    <a:pt x="2966" y="338"/>
                  </a:cubicBezTo>
                  <a:cubicBezTo>
                    <a:pt x="2974" y="338"/>
                    <a:pt x="3687" y="627"/>
                    <a:pt x="3897" y="815"/>
                  </a:cubicBezTo>
                  <a:cubicBezTo>
                    <a:pt x="3901" y="819"/>
                    <a:pt x="3906" y="819"/>
                    <a:pt x="3910" y="819"/>
                  </a:cubicBezTo>
                  <a:cubicBezTo>
                    <a:pt x="3910" y="819"/>
                    <a:pt x="3914" y="819"/>
                    <a:pt x="3918" y="815"/>
                  </a:cubicBezTo>
                  <a:cubicBezTo>
                    <a:pt x="3922" y="810"/>
                    <a:pt x="3922" y="802"/>
                    <a:pt x="3918" y="798"/>
                  </a:cubicBezTo>
                  <a:cubicBezTo>
                    <a:pt x="3723" y="627"/>
                    <a:pt x="3150" y="383"/>
                    <a:pt x="3007" y="327"/>
                  </a:cubicBezTo>
                  <a:lnTo>
                    <a:pt x="2970" y="327"/>
                  </a:lnTo>
                  <a:cubicBezTo>
                    <a:pt x="2970" y="327"/>
                    <a:pt x="2551" y="167"/>
                    <a:pt x="2368" y="151"/>
                  </a:cubicBezTo>
                  <a:cubicBezTo>
                    <a:pt x="1595" y="151"/>
                    <a:pt x="777" y="8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6240497" y="2389695"/>
              <a:ext cx="488644" cy="206412"/>
            </a:xfrm>
            <a:custGeom>
              <a:rect b="b" l="l" r="r" t="t"/>
              <a:pathLst>
                <a:path extrusionOk="0" h="2295" w="5433">
                  <a:moveTo>
                    <a:pt x="790" y="0"/>
                  </a:moveTo>
                  <a:cubicBezTo>
                    <a:pt x="619" y="85"/>
                    <a:pt x="468" y="265"/>
                    <a:pt x="350" y="451"/>
                  </a:cubicBezTo>
                  <a:cubicBezTo>
                    <a:pt x="213" y="676"/>
                    <a:pt x="115" y="915"/>
                    <a:pt x="82" y="1013"/>
                  </a:cubicBezTo>
                  <a:cubicBezTo>
                    <a:pt x="1" y="1265"/>
                    <a:pt x="290" y="2294"/>
                    <a:pt x="290" y="2294"/>
                  </a:cubicBezTo>
                  <a:lnTo>
                    <a:pt x="5029" y="2294"/>
                  </a:lnTo>
                  <a:cubicBezTo>
                    <a:pt x="5228" y="2030"/>
                    <a:pt x="5335" y="1750"/>
                    <a:pt x="5387" y="1501"/>
                  </a:cubicBezTo>
                  <a:cubicBezTo>
                    <a:pt x="5387" y="1485"/>
                    <a:pt x="5391" y="1469"/>
                    <a:pt x="5395" y="1452"/>
                  </a:cubicBezTo>
                  <a:cubicBezTo>
                    <a:pt x="5399" y="1424"/>
                    <a:pt x="5403" y="1399"/>
                    <a:pt x="5408" y="1375"/>
                  </a:cubicBezTo>
                  <a:cubicBezTo>
                    <a:pt x="5412" y="1363"/>
                    <a:pt x="5412" y="1350"/>
                    <a:pt x="5412" y="1339"/>
                  </a:cubicBezTo>
                  <a:cubicBezTo>
                    <a:pt x="5412" y="1335"/>
                    <a:pt x="5416" y="1330"/>
                    <a:pt x="5416" y="1326"/>
                  </a:cubicBezTo>
                  <a:cubicBezTo>
                    <a:pt x="5416" y="1310"/>
                    <a:pt x="5419" y="1298"/>
                    <a:pt x="5419" y="1281"/>
                  </a:cubicBezTo>
                  <a:cubicBezTo>
                    <a:pt x="5423" y="1232"/>
                    <a:pt x="5427" y="1188"/>
                    <a:pt x="5432" y="1147"/>
                  </a:cubicBezTo>
                  <a:lnTo>
                    <a:pt x="5432" y="1110"/>
                  </a:lnTo>
                  <a:lnTo>
                    <a:pt x="5432" y="1033"/>
                  </a:lnTo>
                  <a:cubicBezTo>
                    <a:pt x="5432" y="838"/>
                    <a:pt x="5408" y="712"/>
                    <a:pt x="5408" y="700"/>
                  </a:cubicBezTo>
                  <a:lnTo>
                    <a:pt x="4875" y="728"/>
                  </a:lnTo>
                  <a:cubicBezTo>
                    <a:pt x="4875" y="728"/>
                    <a:pt x="1482" y="77"/>
                    <a:pt x="7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5780628" y="2389785"/>
              <a:ext cx="689750" cy="206322"/>
            </a:xfrm>
            <a:custGeom>
              <a:rect b="b" l="l" r="r" t="t"/>
              <a:pathLst>
                <a:path extrusionOk="0" h="2294" w="7669">
                  <a:moveTo>
                    <a:pt x="921" y="0"/>
                  </a:moveTo>
                  <a:cubicBezTo>
                    <a:pt x="712" y="0"/>
                    <a:pt x="514" y="72"/>
                    <a:pt x="354" y="198"/>
                  </a:cubicBezTo>
                  <a:cubicBezTo>
                    <a:pt x="142" y="365"/>
                    <a:pt x="5" y="626"/>
                    <a:pt x="5" y="919"/>
                  </a:cubicBezTo>
                  <a:cubicBezTo>
                    <a:pt x="1" y="1394"/>
                    <a:pt x="224" y="1923"/>
                    <a:pt x="871" y="2293"/>
                  </a:cubicBezTo>
                  <a:lnTo>
                    <a:pt x="7665" y="2293"/>
                  </a:lnTo>
                  <a:cubicBezTo>
                    <a:pt x="7665" y="2293"/>
                    <a:pt x="7669" y="2025"/>
                    <a:pt x="6806" y="1927"/>
                  </a:cubicBezTo>
                  <a:cubicBezTo>
                    <a:pt x="6488" y="1886"/>
                    <a:pt x="6078" y="1191"/>
                    <a:pt x="5517" y="1187"/>
                  </a:cubicBezTo>
                  <a:cubicBezTo>
                    <a:pt x="5509" y="1187"/>
                    <a:pt x="5501" y="1187"/>
                    <a:pt x="5493" y="1187"/>
                  </a:cubicBezTo>
                  <a:cubicBezTo>
                    <a:pt x="5391" y="1187"/>
                    <a:pt x="5293" y="1214"/>
                    <a:pt x="5187" y="1248"/>
                  </a:cubicBezTo>
                  <a:cubicBezTo>
                    <a:pt x="5082" y="1289"/>
                    <a:pt x="4967" y="1338"/>
                    <a:pt x="4834" y="1390"/>
                  </a:cubicBezTo>
                  <a:cubicBezTo>
                    <a:pt x="4744" y="1427"/>
                    <a:pt x="4646" y="1468"/>
                    <a:pt x="4536" y="1500"/>
                  </a:cubicBezTo>
                  <a:cubicBezTo>
                    <a:pt x="4520" y="1509"/>
                    <a:pt x="4504" y="1512"/>
                    <a:pt x="4487" y="1516"/>
                  </a:cubicBezTo>
                  <a:cubicBezTo>
                    <a:pt x="4451" y="1529"/>
                    <a:pt x="4414" y="1541"/>
                    <a:pt x="4374" y="1549"/>
                  </a:cubicBezTo>
                  <a:cubicBezTo>
                    <a:pt x="4361" y="1553"/>
                    <a:pt x="4349" y="1557"/>
                    <a:pt x="4337" y="1561"/>
                  </a:cubicBezTo>
                  <a:cubicBezTo>
                    <a:pt x="4061" y="1635"/>
                    <a:pt x="3721" y="1689"/>
                    <a:pt x="3279" y="1689"/>
                  </a:cubicBezTo>
                  <a:cubicBezTo>
                    <a:pt x="3109" y="1689"/>
                    <a:pt x="2924" y="1681"/>
                    <a:pt x="2722" y="1663"/>
                  </a:cubicBezTo>
                  <a:cubicBezTo>
                    <a:pt x="2669" y="1659"/>
                    <a:pt x="2612" y="1655"/>
                    <a:pt x="2555" y="1646"/>
                  </a:cubicBezTo>
                  <a:cubicBezTo>
                    <a:pt x="2551" y="1651"/>
                    <a:pt x="2547" y="1651"/>
                    <a:pt x="2543" y="1655"/>
                  </a:cubicBezTo>
                  <a:cubicBezTo>
                    <a:pt x="2539" y="1655"/>
                    <a:pt x="2530" y="1659"/>
                    <a:pt x="2526" y="1663"/>
                  </a:cubicBezTo>
                  <a:cubicBezTo>
                    <a:pt x="2519" y="1667"/>
                    <a:pt x="2506" y="1671"/>
                    <a:pt x="2498" y="1675"/>
                  </a:cubicBezTo>
                  <a:cubicBezTo>
                    <a:pt x="2396" y="1723"/>
                    <a:pt x="2287" y="1758"/>
                    <a:pt x="2186" y="1758"/>
                  </a:cubicBezTo>
                  <a:cubicBezTo>
                    <a:pt x="2151" y="1758"/>
                    <a:pt x="2116" y="1754"/>
                    <a:pt x="2083" y="1744"/>
                  </a:cubicBezTo>
                  <a:cubicBezTo>
                    <a:pt x="1905" y="1687"/>
                    <a:pt x="1790" y="1398"/>
                    <a:pt x="2083" y="1256"/>
                  </a:cubicBezTo>
                  <a:lnTo>
                    <a:pt x="1847" y="987"/>
                  </a:lnTo>
                  <a:cubicBezTo>
                    <a:pt x="1847" y="987"/>
                    <a:pt x="1842" y="987"/>
                    <a:pt x="1833" y="987"/>
                  </a:cubicBezTo>
                  <a:cubicBezTo>
                    <a:pt x="1803" y="987"/>
                    <a:pt x="1725" y="984"/>
                    <a:pt x="1627" y="959"/>
                  </a:cubicBezTo>
                  <a:cubicBezTo>
                    <a:pt x="1375" y="894"/>
                    <a:pt x="1009" y="686"/>
                    <a:pt x="1107" y="20"/>
                  </a:cubicBezTo>
                  <a:cubicBezTo>
                    <a:pt x="1107" y="20"/>
                    <a:pt x="1094" y="16"/>
                    <a:pt x="1062" y="11"/>
                  </a:cubicBezTo>
                  <a:cubicBezTo>
                    <a:pt x="1015" y="4"/>
                    <a:pt x="968" y="0"/>
                    <a:pt x="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6692721" y="2482604"/>
              <a:ext cx="990959" cy="113504"/>
            </a:xfrm>
            <a:custGeom>
              <a:rect b="b" l="l" r="r" t="t"/>
              <a:pathLst>
                <a:path extrusionOk="0" h="1262" w="11018">
                  <a:moveTo>
                    <a:pt x="404" y="0"/>
                  </a:moveTo>
                  <a:cubicBezTo>
                    <a:pt x="404" y="131"/>
                    <a:pt x="395" y="293"/>
                    <a:pt x="359" y="468"/>
                  </a:cubicBezTo>
                  <a:cubicBezTo>
                    <a:pt x="307" y="717"/>
                    <a:pt x="200" y="997"/>
                    <a:pt x="1" y="1261"/>
                  </a:cubicBezTo>
                  <a:lnTo>
                    <a:pt x="10769" y="1261"/>
                  </a:lnTo>
                  <a:lnTo>
                    <a:pt x="10769" y="1229"/>
                  </a:lnTo>
                  <a:lnTo>
                    <a:pt x="10778" y="1139"/>
                  </a:lnTo>
                  <a:lnTo>
                    <a:pt x="10891" y="1111"/>
                  </a:lnTo>
                  <a:lnTo>
                    <a:pt x="10912" y="1001"/>
                  </a:lnTo>
                  <a:lnTo>
                    <a:pt x="11017" y="972"/>
                  </a:lnTo>
                  <a:lnTo>
                    <a:pt x="11017" y="871"/>
                  </a:lnTo>
                  <a:lnTo>
                    <a:pt x="10773" y="798"/>
                  </a:lnTo>
                  <a:lnTo>
                    <a:pt x="10753" y="651"/>
                  </a:lnTo>
                  <a:cubicBezTo>
                    <a:pt x="10106" y="513"/>
                    <a:pt x="9659" y="456"/>
                    <a:pt x="9370" y="436"/>
                  </a:cubicBezTo>
                  <a:cubicBezTo>
                    <a:pt x="9336" y="433"/>
                    <a:pt x="9303" y="432"/>
                    <a:pt x="9269" y="432"/>
                  </a:cubicBezTo>
                  <a:cubicBezTo>
                    <a:pt x="9070" y="432"/>
                    <a:pt x="8871" y="474"/>
                    <a:pt x="8686" y="554"/>
                  </a:cubicBezTo>
                  <a:cubicBezTo>
                    <a:pt x="5027" y="149"/>
                    <a:pt x="3241" y="29"/>
                    <a:pt x="2344" y="29"/>
                  </a:cubicBezTo>
                  <a:cubicBezTo>
                    <a:pt x="1556" y="29"/>
                    <a:pt x="1454" y="121"/>
                    <a:pt x="1368" y="195"/>
                  </a:cubicBezTo>
                  <a:cubicBezTo>
                    <a:pt x="1144" y="122"/>
                    <a:pt x="603" y="33"/>
                    <a:pt x="448" y="4"/>
                  </a:cubicBezTo>
                  <a:cubicBezTo>
                    <a:pt x="420" y="0"/>
                    <a:pt x="404" y="0"/>
                    <a:pt x="404" y="0"/>
                  </a:cubicBezTo>
                  <a:close/>
                </a:path>
              </a:pathLst>
            </a:custGeom>
            <a:solidFill>
              <a:srgbClr val="F4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5780628" y="2389695"/>
              <a:ext cx="373341" cy="206412"/>
            </a:xfrm>
            <a:custGeom>
              <a:rect b="b" l="l" r="r" t="t"/>
              <a:pathLst>
                <a:path extrusionOk="0" h="2295" w="4151">
                  <a:moveTo>
                    <a:pt x="920" y="1"/>
                  </a:moveTo>
                  <a:cubicBezTo>
                    <a:pt x="886" y="1"/>
                    <a:pt x="852" y="3"/>
                    <a:pt x="818" y="8"/>
                  </a:cubicBezTo>
                  <a:cubicBezTo>
                    <a:pt x="647" y="24"/>
                    <a:pt x="489" y="94"/>
                    <a:pt x="354" y="199"/>
                  </a:cubicBezTo>
                  <a:cubicBezTo>
                    <a:pt x="142" y="366"/>
                    <a:pt x="5" y="627"/>
                    <a:pt x="5" y="920"/>
                  </a:cubicBezTo>
                  <a:cubicBezTo>
                    <a:pt x="1" y="1395"/>
                    <a:pt x="224" y="1924"/>
                    <a:pt x="871" y="2294"/>
                  </a:cubicBezTo>
                  <a:lnTo>
                    <a:pt x="4150" y="2294"/>
                  </a:lnTo>
                  <a:cubicBezTo>
                    <a:pt x="3961" y="2105"/>
                    <a:pt x="3594" y="2069"/>
                    <a:pt x="3171" y="2069"/>
                  </a:cubicBezTo>
                  <a:cubicBezTo>
                    <a:pt x="2915" y="2069"/>
                    <a:pt x="2639" y="2082"/>
                    <a:pt x="2370" y="2082"/>
                  </a:cubicBezTo>
                  <a:cubicBezTo>
                    <a:pt x="2243" y="2082"/>
                    <a:pt x="2118" y="2079"/>
                    <a:pt x="1997" y="2071"/>
                  </a:cubicBezTo>
                  <a:cubicBezTo>
                    <a:pt x="1411" y="2030"/>
                    <a:pt x="1485" y="1452"/>
                    <a:pt x="1567" y="1147"/>
                  </a:cubicBezTo>
                  <a:cubicBezTo>
                    <a:pt x="1599" y="1037"/>
                    <a:pt x="1627" y="960"/>
                    <a:pt x="1627" y="960"/>
                  </a:cubicBezTo>
                  <a:cubicBezTo>
                    <a:pt x="1375" y="895"/>
                    <a:pt x="1009" y="687"/>
                    <a:pt x="1107" y="21"/>
                  </a:cubicBezTo>
                  <a:cubicBezTo>
                    <a:pt x="1107" y="21"/>
                    <a:pt x="1094" y="17"/>
                    <a:pt x="1062" y="12"/>
                  </a:cubicBezTo>
                  <a:cubicBezTo>
                    <a:pt x="1015" y="5"/>
                    <a:pt x="967" y="1"/>
                    <a:pt x="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5966446" y="2491598"/>
              <a:ext cx="82115" cy="57741"/>
            </a:xfrm>
            <a:custGeom>
              <a:rect b="b" l="l" r="r" t="t"/>
              <a:pathLst>
                <a:path extrusionOk="0" h="642" w="913">
                  <a:moveTo>
                    <a:pt x="798" y="0"/>
                  </a:moveTo>
                  <a:cubicBezTo>
                    <a:pt x="794" y="0"/>
                    <a:pt x="789" y="3"/>
                    <a:pt x="786" y="6"/>
                  </a:cubicBezTo>
                  <a:cubicBezTo>
                    <a:pt x="782" y="14"/>
                    <a:pt x="786" y="22"/>
                    <a:pt x="790" y="26"/>
                  </a:cubicBezTo>
                  <a:cubicBezTo>
                    <a:pt x="843" y="55"/>
                    <a:pt x="875" y="95"/>
                    <a:pt x="879" y="136"/>
                  </a:cubicBezTo>
                  <a:cubicBezTo>
                    <a:pt x="888" y="213"/>
                    <a:pt x="815" y="283"/>
                    <a:pt x="815" y="283"/>
                  </a:cubicBezTo>
                  <a:cubicBezTo>
                    <a:pt x="811" y="286"/>
                    <a:pt x="419" y="613"/>
                    <a:pt x="118" y="613"/>
                  </a:cubicBezTo>
                  <a:cubicBezTo>
                    <a:pt x="84" y="613"/>
                    <a:pt x="52" y="609"/>
                    <a:pt x="21" y="600"/>
                  </a:cubicBezTo>
                  <a:cubicBezTo>
                    <a:pt x="13" y="600"/>
                    <a:pt x="5" y="604"/>
                    <a:pt x="5" y="608"/>
                  </a:cubicBezTo>
                  <a:cubicBezTo>
                    <a:pt x="1" y="617"/>
                    <a:pt x="5" y="625"/>
                    <a:pt x="13" y="625"/>
                  </a:cubicBezTo>
                  <a:cubicBezTo>
                    <a:pt x="46" y="636"/>
                    <a:pt x="83" y="641"/>
                    <a:pt x="119" y="641"/>
                  </a:cubicBezTo>
                  <a:cubicBezTo>
                    <a:pt x="428" y="641"/>
                    <a:pt x="810" y="315"/>
                    <a:pt x="831" y="299"/>
                  </a:cubicBezTo>
                  <a:cubicBezTo>
                    <a:pt x="834" y="299"/>
                    <a:pt x="913" y="221"/>
                    <a:pt x="904" y="136"/>
                  </a:cubicBezTo>
                  <a:cubicBezTo>
                    <a:pt x="900" y="84"/>
                    <a:pt x="864" y="39"/>
                    <a:pt x="802" y="2"/>
                  </a:cubicBezTo>
                  <a:cubicBezTo>
                    <a:pt x="801" y="0"/>
                    <a:pt x="800" y="0"/>
                    <a:pt x="798" y="0"/>
                  </a:cubicBezTo>
                  <a:close/>
                </a:path>
              </a:pathLst>
            </a:custGeom>
            <a:solidFill>
              <a:srgbClr val="BD85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6010338" y="2470912"/>
              <a:ext cx="160363" cy="70963"/>
            </a:xfrm>
            <a:custGeom>
              <a:rect b="b" l="l" r="r" t="t"/>
              <a:pathLst>
                <a:path extrusionOk="0" h="789" w="1783">
                  <a:moveTo>
                    <a:pt x="1157" y="0"/>
                  </a:moveTo>
                  <a:cubicBezTo>
                    <a:pt x="1127" y="49"/>
                    <a:pt x="1103" y="98"/>
                    <a:pt x="1079" y="143"/>
                  </a:cubicBezTo>
                  <a:cubicBezTo>
                    <a:pt x="957" y="362"/>
                    <a:pt x="880" y="500"/>
                    <a:pt x="880" y="500"/>
                  </a:cubicBezTo>
                  <a:lnTo>
                    <a:pt x="335" y="521"/>
                  </a:lnTo>
                  <a:cubicBezTo>
                    <a:pt x="335" y="521"/>
                    <a:pt x="188" y="647"/>
                    <a:pt x="1" y="744"/>
                  </a:cubicBezTo>
                  <a:cubicBezTo>
                    <a:pt x="269" y="775"/>
                    <a:pt x="509" y="788"/>
                    <a:pt x="725" y="788"/>
                  </a:cubicBezTo>
                  <a:cubicBezTo>
                    <a:pt x="1166" y="788"/>
                    <a:pt x="1506" y="733"/>
                    <a:pt x="1783" y="659"/>
                  </a:cubicBezTo>
                  <a:lnTo>
                    <a:pt x="1779" y="594"/>
                  </a:lnTo>
                  <a:cubicBezTo>
                    <a:pt x="1610" y="639"/>
                    <a:pt x="1455" y="654"/>
                    <a:pt x="1329" y="654"/>
                  </a:cubicBezTo>
                  <a:cubicBezTo>
                    <a:pt x="1128" y="654"/>
                    <a:pt x="998" y="618"/>
                    <a:pt x="998" y="618"/>
                  </a:cubicBezTo>
                  <a:lnTo>
                    <a:pt x="1213" y="4"/>
                  </a:lnTo>
                  <a:cubicBezTo>
                    <a:pt x="1176" y="0"/>
                    <a:pt x="1157" y="0"/>
                    <a:pt x="1157" y="0"/>
                  </a:cubicBezTo>
                  <a:close/>
                </a:path>
              </a:pathLst>
            </a:custGeom>
            <a:solidFill>
              <a:srgbClr val="BD85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6169174" y="2452654"/>
              <a:ext cx="53155" cy="77618"/>
            </a:xfrm>
            <a:custGeom>
              <a:rect b="b" l="l" r="r" t="t"/>
              <a:pathLst>
                <a:path extrusionOk="0" h="863" w="591">
                  <a:moveTo>
                    <a:pt x="587" y="0"/>
                  </a:moveTo>
                  <a:cubicBezTo>
                    <a:pt x="558" y="264"/>
                    <a:pt x="469" y="545"/>
                    <a:pt x="469" y="545"/>
                  </a:cubicBezTo>
                  <a:lnTo>
                    <a:pt x="1" y="573"/>
                  </a:lnTo>
                  <a:lnTo>
                    <a:pt x="1" y="614"/>
                  </a:lnTo>
                  <a:lnTo>
                    <a:pt x="13" y="797"/>
                  </a:lnTo>
                  <a:lnTo>
                    <a:pt x="17" y="862"/>
                  </a:lnTo>
                  <a:cubicBezTo>
                    <a:pt x="25" y="858"/>
                    <a:pt x="29" y="858"/>
                    <a:pt x="37" y="858"/>
                  </a:cubicBezTo>
                  <a:cubicBezTo>
                    <a:pt x="82" y="842"/>
                    <a:pt x="127" y="830"/>
                    <a:pt x="167" y="817"/>
                  </a:cubicBezTo>
                  <a:cubicBezTo>
                    <a:pt x="184" y="813"/>
                    <a:pt x="200" y="810"/>
                    <a:pt x="216" y="801"/>
                  </a:cubicBezTo>
                  <a:cubicBezTo>
                    <a:pt x="326" y="769"/>
                    <a:pt x="424" y="728"/>
                    <a:pt x="514" y="691"/>
                  </a:cubicBezTo>
                  <a:cubicBezTo>
                    <a:pt x="546" y="577"/>
                    <a:pt x="591" y="374"/>
                    <a:pt x="591" y="122"/>
                  </a:cubicBezTo>
                  <a:cubicBezTo>
                    <a:pt x="591" y="81"/>
                    <a:pt x="591" y="40"/>
                    <a:pt x="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6169174" y="2507878"/>
              <a:ext cx="1169" cy="16459"/>
            </a:xfrm>
            <a:custGeom>
              <a:rect b="b" l="l" r="r" t="t"/>
              <a:pathLst>
                <a:path extrusionOk="0" h="183" w="13">
                  <a:moveTo>
                    <a:pt x="1" y="0"/>
                  </a:moveTo>
                  <a:lnTo>
                    <a:pt x="13" y="183"/>
                  </a:lnTo>
                  <a:lnTo>
                    <a:pt x="13" y="183"/>
                  </a:lnTo>
                  <a:close/>
                </a:path>
              </a:pathLst>
            </a:custGeom>
            <a:solidFill>
              <a:srgbClr val="C7AF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6170613" y="2529824"/>
              <a:ext cx="1979" cy="450"/>
            </a:xfrm>
            <a:custGeom>
              <a:rect b="b" l="l" r="r" t="t"/>
              <a:pathLst>
                <a:path extrusionOk="0" h="5" w="22">
                  <a:moveTo>
                    <a:pt x="21" y="0"/>
                  </a:moveTo>
                  <a:cubicBezTo>
                    <a:pt x="13" y="0"/>
                    <a:pt x="9" y="0"/>
                    <a:pt x="1" y="4"/>
                  </a:cubicBezTo>
                  <a:cubicBezTo>
                    <a:pt x="9" y="0"/>
                    <a:pt x="13" y="0"/>
                    <a:pt x="21" y="0"/>
                  </a:cubicBezTo>
                  <a:close/>
                </a:path>
              </a:pathLst>
            </a:custGeom>
            <a:solidFill>
              <a:srgbClr val="202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6246793" y="2486921"/>
              <a:ext cx="90" cy="9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3F8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6247153" y="2501942"/>
              <a:ext cx="0" cy="90"/>
            </a:xfrm>
            <a:custGeom>
              <a:rect b="b" l="l" r="r" t="t"/>
              <a:pathLst>
                <a:path extrusionOk="0" h="1" w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B93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6246433" y="2487281"/>
              <a:ext cx="480459" cy="29770"/>
            </a:xfrm>
            <a:custGeom>
              <a:rect b="b" l="l" r="r" t="t"/>
              <a:pathLst>
                <a:path extrusionOk="0" h="331" w="5342">
                  <a:moveTo>
                    <a:pt x="5342" y="299"/>
                  </a:moveTo>
                  <a:cubicBezTo>
                    <a:pt x="5337" y="310"/>
                    <a:pt x="5337" y="318"/>
                    <a:pt x="5333" y="331"/>
                  </a:cubicBezTo>
                  <a:cubicBezTo>
                    <a:pt x="5337" y="318"/>
                    <a:pt x="5337" y="310"/>
                    <a:pt x="5342" y="299"/>
                  </a:cubicBezTo>
                  <a:close/>
                  <a:moveTo>
                    <a:pt x="5342" y="294"/>
                  </a:moveTo>
                  <a:lnTo>
                    <a:pt x="5342" y="299"/>
                  </a:lnTo>
                  <a:lnTo>
                    <a:pt x="5342" y="294"/>
                  </a:lnTo>
                  <a:close/>
                  <a:moveTo>
                    <a:pt x="5342" y="290"/>
                  </a:moveTo>
                  <a:lnTo>
                    <a:pt x="5342" y="294"/>
                  </a:lnTo>
                  <a:lnTo>
                    <a:pt x="5342" y="290"/>
                  </a:lnTo>
                  <a:close/>
                  <a:moveTo>
                    <a:pt x="4" y="1"/>
                  </a:moveTo>
                  <a:cubicBezTo>
                    <a:pt x="0" y="46"/>
                    <a:pt x="4" y="103"/>
                    <a:pt x="8" y="164"/>
                  </a:cubicBezTo>
                  <a:lnTo>
                    <a:pt x="8" y="164"/>
                  </a:lnTo>
                  <a:cubicBezTo>
                    <a:pt x="4" y="103"/>
                    <a:pt x="0" y="46"/>
                    <a:pt x="4" y="1"/>
                  </a:cubicBezTo>
                  <a:close/>
                </a:path>
              </a:pathLst>
            </a:custGeom>
            <a:solidFill>
              <a:srgbClr val="3F8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6246433" y="2430258"/>
              <a:ext cx="480459" cy="165849"/>
            </a:xfrm>
            <a:custGeom>
              <a:rect b="b" l="l" r="r" t="t"/>
              <a:pathLst>
                <a:path extrusionOk="0" h="1844" w="5342">
                  <a:moveTo>
                    <a:pt x="284" y="0"/>
                  </a:moveTo>
                  <a:lnTo>
                    <a:pt x="284" y="0"/>
                  </a:lnTo>
                  <a:cubicBezTo>
                    <a:pt x="147" y="225"/>
                    <a:pt x="49" y="464"/>
                    <a:pt x="16" y="562"/>
                  </a:cubicBezTo>
                  <a:cubicBezTo>
                    <a:pt x="12" y="582"/>
                    <a:pt x="8" y="606"/>
                    <a:pt x="4" y="631"/>
                  </a:cubicBezTo>
                  <a:lnTo>
                    <a:pt x="4" y="635"/>
                  </a:lnTo>
                  <a:cubicBezTo>
                    <a:pt x="0" y="680"/>
                    <a:pt x="4" y="737"/>
                    <a:pt x="8" y="798"/>
                  </a:cubicBezTo>
                  <a:lnTo>
                    <a:pt x="12" y="798"/>
                  </a:lnTo>
                  <a:cubicBezTo>
                    <a:pt x="122" y="762"/>
                    <a:pt x="224" y="737"/>
                    <a:pt x="329" y="737"/>
                  </a:cubicBezTo>
                  <a:lnTo>
                    <a:pt x="338" y="737"/>
                  </a:lnTo>
                  <a:cubicBezTo>
                    <a:pt x="899" y="741"/>
                    <a:pt x="1309" y="1436"/>
                    <a:pt x="1627" y="1477"/>
                  </a:cubicBezTo>
                  <a:cubicBezTo>
                    <a:pt x="2481" y="1571"/>
                    <a:pt x="2486" y="1836"/>
                    <a:pt x="2486" y="1843"/>
                  </a:cubicBezTo>
                  <a:lnTo>
                    <a:pt x="4963" y="1843"/>
                  </a:lnTo>
                  <a:cubicBezTo>
                    <a:pt x="4963" y="1843"/>
                    <a:pt x="4963" y="1840"/>
                    <a:pt x="4967" y="1840"/>
                  </a:cubicBezTo>
                  <a:lnTo>
                    <a:pt x="4967" y="1836"/>
                  </a:lnTo>
                  <a:cubicBezTo>
                    <a:pt x="4967" y="1836"/>
                    <a:pt x="4971" y="1836"/>
                    <a:pt x="4971" y="1831"/>
                  </a:cubicBezTo>
                  <a:cubicBezTo>
                    <a:pt x="5036" y="1742"/>
                    <a:pt x="5093" y="1648"/>
                    <a:pt x="5142" y="1558"/>
                  </a:cubicBezTo>
                  <a:lnTo>
                    <a:pt x="5142" y="1554"/>
                  </a:lnTo>
                  <a:lnTo>
                    <a:pt x="5147" y="1554"/>
                  </a:lnTo>
                  <a:lnTo>
                    <a:pt x="5147" y="1551"/>
                  </a:lnTo>
                  <a:lnTo>
                    <a:pt x="5147" y="1547"/>
                  </a:lnTo>
                  <a:cubicBezTo>
                    <a:pt x="5150" y="1543"/>
                    <a:pt x="5150" y="1543"/>
                    <a:pt x="5150" y="1538"/>
                  </a:cubicBezTo>
                  <a:cubicBezTo>
                    <a:pt x="5150" y="1538"/>
                    <a:pt x="5154" y="1538"/>
                    <a:pt x="5154" y="1534"/>
                  </a:cubicBezTo>
                  <a:lnTo>
                    <a:pt x="5154" y="1530"/>
                  </a:lnTo>
                  <a:cubicBezTo>
                    <a:pt x="5158" y="1530"/>
                    <a:pt x="5158" y="1526"/>
                    <a:pt x="5158" y="1526"/>
                  </a:cubicBezTo>
                  <a:cubicBezTo>
                    <a:pt x="5158" y="1522"/>
                    <a:pt x="5158" y="1522"/>
                    <a:pt x="5162" y="1518"/>
                  </a:cubicBezTo>
                  <a:lnTo>
                    <a:pt x="5162" y="1513"/>
                  </a:lnTo>
                  <a:lnTo>
                    <a:pt x="5166" y="1510"/>
                  </a:lnTo>
                  <a:lnTo>
                    <a:pt x="5166" y="1506"/>
                  </a:lnTo>
                  <a:cubicBezTo>
                    <a:pt x="5171" y="1502"/>
                    <a:pt x="5171" y="1498"/>
                    <a:pt x="5175" y="1494"/>
                  </a:cubicBezTo>
                  <a:lnTo>
                    <a:pt x="5175" y="1489"/>
                  </a:lnTo>
                  <a:cubicBezTo>
                    <a:pt x="5175" y="1489"/>
                    <a:pt x="5175" y="1485"/>
                    <a:pt x="5179" y="1485"/>
                  </a:cubicBezTo>
                  <a:cubicBezTo>
                    <a:pt x="5179" y="1481"/>
                    <a:pt x="5183" y="1477"/>
                    <a:pt x="5183" y="1470"/>
                  </a:cubicBezTo>
                  <a:lnTo>
                    <a:pt x="5187" y="1470"/>
                  </a:lnTo>
                  <a:lnTo>
                    <a:pt x="5187" y="1465"/>
                  </a:lnTo>
                  <a:cubicBezTo>
                    <a:pt x="5187" y="1461"/>
                    <a:pt x="5190" y="1457"/>
                    <a:pt x="5190" y="1457"/>
                  </a:cubicBezTo>
                  <a:lnTo>
                    <a:pt x="5190" y="1453"/>
                  </a:lnTo>
                  <a:lnTo>
                    <a:pt x="5190" y="1449"/>
                  </a:lnTo>
                  <a:lnTo>
                    <a:pt x="5195" y="1449"/>
                  </a:lnTo>
                  <a:lnTo>
                    <a:pt x="5195" y="1445"/>
                  </a:lnTo>
                  <a:lnTo>
                    <a:pt x="5195" y="1440"/>
                  </a:lnTo>
                  <a:lnTo>
                    <a:pt x="5199" y="1440"/>
                  </a:lnTo>
                  <a:lnTo>
                    <a:pt x="5199" y="1432"/>
                  </a:lnTo>
                  <a:lnTo>
                    <a:pt x="5203" y="1429"/>
                  </a:lnTo>
                  <a:lnTo>
                    <a:pt x="5203" y="1425"/>
                  </a:lnTo>
                  <a:cubicBezTo>
                    <a:pt x="5269" y="1266"/>
                    <a:pt x="5312" y="1111"/>
                    <a:pt x="5333" y="965"/>
                  </a:cubicBezTo>
                  <a:cubicBezTo>
                    <a:pt x="5337" y="952"/>
                    <a:pt x="5337" y="944"/>
                    <a:pt x="5342" y="933"/>
                  </a:cubicBezTo>
                  <a:lnTo>
                    <a:pt x="5342" y="928"/>
                  </a:lnTo>
                  <a:lnTo>
                    <a:pt x="5342" y="924"/>
                  </a:lnTo>
                  <a:cubicBezTo>
                    <a:pt x="5317" y="916"/>
                    <a:pt x="5297" y="912"/>
                    <a:pt x="5269" y="912"/>
                  </a:cubicBezTo>
                  <a:cubicBezTo>
                    <a:pt x="5109" y="912"/>
                    <a:pt x="4910" y="1070"/>
                    <a:pt x="4723" y="1229"/>
                  </a:cubicBezTo>
                  <a:cubicBezTo>
                    <a:pt x="4536" y="1388"/>
                    <a:pt x="4357" y="1547"/>
                    <a:pt x="4239" y="1547"/>
                  </a:cubicBezTo>
                  <a:cubicBezTo>
                    <a:pt x="4223" y="1547"/>
                    <a:pt x="4210" y="1543"/>
                    <a:pt x="4195" y="1538"/>
                  </a:cubicBezTo>
                  <a:cubicBezTo>
                    <a:pt x="3962" y="1429"/>
                    <a:pt x="4129" y="924"/>
                    <a:pt x="3950" y="847"/>
                  </a:cubicBezTo>
                  <a:cubicBezTo>
                    <a:pt x="3946" y="843"/>
                    <a:pt x="3938" y="839"/>
                    <a:pt x="3926" y="839"/>
                  </a:cubicBezTo>
                  <a:cubicBezTo>
                    <a:pt x="3840" y="839"/>
                    <a:pt x="3706" y="1014"/>
                    <a:pt x="3519" y="1188"/>
                  </a:cubicBezTo>
                  <a:cubicBezTo>
                    <a:pt x="3331" y="1363"/>
                    <a:pt x="3091" y="1538"/>
                    <a:pt x="2794" y="1538"/>
                  </a:cubicBezTo>
                  <a:cubicBezTo>
                    <a:pt x="2758" y="1538"/>
                    <a:pt x="2721" y="1534"/>
                    <a:pt x="2685" y="1530"/>
                  </a:cubicBezTo>
                  <a:cubicBezTo>
                    <a:pt x="2445" y="1217"/>
                    <a:pt x="1448" y="1213"/>
                    <a:pt x="1448" y="1213"/>
                  </a:cubicBezTo>
                  <a:cubicBezTo>
                    <a:pt x="1448" y="1213"/>
                    <a:pt x="1009" y="708"/>
                    <a:pt x="284" y="635"/>
                  </a:cubicBezTo>
                  <a:cubicBezTo>
                    <a:pt x="232" y="533"/>
                    <a:pt x="284" y="0"/>
                    <a:pt x="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6247153" y="2496545"/>
              <a:ext cx="222871" cy="99564"/>
            </a:xfrm>
            <a:custGeom>
              <a:rect b="b" l="l" r="r" t="t"/>
              <a:pathLst>
                <a:path extrusionOk="0" h="1107" w="2478">
                  <a:moveTo>
                    <a:pt x="2478" y="1106"/>
                  </a:moveTo>
                  <a:lnTo>
                    <a:pt x="2478" y="1106"/>
                  </a:lnTo>
                  <a:lnTo>
                    <a:pt x="2478" y="1106"/>
                  </a:lnTo>
                  <a:close/>
                  <a:moveTo>
                    <a:pt x="2478" y="1106"/>
                  </a:moveTo>
                  <a:lnTo>
                    <a:pt x="2478" y="1106"/>
                  </a:lnTo>
                  <a:lnTo>
                    <a:pt x="2478" y="1106"/>
                  </a:lnTo>
                  <a:close/>
                  <a:moveTo>
                    <a:pt x="2478" y="1106"/>
                  </a:moveTo>
                  <a:lnTo>
                    <a:pt x="2478" y="1106"/>
                  </a:lnTo>
                  <a:lnTo>
                    <a:pt x="2478" y="1106"/>
                  </a:lnTo>
                  <a:close/>
                  <a:moveTo>
                    <a:pt x="4" y="61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4" y="61"/>
                  </a:lnTo>
                  <a:close/>
                  <a:moveTo>
                    <a:pt x="321" y="0"/>
                  </a:move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202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6693081" y="2558335"/>
              <a:ext cx="21406" cy="37415"/>
            </a:xfrm>
            <a:custGeom>
              <a:rect b="b" l="l" r="r" t="t"/>
              <a:pathLst>
                <a:path extrusionOk="0" h="416" w="238">
                  <a:moveTo>
                    <a:pt x="1" y="416"/>
                  </a:moveTo>
                  <a:lnTo>
                    <a:pt x="1" y="416"/>
                  </a:lnTo>
                  <a:lnTo>
                    <a:pt x="1" y="416"/>
                  </a:lnTo>
                  <a:close/>
                  <a:moveTo>
                    <a:pt x="1" y="412"/>
                  </a:moveTo>
                  <a:lnTo>
                    <a:pt x="1" y="412"/>
                  </a:lnTo>
                  <a:lnTo>
                    <a:pt x="1" y="412"/>
                  </a:lnTo>
                  <a:close/>
                  <a:moveTo>
                    <a:pt x="5" y="407"/>
                  </a:moveTo>
                  <a:lnTo>
                    <a:pt x="5" y="407"/>
                  </a:lnTo>
                  <a:lnTo>
                    <a:pt x="5" y="407"/>
                  </a:lnTo>
                  <a:close/>
                  <a:moveTo>
                    <a:pt x="176" y="134"/>
                  </a:moveTo>
                  <a:lnTo>
                    <a:pt x="176" y="134"/>
                  </a:lnTo>
                  <a:lnTo>
                    <a:pt x="176" y="134"/>
                  </a:lnTo>
                  <a:close/>
                  <a:moveTo>
                    <a:pt x="181" y="130"/>
                  </a:moveTo>
                  <a:lnTo>
                    <a:pt x="176" y="130"/>
                  </a:lnTo>
                  <a:lnTo>
                    <a:pt x="181" y="130"/>
                  </a:lnTo>
                  <a:close/>
                  <a:moveTo>
                    <a:pt x="181" y="127"/>
                  </a:moveTo>
                  <a:lnTo>
                    <a:pt x="181" y="127"/>
                  </a:lnTo>
                  <a:lnTo>
                    <a:pt x="181" y="127"/>
                  </a:lnTo>
                  <a:close/>
                  <a:moveTo>
                    <a:pt x="181" y="123"/>
                  </a:moveTo>
                  <a:lnTo>
                    <a:pt x="181" y="123"/>
                  </a:lnTo>
                  <a:lnTo>
                    <a:pt x="181" y="123"/>
                  </a:lnTo>
                  <a:close/>
                  <a:moveTo>
                    <a:pt x="184" y="114"/>
                  </a:moveTo>
                  <a:lnTo>
                    <a:pt x="184" y="114"/>
                  </a:lnTo>
                  <a:lnTo>
                    <a:pt x="184" y="114"/>
                  </a:lnTo>
                  <a:close/>
                  <a:moveTo>
                    <a:pt x="188" y="110"/>
                  </a:moveTo>
                  <a:lnTo>
                    <a:pt x="188" y="110"/>
                  </a:lnTo>
                  <a:lnTo>
                    <a:pt x="188" y="110"/>
                  </a:lnTo>
                  <a:close/>
                  <a:moveTo>
                    <a:pt x="188" y="106"/>
                  </a:moveTo>
                  <a:lnTo>
                    <a:pt x="188" y="110"/>
                  </a:lnTo>
                  <a:lnTo>
                    <a:pt x="188" y="106"/>
                  </a:lnTo>
                  <a:close/>
                  <a:moveTo>
                    <a:pt x="192" y="102"/>
                  </a:moveTo>
                  <a:cubicBezTo>
                    <a:pt x="192" y="102"/>
                    <a:pt x="192" y="106"/>
                    <a:pt x="188" y="106"/>
                  </a:cubicBezTo>
                  <a:cubicBezTo>
                    <a:pt x="192" y="106"/>
                    <a:pt x="192" y="102"/>
                    <a:pt x="192" y="102"/>
                  </a:cubicBezTo>
                  <a:close/>
                  <a:moveTo>
                    <a:pt x="196" y="94"/>
                  </a:moveTo>
                  <a:cubicBezTo>
                    <a:pt x="192" y="98"/>
                    <a:pt x="192" y="98"/>
                    <a:pt x="192" y="102"/>
                  </a:cubicBezTo>
                  <a:cubicBezTo>
                    <a:pt x="192" y="98"/>
                    <a:pt x="192" y="98"/>
                    <a:pt x="196" y="94"/>
                  </a:cubicBezTo>
                  <a:close/>
                  <a:moveTo>
                    <a:pt x="196" y="89"/>
                  </a:moveTo>
                  <a:lnTo>
                    <a:pt x="196" y="94"/>
                  </a:lnTo>
                  <a:lnTo>
                    <a:pt x="196" y="89"/>
                  </a:lnTo>
                  <a:close/>
                  <a:moveTo>
                    <a:pt x="200" y="86"/>
                  </a:moveTo>
                  <a:lnTo>
                    <a:pt x="196" y="89"/>
                  </a:lnTo>
                  <a:lnTo>
                    <a:pt x="200" y="86"/>
                  </a:lnTo>
                  <a:close/>
                  <a:moveTo>
                    <a:pt x="200" y="86"/>
                  </a:moveTo>
                  <a:lnTo>
                    <a:pt x="200" y="86"/>
                  </a:lnTo>
                  <a:lnTo>
                    <a:pt x="200" y="86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09" y="70"/>
                  </a:moveTo>
                  <a:cubicBezTo>
                    <a:pt x="205" y="74"/>
                    <a:pt x="205" y="78"/>
                    <a:pt x="200" y="82"/>
                  </a:cubicBezTo>
                  <a:cubicBezTo>
                    <a:pt x="205" y="78"/>
                    <a:pt x="205" y="74"/>
                    <a:pt x="209" y="70"/>
                  </a:cubicBezTo>
                  <a:close/>
                  <a:moveTo>
                    <a:pt x="209" y="65"/>
                  </a:moveTo>
                  <a:lnTo>
                    <a:pt x="209" y="70"/>
                  </a:lnTo>
                  <a:lnTo>
                    <a:pt x="209" y="65"/>
                  </a:lnTo>
                  <a:close/>
                  <a:moveTo>
                    <a:pt x="213" y="61"/>
                  </a:moveTo>
                  <a:cubicBezTo>
                    <a:pt x="209" y="61"/>
                    <a:pt x="209" y="65"/>
                    <a:pt x="209" y="65"/>
                  </a:cubicBezTo>
                  <a:cubicBezTo>
                    <a:pt x="209" y="65"/>
                    <a:pt x="209" y="61"/>
                    <a:pt x="213" y="61"/>
                  </a:cubicBezTo>
                  <a:close/>
                  <a:moveTo>
                    <a:pt x="217" y="46"/>
                  </a:moveTo>
                  <a:cubicBezTo>
                    <a:pt x="217" y="53"/>
                    <a:pt x="213" y="57"/>
                    <a:pt x="213" y="61"/>
                  </a:cubicBezTo>
                  <a:cubicBezTo>
                    <a:pt x="213" y="57"/>
                    <a:pt x="217" y="53"/>
                    <a:pt x="217" y="46"/>
                  </a:cubicBezTo>
                  <a:close/>
                  <a:moveTo>
                    <a:pt x="221" y="46"/>
                  </a:moveTo>
                  <a:lnTo>
                    <a:pt x="217" y="46"/>
                  </a:lnTo>
                  <a:lnTo>
                    <a:pt x="221" y="46"/>
                  </a:lnTo>
                  <a:close/>
                  <a:moveTo>
                    <a:pt x="221" y="41"/>
                  </a:moveTo>
                  <a:lnTo>
                    <a:pt x="221" y="41"/>
                  </a:lnTo>
                  <a:lnTo>
                    <a:pt x="221" y="41"/>
                  </a:lnTo>
                  <a:close/>
                  <a:moveTo>
                    <a:pt x="224" y="33"/>
                  </a:moveTo>
                  <a:cubicBezTo>
                    <a:pt x="224" y="33"/>
                    <a:pt x="221" y="37"/>
                    <a:pt x="221" y="41"/>
                  </a:cubicBezTo>
                  <a:cubicBezTo>
                    <a:pt x="221" y="37"/>
                    <a:pt x="224" y="33"/>
                    <a:pt x="224" y="33"/>
                  </a:cubicBezTo>
                  <a:close/>
                  <a:moveTo>
                    <a:pt x="224" y="29"/>
                  </a:moveTo>
                  <a:lnTo>
                    <a:pt x="224" y="29"/>
                  </a:lnTo>
                  <a:lnTo>
                    <a:pt x="224" y="29"/>
                  </a:lnTo>
                  <a:close/>
                  <a:moveTo>
                    <a:pt x="229" y="25"/>
                  </a:moveTo>
                  <a:lnTo>
                    <a:pt x="224" y="25"/>
                  </a:lnTo>
                  <a:lnTo>
                    <a:pt x="229" y="25"/>
                  </a:lnTo>
                  <a:close/>
                  <a:moveTo>
                    <a:pt x="229" y="21"/>
                  </a:moveTo>
                  <a:lnTo>
                    <a:pt x="229" y="25"/>
                  </a:lnTo>
                  <a:lnTo>
                    <a:pt x="229" y="21"/>
                  </a:lnTo>
                  <a:close/>
                  <a:moveTo>
                    <a:pt x="229" y="16"/>
                  </a:moveTo>
                  <a:lnTo>
                    <a:pt x="229" y="21"/>
                  </a:lnTo>
                  <a:lnTo>
                    <a:pt x="229" y="16"/>
                  </a:lnTo>
                  <a:close/>
                  <a:moveTo>
                    <a:pt x="233" y="16"/>
                  </a:moveTo>
                  <a:lnTo>
                    <a:pt x="233" y="16"/>
                  </a:lnTo>
                  <a:lnTo>
                    <a:pt x="233" y="16"/>
                  </a:lnTo>
                  <a:close/>
                  <a:moveTo>
                    <a:pt x="233" y="8"/>
                  </a:moveTo>
                  <a:lnTo>
                    <a:pt x="233" y="8"/>
                  </a:lnTo>
                  <a:lnTo>
                    <a:pt x="233" y="8"/>
                  </a:lnTo>
                  <a:close/>
                  <a:moveTo>
                    <a:pt x="237" y="5"/>
                  </a:moveTo>
                  <a:lnTo>
                    <a:pt x="237" y="5"/>
                  </a:lnTo>
                  <a:lnTo>
                    <a:pt x="237" y="5"/>
                  </a:lnTo>
                  <a:close/>
                  <a:moveTo>
                    <a:pt x="237" y="1"/>
                  </a:moveTo>
                  <a:lnTo>
                    <a:pt x="237" y="1"/>
                  </a:lnTo>
                  <a:close/>
                </a:path>
              </a:pathLst>
            </a:custGeom>
            <a:solidFill>
              <a:srgbClr val="C7AF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6692721" y="2482604"/>
              <a:ext cx="968654" cy="113504"/>
            </a:xfrm>
            <a:custGeom>
              <a:rect b="b" l="l" r="r" t="t"/>
              <a:pathLst>
                <a:path extrusionOk="0" h="1262" w="10770">
                  <a:moveTo>
                    <a:pt x="404" y="0"/>
                  </a:moveTo>
                  <a:cubicBezTo>
                    <a:pt x="404" y="317"/>
                    <a:pt x="339" y="818"/>
                    <a:pt x="1" y="1261"/>
                  </a:cubicBezTo>
                  <a:lnTo>
                    <a:pt x="10769" y="1261"/>
                  </a:lnTo>
                  <a:lnTo>
                    <a:pt x="10769" y="1229"/>
                  </a:lnTo>
                  <a:lnTo>
                    <a:pt x="2723" y="969"/>
                  </a:lnTo>
                  <a:cubicBezTo>
                    <a:pt x="2723" y="969"/>
                    <a:pt x="1629" y="1087"/>
                    <a:pt x="380" y="1147"/>
                  </a:cubicBezTo>
                  <a:cubicBezTo>
                    <a:pt x="530" y="757"/>
                    <a:pt x="457" y="82"/>
                    <a:pt x="448" y="4"/>
                  </a:cubicBezTo>
                  <a:cubicBezTo>
                    <a:pt x="420" y="0"/>
                    <a:pt x="404" y="0"/>
                    <a:pt x="404" y="0"/>
                  </a:cubicBezTo>
                  <a:close/>
                </a:path>
              </a:pathLst>
            </a:custGeom>
            <a:solidFill>
              <a:srgbClr val="BD85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8844923" y="2522448"/>
              <a:ext cx="103701" cy="75010"/>
            </a:xfrm>
            <a:custGeom>
              <a:rect b="b" l="l" r="r" t="t"/>
              <a:pathLst>
                <a:path extrusionOk="0" h="834" w="1153">
                  <a:moveTo>
                    <a:pt x="811" y="0"/>
                  </a:moveTo>
                  <a:cubicBezTo>
                    <a:pt x="781" y="21"/>
                    <a:pt x="753" y="41"/>
                    <a:pt x="729" y="58"/>
                  </a:cubicBezTo>
                  <a:cubicBezTo>
                    <a:pt x="542" y="192"/>
                    <a:pt x="415" y="285"/>
                    <a:pt x="415" y="285"/>
                  </a:cubicBezTo>
                  <a:lnTo>
                    <a:pt x="131" y="269"/>
                  </a:lnTo>
                  <a:lnTo>
                    <a:pt x="110" y="269"/>
                  </a:lnTo>
                  <a:cubicBezTo>
                    <a:pt x="110" y="445"/>
                    <a:pt x="73" y="619"/>
                    <a:pt x="0" y="786"/>
                  </a:cubicBezTo>
                  <a:lnTo>
                    <a:pt x="5" y="786"/>
                  </a:lnTo>
                  <a:cubicBezTo>
                    <a:pt x="49" y="786"/>
                    <a:pt x="488" y="725"/>
                    <a:pt x="488" y="725"/>
                  </a:cubicBezTo>
                  <a:cubicBezTo>
                    <a:pt x="548" y="796"/>
                    <a:pt x="632" y="834"/>
                    <a:pt x="719" y="834"/>
                  </a:cubicBezTo>
                  <a:cubicBezTo>
                    <a:pt x="747" y="834"/>
                    <a:pt x="775" y="830"/>
                    <a:pt x="802" y="822"/>
                  </a:cubicBezTo>
                  <a:lnTo>
                    <a:pt x="822" y="818"/>
                  </a:lnTo>
                  <a:lnTo>
                    <a:pt x="1123" y="509"/>
                  </a:lnTo>
                  <a:lnTo>
                    <a:pt x="1152" y="485"/>
                  </a:lnTo>
                  <a:cubicBezTo>
                    <a:pt x="1152" y="485"/>
                    <a:pt x="1143" y="481"/>
                    <a:pt x="1132" y="469"/>
                  </a:cubicBezTo>
                  <a:cubicBezTo>
                    <a:pt x="1123" y="464"/>
                    <a:pt x="1111" y="452"/>
                    <a:pt x="1095" y="440"/>
                  </a:cubicBezTo>
                  <a:cubicBezTo>
                    <a:pt x="1038" y="396"/>
                    <a:pt x="944" y="314"/>
                    <a:pt x="839" y="204"/>
                  </a:cubicBezTo>
                  <a:cubicBezTo>
                    <a:pt x="811" y="143"/>
                    <a:pt x="806" y="70"/>
                    <a:pt x="811" y="0"/>
                  </a:cubicBezTo>
                  <a:close/>
                </a:path>
              </a:pathLst>
            </a:custGeom>
            <a:solidFill>
              <a:srgbClr val="F4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8917326" y="2444199"/>
              <a:ext cx="140576" cy="121869"/>
            </a:xfrm>
            <a:custGeom>
              <a:rect b="b" l="l" r="r" t="t"/>
              <a:pathLst>
                <a:path extrusionOk="0" h="1355" w="1563">
                  <a:moveTo>
                    <a:pt x="1406" y="1"/>
                  </a:moveTo>
                  <a:cubicBezTo>
                    <a:pt x="1395" y="1"/>
                    <a:pt x="1384" y="2"/>
                    <a:pt x="1372" y="4"/>
                  </a:cubicBezTo>
                  <a:cubicBezTo>
                    <a:pt x="1108" y="49"/>
                    <a:pt x="534" y="192"/>
                    <a:pt x="139" y="574"/>
                  </a:cubicBezTo>
                  <a:cubicBezTo>
                    <a:pt x="62" y="651"/>
                    <a:pt x="13" y="757"/>
                    <a:pt x="6" y="866"/>
                  </a:cubicBezTo>
                  <a:lnTo>
                    <a:pt x="6" y="870"/>
                  </a:lnTo>
                  <a:cubicBezTo>
                    <a:pt x="1" y="940"/>
                    <a:pt x="6" y="1013"/>
                    <a:pt x="34" y="1074"/>
                  </a:cubicBezTo>
                  <a:cubicBezTo>
                    <a:pt x="209" y="1257"/>
                    <a:pt x="347" y="1355"/>
                    <a:pt x="347" y="1355"/>
                  </a:cubicBezTo>
                  <a:lnTo>
                    <a:pt x="1563" y="110"/>
                  </a:lnTo>
                  <a:cubicBezTo>
                    <a:pt x="1535" y="43"/>
                    <a:pt x="1474" y="1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8915167" y="2451844"/>
              <a:ext cx="147951" cy="151549"/>
            </a:xfrm>
            <a:custGeom>
              <a:rect b="b" l="l" r="r" t="t"/>
              <a:pathLst>
                <a:path extrusionOk="0" h="1685" w="1645">
                  <a:moveTo>
                    <a:pt x="1611" y="0"/>
                  </a:moveTo>
                  <a:lnTo>
                    <a:pt x="17" y="1628"/>
                  </a:lnTo>
                  <a:cubicBezTo>
                    <a:pt x="0" y="1645"/>
                    <a:pt x="9" y="1673"/>
                    <a:pt x="30" y="1681"/>
                  </a:cubicBezTo>
                  <a:cubicBezTo>
                    <a:pt x="40" y="1684"/>
                    <a:pt x="50" y="1685"/>
                    <a:pt x="60" y="1685"/>
                  </a:cubicBezTo>
                  <a:cubicBezTo>
                    <a:pt x="95" y="1685"/>
                    <a:pt x="130" y="1669"/>
                    <a:pt x="155" y="1645"/>
                  </a:cubicBezTo>
                  <a:lnTo>
                    <a:pt x="1644" y="34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8844923" y="2546553"/>
              <a:ext cx="103701" cy="50906"/>
            </a:xfrm>
            <a:custGeom>
              <a:rect b="b" l="l" r="r" t="t"/>
              <a:pathLst>
                <a:path extrusionOk="0" h="566" w="1153">
                  <a:moveTo>
                    <a:pt x="110" y="1"/>
                  </a:moveTo>
                  <a:cubicBezTo>
                    <a:pt x="110" y="177"/>
                    <a:pt x="73" y="351"/>
                    <a:pt x="0" y="518"/>
                  </a:cubicBezTo>
                  <a:lnTo>
                    <a:pt x="5" y="518"/>
                  </a:lnTo>
                  <a:cubicBezTo>
                    <a:pt x="49" y="518"/>
                    <a:pt x="488" y="457"/>
                    <a:pt x="488" y="457"/>
                  </a:cubicBezTo>
                  <a:cubicBezTo>
                    <a:pt x="548" y="528"/>
                    <a:pt x="632" y="566"/>
                    <a:pt x="719" y="566"/>
                  </a:cubicBezTo>
                  <a:cubicBezTo>
                    <a:pt x="747" y="566"/>
                    <a:pt x="775" y="562"/>
                    <a:pt x="802" y="554"/>
                  </a:cubicBezTo>
                  <a:lnTo>
                    <a:pt x="822" y="550"/>
                  </a:lnTo>
                  <a:lnTo>
                    <a:pt x="1152" y="217"/>
                  </a:lnTo>
                  <a:cubicBezTo>
                    <a:pt x="1152" y="217"/>
                    <a:pt x="1132" y="201"/>
                    <a:pt x="1095" y="172"/>
                  </a:cubicBezTo>
                  <a:cubicBezTo>
                    <a:pt x="1046" y="237"/>
                    <a:pt x="952" y="343"/>
                    <a:pt x="851" y="387"/>
                  </a:cubicBezTo>
                  <a:cubicBezTo>
                    <a:pt x="802" y="410"/>
                    <a:pt x="758" y="417"/>
                    <a:pt x="719" y="417"/>
                  </a:cubicBezTo>
                  <a:cubicBezTo>
                    <a:pt x="639" y="417"/>
                    <a:pt x="586" y="384"/>
                    <a:pt x="586" y="384"/>
                  </a:cubicBezTo>
                  <a:cubicBezTo>
                    <a:pt x="586" y="384"/>
                    <a:pt x="484" y="387"/>
                    <a:pt x="110" y="449"/>
                  </a:cubicBezTo>
                  <a:cubicBezTo>
                    <a:pt x="180" y="303"/>
                    <a:pt x="131" y="1"/>
                    <a:pt x="131" y="1"/>
                  </a:cubicBezTo>
                  <a:close/>
                </a:path>
              </a:pathLst>
            </a:custGeom>
            <a:solidFill>
              <a:srgbClr val="BD85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8910401" y="2522448"/>
              <a:ext cx="36336" cy="45779"/>
            </a:xfrm>
            <a:custGeom>
              <a:rect b="b" l="l" r="r" t="t"/>
              <a:pathLst>
                <a:path extrusionOk="0" h="509" w="404">
                  <a:moveTo>
                    <a:pt x="83" y="0"/>
                  </a:moveTo>
                  <a:cubicBezTo>
                    <a:pt x="53" y="21"/>
                    <a:pt x="25" y="41"/>
                    <a:pt x="1" y="58"/>
                  </a:cubicBezTo>
                  <a:cubicBezTo>
                    <a:pt x="13" y="139"/>
                    <a:pt x="45" y="265"/>
                    <a:pt x="111" y="347"/>
                  </a:cubicBezTo>
                  <a:cubicBezTo>
                    <a:pt x="302" y="477"/>
                    <a:pt x="395" y="509"/>
                    <a:pt x="395" y="509"/>
                  </a:cubicBezTo>
                  <a:lnTo>
                    <a:pt x="404" y="469"/>
                  </a:lnTo>
                  <a:cubicBezTo>
                    <a:pt x="395" y="464"/>
                    <a:pt x="383" y="452"/>
                    <a:pt x="367" y="440"/>
                  </a:cubicBezTo>
                  <a:cubicBezTo>
                    <a:pt x="310" y="396"/>
                    <a:pt x="216" y="314"/>
                    <a:pt x="111" y="204"/>
                  </a:cubicBezTo>
                  <a:cubicBezTo>
                    <a:pt x="83" y="143"/>
                    <a:pt x="78" y="70"/>
                    <a:pt x="83" y="0"/>
                  </a:cubicBezTo>
                  <a:close/>
                </a:path>
              </a:pathLst>
            </a:custGeom>
            <a:solidFill>
              <a:srgbClr val="BD85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6599542" y="2337978"/>
              <a:ext cx="66646" cy="85083"/>
            </a:xfrm>
            <a:custGeom>
              <a:rect b="b" l="l" r="r" t="t"/>
              <a:pathLst>
                <a:path extrusionOk="0" h="946" w="741">
                  <a:moveTo>
                    <a:pt x="0" y="1"/>
                  </a:moveTo>
                  <a:cubicBezTo>
                    <a:pt x="0" y="1"/>
                    <a:pt x="520" y="596"/>
                    <a:pt x="740" y="945"/>
                  </a:cubicBezTo>
                  <a:cubicBezTo>
                    <a:pt x="630" y="558"/>
                    <a:pt x="166" y="6"/>
                    <a:pt x="166" y="6"/>
                  </a:cubicBezTo>
                  <a:cubicBezTo>
                    <a:pt x="61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6726809" y="2452654"/>
              <a:ext cx="747222" cy="79777"/>
            </a:xfrm>
            <a:custGeom>
              <a:rect b="b" l="l" r="r" t="t"/>
              <a:pathLst>
                <a:path extrusionOk="0" h="887" w="8308">
                  <a:moveTo>
                    <a:pt x="1" y="0"/>
                  </a:moveTo>
                  <a:cubicBezTo>
                    <a:pt x="1" y="12"/>
                    <a:pt x="25" y="138"/>
                    <a:pt x="25" y="333"/>
                  </a:cubicBezTo>
                  <a:cubicBezTo>
                    <a:pt x="25" y="333"/>
                    <a:pt x="41" y="333"/>
                    <a:pt x="69" y="337"/>
                  </a:cubicBezTo>
                  <a:cubicBezTo>
                    <a:pt x="224" y="366"/>
                    <a:pt x="765" y="455"/>
                    <a:pt x="989" y="528"/>
                  </a:cubicBezTo>
                  <a:cubicBezTo>
                    <a:pt x="1075" y="454"/>
                    <a:pt x="1177" y="362"/>
                    <a:pt x="1965" y="362"/>
                  </a:cubicBezTo>
                  <a:cubicBezTo>
                    <a:pt x="2862" y="362"/>
                    <a:pt x="4648" y="482"/>
                    <a:pt x="8307" y="887"/>
                  </a:cubicBezTo>
                  <a:cubicBezTo>
                    <a:pt x="5857" y="404"/>
                    <a:pt x="4102" y="274"/>
                    <a:pt x="2924" y="274"/>
                  </a:cubicBezTo>
                  <a:cubicBezTo>
                    <a:pt x="1562" y="274"/>
                    <a:pt x="972" y="447"/>
                    <a:pt x="972" y="447"/>
                  </a:cubicBezTo>
                  <a:cubicBezTo>
                    <a:pt x="972" y="447"/>
                    <a:pt x="724" y="337"/>
                    <a:pt x="167" y="293"/>
                  </a:cubicBezTo>
                  <a:cubicBezTo>
                    <a:pt x="102" y="224"/>
                    <a:pt x="5" y="1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568388" y="2582529"/>
              <a:ext cx="103971" cy="2608"/>
            </a:xfrm>
            <a:custGeom>
              <a:rect b="b" l="l" r="r" t="t"/>
              <a:pathLst>
                <a:path extrusionOk="0" h="29" w="1156">
                  <a:moveTo>
                    <a:pt x="1155" y="0"/>
                  </a:moveTo>
                  <a:lnTo>
                    <a:pt x="0" y="28"/>
                  </a:lnTo>
                  <a:lnTo>
                    <a:pt x="1042" y="28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rgbClr val="BD85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578192" y="2572546"/>
              <a:ext cx="95966" cy="2338"/>
            </a:xfrm>
            <a:custGeom>
              <a:rect b="b" l="l" r="r" t="t"/>
              <a:pathLst>
                <a:path extrusionOk="0" h="26" w="1067">
                  <a:moveTo>
                    <a:pt x="0" y="1"/>
                  </a:moveTo>
                  <a:lnTo>
                    <a:pt x="1063" y="2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D85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544554" y="2546193"/>
              <a:ext cx="117102" cy="8185"/>
            </a:xfrm>
            <a:custGeom>
              <a:rect b="b" l="l" r="r" t="t"/>
              <a:pathLst>
                <a:path extrusionOk="0" h="91" w="1302">
                  <a:moveTo>
                    <a:pt x="0" y="1"/>
                  </a:moveTo>
                  <a:lnTo>
                    <a:pt x="0" y="21"/>
                  </a:lnTo>
                  <a:lnTo>
                    <a:pt x="1302" y="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85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177234" y="2408312"/>
              <a:ext cx="354543" cy="70333"/>
            </a:xfrm>
            <a:custGeom>
              <a:rect b="b" l="l" r="r" t="t"/>
              <a:pathLst>
                <a:path extrusionOk="0" h="782" w="3942">
                  <a:moveTo>
                    <a:pt x="3942" y="0"/>
                  </a:moveTo>
                  <a:lnTo>
                    <a:pt x="3942" y="0"/>
                  </a:lnTo>
                  <a:cubicBezTo>
                    <a:pt x="3450" y="176"/>
                    <a:pt x="3059" y="497"/>
                    <a:pt x="2603" y="725"/>
                  </a:cubicBezTo>
                  <a:cubicBezTo>
                    <a:pt x="1839" y="659"/>
                    <a:pt x="1051" y="646"/>
                    <a:pt x="546" y="646"/>
                  </a:cubicBezTo>
                  <a:cubicBezTo>
                    <a:pt x="212" y="646"/>
                    <a:pt x="0" y="651"/>
                    <a:pt x="0" y="651"/>
                  </a:cubicBezTo>
                  <a:lnTo>
                    <a:pt x="2628" y="781"/>
                  </a:lnTo>
                  <a:cubicBezTo>
                    <a:pt x="2628" y="781"/>
                    <a:pt x="2759" y="753"/>
                    <a:pt x="3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6929896" y="2331412"/>
              <a:ext cx="827988" cy="264693"/>
            </a:xfrm>
            <a:custGeom>
              <a:rect b="b" l="l" r="r" t="t"/>
              <a:pathLst>
                <a:path extrusionOk="0" h="2943" w="9206">
                  <a:moveTo>
                    <a:pt x="3027" y="1"/>
                  </a:moveTo>
                  <a:cubicBezTo>
                    <a:pt x="1932" y="1"/>
                    <a:pt x="867" y="143"/>
                    <a:pt x="0" y="387"/>
                  </a:cubicBezTo>
                  <a:cubicBezTo>
                    <a:pt x="57" y="376"/>
                    <a:pt x="1021" y="164"/>
                    <a:pt x="2815" y="164"/>
                  </a:cubicBezTo>
                  <a:cubicBezTo>
                    <a:pt x="4313" y="164"/>
                    <a:pt x="6395" y="310"/>
                    <a:pt x="9011" y="855"/>
                  </a:cubicBezTo>
                  <a:cubicBezTo>
                    <a:pt x="9011" y="1576"/>
                    <a:pt x="8734" y="2548"/>
                    <a:pt x="8616" y="2942"/>
                  </a:cubicBezTo>
                  <a:lnTo>
                    <a:pt x="8877" y="2942"/>
                  </a:lnTo>
                  <a:cubicBezTo>
                    <a:pt x="9149" y="2422"/>
                    <a:pt x="9206" y="1767"/>
                    <a:pt x="9206" y="1291"/>
                  </a:cubicBezTo>
                  <a:lnTo>
                    <a:pt x="9206" y="1209"/>
                  </a:lnTo>
                  <a:cubicBezTo>
                    <a:pt x="9206" y="1018"/>
                    <a:pt x="9194" y="864"/>
                    <a:pt x="9182" y="766"/>
                  </a:cubicBezTo>
                  <a:cubicBezTo>
                    <a:pt x="9178" y="689"/>
                    <a:pt x="9170" y="648"/>
                    <a:pt x="9170" y="648"/>
                  </a:cubicBezTo>
                  <a:cubicBezTo>
                    <a:pt x="9170" y="648"/>
                    <a:pt x="6570" y="412"/>
                    <a:pt x="4894" y="143"/>
                  </a:cubicBezTo>
                  <a:cubicBezTo>
                    <a:pt x="4284" y="50"/>
                    <a:pt x="3654" y="1"/>
                    <a:pt x="3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6812433" y="2455172"/>
              <a:ext cx="143184" cy="16819"/>
            </a:xfrm>
            <a:custGeom>
              <a:rect b="b" l="l" r="r" t="t"/>
              <a:pathLst>
                <a:path extrusionOk="0" h="187" w="1592">
                  <a:moveTo>
                    <a:pt x="1094" y="0"/>
                  </a:moveTo>
                  <a:cubicBezTo>
                    <a:pt x="61" y="0"/>
                    <a:pt x="5" y="163"/>
                    <a:pt x="1" y="171"/>
                  </a:cubicBezTo>
                  <a:cubicBezTo>
                    <a:pt x="1" y="175"/>
                    <a:pt x="5" y="183"/>
                    <a:pt x="9" y="187"/>
                  </a:cubicBezTo>
                  <a:lnTo>
                    <a:pt x="12" y="187"/>
                  </a:lnTo>
                  <a:cubicBezTo>
                    <a:pt x="16" y="187"/>
                    <a:pt x="25" y="183"/>
                    <a:pt x="25" y="179"/>
                  </a:cubicBezTo>
                  <a:cubicBezTo>
                    <a:pt x="25" y="176"/>
                    <a:pt x="96" y="26"/>
                    <a:pt x="1087" y="26"/>
                  </a:cubicBezTo>
                  <a:cubicBezTo>
                    <a:pt x="1231" y="26"/>
                    <a:pt x="1394" y="29"/>
                    <a:pt x="1578" y="37"/>
                  </a:cubicBezTo>
                  <a:cubicBezTo>
                    <a:pt x="1587" y="37"/>
                    <a:pt x="1591" y="33"/>
                    <a:pt x="1591" y="25"/>
                  </a:cubicBezTo>
                  <a:cubicBezTo>
                    <a:pt x="1591" y="16"/>
                    <a:pt x="1587" y="12"/>
                    <a:pt x="1578" y="12"/>
                  </a:cubicBezTo>
                  <a:cubicBezTo>
                    <a:pt x="1400" y="4"/>
                    <a:pt x="1237" y="0"/>
                    <a:pt x="10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535740" y="2385647"/>
              <a:ext cx="204254" cy="198767"/>
            </a:xfrm>
            <a:custGeom>
              <a:rect b="b" l="l" r="r" t="t"/>
              <a:pathLst>
                <a:path extrusionOk="0" h="2210" w="2271">
                  <a:moveTo>
                    <a:pt x="9" y="0"/>
                  </a:moveTo>
                  <a:cubicBezTo>
                    <a:pt x="5" y="0"/>
                    <a:pt x="1" y="0"/>
                    <a:pt x="1" y="4"/>
                  </a:cubicBezTo>
                  <a:cubicBezTo>
                    <a:pt x="1" y="8"/>
                    <a:pt x="5" y="13"/>
                    <a:pt x="9" y="13"/>
                  </a:cubicBezTo>
                  <a:lnTo>
                    <a:pt x="2137" y="338"/>
                  </a:lnTo>
                  <a:cubicBezTo>
                    <a:pt x="2153" y="362"/>
                    <a:pt x="2235" y="623"/>
                    <a:pt x="1828" y="2201"/>
                  </a:cubicBezTo>
                  <a:cubicBezTo>
                    <a:pt x="1828" y="2205"/>
                    <a:pt x="1831" y="2210"/>
                    <a:pt x="1831" y="2210"/>
                  </a:cubicBezTo>
                  <a:lnTo>
                    <a:pt x="1835" y="2210"/>
                  </a:lnTo>
                  <a:lnTo>
                    <a:pt x="1839" y="2205"/>
                  </a:lnTo>
                  <a:cubicBezTo>
                    <a:pt x="2271" y="537"/>
                    <a:pt x="2153" y="338"/>
                    <a:pt x="2149" y="330"/>
                  </a:cubicBezTo>
                  <a:lnTo>
                    <a:pt x="2145" y="32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841630" y="2498254"/>
              <a:ext cx="382065" cy="52075"/>
            </a:xfrm>
            <a:custGeom>
              <a:rect b="b" l="l" r="r" t="t"/>
              <a:pathLst>
                <a:path extrusionOk="0" h="579" w="4248">
                  <a:moveTo>
                    <a:pt x="0" y="1"/>
                  </a:moveTo>
                  <a:lnTo>
                    <a:pt x="1701" y="221"/>
                  </a:lnTo>
                  <a:lnTo>
                    <a:pt x="391" y="579"/>
                  </a:lnTo>
                  <a:lnTo>
                    <a:pt x="391" y="579"/>
                  </a:lnTo>
                  <a:lnTo>
                    <a:pt x="42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728214" y="2400308"/>
              <a:ext cx="1126678" cy="195799"/>
            </a:xfrm>
            <a:custGeom>
              <a:rect b="b" l="l" r="r" t="t"/>
              <a:pathLst>
                <a:path extrusionOk="0" h="2177" w="12527">
                  <a:moveTo>
                    <a:pt x="306" y="0"/>
                  </a:moveTo>
                  <a:lnTo>
                    <a:pt x="306" y="0"/>
                  </a:lnTo>
                  <a:cubicBezTo>
                    <a:pt x="318" y="113"/>
                    <a:pt x="330" y="297"/>
                    <a:pt x="330" y="525"/>
                  </a:cubicBezTo>
                  <a:cubicBezTo>
                    <a:pt x="330" y="1001"/>
                    <a:pt x="273" y="1656"/>
                    <a:pt x="1" y="2176"/>
                  </a:cubicBezTo>
                  <a:lnTo>
                    <a:pt x="12401" y="2176"/>
                  </a:lnTo>
                  <a:lnTo>
                    <a:pt x="12408" y="2164"/>
                  </a:lnTo>
                  <a:cubicBezTo>
                    <a:pt x="12412" y="2156"/>
                    <a:pt x="12412" y="2148"/>
                    <a:pt x="12416" y="2144"/>
                  </a:cubicBezTo>
                  <a:cubicBezTo>
                    <a:pt x="12489" y="1977"/>
                    <a:pt x="12526" y="1803"/>
                    <a:pt x="12526" y="1627"/>
                  </a:cubicBezTo>
                  <a:lnTo>
                    <a:pt x="12526" y="1583"/>
                  </a:lnTo>
                  <a:cubicBezTo>
                    <a:pt x="12519" y="1375"/>
                    <a:pt x="12461" y="1172"/>
                    <a:pt x="12356" y="992"/>
                  </a:cubicBezTo>
                  <a:cubicBezTo>
                    <a:pt x="12335" y="956"/>
                    <a:pt x="12323" y="940"/>
                    <a:pt x="12323" y="939"/>
                  </a:cubicBezTo>
                  <a:lnTo>
                    <a:pt x="12323" y="939"/>
                  </a:lnTo>
                  <a:cubicBezTo>
                    <a:pt x="12323" y="940"/>
                    <a:pt x="12523" y="1505"/>
                    <a:pt x="12323" y="2058"/>
                  </a:cubicBezTo>
                  <a:cubicBezTo>
                    <a:pt x="12091" y="2051"/>
                    <a:pt x="11738" y="2047"/>
                    <a:pt x="11314" y="2047"/>
                  </a:cubicBezTo>
                  <a:cubicBezTo>
                    <a:pt x="9394" y="2047"/>
                    <a:pt x="6042" y="2107"/>
                    <a:pt x="6009" y="2107"/>
                  </a:cubicBezTo>
                  <a:cubicBezTo>
                    <a:pt x="3357" y="2091"/>
                    <a:pt x="782" y="2075"/>
                    <a:pt x="306" y="2071"/>
                  </a:cubicBezTo>
                  <a:cubicBezTo>
                    <a:pt x="566" y="1110"/>
                    <a:pt x="318" y="45"/>
                    <a:pt x="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8619171" y="2504910"/>
              <a:ext cx="193641" cy="72492"/>
            </a:xfrm>
            <a:custGeom>
              <a:rect b="b" l="l" r="r" t="t"/>
              <a:pathLst>
                <a:path extrusionOk="0" h="806" w="2153">
                  <a:moveTo>
                    <a:pt x="2022" y="0"/>
                  </a:moveTo>
                  <a:cubicBezTo>
                    <a:pt x="2104" y="354"/>
                    <a:pt x="2002" y="680"/>
                    <a:pt x="2002" y="680"/>
                  </a:cubicBezTo>
                  <a:lnTo>
                    <a:pt x="1" y="806"/>
                  </a:lnTo>
                  <a:lnTo>
                    <a:pt x="2055" y="798"/>
                  </a:lnTo>
                  <a:cubicBezTo>
                    <a:pt x="2153" y="391"/>
                    <a:pt x="2022" y="0"/>
                    <a:pt x="2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5871379" y="2391493"/>
              <a:ext cx="102891" cy="111256"/>
            </a:xfrm>
            <a:custGeom>
              <a:rect b="b" l="l" r="r" t="t"/>
              <a:pathLst>
                <a:path extrusionOk="0" h="1237" w="1144">
                  <a:moveTo>
                    <a:pt x="98" y="1"/>
                  </a:moveTo>
                  <a:cubicBezTo>
                    <a:pt x="0" y="667"/>
                    <a:pt x="366" y="875"/>
                    <a:pt x="618" y="940"/>
                  </a:cubicBezTo>
                  <a:cubicBezTo>
                    <a:pt x="716" y="965"/>
                    <a:pt x="794" y="968"/>
                    <a:pt x="824" y="968"/>
                  </a:cubicBezTo>
                  <a:cubicBezTo>
                    <a:pt x="833" y="968"/>
                    <a:pt x="838" y="968"/>
                    <a:pt x="838" y="968"/>
                  </a:cubicBezTo>
                  <a:lnTo>
                    <a:pt x="1074" y="1237"/>
                  </a:lnTo>
                  <a:lnTo>
                    <a:pt x="1144" y="1204"/>
                  </a:lnTo>
                  <a:cubicBezTo>
                    <a:pt x="1144" y="1204"/>
                    <a:pt x="1050" y="1050"/>
                    <a:pt x="858" y="883"/>
                  </a:cubicBezTo>
                  <a:cubicBezTo>
                    <a:pt x="17" y="712"/>
                    <a:pt x="98" y="1"/>
                    <a:pt x="98" y="1"/>
                  </a:cubicBezTo>
                  <a:close/>
                </a:path>
              </a:pathLst>
            </a:custGeom>
            <a:solidFill>
              <a:srgbClr val="BD85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6056118" y="2365500"/>
              <a:ext cx="9534" cy="16189"/>
            </a:xfrm>
            <a:custGeom>
              <a:rect b="b" l="l" r="r" t="t"/>
              <a:pathLst>
                <a:path extrusionOk="0" h="180" w="106">
                  <a:moveTo>
                    <a:pt x="62" y="1"/>
                  </a:moveTo>
                  <a:cubicBezTo>
                    <a:pt x="53" y="1"/>
                    <a:pt x="29" y="8"/>
                    <a:pt x="0" y="17"/>
                  </a:cubicBezTo>
                  <a:cubicBezTo>
                    <a:pt x="0" y="17"/>
                    <a:pt x="45" y="134"/>
                    <a:pt x="90" y="179"/>
                  </a:cubicBezTo>
                  <a:lnTo>
                    <a:pt x="90" y="168"/>
                  </a:lnTo>
                  <a:lnTo>
                    <a:pt x="90" y="164"/>
                  </a:lnTo>
                  <a:lnTo>
                    <a:pt x="106" y="37"/>
                  </a:lnTo>
                  <a:lnTo>
                    <a:pt x="102" y="33"/>
                  </a:lnTo>
                  <a:cubicBezTo>
                    <a:pt x="102" y="29"/>
                    <a:pt x="98" y="25"/>
                    <a:pt x="94" y="21"/>
                  </a:cubicBezTo>
                  <a:lnTo>
                    <a:pt x="94" y="17"/>
                  </a:lnTo>
                  <a:cubicBezTo>
                    <a:pt x="94" y="17"/>
                    <a:pt x="90" y="17"/>
                    <a:pt x="90" y="12"/>
                  </a:cubicBezTo>
                  <a:cubicBezTo>
                    <a:pt x="86" y="8"/>
                    <a:pt x="82" y="4"/>
                    <a:pt x="74" y="4"/>
                  </a:cubicBezTo>
                  <a:cubicBezTo>
                    <a:pt x="74" y="1"/>
                    <a:pt x="70" y="1"/>
                    <a:pt x="70" y="1"/>
                  </a:cubicBezTo>
                  <a:close/>
                </a:path>
              </a:pathLst>
            </a:custGeom>
            <a:solidFill>
              <a:srgbClr val="D8A1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6064212" y="2365141"/>
              <a:ext cx="9893" cy="15110"/>
            </a:xfrm>
            <a:custGeom>
              <a:rect b="b" l="l" r="r" t="t"/>
              <a:pathLst>
                <a:path extrusionOk="0" h="168" w="110">
                  <a:moveTo>
                    <a:pt x="81" y="1"/>
                  </a:moveTo>
                  <a:cubicBezTo>
                    <a:pt x="49" y="1"/>
                    <a:pt x="16" y="41"/>
                    <a:pt x="16" y="41"/>
                  </a:cubicBezTo>
                  <a:lnTo>
                    <a:pt x="0" y="168"/>
                  </a:lnTo>
                  <a:cubicBezTo>
                    <a:pt x="8" y="168"/>
                    <a:pt x="102" y="127"/>
                    <a:pt x="110" y="16"/>
                  </a:cubicBezTo>
                  <a:cubicBezTo>
                    <a:pt x="102" y="5"/>
                    <a:pt x="89" y="1"/>
                    <a:pt x="81" y="1"/>
                  </a:cubicBezTo>
                  <a:close/>
                </a:path>
              </a:pathLst>
            </a:custGeom>
            <a:solidFill>
              <a:srgbClr val="CB93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5939104" y="2387806"/>
              <a:ext cx="14660" cy="38944"/>
            </a:xfrm>
            <a:custGeom>
              <a:rect b="b" l="l" r="r" t="t"/>
              <a:pathLst>
                <a:path extrusionOk="0" h="433" w="163">
                  <a:moveTo>
                    <a:pt x="64" y="1"/>
                  </a:moveTo>
                  <a:lnTo>
                    <a:pt x="0" y="204"/>
                  </a:lnTo>
                  <a:lnTo>
                    <a:pt x="122" y="432"/>
                  </a:lnTo>
                  <a:lnTo>
                    <a:pt x="143" y="326"/>
                  </a:lnTo>
                  <a:cubicBezTo>
                    <a:pt x="162" y="212"/>
                    <a:pt x="134" y="94"/>
                    <a:pt x="64" y="1"/>
                  </a:cubicBezTo>
                  <a:close/>
                </a:path>
              </a:pathLst>
            </a:custGeom>
            <a:solidFill>
              <a:srgbClr val="FF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5947469" y="2392753"/>
              <a:ext cx="8454" cy="30310"/>
            </a:xfrm>
            <a:custGeom>
              <a:rect b="b" l="l" r="r" t="t"/>
              <a:pathLst>
                <a:path extrusionOk="0" h="337" w="94">
                  <a:moveTo>
                    <a:pt x="9" y="1"/>
                  </a:moveTo>
                  <a:cubicBezTo>
                    <a:pt x="9" y="1"/>
                    <a:pt x="9" y="1"/>
                    <a:pt x="9" y="2"/>
                  </a:cubicBezTo>
                  <a:cubicBezTo>
                    <a:pt x="5" y="2"/>
                    <a:pt x="1" y="7"/>
                    <a:pt x="5" y="11"/>
                  </a:cubicBezTo>
                  <a:cubicBezTo>
                    <a:pt x="5" y="15"/>
                    <a:pt x="78" y="149"/>
                    <a:pt x="29" y="328"/>
                  </a:cubicBezTo>
                  <a:cubicBezTo>
                    <a:pt x="29" y="328"/>
                    <a:pt x="33" y="332"/>
                    <a:pt x="37" y="336"/>
                  </a:cubicBezTo>
                  <a:cubicBezTo>
                    <a:pt x="41" y="336"/>
                    <a:pt x="41" y="332"/>
                    <a:pt x="45" y="328"/>
                  </a:cubicBezTo>
                  <a:cubicBezTo>
                    <a:pt x="93" y="145"/>
                    <a:pt x="16" y="7"/>
                    <a:pt x="16" y="7"/>
                  </a:cubicBezTo>
                  <a:cubicBezTo>
                    <a:pt x="14" y="4"/>
                    <a:pt x="11" y="1"/>
                    <a:pt x="9" y="1"/>
                  </a:cubicBezTo>
                  <a:close/>
                </a:path>
              </a:pathLst>
            </a:custGeom>
            <a:solidFill>
              <a:srgbClr val="BD85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6029045" y="2370987"/>
              <a:ext cx="10703" cy="13671"/>
            </a:xfrm>
            <a:custGeom>
              <a:rect b="b" l="l" r="r" t="t"/>
              <a:pathLst>
                <a:path extrusionOk="0" h="152" w="119">
                  <a:moveTo>
                    <a:pt x="98" y="0"/>
                  </a:moveTo>
                  <a:cubicBezTo>
                    <a:pt x="98" y="94"/>
                    <a:pt x="12" y="147"/>
                    <a:pt x="1" y="151"/>
                  </a:cubicBezTo>
                  <a:cubicBezTo>
                    <a:pt x="110" y="107"/>
                    <a:pt x="119" y="29"/>
                    <a:pt x="119" y="29"/>
                  </a:cubicBezTo>
                  <a:cubicBezTo>
                    <a:pt x="119" y="29"/>
                    <a:pt x="110" y="17"/>
                    <a:pt x="98" y="0"/>
                  </a:cubicBezTo>
                  <a:close/>
                </a:path>
              </a:pathLst>
            </a:custGeom>
            <a:solidFill>
              <a:srgbClr val="D8A1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5945670" y="2357406"/>
              <a:ext cx="89310" cy="28691"/>
            </a:xfrm>
            <a:custGeom>
              <a:rect b="b" l="l" r="r" t="t"/>
              <a:pathLst>
                <a:path extrusionOk="0" h="319" w="993">
                  <a:moveTo>
                    <a:pt x="862" y="1"/>
                  </a:moveTo>
                  <a:cubicBezTo>
                    <a:pt x="817" y="1"/>
                    <a:pt x="25" y="306"/>
                    <a:pt x="0" y="318"/>
                  </a:cubicBezTo>
                  <a:lnTo>
                    <a:pt x="870" y="13"/>
                  </a:lnTo>
                  <a:lnTo>
                    <a:pt x="992" y="115"/>
                  </a:lnTo>
                  <a:cubicBezTo>
                    <a:pt x="952" y="62"/>
                    <a:pt x="891" y="1"/>
                    <a:pt x="8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5922915" y="2378632"/>
              <a:ext cx="14390" cy="56842"/>
            </a:xfrm>
            <a:custGeom>
              <a:rect b="b" l="l" r="r" t="t"/>
              <a:pathLst>
                <a:path extrusionOk="0" h="632" w="160">
                  <a:moveTo>
                    <a:pt x="71" y="1"/>
                  </a:moveTo>
                  <a:cubicBezTo>
                    <a:pt x="55" y="1"/>
                    <a:pt x="37" y="5"/>
                    <a:pt x="17" y="18"/>
                  </a:cubicBezTo>
                  <a:lnTo>
                    <a:pt x="0" y="375"/>
                  </a:lnTo>
                  <a:lnTo>
                    <a:pt x="147" y="632"/>
                  </a:lnTo>
                  <a:lnTo>
                    <a:pt x="160" y="632"/>
                  </a:lnTo>
                  <a:lnTo>
                    <a:pt x="78" y="343"/>
                  </a:lnTo>
                  <a:lnTo>
                    <a:pt x="143" y="42"/>
                  </a:lnTo>
                  <a:cubicBezTo>
                    <a:pt x="143" y="42"/>
                    <a:pt x="118" y="1"/>
                    <a:pt x="71" y="1"/>
                  </a:cubicBezTo>
                  <a:close/>
                </a:path>
              </a:pathLst>
            </a:custGeom>
            <a:solidFill>
              <a:srgbClr val="2A1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5995767" y="2384118"/>
              <a:ext cx="30400" cy="63498"/>
            </a:xfrm>
            <a:custGeom>
              <a:rect b="b" l="l" r="r" t="t"/>
              <a:pathLst>
                <a:path extrusionOk="0" h="706" w="338">
                  <a:moveTo>
                    <a:pt x="1" y="1"/>
                  </a:moveTo>
                  <a:lnTo>
                    <a:pt x="1" y="1"/>
                  </a:lnTo>
                  <a:cubicBezTo>
                    <a:pt x="69" y="45"/>
                    <a:pt x="138" y="128"/>
                    <a:pt x="183" y="233"/>
                  </a:cubicBezTo>
                  <a:cubicBezTo>
                    <a:pt x="260" y="420"/>
                    <a:pt x="232" y="616"/>
                    <a:pt x="118" y="660"/>
                  </a:cubicBezTo>
                  <a:cubicBezTo>
                    <a:pt x="99" y="668"/>
                    <a:pt x="81" y="672"/>
                    <a:pt x="61" y="672"/>
                  </a:cubicBezTo>
                  <a:cubicBezTo>
                    <a:pt x="51" y="672"/>
                    <a:pt x="40" y="671"/>
                    <a:pt x="29" y="668"/>
                  </a:cubicBezTo>
                  <a:lnTo>
                    <a:pt x="29" y="668"/>
                  </a:lnTo>
                  <a:cubicBezTo>
                    <a:pt x="66" y="692"/>
                    <a:pt x="105" y="705"/>
                    <a:pt x="141" y="705"/>
                  </a:cubicBezTo>
                  <a:cubicBezTo>
                    <a:pt x="160" y="705"/>
                    <a:pt x="179" y="701"/>
                    <a:pt x="196" y="693"/>
                  </a:cubicBezTo>
                  <a:cubicBezTo>
                    <a:pt x="309" y="648"/>
                    <a:pt x="338" y="453"/>
                    <a:pt x="260" y="265"/>
                  </a:cubicBezTo>
                  <a:cubicBezTo>
                    <a:pt x="200" y="123"/>
                    <a:pt x="98" y="21"/>
                    <a:pt x="1" y="1"/>
                  </a:cubicBezTo>
                  <a:close/>
                </a:path>
              </a:pathLst>
            </a:custGeom>
            <a:solidFill>
              <a:srgbClr val="F4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5957362" y="2494656"/>
              <a:ext cx="80946" cy="45869"/>
            </a:xfrm>
            <a:custGeom>
              <a:rect b="b" l="l" r="r" t="t"/>
              <a:pathLst>
                <a:path extrusionOk="0" h="510" w="900">
                  <a:moveTo>
                    <a:pt x="813" y="1"/>
                  </a:moveTo>
                  <a:cubicBezTo>
                    <a:pt x="809" y="1"/>
                    <a:pt x="806" y="1"/>
                    <a:pt x="806" y="5"/>
                  </a:cubicBezTo>
                  <a:cubicBezTo>
                    <a:pt x="806" y="9"/>
                    <a:pt x="806" y="13"/>
                    <a:pt x="809" y="13"/>
                  </a:cubicBezTo>
                  <a:cubicBezTo>
                    <a:pt x="850" y="16"/>
                    <a:pt x="867" y="50"/>
                    <a:pt x="871" y="65"/>
                  </a:cubicBezTo>
                  <a:cubicBezTo>
                    <a:pt x="887" y="106"/>
                    <a:pt x="879" y="151"/>
                    <a:pt x="854" y="179"/>
                  </a:cubicBezTo>
                  <a:cubicBezTo>
                    <a:pt x="595" y="431"/>
                    <a:pt x="399" y="495"/>
                    <a:pt x="264" y="495"/>
                  </a:cubicBezTo>
                  <a:cubicBezTo>
                    <a:pt x="237" y="495"/>
                    <a:pt x="213" y="493"/>
                    <a:pt x="191" y="489"/>
                  </a:cubicBezTo>
                  <a:cubicBezTo>
                    <a:pt x="86" y="468"/>
                    <a:pt x="24" y="407"/>
                    <a:pt x="13" y="383"/>
                  </a:cubicBezTo>
                  <a:cubicBezTo>
                    <a:pt x="13" y="379"/>
                    <a:pt x="8" y="379"/>
                    <a:pt x="4" y="379"/>
                  </a:cubicBezTo>
                  <a:cubicBezTo>
                    <a:pt x="0" y="383"/>
                    <a:pt x="0" y="387"/>
                    <a:pt x="0" y="391"/>
                  </a:cubicBezTo>
                  <a:cubicBezTo>
                    <a:pt x="13" y="416"/>
                    <a:pt x="77" y="480"/>
                    <a:pt x="191" y="501"/>
                  </a:cubicBezTo>
                  <a:cubicBezTo>
                    <a:pt x="212" y="505"/>
                    <a:pt x="236" y="509"/>
                    <a:pt x="265" y="509"/>
                  </a:cubicBezTo>
                  <a:cubicBezTo>
                    <a:pt x="398" y="509"/>
                    <a:pt x="602" y="444"/>
                    <a:pt x="862" y="187"/>
                  </a:cubicBezTo>
                  <a:cubicBezTo>
                    <a:pt x="891" y="155"/>
                    <a:pt x="899" y="106"/>
                    <a:pt x="883" y="61"/>
                  </a:cubicBezTo>
                  <a:cubicBezTo>
                    <a:pt x="871" y="29"/>
                    <a:pt x="847" y="5"/>
                    <a:pt x="813" y="1"/>
                  </a:cubicBezTo>
                  <a:close/>
                </a:path>
              </a:pathLst>
            </a:custGeom>
            <a:solidFill>
              <a:srgbClr val="BD85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6015554" y="2496095"/>
              <a:ext cx="11422" cy="5936"/>
            </a:xfrm>
            <a:custGeom>
              <a:rect b="b" l="l" r="r" t="t"/>
              <a:pathLst>
                <a:path extrusionOk="0" h="66" w="127">
                  <a:moveTo>
                    <a:pt x="122" y="0"/>
                  </a:moveTo>
                  <a:cubicBezTo>
                    <a:pt x="118" y="0"/>
                    <a:pt x="114" y="0"/>
                    <a:pt x="114" y="5"/>
                  </a:cubicBezTo>
                  <a:cubicBezTo>
                    <a:pt x="114" y="25"/>
                    <a:pt x="110" y="41"/>
                    <a:pt x="98" y="45"/>
                  </a:cubicBezTo>
                  <a:cubicBezTo>
                    <a:pt x="91" y="50"/>
                    <a:pt x="82" y="52"/>
                    <a:pt x="73" y="52"/>
                  </a:cubicBezTo>
                  <a:cubicBezTo>
                    <a:pt x="44" y="52"/>
                    <a:pt x="11" y="34"/>
                    <a:pt x="8" y="34"/>
                  </a:cubicBezTo>
                  <a:cubicBezTo>
                    <a:pt x="8" y="34"/>
                    <a:pt x="4" y="34"/>
                    <a:pt x="0" y="38"/>
                  </a:cubicBezTo>
                  <a:cubicBezTo>
                    <a:pt x="0" y="38"/>
                    <a:pt x="0" y="41"/>
                    <a:pt x="4" y="45"/>
                  </a:cubicBezTo>
                  <a:cubicBezTo>
                    <a:pt x="4" y="45"/>
                    <a:pt x="44" y="66"/>
                    <a:pt x="78" y="66"/>
                  </a:cubicBezTo>
                  <a:cubicBezTo>
                    <a:pt x="85" y="66"/>
                    <a:pt x="98" y="62"/>
                    <a:pt x="106" y="58"/>
                  </a:cubicBezTo>
                  <a:cubicBezTo>
                    <a:pt x="122" y="45"/>
                    <a:pt x="126" y="30"/>
                    <a:pt x="126" y="5"/>
                  </a:cubicBezTo>
                  <a:cubicBezTo>
                    <a:pt x="126" y="0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BD85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6082111" y="2369907"/>
              <a:ext cx="55673" cy="64487"/>
            </a:xfrm>
            <a:custGeom>
              <a:rect b="b" l="l" r="r" t="t"/>
              <a:pathLst>
                <a:path extrusionOk="0" h="717" w="619">
                  <a:moveTo>
                    <a:pt x="322" y="0"/>
                  </a:moveTo>
                  <a:cubicBezTo>
                    <a:pt x="301" y="0"/>
                    <a:pt x="281" y="4"/>
                    <a:pt x="265" y="8"/>
                  </a:cubicBezTo>
                  <a:lnTo>
                    <a:pt x="256" y="8"/>
                  </a:lnTo>
                  <a:cubicBezTo>
                    <a:pt x="232" y="17"/>
                    <a:pt x="207" y="21"/>
                    <a:pt x="183" y="25"/>
                  </a:cubicBezTo>
                  <a:cubicBezTo>
                    <a:pt x="167" y="29"/>
                    <a:pt x="147" y="33"/>
                    <a:pt x="130" y="37"/>
                  </a:cubicBezTo>
                  <a:cubicBezTo>
                    <a:pt x="119" y="37"/>
                    <a:pt x="106" y="41"/>
                    <a:pt x="94" y="41"/>
                  </a:cubicBezTo>
                  <a:cubicBezTo>
                    <a:pt x="41" y="53"/>
                    <a:pt x="0" y="57"/>
                    <a:pt x="0" y="57"/>
                  </a:cubicBezTo>
                  <a:lnTo>
                    <a:pt x="45" y="61"/>
                  </a:lnTo>
                  <a:cubicBezTo>
                    <a:pt x="371" y="85"/>
                    <a:pt x="611" y="378"/>
                    <a:pt x="566" y="704"/>
                  </a:cubicBezTo>
                  <a:lnTo>
                    <a:pt x="566" y="716"/>
                  </a:lnTo>
                  <a:cubicBezTo>
                    <a:pt x="598" y="631"/>
                    <a:pt x="618" y="545"/>
                    <a:pt x="618" y="460"/>
                  </a:cubicBezTo>
                  <a:cubicBezTo>
                    <a:pt x="618" y="334"/>
                    <a:pt x="582" y="207"/>
                    <a:pt x="509" y="102"/>
                  </a:cubicBezTo>
                  <a:lnTo>
                    <a:pt x="509" y="98"/>
                  </a:lnTo>
                  <a:cubicBezTo>
                    <a:pt x="496" y="78"/>
                    <a:pt x="481" y="61"/>
                    <a:pt x="464" y="49"/>
                  </a:cubicBezTo>
                  <a:cubicBezTo>
                    <a:pt x="423" y="17"/>
                    <a:pt x="371" y="0"/>
                    <a:pt x="322" y="0"/>
                  </a:cubicBezTo>
                  <a:close/>
                </a:path>
              </a:pathLst>
            </a:custGeom>
            <a:solidFill>
              <a:srgbClr val="E6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6927288" y="2331412"/>
              <a:ext cx="262805" cy="36066"/>
            </a:xfrm>
            <a:custGeom>
              <a:rect b="b" l="l" r="r" t="t"/>
              <a:pathLst>
                <a:path extrusionOk="0" h="401" w="2922">
                  <a:moveTo>
                    <a:pt x="2800" y="0"/>
                  </a:moveTo>
                  <a:cubicBezTo>
                    <a:pt x="1855" y="0"/>
                    <a:pt x="906" y="131"/>
                    <a:pt x="1" y="400"/>
                  </a:cubicBezTo>
                  <a:cubicBezTo>
                    <a:pt x="472" y="261"/>
                    <a:pt x="961" y="168"/>
                    <a:pt x="1449" y="103"/>
                  </a:cubicBezTo>
                  <a:cubicBezTo>
                    <a:pt x="1937" y="34"/>
                    <a:pt x="2429" y="1"/>
                    <a:pt x="2922" y="1"/>
                  </a:cubicBezTo>
                  <a:cubicBezTo>
                    <a:pt x="2881" y="0"/>
                    <a:pt x="2841" y="0"/>
                    <a:pt x="2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6718714" y="2342835"/>
              <a:ext cx="182668" cy="19427"/>
            </a:xfrm>
            <a:custGeom>
              <a:rect b="b" l="l" r="r" t="t"/>
              <a:pathLst>
                <a:path extrusionOk="0" h="216" w="2031">
                  <a:moveTo>
                    <a:pt x="1" y="1"/>
                  </a:moveTo>
                  <a:lnTo>
                    <a:pt x="1" y="12"/>
                  </a:lnTo>
                  <a:cubicBezTo>
                    <a:pt x="18" y="12"/>
                    <a:pt x="1531" y="114"/>
                    <a:pt x="2031" y="215"/>
                  </a:cubicBezTo>
                  <a:lnTo>
                    <a:pt x="2031" y="204"/>
                  </a:lnTo>
                  <a:cubicBezTo>
                    <a:pt x="1531" y="102"/>
                    <a:pt x="18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5718748" y="2505539"/>
              <a:ext cx="398524" cy="90570"/>
            </a:xfrm>
            <a:custGeom>
              <a:rect b="b" l="l" r="r" t="t"/>
              <a:pathLst>
                <a:path extrusionOk="0" h="1007" w="4431">
                  <a:moveTo>
                    <a:pt x="1005" y="1"/>
                  </a:moveTo>
                  <a:cubicBezTo>
                    <a:pt x="462" y="1"/>
                    <a:pt x="0" y="442"/>
                    <a:pt x="0" y="1006"/>
                  </a:cubicBezTo>
                  <a:lnTo>
                    <a:pt x="4431" y="1006"/>
                  </a:lnTo>
                  <a:cubicBezTo>
                    <a:pt x="4431" y="779"/>
                    <a:pt x="4268" y="584"/>
                    <a:pt x="4044" y="543"/>
                  </a:cubicBezTo>
                  <a:lnTo>
                    <a:pt x="1189" y="17"/>
                  </a:lnTo>
                  <a:cubicBezTo>
                    <a:pt x="1127" y="6"/>
                    <a:pt x="1066" y="1"/>
                    <a:pt x="1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5629527" y="2654932"/>
              <a:ext cx="3429502" cy="154787"/>
            </a:xfrm>
            <a:custGeom>
              <a:rect b="b" l="l" r="r" t="t"/>
              <a:pathLst>
                <a:path extrusionOk="0" h="1721" w="38131">
                  <a:moveTo>
                    <a:pt x="29" y="1"/>
                  </a:moveTo>
                  <a:cubicBezTo>
                    <a:pt x="12" y="1"/>
                    <a:pt x="0" y="12"/>
                    <a:pt x="0" y="25"/>
                  </a:cubicBezTo>
                  <a:lnTo>
                    <a:pt x="0" y="1693"/>
                  </a:lnTo>
                  <a:cubicBezTo>
                    <a:pt x="0" y="1709"/>
                    <a:pt x="12" y="1721"/>
                    <a:pt x="29" y="1721"/>
                  </a:cubicBezTo>
                  <a:lnTo>
                    <a:pt x="38106" y="1721"/>
                  </a:lnTo>
                  <a:cubicBezTo>
                    <a:pt x="38118" y="1721"/>
                    <a:pt x="38130" y="1709"/>
                    <a:pt x="38130" y="1693"/>
                  </a:cubicBezTo>
                  <a:lnTo>
                    <a:pt x="38130" y="25"/>
                  </a:lnTo>
                  <a:cubicBezTo>
                    <a:pt x="38130" y="12"/>
                    <a:pt x="38118" y="1"/>
                    <a:pt x="38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5687989" y="2596021"/>
              <a:ext cx="3312490" cy="117462"/>
            </a:xfrm>
            <a:custGeom>
              <a:rect b="b" l="l" r="r" t="t"/>
              <a:pathLst>
                <a:path extrusionOk="0" h="1306" w="36830">
                  <a:moveTo>
                    <a:pt x="34" y="0"/>
                  </a:moveTo>
                  <a:cubicBezTo>
                    <a:pt x="17" y="0"/>
                    <a:pt x="1" y="17"/>
                    <a:pt x="1" y="33"/>
                  </a:cubicBezTo>
                  <a:lnTo>
                    <a:pt x="1" y="1278"/>
                  </a:lnTo>
                  <a:cubicBezTo>
                    <a:pt x="1" y="1294"/>
                    <a:pt x="17" y="1306"/>
                    <a:pt x="34" y="1306"/>
                  </a:cubicBezTo>
                  <a:lnTo>
                    <a:pt x="36797" y="1306"/>
                  </a:lnTo>
                  <a:cubicBezTo>
                    <a:pt x="36818" y="1306"/>
                    <a:pt x="36829" y="1294"/>
                    <a:pt x="36829" y="1278"/>
                  </a:cubicBezTo>
                  <a:lnTo>
                    <a:pt x="36829" y="33"/>
                  </a:lnTo>
                  <a:cubicBezTo>
                    <a:pt x="36829" y="17"/>
                    <a:pt x="36818" y="0"/>
                    <a:pt x="367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6976369" y="2809637"/>
              <a:ext cx="1247327" cy="884805"/>
            </a:xfrm>
            <a:custGeom>
              <a:rect b="b" l="l" r="r" t="t"/>
              <a:pathLst>
                <a:path extrusionOk="0" h="9838" w="22234">
                  <a:moveTo>
                    <a:pt x="1" y="1"/>
                  </a:moveTo>
                  <a:lnTo>
                    <a:pt x="1" y="9838"/>
                  </a:lnTo>
                  <a:lnTo>
                    <a:pt x="22233" y="9838"/>
                  </a:lnTo>
                  <a:lnTo>
                    <a:pt x="22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76369" y="2809637"/>
              <a:ext cx="1247327" cy="50275"/>
            </a:xfrm>
            <a:custGeom>
              <a:rect b="b" l="l" r="r" t="t"/>
              <a:pathLst>
                <a:path extrusionOk="0" h="559" w="22234">
                  <a:moveTo>
                    <a:pt x="1" y="1"/>
                  </a:moveTo>
                  <a:lnTo>
                    <a:pt x="1" y="107"/>
                  </a:lnTo>
                  <a:lnTo>
                    <a:pt x="22233" y="558"/>
                  </a:lnTo>
                  <a:lnTo>
                    <a:pt x="222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6976369" y="3256458"/>
              <a:ext cx="1247327" cy="19067"/>
            </a:xfrm>
            <a:custGeom>
              <a:rect b="b" l="l" r="r" t="t"/>
              <a:pathLst>
                <a:path extrusionOk="0" h="212" w="22234">
                  <a:moveTo>
                    <a:pt x="1" y="1"/>
                  </a:moveTo>
                  <a:lnTo>
                    <a:pt x="1" y="211"/>
                  </a:lnTo>
                  <a:lnTo>
                    <a:pt x="22233" y="211"/>
                  </a:lnTo>
                  <a:lnTo>
                    <a:pt x="222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4543217" y="3643570"/>
              <a:ext cx="4595214" cy="78068"/>
            </a:xfrm>
            <a:custGeom>
              <a:rect b="b" l="l" r="r" t="t"/>
              <a:pathLst>
                <a:path extrusionOk="0" h="868" w="51092">
                  <a:moveTo>
                    <a:pt x="17" y="0"/>
                  </a:moveTo>
                  <a:cubicBezTo>
                    <a:pt x="4" y="25"/>
                    <a:pt x="0" y="49"/>
                    <a:pt x="0" y="77"/>
                  </a:cubicBezTo>
                  <a:lnTo>
                    <a:pt x="0" y="867"/>
                  </a:lnTo>
                  <a:lnTo>
                    <a:pt x="51091" y="867"/>
                  </a:lnTo>
                  <a:lnTo>
                    <a:pt x="51010" y="566"/>
                  </a:lnTo>
                  <a:lnTo>
                    <a:pt x="50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4543217" y="3694387"/>
              <a:ext cx="4595214" cy="27252"/>
            </a:xfrm>
            <a:custGeom>
              <a:rect b="b" l="l" r="r" t="t"/>
              <a:pathLst>
                <a:path extrusionOk="0" h="303" w="51092">
                  <a:moveTo>
                    <a:pt x="0" y="1"/>
                  </a:moveTo>
                  <a:lnTo>
                    <a:pt x="0" y="302"/>
                  </a:lnTo>
                  <a:lnTo>
                    <a:pt x="51091" y="302"/>
                  </a:lnTo>
                  <a:lnTo>
                    <a:pt x="51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4363515" y="2947242"/>
              <a:ext cx="516705" cy="75819"/>
            </a:xfrm>
            <a:custGeom>
              <a:rect b="b" l="l" r="r" t="t"/>
              <a:pathLst>
                <a:path extrusionOk="0" h="843" w="5745">
                  <a:moveTo>
                    <a:pt x="0" y="1"/>
                  </a:moveTo>
                  <a:cubicBezTo>
                    <a:pt x="90" y="290"/>
                    <a:pt x="184" y="570"/>
                    <a:pt x="282" y="842"/>
                  </a:cubicBezTo>
                  <a:lnTo>
                    <a:pt x="5744" y="842"/>
                  </a:lnTo>
                  <a:cubicBezTo>
                    <a:pt x="5676" y="652"/>
                    <a:pt x="5611" y="461"/>
                    <a:pt x="5545" y="265"/>
                  </a:cubicBezTo>
                  <a:cubicBezTo>
                    <a:pt x="5517" y="180"/>
                    <a:pt x="5488" y="91"/>
                    <a:pt x="54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4326189" y="2805315"/>
              <a:ext cx="509780" cy="75460"/>
            </a:xfrm>
            <a:custGeom>
              <a:rect b="b" l="l" r="r" t="t"/>
              <a:pathLst>
                <a:path extrusionOk="0" h="839" w="5668">
                  <a:moveTo>
                    <a:pt x="1" y="0"/>
                  </a:moveTo>
                  <a:cubicBezTo>
                    <a:pt x="62" y="285"/>
                    <a:pt x="130" y="565"/>
                    <a:pt x="204" y="839"/>
                  </a:cubicBezTo>
                  <a:lnTo>
                    <a:pt x="5667" y="839"/>
                  </a:lnTo>
                  <a:cubicBezTo>
                    <a:pt x="5614" y="651"/>
                    <a:pt x="5566" y="456"/>
                    <a:pt x="5521" y="265"/>
                  </a:cubicBezTo>
                  <a:cubicBezTo>
                    <a:pt x="5500" y="175"/>
                    <a:pt x="5481" y="86"/>
                    <a:pt x="54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4301006" y="2662937"/>
              <a:ext cx="503124" cy="75909"/>
            </a:xfrm>
            <a:custGeom>
              <a:rect b="b" l="l" r="r" t="t"/>
              <a:pathLst>
                <a:path extrusionOk="0" h="844" w="5594">
                  <a:moveTo>
                    <a:pt x="0" y="0"/>
                  </a:moveTo>
                  <a:cubicBezTo>
                    <a:pt x="36" y="286"/>
                    <a:pt x="81" y="567"/>
                    <a:pt x="134" y="843"/>
                  </a:cubicBezTo>
                  <a:lnTo>
                    <a:pt x="5594" y="843"/>
                  </a:lnTo>
                  <a:cubicBezTo>
                    <a:pt x="5561" y="652"/>
                    <a:pt x="5528" y="460"/>
                    <a:pt x="5500" y="265"/>
                  </a:cubicBezTo>
                  <a:cubicBezTo>
                    <a:pt x="5483" y="176"/>
                    <a:pt x="5472" y="90"/>
                    <a:pt x="5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4285986" y="2520650"/>
              <a:ext cx="498088" cy="75819"/>
            </a:xfrm>
            <a:custGeom>
              <a:rect b="b" l="l" r="r" t="t"/>
              <a:pathLst>
                <a:path extrusionOk="0" h="843" w="5538">
                  <a:moveTo>
                    <a:pt x="0" y="1"/>
                  </a:moveTo>
                  <a:cubicBezTo>
                    <a:pt x="21" y="285"/>
                    <a:pt x="45" y="566"/>
                    <a:pt x="74" y="842"/>
                  </a:cubicBezTo>
                  <a:lnTo>
                    <a:pt x="5537" y="842"/>
                  </a:lnTo>
                  <a:cubicBezTo>
                    <a:pt x="5517" y="651"/>
                    <a:pt x="5496" y="460"/>
                    <a:pt x="5483" y="264"/>
                  </a:cubicBezTo>
                  <a:cubicBezTo>
                    <a:pt x="5476" y="179"/>
                    <a:pt x="5468" y="90"/>
                    <a:pt x="54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4281219" y="2378722"/>
              <a:ext cx="492511" cy="75370"/>
            </a:xfrm>
            <a:custGeom>
              <a:rect b="b" l="l" r="r" t="t"/>
              <a:pathLst>
                <a:path extrusionOk="0" h="838" w="5476">
                  <a:moveTo>
                    <a:pt x="1" y="0"/>
                  </a:moveTo>
                  <a:cubicBezTo>
                    <a:pt x="1" y="280"/>
                    <a:pt x="5" y="561"/>
                    <a:pt x="16" y="838"/>
                  </a:cubicBezTo>
                  <a:lnTo>
                    <a:pt x="5476" y="838"/>
                  </a:lnTo>
                  <a:cubicBezTo>
                    <a:pt x="5468" y="646"/>
                    <a:pt x="5463" y="456"/>
                    <a:pt x="5463" y="265"/>
                  </a:cubicBezTo>
                  <a:cubicBezTo>
                    <a:pt x="5459" y="175"/>
                    <a:pt x="5459" y="85"/>
                    <a:pt x="5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4281938" y="2236344"/>
              <a:ext cx="495120" cy="75819"/>
            </a:xfrm>
            <a:custGeom>
              <a:rect b="b" l="l" r="r" t="t"/>
              <a:pathLst>
                <a:path extrusionOk="0" h="843" w="5505">
                  <a:moveTo>
                    <a:pt x="41" y="0"/>
                  </a:moveTo>
                  <a:cubicBezTo>
                    <a:pt x="25" y="277"/>
                    <a:pt x="8" y="558"/>
                    <a:pt x="0" y="843"/>
                  </a:cubicBezTo>
                  <a:lnTo>
                    <a:pt x="5464" y="843"/>
                  </a:lnTo>
                  <a:cubicBezTo>
                    <a:pt x="5468" y="648"/>
                    <a:pt x="5476" y="456"/>
                    <a:pt x="5488" y="265"/>
                  </a:cubicBezTo>
                  <a:cubicBezTo>
                    <a:pt x="5492" y="175"/>
                    <a:pt x="5496" y="90"/>
                    <a:pt x="55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4291022" y="2093967"/>
              <a:ext cx="500336" cy="75909"/>
            </a:xfrm>
            <a:custGeom>
              <a:rect b="b" l="l" r="r" t="t"/>
              <a:pathLst>
                <a:path extrusionOk="0" h="844" w="5563">
                  <a:moveTo>
                    <a:pt x="103" y="1"/>
                  </a:moveTo>
                  <a:cubicBezTo>
                    <a:pt x="62" y="282"/>
                    <a:pt x="29" y="558"/>
                    <a:pt x="1" y="843"/>
                  </a:cubicBezTo>
                  <a:lnTo>
                    <a:pt x="5465" y="843"/>
                  </a:lnTo>
                  <a:cubicBezTo>
                    <a:pt x="5485" y="648"/>
                    <a:pt x="5506" y="457"/>
                    <a:pt x="5530" y="265"/>
                  </a:cubicBezTo>
                  <a:cubicBezTo>
                    <a:pt x="5542" y="180"/>
                    <a:pt x="5550" y="91"/>
                    <a:pt x="55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4310450" y="1952039"/>
              <a:ext cx="506092" cy="75460"/>
            </a:xfrm>
            <a:custGeom>
              <a:rect b="b" l="l" r="r" t="t"/>
              <a:pathLst>
                <a:path extrusionOk="0" h="839" w="5627">
                  <a:moveTo>
                    <a:pt x="164" y="1"/>
                  </a:moveTo>
                  <a:cubicBezTo>
                    <a:pt x="106" y="277"/>
                    <a:pt x="50" y="557"/>
                    <a:pt x="1" y="839"/>
                  </a:cubicBezTo>
                  <a:lnTo>
                    <a:pt x="5464" y="839"/>
                  </a:lnTo>
                  <a:cubicBezTo>
                    <a:pt x="5497" y="647"/>
                    <a:pt x="5534" y="452"/>
                    <a:pt x="5570" y="265"/>
                  </a:cubicBezTo>
                  <a:cubicBezTo>
                    <a:pt x="5590" y="176"/>
                    <a:pt x="5607" y="86"/>
                    <a:pt x="5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4383302" y="2971077"/>
              <a:ext cx="496918" cy="51985"/>
            </a:xfrm>
            <a:custGeom>
              <a:rect b="b" l="l" r="r" t="t"/>
              <a:pathLst>
                <a:path extrusionOk="0" h="578" w="5525">
                  <a:moveTo>
                    <a:pt x="0" y="0"/>
                  </a:moveTo>
                  <a:cubicBezTo>
                    <a:pt x="62" y="196"/>
                    <a:pt x="122" y="387"/>
                    <a:pt x="188" y="577"/>
                  </a:cubicBezTo>
                  <a:lnTo>
                    <a:pt x="5524" y="577"/>
                  </a:lnTo>
                  <a:cubicBezTo>
                    <a:pt x="5456" y="387"/>
                    <a:pt x="5391" y="196"/>
                    <a:pt x="5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4345976" y="2829059"/>
              <a:ext cx="489993" cy="51715"/>
            </a:xfrm>
            <a:custGeom>
              <a:rect b="b" l="l" r="r" t="t"/>
              <a:pathLst>
                <a:path extrusionOk="0" h="575" w="5448">
                  <a:moveTo>
                    <a:pt x="0" y="1"/>
                  </a:moveTo>
                  <a:cubicBezTo>
                    <a:pt x="45" y="192"/>
                    <a:pt x="90" y="387"/>
                    <a:pt x="135" y="575"/>
                  </a:cubicBezTo>
                  <a:lnTo>
                    <a:pt x="5447" y="575"/>
                  </a:lnTo>
                  <a:cubicBezTo>
                    <a:pt x="5394" y="387"/>
                    <a:pt x="5346" y="192"/>
                    <a:pt x="5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4320703" y="2686772"/>
              <a:ext cx="483428" cy="52075"/>
            </a:xfrm>
            <a:custGeom>
              <a:rect b="b" l="l" r="r" t="t"/>
              <a:pathLst>
                <a:path extrusionOk="0" h="579" w="5375">
                  <a:moveTo>
                    <a:pt x="1" y="0"/>
                  </a:moveTo>
                  <a:cubicBezTo>
                    <a:pt x="25" y="195"/>
                    <a:pt x="58" y="387"/>
                    <a:pt x="90" y="578"/>
                  </a:cubicBezTo>
                  <a:lnTo>
                    <a:pt x="5375" y="578"/>
                  </a:lnTo>
                  <a:cubicBezTo>
                    <a:pt x="5342" y="387"/>
                    <a:pt x="5309" y="195"/>
                    <a:pt x="5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4305773" y="2544394"/>
              <a:ext cx="478301" cy="52075"/>
            </a:xfrm>
            <a:custGeom>
              <a:rect b="b" l="l" r="r" t="t"/>
              <a:pathLst>
                <a:path extrusionOk="0" h="579" w="5318">
                  <a:moveTo>
                    <a:pt x="0" y="0"/>
                  </a:moveTo>
                  <a:cubicBezTo>
                    <a:pt x="16" y="196"/>
                    <a:pt x="28" y="387"/>
                    <a:pt x="49" y="578"/>
                  </a:cubicBezTo>
                  <a:lnTo>
                    <a:pt x="5317" y="578"/>
                  </a:lnTo>
                  <a:cubicBezTo>
                    <a:pt x="5297" y="387"/>
                    <a:pt x="5276" y="196"/>
                    <a:pt x="5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4301006" y="2402466"/>
              <a:ext cx="472725" cy="51626"/>
            </a:xfrm>
            <a:custGeom>
              <a:rect b="b" l="l" r="r" t="t"/>
              <a:pathLst>
                <a:path extrusionOk="0" h="574" w="5256">
                  <a:moveTo>
                    <a:pt x="0" y="1"/>
                  </a:moveTo>
                  <a:cubicBezTo>
                    <a:pt x="0" y="192"/>
                    <a:pt x="0" y="382"/>
                    <a:pt x="8" y="574"/>
                  </a:cubicBezTo>
                  <a:lnTo>
                    <a:pt x="5256" y="574"/>
                  </a:lnTo>
                  <a:cubicBezTo>
                    <a:pt x="5248" y="382"/>
                    <a:pt x="5243" y="192"/>
                    <a:pt x="5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4302715" y="2260089"/>
              <a:ext cx="472905" cy="52075"/>
            </a:xfrm>
            <a:custGeom>
              <a:rect b="b" l="l" r="r" t="t"/>
              <a:pathLst>
                <a:path extrusionOk="0" h="579" w="5258">
                  <a:moveTo>
                    <a:pt x="30" y="1"/>
                  </a:moveTo>
                  <a:cubicBezTo>
                    <a:pt x="17" y="192"/>
                    <a:pt x="10" y="384"/>
                    <a:pt x="1" y="579"/>
                  </a:cubicBezTo>
                  <a:lnTo>
                    <a:pt x="5233" y="579"/>
                  </a:lnTo>
                  <a:cubicBezTo>
                    <a:pt x="5237" y="384"/>
                    <a:pt x="5245" y="192"/>
                    <a:pt x="52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4313328" y="2117801"/>
              <a:ext cx="475063" cy="52075"/>
            </a:xfrm>
            <a:custGeom>
              <a:rect b="b" l="l" r="r" t="t"/>
              <a:pathLst>
                <a:path extrusionOk="0" h="579" w="5282">
                  <a:moveTo>
                    <a:pt x="74" y="0"/>
                  </a:moveTo>
                  <a:cubicBezTo>
                    <a:pt x="46" y="192"/>
                    <a:pt x="21" y="383"/>
                    <a:pt x="1" y="578"/>
                  </a:cubicBezTo>
                  <a:lnTo>
                    <a:pt x="5217" y="578"/>
                  </a:lnTo>
                  <a:cubicBezTo>
                    <a:pt x="5237" y="383"/>
                    <a:pt x="5258" y="192"/>
                    <a:pt x="5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4334644" y="1975784"/>
              <a:ext cx="476772" cy="51715"/>
            </a:xfrm>
            <a:custGeom>
              <a:rect b="b" l="l" r="r" t="t"/>
              <a:pathLst>
                <a:path extrusionOk="0" h="575" w="5301">
                  <a:moveTo>
                    <a:pt x="114" y="1"/>
                  </a:moveTo>
                  <a:cubicBezTo>
                    <a:pt x="73" y="188"/>
                    <a:pt x="36" y="383"/>
                    <a:pt x="0" y="575"/>
                  </a:cubicBezTo>
                  <a:lnTo>
                    <a:pt x="5195" y="575"/>
                  </a:lnTo>
                  <a:cubicBezTo>
                    <a:pt x="5228" y="383"/>
                    <a:pt x="5265" y="188"/>
                    <a:pt x="5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Tipologie di Risonanze Magnetiche</a:t>
            </a:r>
            <a:endParaRPr/>
          </a:p>
        </p:txBody>
      </p:sp>
      <p:grpSp>
        <p:nvGrpSpPr>
          <p:cNvPr id="752" name="Google Shape;752;p35"/>
          <p:cNvGrpSpPr/>
          <p:nvPr/>
        </p:nvGrpSpPr>
        <p:grpSpPr>
          <a:xfrm>
            <a:off x="7850336" y="3988194"/>
            <a:ext cx="580432" cy="615807"/>
            <a:chOff x="1795374" y="144994"/>
            <a:chExt cx="580432" cy="615807"/>
          </a:xfrm>
        </p:grpSpPr>
        <p:grpSp>
          <p:nvGrpSpPr>
            <p:cNvPr id="753" name="Google Shape;753;p35"/>
            <p:cNvGrpSpPr/>
            <p:nvPr/>
          </p:nvGrpSpPr>
          <p:grpSpPr>
            <a:xfrm>
              <a:off x="1795374" y="428844"/>
              <a:ext cx="221307" cy="221307"/>
              <a:chOff x="1795450" y="152325"/>
              <a:chExt cx="435300" cy="435300"/>
            </a:xfrm>
          </p:grpSpPr>
          <p:sp>
            <p:nvSpPr>
              <p:cNvPr id="754" name="Google Shape;754;p35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5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6" name="Google Shape;756;p35"/>
            <p:cNvGrpSpPr/>
            <p:nvPr/>
          </p:nvGrpSpPr>
          <p:grpSpPr>
            <a:xfrm>
              <a:off x="2016674" y="144994"/>
              <a:ext cx="221307" cy="221307"/>
              <a:chOff x="1795450" y="152325"/>
              <a:chExt cx="435300" cy="435300"/>
            </a:xfrm>
          </p:grpSpPr>
          <p:sp>
            <p:nvSpPr>
              <p:cNvPr id="757" name="Google Shape;757;p35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5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9" name="Google Shape;759;p35"/>
            <p:cNvGrpSpPr/>
            <p:nvPr/>
          </p:nvGrpSpPr>
          <p:grpSpPr>
            <a:xfrm>
              <a:off x="2154499" y="539494"/>
              <a:ext cx="221307" cy="221307"/>
              <a:chOff x="1795450" y="152325"/>
              <a:chExt cx="435300" cy="435300"/>
            </a:xfrm>
          </p:grpSpPr>
          <p:sp>
            <p:nvSpPr>
              <p:cNvPr id="760" name="Google Shape;760;p35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5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762" name="Google Shape;7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50" y="3059242"/>
            <a:ext cx="3947202" cy="1884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550" y="1198850"/>
            <a:ext cx="3947199" cy="17497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64" name="Google Shape;764;p35"/>
          <p:cNvGraphicFramePr/>
          <p:nvPr/>
        </p:nvGraphicFramePr>
        <p:xfrm>
          <a:off x="4424475" y="11988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{FFE003A6-A1B5-49E2-9583-4A3E22F9A084}</a:tableStyleId>
              </a:tblPr>
              <a:tblGrid>
                <a:gridCol w="1111800"/>
                <a:gridCol w="1173300"/>
                <a:gridCol w="1050300"/>
                <a:gridCol w="1111800"/>
              </a:tblGrid>
              <a:tr h="41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Tessuto</a:t>
                      </a:r>
                      <a:endParaRPr b="1" sz="16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T1</a:t>
                      </a:r>
                      <a:endParaRPr b="1" sz="16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857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T2</a:t>
                      </a:r>
                      <a:endParaRPr b="1" sz="26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FLAIR</a:t>
                      </a:r>
                      <a:endParaRPr b="1" sz="16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48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Fluido cerebrospinale</a:t>
                      </a:r>
                      <a:endParaRPr sz="1000">
                        <a:solidFill>
                          <a:schemeClr val="dk1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CFE8">
                        <a:alpha val="392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Scuro</a:t>
                      </a:r>
                      <a:endParaRPr i="1" sz="1000">
                        <a:solidFill>
                          <a:schemeClr val="dk1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Luminoso</a:t>
                      </a:r>
                      <a:endParaRPr i="1" sz="10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Scuro</a:t>
                      </a:r>
                      <a:endParaRPr i="1" sz="1000">
                        <a:solidFill>
                          <a:schemeClr val="dk1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7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Sostanza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 bianca</a:t>
                      </a:r>
                      <a:endParaRPr sz="1000">
                        <a:solidFill>
                          <a:schemeClr val="dk1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CFE8">
                        <a:alpha val="392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Luminoso</a:t>
                      </a:r>
                      <a:endParaRPr i="1" sz="1000">
                        <a:solidFill>
                          <a:schemeClr val="dk1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Grigio scuro</a:t>
                      </a:r>
                      <a:endParaRPr i="1" sz="1000">
                        <a:solidFill>
                          <a:schemeClr val="dk1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Grigio scuro</a:t>
                      </a:r>
                      <a:endParaRPr i="1" sz="1000">
                        <a:solidFill>
                          <a:schemeClr val="dk1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2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Corteccia</a:t>
                      </a:r>
                      <a:endParaRPr sz="1000">
                        <a:solidFill>
                          <a:schemeClr val="dk1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CFE8">
                        <a:alpha val="392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Grigio</a:t>
                      </a:r>
                      <a:endParaRPr i="1" sz="1000">
                        <a:solidFill>
                          <a:schemeClr val="dk1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Grigio chiaro</a:t>
                      </a:r>
                      <a:endParaRPr i="1" sz="1000">
                        <a:solidFill>
                          <a:schemeClr val="dk1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Grigio chiaro</a:t>
                      </a:r>
                      <a:endParaRPr i="1" sz="1000">
                        <a:solidFill>
                          <a:schemeClr val="dk1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765" name="Google Shape;765;p35"/>
          <p:cNvSpPr/>
          <p:nvPr/>
        </p:nvSpPr>
        <p:spPr>
          <a:xfrm>
            <a:off x="4479975" y="1720625"/>
            <a:ext cx="993000" cy="300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66" name="Google Shape;766;p35"/>
          <p:cNvSpPr/>
          <p:nvPr/>
        </p:nvSpPr>
        <p:spPr>
          <a:xfrm>
            <a:off x="4479975" y="2175150"/>
            <a:ext cx="699300" cy="34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67" name="Google Shape;767;p35"/>
          <p:cNvSpPr/>
          <p:nvPr/>
        </p:nvSpPr>
        <p:spPr>
          <a:xfrm>
            <a:off x="4479975" y="2669875"/>
            <a:ext cx="699300" cy="20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68" name="Google Shape;768;p35"/>
          <p:cNvSpPr/>
          <p:nvPr/>
        </p:nvSpPr>
        <p:spPr>
          <a:xfrm>
            <a:off x="2190150" y="1778600"/>
            <a:ext cx="115500" cy="108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69" name="Google Shape;769;p35"/>
          <p:cNvSpPr/>
          <p:nvPr/>
        </p:nvSpPr>
        <p:spPr>
          <a:xfrm>
            <a:off x="3466375" y="1778600"/>
            <a:ext cx="115500" cy="108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70" name="Google Shape;770;p35"/>
          <p:cNvSpPr/>
          <p:nvPr/>
        </p:nvSpPr>
        <p:spPr>
          <a:xfrm>
            <a:off x="871600" y="1796825"/>
            <a:ext cx="115500" cy="108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71" name="Google Shape;771;p35"/>
          <p:cNvSpPr/>
          <p:nvPr/>
        </p:nvSpPr>
        <p:spPr>
          <a:xfrm>
            <a:off x="704575" y="1647225"/>
            <a:ext cx="115500" cy="108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72" name="Google Shape;772;p35"/>
          <p:cNvSpPr/>
          <p:nvPr/>
        </p:nvSpPr>
        <p:spPr>
          <a:xfrm>
            <a:off x="2035975" y="1647225"/>
            <a:ext cx="115500" cy="108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73" name="Google Shape;773;p35"/>
          <p:cNvSpPr/>
          <p:nvPr/>
        </p:nvSpPr>
        <p:spPr>
          <a:xfrm>
            <a:off x="3318000" y="1647225"/>
            <a:ext cx="115500" cy="108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74" name="Google Shape;774;p35"/>
          <p:cNvSpPr/>
          <p:nvPr/>
        </p:nvSpPr>
        <p:spPr>
          <a:xfrm>
            <a:off x="856850" y="1407475"/>
            <a:ext cx="115500" cy="108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75" name="Google Shape;775;p35"/>
          <p:cNvSpPr/>
          <p:nvPr/>
        </p:nvSpPr>
        <p:spPr>
          <a:xfrm>
            <a:off x="2177400" y="1407475"/>
            <a:ext cx="115500" cy="108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76" name="Google Shape;776;p35"/>
          <p:cNvSpPr/>
          <p:nvPr/>
        </p:nvSpPr>
        <p:spPr>
          <a:xfrm>
            <a:off x="3466375" y="1407475"/>
            <a:ext cx="115500" cy="108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77" name="Google Shape;777;p35"/>
          <p:cNvSpPr txBox="1"/>
          <p:nvPr/>
        </p:nvSpPr>
        <p:spPr>
          <a:xfrm>
            <a:off x="4424475" y="3126625"/>
            <a:ext cx="4447200" cy="1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La PET coinvolge l’uso di radiotracers, molecole biologicamente attive marcate con isotopi radioattivi. Questi radiotracers emettono positroni, che a loro volta si scontrano con gli elettroni nel corpo producendo una coppia di fotoni gamma. Questi fotoni vengono rilevati da una serie di scanner esterni che convertono i dati raccolti in immagini tridimensionali che mostrano la distribuzione del radiotracer nel corpo. 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		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6"/>
          <p:cNvSpPr txBox="1"/>
          <p:nvPr>
            <p:ph type="title"/>
          </p:nvPr>
        </p:nvSpPr>
        <p:spPr>
          <a:xfrm>
            <a:off x="494000" y="2309425"/>
            <a:ext cx="5984400" cy="9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Obiettivo Progetto</a:t>
            </a:r>
            <a:endParaRPr sz="4800"/>
          </a:p>
        </p:txBody>
      </p:sp>
      <p:sp>
        <p:nvSpPr>
          <p:cNvPr id="783" name="Google Shape;783;p36"/>
          <p:cNvSpPr txBox="1"/>
          <p:nvPr>
            <p:ph idx="2" type="title"/>
          </p:nvPr>
        </p:nvSpPr>
        <p:spPr>
          <a:xfrm>
            <a:off x="713225" y="1565450"/>
            <a:ext cx="16521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784" name="Google Shape;784;p36"/>
          <p:cNvCxnSpPr/>
          <p:nvPr/>
        </p:nvCxnSpPr>
        <p:spPr>
          <a:xfrm>
            <a:off x="647450" y="3228075"/>
            <a:ext cx="5681100" cy="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85" name="Google Shape;785;p36"/>
          <p:cNvGrpSpPr/>
          <p:nvPr/>
        </p:nvGrpSpPr>
        <p:grpSpPr>
          <a:xfrm>
            <a:off x="713236" y="539494"/>
            <a:ext cx="580432" cy="615807"/>
            <a:chOff x="1795374" y="144994"/>
            <a:chExt cx="580432" cy="615807"/>
          </a:xfrm>
        </p:grpSpPr>
        <p:grpSp>
          <p:nvGrpSpPr>
            <p:cNvPr id="786" name="Google Shape;786;p36"/>
            <p:cNvGrpSpPr/>
            <p:nvPr/>
          </p:nvGrpSpPr>
          <p:grpSpPr>
            <a:xfrm>
              <a:off x="1795374" y="428844"/>
              <a:ext cx="221307" cy="221307"/>
              <a:chOff x="1795450" y="152325"/>
              <a:chExt cx="435300" cy="435300"/>
            </a:xfrm>
          </p:grpSpPr>
          <p:sp>
            <p:nvSpPr>
              <p:cNvPr id="787" name="Google Shape;787;p36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2016674" y="144994"/>
              <a:ext cx="221307" cy="221307"/>
              <a:chOff x="1795450" y="152325"/>
              <a:chExt cx="435300" cy="435300"/>
            </a:xfrm>
          </p:grpSpPr>
          <p:sp>
            <p:nvSpPr>
              <p:cNvPr id="790" name="Google Shape;790;p36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6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2" name="Google Shape;792;p36"/>
            <p:cNvGrpSpPr/>
            <p:nvPr/>
          </p:nvGrpSpPr>
          <p:grpSpPr>
            <a:xfrm>
              <a:off x="2154499" y="539494"/>
              <a:ext cx="221307" cy="221307"/>
              <a:chOff x="1795450" y="152325"/>
              <a:chExt cx="435300" cy="435300"/>
            </a:xfrm>
          </p:grpSpPr>
          <p:sp>
            <p:nvSpPr>
              <p:cNvPr id="793" name="Google Shape;793;p36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5" name="Google Shape;795;p36"/>
          <p:cNvGrpSpPr/>
          <p:nvPr/>
        </p:nvGrpSpPr>
        <p:grpSpPr>
          <a:xfrm>
            <a:off x="4462100" y="2704802"/>
            <a:ext cx="4166542" cy="1975393"/>
            <a:chOff x="4462100" y="2552402"/>
            <a:chExt cx="4166542" cy="1975393"/>
          </a:xfrm>
        </p:grpSpPr>
        <p:grpSp>
          <p:nvGrpSpPr>
            <p:cNvPr id="796" name="Google Shape;796;p36"/>
            <p:cNvGrpSpPr/>
            <p:nvPr/>
          </p:nvGrpSpPr>
          <p:grpSpPr>
            <a:xfrm>
              <a:off x="4462100" y="2552402"/>
              <a:ext cx="4166542" cy="1975393"/>
              <a:chOff x="4322125" y="2663952"/>
              <a:chExt cx="4166542" cy="1975393"/>
            </a:xfrm>
          </p:grpSpPr>
          <p:sp>
            <p:nvSpPr>
              <p:cNvPr id="797" name="Google Shape;797;p36"/>
              <p:cNvSpPr/>
              <p:nvPr/>
            </p:nvSpPr>
            <p:spPr>
              <a:xfrm>
                <a:off x="4322125" y="4529476"/>
                <a:ext cx="3333300" cy="108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98" name="Google Shape;798;p36"/>
              <p:cNvGrpSpPr/>
              <p:nvPr/>
            </p:nvGrpSpPr>
            <p:grpSpPr>
              <a:xfrm flipH="1">
                <a:off x="5695302" y="3346539"/>
                <a:ext cx="1332564" cy="1113819"/>
                <a:chOff x="-2591357" y="755217"/>
                <a:chExt cx="2662465" cy="2225413"/>
              </a:xfrm>
            </p:grpSpPr>
            <p:sp>
              <p:nvSpPr>
                <p:cNvPr id="799" name="Google Shape;799;p36"/>
                <p:cNvSpPr/>
                <p:nvPr/>
              </p:nvSpPr>
              <p:spPr>
                <a:xfrm>
                  <a:off x="-2591357" y="755217"/>
                  <a:ext cx="2662465" cy="1865909"/>
                </a:xfrm>
                <a:custGeom>
                  <a:rect b="b" l="l" r="r" t="t"/>
                  <a:pathLst>
                    <a:path extrusionOk="0" h="5876" w="8384">
                      <a:moveTo>
                        <a:pt x="32" y="0"/>
                      </a:moveTo>
                      <a:lnTo>
                        <a:pt x="1" y="5829"/>
                      </a:lnTo>
                      <a:lnTo>
                        <a:pt x="8332" y="5876"/>
                      </a:lnTo>
                      <a:lnTo>
                        <a:pt x="8383" y="48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0" name="Google Shape;800;p36"/>
                <p:cNvSpPr/>
                <p:nvPr/>
              </p:nvSpPr>
              <p:spPr>
                <a:xfrm>
                  <a:off x="-2535146" y="822539"/>
                  <a:ext cx="2543696" cy="1649024"/>
                </a:xfrm>
                <a:custGeom>
                  <a:rect b="b" l="l" r="r" t="t"/>
                  <a:pathLst>
                    <a:path extrusionOk="0" h="5193" w="8010">
                      <a:moveTo>
                        <a:pt x="36" y="1"/>
                      </a:moveTo>
                      <a:lnTo>
                        <a:pt x="1" y="5141"/>
                      </a:lnTo>
                      <a:lnTo>
                        <a:pt x="7978" y="5192"/>
                      </a:lnTo>
                      <a:lnTo>
                        <a:pt x="8010" y="48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1" name="Google Shape;801;p36"/>
                <p:cNvSpPr/>
                <p:nvPr/>
              </p:nvSpPr>
              <p:spPr>
                <a:xfrm>
                  <a:off x="-2389062" y="911136"/>
                  <a:ext cx="2256617" cy="1486757"/>
                </a:xfrm>
                <a:custGeom>
                  <a:rect b="b" l="l" r="r" t="t"/>
                  <a:pathLst>
                    <a:path extrusionOk="0" h="4682" w="7106">
                      <a:moveTo>
                        <a:pt x="16" y="1"/>
                      </a:moveTo>
                      <a:lnTo>
                        <a:pt x="0" y="4634"/>
                      </a:lnTo>
                      <a:lnTo>
                        <a:pt x="7074" y="4681"/>
                      </a:lnTo>
                      <a:lnTo>
                        <a:pt x="7106" y="48"/>
                      </a:lnTo>
                      <a:lnTo>
                        <a:pt x="1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36"/>
                <p:cNvSpPr/>
                <p:nvPr/>
              </p:nvSpPr>
              <p:spPr>
                <a:xfrm>
                  <a:off x="-787855" y="1077217"/>
                  <a:ext cx="593211" cy="10162"/>
                </a:xfrm>
                <a:custGeom>
                  <a:rect b="b" l="l" r="r" t="t"/>
                  <a:pathLst>
                    <a:path extrusionOk="0" h="32" w="1868">
                      <a:moveTo>
                        <a:pt x="1" y="0"/>
                      </a:moveTo>
                      <a:lnTo>
                        <a:pt x="1" y="16"/>
                      </a:lnTo>
                      <a:lnTo>
                        <a:pt x="1867" y="32"/>
                      </a:lnTo>
                      <a:lnTo>
                        <a:pt x="1867" y="1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" name="Google Shape;803;p36"/>
                <p:cNvSpPr/>
                <p:nvPr/>
              </p:nvSpPr>
              <p:spPr>
                <a:xfrm>
                  <a:off x="-787855" y="1216941"/>
                  <a:ext cx="593211" cy="6668"/>
                </a:xfrm>
                <a:custGeom>
                  <a:rect b="b" l="l" r="r" t="t"/>
                  <a:pathLst>
                    <a:path extrusionOk="0" h="21" w="1868">
                      <a:moveTo>
                        <a:pt x="1" y="1"/>
                      </a:moveTo>
                      <a:lnTo>
                        <a:pt x="1" y="20"/>
                      </a:lnTo>
                      <a:lnTo>
                        <a:pt x="1867" y="20"/>
                      </a:lnTo>
                      <a:lnTo>
                        <a:pt x="18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4" name="Google Shape;804;p36"/>
                <p:cNvSpPr/>
                <p:nvPr/>
              </p:nvSpPr>
              <p:spPr>
                <a:xfrm>
                  <a:off x="-792936" y="1352855"/>
                  <a:ext cx="598292" cy="10479"/>
                </a:xfrm>
                <a:custGeom>
                  <a:rect b="b" l="l" r="r" t="t"/>
                  <a:pathLst>
                    <a:path extrusionOk="0" h="33" w="1884">
                      <a:moveTo>
                        <a:pt x="17" y="1"/>
                      </a:moveTo>
                      <a:lnTo>
                        <a:pt x="1" y="17"/>
                      </a:lnTo>
                      <a:lnTo>
                        <a:pt x="17" y="17"/>
                      </a:lnTo>
                      <a:lnTo>
                        <a:pt x="1868" y="32"/>
                      </a:lnTo>
                      <a:lnTo>
                        <a:pt x="1883" y="32"/>
                      </a:lnTo>
                      <a:lnTo>
                        <a:pt x="1868" y="17"/>
                      </a:lnTo>
                      <a:lnTo>
                        <a:pt x="1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5" name="Google Shape;805;p36"/>
                <p:cNvSpPr/>
                <p:nvPr/>
              </p:nvSpPr>
              <p:spPr>
                <a:xfrm>
                  <a:off x="-792936" y="1509091"/>
                  <a:ext cx="598292" cy="5081"/>
                </a:xfrm>
                <a:custGeom>
                  <a:rect b="b" l="l" r="r" t="t"/>
                  <a:pathLst>
                    <a:path extrusionOk="0" h="16" w="1884">
                      <a:moveTo>
                        <a:pt x="1" y="0"/>
                      </a:moveTo>
                      <a:lnTo>
                        <a:pt x="17" y="16"/>
                      </a:lnTo>
                      <a:lnTo>
                        <a:pt x="1883" y="16"/>
                      </a:lnTo>
                      <a:lnTo>
                        <a:pt x="186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" name="Google Shape;806;p36"/>
                <p:cNvSpPr/>
                <p:nvPr/>
              </p:nvSpPr>
              <p:spPr>
                <a:xfrm>
                  <a:off x="-792936" y="1643734"/>
                  <a:ext cx="598292" cy="10479"/>
                </a:xfrm>
                <a:custGeom>
                  <a:rect b="b" l="l" r="r" t="t"/>
                  <a:pathLst>
                    <a:path extrusionOk="0" h="33" w="1884">
                      <a:moveTo>
                        <a:pt x="17" y="1"/>
                      </a:moveTo>
                      <a:lnTo>
                        <a:pt x="1" y="16"/>
                      </a:lnTo>
                      <a:lnTo>
                        <a:pt x="17" y="32"/>
                      </a:lnTo>
                      <a:lnTo>
                        <a:pt x="1883" y="32"/>
                      </a:lnTo>
                      <a:lnTo>
                        <a:pt x="1868" y="16"/>
                      </a:lnTo>
                      <a:lnTo>
                        <a:pt x="1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" name="Google Shape;807;p36"/>
                <p:cNvSpPr/>
                <p:nvPr/>
              </p:nvSpPr>
              <p:spPr>
                <a:xfrm>
                  <a:off x="-563331" y="1784728"/>
                  <a:ext cx="368693" cy="10479"/>
                </a:xfrm>
                <a:custGeom>
                  <a:rect b="b" l="l" r="r" t="t"/>
                  <a:pathLst>
                    <a:path extrusionOk="0" h="33" w="1161">
                      <a:moveTo>
                        <a:pt x="17" y="1"/>
                      </a:moveTo>
                      <a:lnTo>
                        <a:pt x="1" y="16"/>
                      </a:lnTo>
                      <a:lnTo>
                        <a:pt x="17" y="16"/>
                      </a:lnTo>
                      <a:lnTo>
                        <a:pt x="1145" y="32"/>
                      </a:lnTo>
                      <a:lnTo>
                        <a:pt x="1160" y="16"/>
                      </a:lnTo>
                      <a:lnTo>
                        <a:pt x="1145" y="16"/>
                      </a:lnTo>
                      <a:lnTo>
                        <a:pt x="1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8" name="Google Shape;808;p36"/>
                <p:cNvSpPr/>
                <p:nvPr/>
              </p:nvSpPr>
              <p:spPr>
                <a:xfrm>
                  <a:off x="-792936" y="2106728"/>
                  <a:ext cx="619569" cy="249910"/>
                </a:xfrm>
                <a:custGeom>
                  <a:rect b="b" l="l" r="r" t="t"/>
                  <a:pathLst>
                    <a:path extrusionOk="0" h="787" w="1951">
                      <a:moveTo>
                        <a:pt x="1" y="1"/>
                      </a:moveTo>
                      <a:lnTo>
                        <a:pt x="1" y="787"/>
                      </a:lnTo>
                      <a:lnTo>
                        <a:pt x="1950" y="787"/>
                      </a:lnTo>
                      <a:lnTo>
                        <a:pt x="1950" y="1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36"/>
                <p:cNvSpPr/>
                <p:nvPr/>
              </p:nvSpPr>
              <p:spPr>
                <a:xfrm>
                  <a:off x="-766578" y="2148011"/>
                  <a:ext cx="566854" cy="11432"/>
                </a:xfrm>
                <a:custGeom>
                  <a:rect b="b" l="l" r="r" t="t"/>
                  <a:pathLst>
                    <a:path extrusionOk="0" h="36" w="1785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1769" y="36"/>
                      </a:lnTo>
                      <a:lnTo>
                        <a:pt x="1785" y="16"/>
                      </a:lnTo>
                      <a:lnTo>
                        <a:pt x="1769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36"/>
                <p:cNvSpPr/>
                <p:nvPr/>
              </p:nvSpPr>
              <p:spPr>
                <a:xfrm>
                  <a:off x="-766578" y="2231527"/>
                  <a:ext cx="566854" cy="5398"/>
                </a:xfrm>
                <a:custGeom>
                  <a:rect b="b" l="l" r="r" t="t"/>
                  <a:pathLst>
                    <a:path extrusionOk="0" h="17" w="1785">
                      <a:moveTo>
                        <a:pt x="0" y="1"/>
                      </a:moveTo>
                      <a:lnTo>
                        <a:pt x="0" y="16"/>
                      </a:lnTo>
                      <a:lnTo>
                        <a:pt x="1785" y="16"/>
                      </a:lnTo>
                      <a:lnTo>
                        <a:pt x="176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36"/>
                <p:cNvSpPr/>
                <p:nvPr/>
              </p:nvSpPr>
              <p:spPr>
                <a:xfrm>
                  <a:off x="-766578" y="2309011"/>
                  <a:ext cx="566854" cy="11432"/>
                </a:xfrm>
                <a:custGeom>
                  <a:rect b="b" l="l" r="r" t="t"/>
                  <a:pathLst>
                    <a:path extrusionOk="0" h="36" w="1785">
                      <a:moveTo>
                        <a:pt x="0" y="0"/>
                      </a:moveTo>
                      <a:lnTo>
                        <a:pt x="0" y="20"/>
                      </a:lnTo>
                      <a:lnTo>
                        <a:pt x="1769" y="36"/>
                      </a:lnTo>
                      <a:lnTo>
                        <a:pt x="1785" y="20"/>
                      </a:lnTo>
                      <a:lnTo>
                        <a:pt x="1769" y="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36"/>
                <p:cNvSpPr/>
                <p:nvPr/>
              </p:nvSpPr>
              <p:spPr>
                <a:xfrm>
                  <a:off x="-2108327" y="1072136"/>
                  <a:ext cx="1008904" cy="1029807"/>
                </a:xfrm>
                <a:custGeom>
                  <a:rect b="b" l="l" r="r" t="t"/>
                  <a:pathLst>
                    <a:path extrusionOk="0" h="3243" w="3177">
                      <a:moveTo>
                        <a:pt x="1" y="1"/>
                      </a:moveTo>
                      <a:lnTo>
                        <a:pt x="1" y="3243"/>
                      </a:lnTo>
                      <a:lnTo>
                        <a:pt x="3176" y="3243"/>
                      </a:lnTo>
                      <a:lnTo>
                        <a:pt x="317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36"/>
                <p:cNvSpPr/>
                <p:nvPr/>
              </p:nvSpPr>
              <p:spPr>
                <a:xfrm>
                  <a:off x="-1572898" y="2611005"/>
                  <a:ext cx="535732" cy="369625"/>
                </a:xfrm>
                <a:custGeom>
                  <a:rect b="b" l="l" r="r" t="t"/>
                  <a:pathLst>
                    <a:path extrusionOk="0" h="1164" w="1687">
                      <a:moveTo>
                        <a:pt x="1" y="0"/>
                      </a:moveTo>
                      <a:lnTo>
                        <a:pt x="1" y="1164"/>
                      </a:lnTo>
                      <a:lnTo>
                        <a:pt x="1671" y="1164"/>
                      </a:lnTo>
                      <a:lnTo>
                        <a:pt x="1687" y="1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4" name="Google Shape;814;p36"/>
                <p:cNvSpPr/>
                <p:nvPr/>
              </p:nvSpPr>
              <p:spPr>
                <a:xfrm>
                  <a:off x="-1541775" y="2611005"/>
                  <a:ext cx="504611" cy="21593"/>
                </a:xfrm>
                <a:custGeom>
                  <a:rect b="b" l="l" r="r" t="t"/>
                  <a:pathLst>
                    <a:path extrusionOk="0" h="68" w="1589">
                      <a:moveTo>
                        <a:pt x="1" y="0"/>
                      </a:moveTo>
                      <a:lnTo>
                        <a:pt x="1589" y="67"/>
                      </a:lnTo>
                      <a:lnTo>
                        <a:pt x="1589" y="1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5" name="Google Shape;815;p36"/>
              <p:cNvGrpSpPr/>
              <p:nvPr/>
            </p:nvGrpSpPr>
            <p:grpSpPr>
              <a:xfrm flipH="1">
                <a:off x="5185506" y="4443185"/>
                <a:ext cx="657292" cy="108393"/>
                <a:chOff x="7104236" y="2815668"/>
                <a:chExt cx="1313270" cy="216569"/>
              </a:xfrm>
            </p:grpSpPr>
            <p:sp>
              <p:nvSpPr>
                <p:cNvPr id="816" name="Google Shape;816;p36"/>
                <p:cNvSpPr/>
                <p:nvPr/>
              </p:nvSpPr>
              <p:spPr>
                <a:xfrm>
                  <a:off x="7127525" y="2990307"/>
                  <a:ext cx="1289981" cy="41930"/>
                </a:xfrm>
                <a:custGeom>
                  <a:rect b="b" l="l" r="r" t="t"/>
                  <a:pathLst>
                    <a:path extrusionOk="0" h="115" w="3538">
                      <a:moveTo>
                        <a:pt x="1769" y="0"/>
                      </a:moveTo>
                      <a:cubicBezTo>
                        <a:pt x="803" y="0"/>
                        <a:pt x="1" y="32"/>
                        <a:pt x="1" y="63"/>
                      </a:cubicBezTo>
                      <a:cubicBezTo>
                        <a:pt x="1" y="98"/>
                        <a:pt x="803" y="114"/>
                        <a:pt x="1769" y="114"/>
                      </a:cubicBezTo>
                      <a:cubicBezTo>
                        <a:pt x="2752" y="114"/>
                        <a:pt x="3538" y="98"/>
                        <a:pt x="3538" y="63"/>
                      </a:cubicBezTo>
                      <a:cubicBezTo>
                        <a:pt x="3538" y="32"/>
                        <a:pt x="2752" y="0"/>
                        <a:pt x="17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7" name="Google Shape;817;p36"/>
                <p:cNvSpPr/>
                <p:nvPr/>
              </p:nvSpPr>
              <p:spPr>
                <a:xfrm>
                  <a:off x="7127525" y="2833887"/>
                  <a:ext cx="1199923" cy="162250"/>
                </a:xfrm>
                <a:custGeom>
                  <a:rect b="b" l="l" r="r" t="t"/>
                  <a:pathLst>
                    <a:path extrusionOk="0" h="445" w="3291">
                      <a:moveTo>
                        <a:pt x="3290" y="1"/>
                      </a:moveTo>
                      <a:lnTo>
                        <a:pt x="1" y="197"/>
                      </a:lnTo>
                      <a:lnTo>
                        <a:pt x="32" y="445"/>
                      </a:lnTo>
                      <a:lnTo>
                        <a:pt x="3212" y="445"/>
                      </a:lnTo>
                      <a:lnTo>
                        <a:pt x="329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36"/>
                <p:cNvSpPr/>
                <p:nvPr/>
              </p:nvSpPr>
              <p:spPr>
                <a:xfrm>
                  <a:off x="7104236" y="2815668"/>
                  <a:ext cx="1265553" cy="184856"/>
                </a:xfrm>
                <a:custGeom>
                  <a:rect b="b" l="l" r="r" t="t"/>
                  <a:pathLst>
                    <a:path extrusionOk="0" h="507" w="3471">
                      <a:moveTo>
                        <a:pt x="3470" y="0"/>
                      </a:moveTo>
                      <a:lnTo>
                        <a:pt x="83" y="181"/>
                      </a:lnTo>
                      <a:cubicBezTo>
                        <a:pt x="0" y="295"/>
                        <a:pt x="114" y="507"/>
                        <a:pt x="114" y="507"/>
                      </a:cubicBezTo>
                      <a:lnTo>
                        <a:pt x="3305" y="507"/>
                      </a:lnTo>
                      <a:lnTo>
                        <a:pt x="3325" y="460"/>
                      </a:lnTo>
                      <a:lnTo>
                        <a:pt x="181" y="460"/>
                      </a:lnTo>
                      <a:cubicBezTo>
                        <a:pt x="130" y="409"/>
                        <a:pt x="145" y="248"/>
                        <a:pt x="145" y="248"/>
                      </a:cubicBezTo>
                      <a:lnTo>
                        <a:pt x="3454" y="51"/>
                      </a:lnTo>
                      <a:lnTo>
                        <a:pt x="347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9" name="Google Shape;819;p36"/>
                <p:cNvSpPr/>
                <p:nvPr/>
              </p:nvSpPr>
              <p:spPr>
                <a:xfrm>
                  <a:off x="7180759" y="2882745"/>
                  <a:ext cx="1110959" cy="41930"/>
                </a:xfrm>
                <a:custGeom>
                  <a:rect b="b" l="l" r="r" t="t"/>
                  <a:pathLst>
                    <a:path extrusionOk="0" h="115" w="3047">
                      <a:moveTo>
                        <a:pt x="3046" y="0"/>
                      </a:moveTo>
                      <a:lnTo>
                        <a:pt x="0" y="114"/>
                      </a:lnTo>
                      <a:lnTo>
                        <a:pt x="3046" y="16"/>
                      </a:lnTo>
                      <a:lnTo>
                        <a:pt x="3046" y="0"/>
                      </a:lnTo>
                      <a:close/>
                    </a:path>
                  </a:pathLst>
                </a:custGeom>
                <a:solidFill>
                  <a:srgbClr val="2A1F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0" name="Google Shape;820;p36"/>
                <p:cNvSpPr/>
                <p:nvPr/>
              </p:nvSpPr>
              <p:spPr>
                <a:xfrm>
                  <a:off x="7193520" y="2930145"/>
                  <a:ext cx="943240" cy="30262"/>
                </a:xfrm>
                <a:custGeom>
                  <a:rect b="b" l="l" r="r" t="t"/>
                  <a:pathLst>
                    <a:path extrusionOk="0" h="83" w="2587">
                      <a:moveTo>
                        <a:pt x="2587" y="0"/>
                      </a:moveTo>
                      <a:lnTo>
                        <a:pt x="1" y="67"/>
                      </a:lnTo>
                      <a:lnTo>
                        <a:pt x="1" y="83"/>
                      </a:lnTo>
                      <a:lnTo>
                        <a:pt x="2587" y="0"/>
                      </a:lnTo>
                      <a:close/>
                    </a:path>
                  </a:pathLst>
                </a:custGeom>
                <a:solidFill>
                  <a:srgbClr val="2A1F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36"/>
                <p:cNvSpPr/>
                <p:nvPr/>
              </p:nvSpPr>
              <p:spPr>
                <a:xfrm>
                  <a:off x="7546103" y="2971711"/>
                  <a:ext cx="739789" cy="13126"/>
                </a:xfrm>
                <a:custGeom>
                  <a:rect b="b" l="l" r="r" t="t"/>
                  <a:pathLst>
                    <a:path extrusionOk="0" h="36" w="2029">
                      <a:moveTo>
                        <a:pt x="1" y="35"/>
                      </a:moveTo>
                      <a:lnTo>
                        <a:pt x="1" y="35"/>
                      </a:lnTo>
                      <a:lnTo>
                        <a:pt x="1" y="35"/>
                      </a:lnTo>
                      <a:lnTo>
                        <a:pt x="2028" y="0"/>
                      </a:lnTo>
                      <a:lnTo>
                        <a:pt x="2028" y="0"/>
                      </a:lnTo>
                      <a:lnTo>
                        <a:pt x="2028" y="0"/>
                      </a:lnTo>
                      <a:lnTo>
                        <a:pt x="2028" y="0"/>
                      </a:lnTo>
                      <a:close/>
                    </a:path>
                  </a:pathLst>
                </a:custGeom>
                <a:solidFill>
                  <a:srgbClr val="2A1F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2" name="Google Shape;822;p36"/>
                <p:cNvSpPr/>
                <p:nvPr/>
              </p:nvSpPr>
              <p:spPr>
                <a:xfrm>
                  <a:off x="7151954" y="2864150"/>
                  <a:ext cx="1152524" cy="120685"/>
                </a:xfrm>
                <a:custGeom>
                  <a:rect b="b" l="l" r="r" t="t"/>
                  <a:pathLst>
                    <a:path extrusionOk="0" h="331" w="3161">
                      <a:moveTo>
                        <a:pt x="2701" y="181"/>
                      </a:moveTo>
                      <a:lnTo>
                        <a:pt x="115" y="264"/>
                      </a:lnTo>
                      <a:lnTo>
                        <a:pt x="115" y="248"/>
                      </a:lnTo>
                      <a:lnTo>
                        <a:pt x="2701" y="181"/>
                      </a:lnTo>
                      <a:close/>
                      <a:moveTo>
                        <a:pt x="3160" y="0"/>
                      </a:moveTo>
                      <a:lnTo>
                        <a:pt x="1423" y="114"/>
                      </a:lnTo>
                      <a:lnTo>
                        <a:pt x="3125" y="51"/>
                      </a:lnTo>
                      <a:lnTo>
                        <a:pt x="3125" y="67"/>
                      </a:lnTo>
                      <a:lnTo>
                        <a:pt x="1278" y="134"/>
                      </a:lnTo>
                      <a:lnTo>
                        <a:pt x="1" y="212"/>
                      </a:lnTo>
                      <a:lnTo>
                        <a:pt x="115" y="330"/>
                      </a:lnTo>
                      <a:lnTo>
                        <a:pt x="3109" y="330"/>
                      </a:lnTo>
                      <a:lnTo>
                        <a:pt x="316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3" name="Google Shape;823;p36"/>
                <p:cNvSpPr/>
                <p:nvPr/>
              </p:nvSpPr>
              <p:spPr>
                <a:xfrm>
                  <a:off x="7617932" y="2882745"/>
                  <a:ext cx="673795" cy="30262"/>
                </a:xfrm>
                <a:custGeom>
                  <a:rect b="b" l="l" r="r" t="t"/>
                  <a:pathLst>
                    <a:path extrusionOk="0" h="83" w="1848">
                      <a:moveTo>
                        <a:pt x="1847" y="0"/>
                      </a:moveTo>
                      <a:lnTo>
                        <a:pt x="145" y="63"/>
                      </a:lnTo>
                      <a:lnTo>
                        <a:pt x="0" y="83"/>
                      </a:lnTo>
                      <a:lnTo>
                        <a:pt x="1847" y="16"/>
                      </a:lnTo>
                      <a:lnTo>
                        <a:pt x="184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4" name="Google Shape;824;p36"/>
                <p:cNvSpPr/>
                <p:nvPr/>
              </p:nvSpPr>
              <p:spPr>
                <a:xfrm>
                  <a:off x="7193520" y="2930145"/>
                  <a:ext cx="943240" cy="30262"/>
                </a:xfrm>
                <a:custGeom>
                  <a:rect b="b" l="l" r="r" t="t"/>
                  <a:pathLst>
                    <a:path extrusionOk="0" h="83" w="2587">
                      <a:moveTo>
                        <a:pt x="2587" y="0"/>
                      </a:moveTo>
                      <a:lnTo>
                        <a:pt x="1" y="67"/>
                      </a:lnTo>
                      <a:lnTo>
                        <a:pt x="1" y="83"/>
                      </a:lnTo>
                      <a:lnTo>
                        <a:pt x="25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p36"/>
                <p:cNvSpPr/>
                <p:nvPr/>
              </p:nvSpPr>
              <p:spPr>
                <a:xfrm>
                  <a:off x="7546103" y="2971711"/>
                  <a:ext cx="739789" cy="13126"/>
                </a:xfrm>
                <a:custGeom>
                  <a:rect b="b" l="l" r="r" t="t"/>
                  <a:pathLst>
                    <a:path extrusionOk="0" h="36" w="2029">
                      <a:moveTo>
                        <a:pt x="2028" y="0"/>
                      </a:moveTo>
                      <a:lnTo>
                        <a:pt x="2028" y="0"/>
                      </a:lnTo>
                      <a:lnTo>
                        <a:pt x="1" y="35"/>
                      </a:lnTo>
                      <a:lnTo>
                        <a:pt x="1" y="35"/>
                      </a:lnTo>
                      <a:lnTo>
                        <a:pt x="1" y="35"/>
                      </a:lnTo>
                      <a:lnTo>
                        <a:pt x="2028" y="0"/>
                      </a:lnTo>
                      <a:close/>
                    </a:path>
                  </a:pathLst>
                </a:custGeom>
                <a:solidFill>
                  <a:srgbClr val="3B3A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26" name="Google Shape;826;p36"/>
              <p:cNvGrpSpPr/>
              <p:nvPr/>
            </p:nvGrpSpPr>
            <p:grpSpPr>
              <a:xfrm flipH="1">
                <a:off x="4931491" y="4227725"/>
                <a:ext cx="254021" cy="343810"/>
                <a:chOff x="7599493" y="2135703"/>
                <a:chExt cx="507535" cy="686933"/>
              </a:xfrm>
            </p:grpSpPr>
            <p:sp>
              <p:nvSpPr>
                <p:cNvPr id="827" name="Google Shape;827;p36"/>
                <p:cNvSpPr/>
                <p:nvPr/>
              </p:nvSpPr>
              <p:spPr>
                <a:xfrm>
                  <a:off x="7611161" y="2386558"/>
                  <a:ext cx="418569" cy="417111"/>
                </a:xfrm>
                <a:custGeom>
                  <a:rect b="b" l="l" r="r" t="t"/>
                  <a:pathLst>
                    <a:path extrusionOk="0" h="1144" w="1148">
                      <a:moveTo>
                        <a:pt x="1132" y="16"/>
                      </a:moveTo>
                      <a:lnTo>
                        <a:pt x="998" y="1097"/>
                      </a:lnTo>
                      <a:lnTo>
                        <a:pt x="983" y="1128"/>
                      </a:lnTo>
                      <a:lnTo>
                        <a:pt x="134" y="1128"/>
                      </a:lnTo>
                      <a:lnTo>
                        <a:pt x="16" y="146"/>
                      </a:lnTo>
                      <a:lnTo>
                        <a:pt x="1132" y="16"/>
                      </a:lnTo>
                      <a:close/>
                      <a:moveTo>
                        <a:pt x="1148" y="0"/>
                      </a:moveTo>
                      <a:lnTo>
                        <a:pt x="0" y="146"/>
                      </a:lnTo>
                      <a:lnTo>
                        <a:pt x="114" y="1128"/>
                      </a:lnTo>
                      <a:lnTo>
                        <a:pt x="114" y="1144"/>
                      </a:lnTo>
                      <a:lnTo>
                        <a:pt x="998" y="1144"/>
                      </a:lnTo>
                      <a:lnTo>
                        <a:pt x="1148" y="16"/>
                      </a:lnTo>
                      <a:lnTo>
                        <a:pt x="11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" name="Google Shape;828;p36"/>
                <p:cNvSpPr/>
                <p:nvPr/>
              </p:nvSpPr>
              <p:spPr>
                <a:xfrm>
                  <a:off x="7599493" y="2254568"/>
                  <a:ext cx="125060" cy="466333"/>
                </a:xfrm>
                <a:custGeom>
                  <a:rect b="b" l="l" r="r" t="t"/>
                  <a:pathLst>
                    <a:path extrusionOk="0" h="1279" w="343">
                      <a:moveTo>
                        <a:pt x="115" y="1"/>
                      </a:moveTo>
                      <a:lnTo>
                        <a:pt x="1" y="32"/>
                      </a:lnTo>
                      <a:lnTo>
                        <a:pt x="244" y="1278"/>
                      </a:lnTo>
                      <a:lnTo>
                        <a:pt x="343" y="1262"/>
                      </a:lnTo>
                      <a:lnTo>
                        <a:pt x="1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36"/>
                <p:cNvSpPr/>
                <p:nvPr/>
              </p:nvSpPr>
              <p:spPr>
                <a:xfrm>
                  <a:off x="7599493" y="2243265"/>
                  <a:ext cx="36096" cy="23335"/>
                </a:xfrm>
                <a:custGeom>
                  <a:rect b="b" l="l" r="r" t="t"/>
                  <a:pathLst>
                    <a:path extrusionOk="0" h="64" w="99">
                      <a:moveTo>
                        <a:pt x="99" y="0"/>
                      </a:moveTo>
                      <a:lnTo>
                        <a:pt x="1" y="16"/>
                      </a:lnTo>
                      <a:lnTo>
                        <a:pt x="16" y="63"/>
                      </a:lnTo>
                      <a:lnTo>
                        <a:pt x="99" y="48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0" name="Google Shape;830;p36"/>
                <p:cNvSpPr/>
                <p:nvPr/>
              </p:nvSpPr>
              <p:spPr>
                <a:xfrm>
                  <a:off x="7611161" y="2254568"/>
                  <a:ext cx="36096" cy="113758"/>
                </a:xfrm>
                <a:custGeom>
                  <a:rect b="b" l="l" r="r" t="t"/>
                  <a:pathLst>
                    <a:path extrusionOk="0" h="312" w="99">
                      <a:moveTo>
                        <a:pt x="51" y="1"/>
                      </a:moveTo>
                      <a:lnTo>
                        <a:pt x="0" y="17"/>
                      </a:lnTo>
                      <a:lnTo>
                        <a:pt x="67" y="296"/>
                      </a:lnTo>
                      <a:cubicBezTo>
                        <a:pt x="67" y="311"/>
                        <a:pt x="67" y="311"/>
                        <a:pt x="83" y="311"/>
                      </a:cubicBezTo>
                      <a:cubicBezTo>
                        <a:pt x="98" y="311"/>
                        <a:pt x="98" y="311"/>
                        <a:pt x="98" y="296"/>
                      </a:cubicBezTo>
                      <a:lnTo>
                        <a:pt x="5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1" name="Google Shape;831;p36"/>
                <p:cNvSpPr/>
                <p:nvPr/>
              </p:nvSpPr>
              <p:spPr>
                <a:xfrm>
                  <a:off x="7688459" y="2714711"/>
                  <a:ext cx="36096" cy="11667"/>
                </a:xfrm>
                <a:custGeom>
                  <a:rect b="b" l="l" r="r" t="t"/>
                  <a:pathLst>
                    <a:path extrusionOk="0" h="32" w="99">
                      <a:moveTo>
                        <a:pt x="99" y="0"/>
                      </a:moveTo>
                      <a:lnTo>
                        <a:pt x="0" y="16"/>
                      </a:lnTo>
                      <a:lnTo>
                        <a:pt x="20" y="32"/>
                      </a:lnTo>
                      <a:lnTo>
                        <a:pt x="99" y="16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2" name="Google Shape;832;p36"/>
                <p:cNvSpPr/>
                <p:nvPr/>
              </p:nvSpPr>
              <p:spPr>
                <a:xfrm>
                  <a:off x="7695751" y="2715381"/>
                  <a:ext cx="28804" cy="47399"/>
                </a:xfrm>
                <a:custGeom>
                  <a:rect b="b" l="l" r="r" t="t"/>
                  <a:pathLst>
                    <a:path extrusionOk="0" h="130" w="79">
                      <a:moveTo>
                        <a:pt x="79" y="0"/>
                      </a:moveTo>
                      <a:lnTo>
                        <a:pt x="0" y="16"/>
                      </a:lnTo>
                      <a:lnTo>
                        <a:pt x="47" y="130"/>
                      </a:lnTo>
                      <a:lnTo>
                        <a:pt x="63" y="114"/>
                      </a:lnTo>
                      <a:lnTo>
                        <a:pt x="7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3" name="Google Shape;833;p36"/>
                <p:cNvSpPr/>
                <p:nvPr/>
              </p:nvSpPr>
              <p:spPr>
                <a:xfrm>
                  <a:off x="7754454" y="2165966"/>
                  <a:ext cx="54691" cy="573528"/>
                </a:xfrm>
                <a:custGeom>
                  <a:rect b="b" l="l" r="r" t="t"/>
                  <a:pathLst>
                    <a:path extrusionOk="0" h="1573" w="150">
                      <a:moveTo>
                        <a:pt x="134" y="0"/>
                      </a:moveTo>
                      <a:lnTo>
                        <a:pt x="0" y="16"/>
                      </a:lnTo>
                      <a:lnTo>
                        <a:pt x="51" y="1572"/>
                      </a:lnTo>
                      <a:lnTo>
                        <a:pt x="150" y="1572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4" name="Google Shape;834;p36"/>
                <p:cNvSpPr/>
                <p:nvPr/>
              </p:nvSpPr>
              <p:spPr>
                <a:xfrm>
                  <a:off x="7773050" y="2739141"/>
                  <a:ext cx="30262" cy="5834"/>
                </a:xfrm>
                <a:custGeom>
                  <a:rect b="b" l="l" r="r" t="t"/>
                  <a:pathLst>
                    <a:path extrusionOk="0" h="16" w="83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83" y="16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5" name="Google Shape;835;p36"/>
                <p:cNvSpPr/>
                <p:nvPr/>
              </p:nvSpPr>
              <p:spPr>
                <a:xfrm>
                  <a:off x="7773050" y="2739445"/>
                  <a:ext cx="30262" cy="41930"/>
                </a:xfrm>
                <a:custGeom>
                  <a:rect b="b" l="l" r="r" t="t"/>
                  <a:pathLst>
                    <a:path extrusionOk="0" h="115" w="83">
                      <a:moveTo>
                        <a:pt x="0" y="1"/>
                      </a:moveTo>
                      <a:lnTo>
                        <a:pt x="32" y="115"/>
                      </a:lnTo>
                      <a:lnTo>
                        <a:pt x="47" y="115"/>
                      </a:lnTo>
                      <a:lnTo>
                        <a:pt x="8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6" name="Google Shape;836;p36"/>
                <p:cNvSpPr/>
                <p:nvPr/>
              </p:nvSpPr>
              <p:spPr>
                <a:xfrm>
                  <a:off x="7874777" y="2135703"/>
                  <a:ext cx="226786" cy="596498"/>
                </a:xfrm>
                <a:custGeom>
                  <a:rect b="b" l="l" r="r" t="t"/>
                  <a:pathLst>
                    <a:path extrusionOk="0" h="1636" w="622">
                      <a:moveTo>
                        <a:pt x="554" y="1"/>
                      </a:moveTo>
                      <a:lnTo>
                        <a:pt x="0" y="1604"/>
                      </a:lnTo>
                      <a:lnTo>
                        <a:pt x="99" y="1635"/>
                      </a:lnTo>
                      <a:lnTo>
                        <a:pt x="621" y="48"/>
                      </a:lnTo>
                      <a:lnTo>
                        <a:pt x="55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7" name="Google Shape;837;p36"/>
                <p:cNvSpPr/>
                <p:nvPr/>
              </p:nvSpPr>
              <p:spPr>
                <a:xfrm>
                  <a:off x="7874777" y="2715381"/>
                  <a:ext cx="36096" cy="60525"/>
                </a:xfrm>
                <a:custGeom>
                  <a:rect b="b" l="l" r="r" t="t"/>
                  <a:pathLst>
                    <a:path extrusionOk="0" h="166" w="99">
                      <a:moveTo>
                        <a:pt x="0" y="0"/>
                      </a:moveTo>
                      <a:lnTo>
                        <a:pt x="0" y="165"/>
                      </a:lnTo>
                      <a:lnTo>
                        <a:pt x="99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8" name="Google Shape;838;p36"/>
                <p:cNvSpPr/>
                <p:nvPr/>
              </p:nvSpPr>
              <p:spPr>
                <a:xfrm>
                  <a:off x="7641059" y="2786176"/>
                  <a:ext cx="465968" cy="36461"/>
                </a:xfrm>
                <a:custGeom>
                  <a:rect b="b" l="l" r="r" t="t"/>
                  <a:pathLst>
                    <a:path extrusionOk="0" h="100" w="1278">
                      <a:moveTo>
                        <a:pt x="916" y="1"/>
                      </a:moveTo>
                      <a:lnTo>
                        <a:pt x="916" y="48"/>
                      </a:lnTo>
                      <a:lnTo>
                        <a:pt x="52" y="48"/>
                      </a:lnTo>
                      <a:lnTo>
                        <a:pt x="32" y="32"/>
                      </a:lnTo>
                      <a:cubicBezTo>
                        <a:pt x="16" y="32"/>
                        <a:pt x="1" y="48"/>
                        <a:pt x="1" y="48"/>
                      </a:cubicBezTo>
                      <a:cubicBezTo>
                        <a:pt x="1" y="83"/>
                        <a:pt x="295" y="99"/>
                        <a:pt x="641" y="99"/>
                      </a:cubicBezTo>
                      <a:cubicBezTo>
                        <a:pt x="983" y="99"/>
                        <a:pt x="1278" y="83"/>
                        <a:pt x="1278" y="48"/>
                      </a:cubicBezTo>
                      <a:cubicBezTo>
                        <a:pt x="1278" y="32"/>
                        <a:pt x="1133" y="17"/>
                        <a:pt x="9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39" name="Google Shape;839;p36"/>
              <p:cNvGrpSpPr/>
              <p:nvPr/>
            </p:nvGrpSpPr>
            <p:grpSpPr>
              <a:xfrm flipH="1">
                <a:off x="4572249" y="4494088"/>
                <a:ext cx="322824" cy="57483"/>
                <a:chOff x="7530767" y="3073973"/>
                <a:chExt cx="645002" cy="114851"/>
              </a:xfrm>
            </p:grpSpPr>
            <p:sp>
              <p:nvSpPr>
                <p:cNvPr id="840" name="Google Shape;840;p36"/>
                <p:cNvSpPr/>
                <p:nvPr/>
              </p:nvSpPr>
              <p:spPr>
                <a:xfrm>
                  <a:off x="7530767" y="3073973"/>
                  <a:ext cx="644991" cy="114851"/>
                </a:xfrm>
                <a:custGeom>
                  <a:rect b="b" l="l" r="r" t="t"/>
                  <a:pathLst>
                    <a:path extrusionOk="0" h="315" w="1769">
                      <a:moveTo>
                        <a:pt x="1769" y="0"/>
                      </a:moveTo>
                      <a:lnTo>
                        <a:pt x="0" y="83"/>
                      </a:lnTo>
                      <a:lnTo>
                        <a:pt x="51" y="315"/>
                      </a:lnTo>
                      <a:lnTo>
                        <a:pt x="1541" y="315"/>
                      </a:lnTo>
                      <a:lnTo>
                        <a:pt x="176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1" name="Google Shape;841;p36"/>
                <p:cNvSpPr/>
                <p:nvPr/>
              </p:nvSpPr>
              <p:spPr>
                <a:xfrm>
                  <a:off x="7692656" y="3104236"/>
                  <a:ext cx="417111" cy="18960"/>
                </a:xfrm>
                <a:custGeom>
                  <a:rect b="b" l="l" r="r" t="t"/>
                  <a:pathLst>
                    <a:path extrusionOk="0" h="52" w="1144">
                      <a:moveTo>
                        <a:pt x="1144" y="0"/>
                      </a:moveTo>
                      <a:lnTo>
                        <a:pt x="0" y="51"/>
                      </a:lnTo>
                      <a:lnTo>
                        <a:pt x="0" y="51"/>
                      </a:lnTo>
                      <a:lnTo>
                        <a:pt x="1144" y="16"/>
                      </a:lnTo>
                      <a:lnTo>
                        <a:pt x="114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2" name="Google Shape;842;p36"/>
                <p:cNvSpPr/>
                <p:nvPr/>
              </p:nvSpPr>
              <p:spPr>
                <a:xfrm>
                  <a:off x="7703959" y="3139969"/>
                  <a:ext cx="341637" cy="5834"/>
                </a:xfrm>
                <a:custGeom>
                  <a:rect b="b" l="l" r="r" t="t"/>
                  <a:pathLst>
                    <a:path extrusionOk="0" h="16" w="937">
                      <a:moveTo>
                        <a:pt x="916" y="0"/>
                      </a:moveTo>
                      <a:lnTo>
                        <a:pt x="1" y="16"/>
                      </a:lnTo>
                      <a:lnTo>
                        <a:pt x="1" y="16"/>
                      </a:lnTo>
                      <a:lnTo>
                        <a:pt x="93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3" name="Google Shape;843;p36"/>
                <p:cNvSpPr/>
                <p:nvPr/>
              </p:nvSpPr>
              <p:spPr>
                <a:xfrm>
                  <a:off x="7715627" y="3164398"/>
                  <a:ext cx="365701" cy="17501"/>
                </a:xfrm>
                <a:custGeom>
                  <a:rect b="b" l="l" r="r" t="t"/>
                  <a:pathLst>
                    <a:path extrusionOk="0" h="48" w="1003">
                      <a:moveTo>
                        <a:pt x="983" y="0"/>
                      </a:move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983" y="16"/>
                      </a:lnTo>
                      <a:lnTo>
                        <a:pt x="1002" y="16"/>
                      </a:lnTo>
                      <a:lnTo>
                        <a:pt x="98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4" name="Google Shape;844;p36"/>
                <p:cNvSpPr/>
                <p:nvPr/>
              </p:nvSpPr>
              <p:spPr>
                <a:xfrm>
                  <a:off x="8092274" y="3073973"/>
                  <a:ext cx="83495" cy="114851"/>
                </a:xfrm>
                <a:custGeom>
                  <a:rect b="b" l="l" r="r" t="t"/>
                  <a:pathLst>
                    <a:path extrusionOk="0" h="315" w="229">
                      <a:moveTo>
                        <a:pt x="213" y="0"/>
                      </a:moveTo>
                      <a:lnTo>
                        <a:pt x="1" y="315"/>
                      </a:lnTo>
                      <a:lnTo>
                        <a:pt x="213" y="20"/>
                      </a:lnTo>
                      <a:lnTo>
                        <a:pt x="213" y="197"/>
                      </a:lnTo>
                      <a:lnTo>
                        <a:pt x="83" y="315"/>
                      </a:lnTo>
                      <a:lnTo>
                        <a:pt x="99" y="315"/>
                      </a:lnTo>
                      <a:lnTo>
                        <a:pt x="229" y="197"/>
                      </a:lnTo>
                      <a:lnTo>
                        <a:pt x="2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45" name="Google Shape;845;p36"/>
              <p:cNvGrpSpPr/>
              <p:nvPr/>
            </p:nvGrpSpPr>
            <p:grpSpPr>
              <a:xfrm flipH="1">
                <a:off x="5759960" y="2663952"/>
                <a:ext cx="2728707" cy="1975393"/>
                <a:chOff x="2759150" y="1406675"/>
                <a:chExt cx="3532764" cy="2557474"/>
              </a:xfrm>
            </p:grpSpPr>
            <p:sp>
              <p:nvSpPr>
                <p:cNvPr id="846" name="Google Shape;846;p36"/>
                <p:cNvSpPr/>
                <p:nvPr/>
              </p:nvSpPr>
              <p:spPr>
                <a:xfrm>
                  <a:off x="3840210" y="1816027"/>
                  <a:ext cx="529872" cy="829415"/>
                </a:xfrm>
                <a:custGeom>
                  <a:rect b="b" l="l" r="r" t="t"/>
                  <a:pathLst>
                    <a:path extrusionOk="0" h="6579" w="4203">
                      <a:moveTo>
                        <a:pt x="3479" y="1"/>
                      </a:moveTo>
                      <a:cubicBezTo>
                        <a:pt x="3121" y="204"/>
                        <a:pt x="2689" y="399"/>
                        <a:pt x="2689" y="399"/>
                      </a:cubicBezTo>
                      <a:cubicBezTo>
                        <a:pt x="2689" y="399"/>
                        <a:pt x="2800" y="851"/>
                        <a:pt x="2706" y="1201"/>
                      </a:cubicBezTo>
                      <a:cubicBezTo>
                        <a:pt x="2689" y="1217"/>
                        <a:pt x="2674" y="1233"/>
                        <a:pt x="2653" y="1246"/>
                      </a:cubicBezTo>
                      <a:lnTo>
                        <a:pt x="2637" y="1261"/>
                      </a:lnTo>
                      <a:cubicBezTo>
                        <a:pt x="2608" y="1282"/>
                        <a:pt x="2580" y="1298"/>
                        <a:pt x="2552" y="1319"/>
                      </a:cubicBezTo>
                      <a:cubicBezTo>
                        <a:pt x="2543" y="1323"/>
                        <a:pt x="2539" y="1327"/>
                        <a:pt x="2531" y="1331"/>
                      </a:cubicBezTo>
                      <a:cubicBezTo>
                        <a:pt x="2523" y="1335"/>
                        <a:pt x="2511" y="1343"/>
                        <a:pt x="2503" y="1347"/>
                      </a:cubicBezTo>
                      <a:cubicBezTo>
                        <a:pt x="2490" y="1355"/>
                        <a:pt x="2479" y="1364"/>
                        <a:pt x="2462" y="1372"/>
                      </a:cubicBezTo>
                      <a:cubicBezTo>
                        <a:pt x="2421" y="1392"/>
                        <a:pt x="2381" y="1413"/>
                        <a:pt x="2340" y="1432"/>
                      </a:cubicBezTo>
                      <a:cubicBezTo>
                        <a:pt x="2332" y="1437"/>
                        <a:pt x="2323" y="1441"/>
                        <a:pt x="2316" y="1445"/>
                      </a:cubicBezTo>
                      <a:cubicBezTo>
                        <a:pt x="2271" y="1469"/>
                        <a:pt x="2222" y="1490"/>
                        <a:pt x="2177" y="1505"/>
                      </a:cubicBezTo>
                      <a:cubicBezTo>
                        <a:pt x="2169" y="1510"/>
                        <a:pt x="2165" y="1514"/>
                        <a:pt x="2161" y="1514"/>
                      </a:cubicBezTo>
                      <a:cubicBezTo>
                        <a:pt x="2145" y="1522"/>
                        <a:pt x="2128" y="1526"/>
                        <a:pt x="2112" y="1535"/>
                      </a:cubicBezTo>
                      <a:cubicBezTo>
                        <a:pt x="2100" y="1539"/>
                        <a:pt x="2084" y="1543"/>
                        <a:pt x="2071" y="1550"/>
                      </a:cubicBezTo>
                      <a:cubicBezTo>
                        <a:pt x="2060" y="1554"/>
                        <a:pt x="2043" y="1559"/>
                        <a:pt x="2030" y="1563"/>
                      </a:cubicBezTo>
                      <a:cubicBezTo>
                        <a:pt x="2019" y="1571"/>
                        <a:pt x="2002" y="1575"/>
                        <a:pt x="1990" y="1579"/>
                      </a:cubicBezTo>
                      <a:cubicBezTo>
                        <a:pt x="1966" y="1587"/>
                        <a:pt x="1946" y="1595"/>
                        <a:pt x="1929" y="1599"/>
                      </a:cubicBezTo>
                      <a:cubicBezTo>
                        <a:pt x="1908" y="1608"/>
                        <a:pt x="1889" y="1616"/>
                        <a:pt x="1868" y="1620"/>
                      </a:cubicBezTo>
                      <a:cubicBezTo>
                        <a:pt x="1856" y="1624"/>
                        <a:pt x="1848" y="1628"/>
                        <a:pt x="1835" y="1632"/>
                      </a:cubicBezTo>
                      <a:cubicBezTo>
                        <a:pt x="1827" y="1636"/>
                        <a:pt x="1820" y="1636"/>
                        <a:pt x="1807" y="1640"/>
                      </a:cubicBezTo>
                      <a:cubicBezTo>
                        <a:pt x="1799" y="1644"/>
                        <a:pt x="1791" y="1648"/>
                        <a:pt x="1779" y="1648"/>
                      </a:cubicBezTo>
                      <a:cubicBezTo>
                        <a:pt x="1771" y="1652"/>
                        <a:pt x="1762" y="1657"/>
                        <a:pt x="1750" y="1661"/>
                      </a:cubicBezTo>
                      <a:cubicBezTo>
                        <a:pt x="1734" y="1665"/>
                        <a:pt x="1713" y="1669"/>
                        <a:pt x="1698" y="1676"/>
                      </a:cubicBezTo>
                      <a:cubicBezTo>
                        <a:pt x="1677" y="1681"/>
                        <a:pt x="1660" y="1685"/>
                        <a:pt x="1640" y="1693"/>
                      </a:cubicBezTo>
                      <a:cubicBezTo>
                        <a:pt x="1615" y="1697"/>
                        <a:pt x="1591" y="1706"/>
                        <a:pt x="1572" y="1710"/>
                      </a:cubicBezTo>
                      <a:cubicBezTo>
                        <a:pt x="1563" y="1713"/>
                        <a:pt x="1555" y="1717"/>
                        <a:pt x="1547" y="1717"/>
                      </a:cubicBezTo>
                      <a:cubicBezTo>
                        <a:pt x="1538" y="1721"/>
                        <a:pt x="1531" y="1721"/>
                        <a:pt x="1523" y="1725"/>
                      </a:cubicBezTo>
                      <a:cubicBezTo>
                        <a:pt x="1514" y="1725"/>
                        <a:pt x="1510" y="1730"/>
                        <a:pt x="1502" y="1730"/>
                      </a:cubicBezTo>
                      <a:cubicBezTo>
                        <a:pt x="1498" y="1730"/>
                        <a:pt x="1493" y="1734"/>
                        <a:pt x="1490" y="1734"/>
                      </a:cubicBezTo>
                      <a:cubicBezTo>
                        <a:pt x="1482" y="1734"/>
                        <a:pt x="1478" y="1738"/>
                        <a:pt x="1469" y="1738"/>
                      </a:cubicBezTo>
                      <a:cubicBezTo>
                        <a:pt x="1465" y="1738"/>
                        <a:pt x="1457" y="1742"/>
                        <a:pt x="1450" y="1742"/>
                      </a:cubicBezTo>
                      <a:cubicBezTo>
                        <a:pt x="1445" y="1742"/>
                        <a:pt x="1441" y="1746"/>
                        <a:pt x="1437" y="1746"/>
                      </a:cubicBezTo>
                      <a:cubicBezTo>
                        <a:pt x="1409" y="1754"/>
                        <a:pt x="1388" y="1758"/>
                        <a:pt x="1376" y="1758"/>
                      </a:cubicBezTo>
                      <a:cubicBezTo>
                        <a:pt x="1360" y="1909"/>
                        <a:pt x="1249" y="2157"/>
                        <a:pt x="1249" y="2157"/>
                      </a:cubicBezTo>
                      <a:lnTo>
                        <a:pt x="1079" y="2136"/>
                      </a:lnTo>
                      <a:cubicBezTo>
                        <a:pt x="1079" y="2136"/>
                        <a:pt x="1059" y="2083"/>
                        <a:pt x="1022" y="2006"/>
                      </a:cubicBezTo>
                      <a:cubicBezTo>
                        <a:pt x="1018" y="1999"/>
                        <a:pt x="1014" y="1986"/>
                        <a:pt x="1010" y="1978"/>
                      </a:cubicBezTo>
                      <a:lnTo>
                        <a:pt x="1010" y="1974"/>
                      </a:lnTo>
                      <a:cubicBezTo>
                        <a:pt x="1001" y="1965"/>
                        <a:pt x="997" y="1954"/>
                        <a:pt x="994" y="1941"/>
                      </a:cubicBezTo>
                      <a:cubicBezTo>
                        <a:pt x="969" y="1892"/>
                        <a:pt x="937" y="1835"/>
                        <a:pt x="904" y="1774"/>
                      </a:cubicBezTo>
                      <a:cubicBezTo>
                        <a:pt x="900" y="1770"/>
                        <a:pt x="896" y="1762"/>
                        <a:pt x="892" y="1754"/>
                      </a:cubicBezTo>
                      <a:cubicBezTo>
                        <a:pt x="888" y="1746"/>
                        <a:pt x="879" y="1734"/>
                        <a:pt x="875" y="1721"/>
                      </a:cubicBezTo>
                      <a:cubicBezTo>
                        <a:pt x="859" y="1701"/>
                        <a:pt x="847" y="1676"/>
                        <a:pt x="834" y="1657"/>
                      </a:cubicBezTo>
                      <a:cubicBezTo>
                        <a:pt x="831" y="1652"/>
                        <a:pt x="827" y="1648"/>
                        <a:pt x="827" y="1644"/>
                      </a:cubicBezTo>
                      <a:cubicBezTo>
                        <a:pt x="815" y="1628"/>
                        <a:pt x="802" y="1608"/>
                        <a:pt x="790" y="1591"/>
                      </a:cubicBezTo>
                      <a:lnTo>
                        <a:pt x="786" y="1587"/>
                      </a:lnTo>
                      <a:cubicBezTo>
                        <a:pt x="766" y="1559"/>
                        <a:pt x="746" y="1526"/>
                        <a:pt x="721" y="1502"/>
                      </a:cubicBezTo>
                      <a:cubicBezTo>
                        <a:pt x="717" y="1498"/>
                        <a:pt x="712" y="1494"/>
                        <a:pt x="708" y="1486"/>
                      </a:cubicBezTo>
                      <a:cubicBezTo>
                        <a:pt x="705" y="1481"/>
                        <a:pt x="701" y="1477"/>
                        <a:pt x="701" y="1473"/>
                      </a:cubicBezTo>
                      <a:cubicBezTo>
                        <a:pt x="697" y="1469"/>
                        <a:pt x="693" y="1465"/>
                        <a:pt x="688" y="1462"/>
                      </a:cubicBezTo>
                      <a:lnTo>
                        <a:pt x="615" y="1388"/>
                      </a:lnTo>
                      <a:cubicBezTo>
                        <a:pt x="611" y="1388"/>
                        <a:pt x="607" y="1383"/>
                        <a:pt x="603" y="1380"/>
                      </a:cubicBezTo>
                      <a:cubicBezTo>
                        <a:pt x="590" y="1368"/>
                        <a:pt x="575" y="1359"/>
                        <a:pt x="562" y="1347"/>
                      </a:cubicBezTo>
                      <a:cubicBezTo>
                        <a:pt x="558" y="1347"/>
                        <a:pt x="554" y="1343"/>
                        <a:pt x="550" y="1339"/>
                      </a:cubicBezTo>
                      <a:cubicBezTo>
                        <a:pt x="546" y="1339"/>
                        <a:pt x="542" y="1335"/>
                        <a:pt x="538" y="1335"/>
                      </a:cubicBezTo>
                      <a:cubicBezTo>
                        <a:pt x="534" y="1331"/>
                        <a:pt x="534" y="1331"/>
                        <a:pt x="530" y="1331"/>
                      </a:cubicBezTo>
                      <a:cubicBezTo>
                        <a:pt x="517" y="1323"/>
                        <a:pt x="509" y="1319"/>
                        <a:pt x="498" y="1315"/>
                      </a:cubicBezTo>
                      <a:cubicBezTo>
                        <a:pt x="493" y="1310"/>
                        <a:pt x="489" y="1310"/>
                        <a:pt x="481" y="1310"/>
                      </a:cubicBezTo>
                      <a:cubicBezTo>
                        <a:pt x="481" y="1306"/>
                        <a:pt x="477" y="1306"/>
                        <a:pt x="473" y="1306"/>
                      </a:cubicBezTo>
                      <a:cubicBezTo>
                        <a:pt x="468" y="1302"/>
                        <a:pt x="464" y="1302"/>
                        <a:pt x="460" y="1302"/>
                      </a:cubicBezTo>
                      <a:cubicBezTo>
                        <a:pt x="457" y="1298"/>
                        <a:pt x="453" y="1298"/>
                        <a:pt x="449" y="1298"/>
                      </a:cubicBezTo>
                      <a:lnTo>
                        <a:pt x="436" y="1298"/>
                      </a:lnTo>
                      <a:lnTo>
                        <a:pt x="432" y="1295"/>
                      </a:lnTo>
                      <a:lnTo>
                        <a:pt x="376" y="1295"/>
                      </a:lnTo>
                      <a:cubicBezTo>
                        <a:pt x="371" y="1298"/>
                        <a:pt x="367" y="1298"/>
                        <a:pt x="363" y="1298"/>
                      </a:cubicBezTo>
                      <a:cubicBezTo>
                        <a:pt x="359" y="1298"/>
                        <a:pt x="355" y="1298"/>
                        <a:pt x="355" y="1302"/>
                      </a:cubicBezTo>
                      <a:lnTo>
                        <a:pt x="346" y="1302"/>
                      </a:lnTo>
                      <a:cubicBezTo>
                        <a:pt x="342" y="1302"/>
                        <a:pt x="338" y="1306"/>
                        <a:pt x="338" y="1306"/>
                      </a:cubicBezTo>
                      <a:cubicBezTo>
                        <a:pt x="327" y="1310"/>
                        <a:pt x="310" y="1319"/>
                        <a:pt x="297" y="1331"/>
                      </a:cubicBezTo>
                      <a:cubicBezTo>
                        <a:pt x="297" y="1331"/>
                        <a:pt x="294" y="1331"/>
                        <a:pt x="294" y="1335"/>
                      </a:cubicBezTo>
                      <a:lnTo>
                        <a:pt x="290" y="1335"/>
                      </a:lnTo>
                      <a:cubicBezTo>
                        <a:pt x="286" y="1339"/>
                        <a:pt x="286" y="1339"/>
                        <a:pt x="282" y="1343"/>
                      </a:cubicBezTo>
                      <a:cubicBezTo>
                        <a:pt x="273" y="1351"/>
                        <a:pt x="261" y="1364"/>
                        <a:pt x="254" y="1372"/>
                      </a:cubicBezTo>
                      <a:cubicBezTo>
                        <a:pt x="249" y="1376"/>
                        <a:pt x="249" y="1380"/>
                        <a:pt x="245" y="1383"/>
                      </a:cubicBezTo>
                      <a:cubicBezTo>
                        <a:pt x="229" y="1400"/>
                        <a:pt x="216" y="1421"/>
                        <a:pt x="205" y="1445"/>
                      </a:cubicBezTo>
                      <a:cubicBezTo>
                        <a:pt x="200" y="1449"/>
                        <a:pt x="196" y="1453"/>
                        <a:pt x="196" y="1457"/>
                      </a:cubicBezTo>
                      <a:cubicBezTo>
                        <a:pt x="192" y="1457"/>
                        <a:pt x="192" y="1462"/>
                        <a:pt x="192" y="1465"/>
                      </a:cubicBezTo>
                      <a:cubicBezTo>
                        <a:pt x="188" y="1469"/>
                        <a:pt x="184" y="1473"/>
                        <a:pt x="184" y="1477"/>
                      </a:cubicBezTo>
                      <a:cubicBezTo>
                        <a:pt x="168" y="1505"/>
                        <a:pt x="156" y="1539"/>
                        <a:pt x="139" y="1571"/>
                      </a:cubicBezTo>
                      <a:cubicBezTo>
                        <a:pt x="139" y="1575"/>
                        <a:pt x="135" y="1584"/>
                        <a:pt x="131" y="1591"/>
                      </a:cubicBezTo>
                      <a:cubicBezTo>
                        <a:pt x="127" y="1603"/>
                        <a:pt x="123" y="1620"/>
                        <a:pt x="115" y="1632"/>
                      </a:cubicBezTo>
                      <a:cubicBezTo>
                        <a:pt x="115" y="1640"/>
                        <a:pt x="111" y="1648"/>
                        <a:pt x="107" y="1657"/>
                      </a:cubicBezTo>
                      <a:cubicBezTo>
                        <a:pt x="98" y="1685"/>
                        <a:pt x="90" y="1713"/>
                        <a:pt x="83" y="1742"/>
                      </a:cubicBezTo>
                      <a:cubicBezTo>
                        <a:pt x="83" y="1750"/>
                        <a:pt x="78" y="1754"/>
                        <a:pt x="78" y="1762"/>
                      </a:cubicBezTo>
                      <a:cubicBezTo>
                        <a:pt x="74" y="1766"/>
                        <a:pt x="74" y="1770"/>
                        <a:pt x="74" y="1774"/>
                      </a:cubicBezTo>
                      <a:cubicBezTo>
                        <a:pt x="46" y="1888"/>
                        <a:pt x="21" y="2014"/>
                        <a:pt x="9" y="2145"/>
                      </a:cubicBezTo>
                      <a:cubicBezTo>
                        <a:pt x="9" y="2161"/>
                        <a:pt x="9" y="2177"/>
                        <a:pt x="5" y="2189"/>
                      </a:cubicBezTo>
                      <a:lnTo>
                        <a:pt x="5" y="2198"/>
                      </a:lnTo>
                      <a:lnTo>
                        <a:pt x="5" y="2250"/>
                      </a:lnTo>
                      <a:cubicBezTo>
                        <a:pt x="1" y="2271"/>
                        <a:pt x="1" y="2287"/>
                        <a:pt x="1" y="2307"/>
                      </a:cubicBezTo>
                      <a:lnTo>
                        <a:pt x="1" y="2360"/>
                      </a:lnTo>
                      <a:cubicBezTo>
                        <a:pt x="1" y="2641"/>
                        <a:pt x="49" y="2921"/>
                        <a:pt x="175" y="3125"/>
                      </a:cubicBezTo>
                      <a:cubicBezTo>
                        <a:pt x="229" y="3210"/>
                        <a:pt x="294" y="3279"/>
                        <a:pt x="376" y="3332"/>
                      </a:cubicBezTo>
                      <a:cubicBezTo>
                        <a:pt x="383" y="3336"/>
                        <a:pt x="391" y="3345"/>
                        <a:pt x="404" y="3349"/>
                      </a:cubicBezTo>
                      <a:cubicBezTo>
                        <a:pt x="408" y="3353"/>
                        <a:pt x="416" y="3357"/>
                        <a:pt x="424" y="3361"/>
                      </a:cubicBezTo>
                      <a:cubicBezTo>
                        <a:pt x="432" y="3365"/>
                        <a:pt x="444" y="3369"/>
                        <a:pt x="453" y="3373"/>
                      </a:cubicBezTo>
                      <a:cubicBezTo>
                        <a:pt x="460" y="3377"/>
                        <a:pt x="464" y="3381"/>
                        <a:pt x="473" y="3385"/>
                      </a:cubicBezTo>
                      <a:cubicBezTo>
                        <a:pt x="485" y="3390"/>
                        <a:pt x="498" y="3398"/>
                        <a:pt x="509" y="3402"/>
                      </a:cubicBezTo>
                      <a:cubicBezTo>
                        <a:pt x="522" y="3405"/>
                        <a:pt x="530" y="3409"/>
                        <a:pt x="538" y="3414"/>
                      </a:cubicBezTo>
                      <a:cubicBezTo>
                        <a:pt x="550" y="3418"/>
                        <a:pt x="558" y="3422"/>
                        <a:pt x="571" y="3426"/>
                      </a:cubicBezTo>
                      <a:cubicBezTo>
                        <a:pt x="579" y="3430"/>
                        <a:pt x="583" y="3430"/>
                        <a:pt x="590" y="3434"/>
                      </a:cubicBezTo>
                      <a:cubicBezTo>
                        <a:pt x="595" y="3434"/>
                        <a:pt x="603" y="3439"/>
                        <a:pt x="607" y="3439"/>
                      </a:cubicBezTo>
                      <a:cubicBezTo>
                        <a:pt x="615" y="3443"/>
                        <a:pt x="620" y="3443"/>
                        <a:pt x="627" y="3446"/>
                      </a:cubicBezTo>
                      <a:cubicBezTo>
                        <a:pt x="631" y="3446"/>
                        <a:pt x="639" y="3450"/>
                        <a:pt x="648" y="3450"/>
                      </a:cubicBezTo>
                      <a:cubicBezTo>
                        <a:pt x="652" y="3454"/>
                        <a:pt x="660" y="3454"/>
                        <a:pt x="664" y="3458"/>
                      </a:cubicBezTo>
                      <a:cubicBezTo>
                        <a:pt x="672" y="3458"/>
                        <a:pt x="676" y="3458"/>
                        <a:pt x="680" y="3463"/>
                      </a:cubicBezTo>
                      <a:cubicBezTo>
                        <a:pt x="688" y="3463"/>
                        <a:pt x="693" y="3467"/>
                        <a:pt x="701" y="3467"/>
                      </a:cubicBezTo>
                      <a:lnTo>
                        <a:pt x="705" y="3467"/>
                      </a:lnTo>
                      <a:cubicBezTo>
                        <a:pt x="708" y="3467"/>
                        <a:pt x="717" y="3471"/>
                        <a:pt x="721" y="3471"/>
                      </a:cubicBezTo>
                      <a:cubicBezTo>
                        <a:pt x="725" y="3471"/>
                        <a:pt x="729" y="3475"/>
                        <a:pt x="733" y="3475"/>
                      </a:cubicBezTo>
                      <a:lnTo>
                        <a:pt x="746" y="3475"/>
                      </a:lnTo>
                      <a:cubicBezTo>
                        <a:pt x="766" y="3479"/>
                        <a:pt x="786" y="3483"/>
                        <a:pt x="806" y="3487"/>
                      </a:cubicBezTo>
                      <a:cubicBezTo>
                        <a:pt x="823" y="3491"/>
                        <a:pt x="839" y="3491"/>
                        <a:pt x="855" y="3491"/>
                      </a:cubicBezTo>
                      <a:cubicBezTo>
                        <a:pt x="868" y="3495"/>
                        <a:pt x="875" y="3495"/>
                        <a:pt x="888" y="3495"/>
                      </a:cubicBezTo>
                      <a:lnTo>
                        <a:pt x="908" y="3495"/>
                      </a:lnTo>
                      <a:lnTo>
                        <a:pt x="913" y="3499"/>
                      </a:lnTo>
                      <a:lnTo>
                        <a:pt x="997" y="3499"/>
                      </a:lnTo>
                      <a:cubicBezTo>
                        <a:pt x="1010" y="3495"/>
                        <a:pt x="1014" y="3495"/>
                        <a:pt x="1022" y="3495"/>
                      </a:cubicBezTo>
                      <a:lnTo>
                        <a:pt x="1042" y="3495"/>
                      </a:lnTo>
                      <a:cubicBezTo>
                        <a:pt x="1050" y="3495"/>
                        <a:pt x="1059" y="3491"/>
                        <a:pt x="1067" y="3491"/>
                      </a:cubicBezTo>
                      <a:cubicBezTo>
                        <a:pt x="1075" y="3491"/>
                        <a:pt x="1083" y="3491"/>
                        <a:pt x="1091" y="3487"/>
                      </a:cubicBezTo>
                      <a:lnTo>
                        <a:pt x="1108" y="3487"/>
                      </a:lnTo>
                      <a:cubicBezTo>
                        <a:pt x="1112" y="3483"/>
                        <a:pt x="1116" y="3483"/>
                        <a:pt x="1116" y="3483"/>
                      </a:cubicBezTo>
                      <a:lnTo>
                        <a:pt x="1116" y="3487"/>
                      </a:lnTo>
                      <a:cubicBezTo>
                        <a:pt x="1116" y="3487"/>
                        <a:pt x="1116" y="3495"/>
                        <a:pt x="1120" y="3512"/>
                      </a:cubicBezTo>
                      <a:cubicBezTo>
                        <a:pt x="1123" y="3512"/>
                        <a:pt x="1123" y="3516"/>
                        <a:pt x="1123" y="3520"/>
                      </a:cubicBezTo>
                      <a:cubicBezTo>
                        <a:pt x="1127" y="3531"/>
                        <a:pt x="1132" y="3548"/>
                        <a:pt x="1136" y="3568"/>
                      </a:cubicBezTo>
                      <a:cubicBezTo>
                        <a:pt x="1140" y="3576"/>
                        <a:pt x="1140" y="3580"/>
                        <a:pt x="1144" y="3589"/>
                      </a:cubicBezTo>
                      <a:lnTo>
                        <a:pt x="1144" y="3593"/>
                      </a:lnTo>
                      <a:cubicBezTo>
                        <a:pt x="1144" y="3597"/>
                        <a:pt x="1148" y="3601"/>
                        <a:pt x="1148" y="3605"/>
                      </a:cubicBezTo>
                      <a:cubicBezTo>
                        <a:pt x="1148" y="3613"/>
                        <a:pt x="1152" y="3621"/>
                        <a:pt x="1157" y="3629"/>
                      </a:cubicBezTo>
                      <a:cubicBezTo>
                        <a:pt x="1157" y="3634"/>
                        <a:pt x="1161" y="3642"/>
                        <a:pt x="1161" y="3650"/>
                      </a:cubicBezTo>
                      <a:cubicBezTo>
                        <a:pt x="1161" y="3653"/>
                        <a:pt x="1164" y="3662"/>
                        <a:pt x="1164" y="3666"/>
                      </a:cubicBezTo>
                      <a:cubicBezTo>
                        <a:pt x="1168" y="3670"/>
                        <a:pt x="1168" y="3674"/>
                        <a:pt x="1168" y="3674"/>
                      </a:cubicBezTo>
                      <a:lnTo>
                        <a:pt x="1168" y="3683"/>
                      </a:lnTo>
                      <a:cubicBezTo>
                        <a:pt x="1172" y="3687"/>
                        <a:pt x="1172" y="3691"/>
                        <a:pt x="1172" y="3694"/>
                      </a:cubicBezTo>
                      <a:cubicBezTo>
                        <a:pt x="1176" y="3702"/>
                        <a:pt x="1181" y="3711"/>
                        <a:pt x="1181" y="3719"/>
                      </a:cubicBezTo>
                      <a:cubicBezTo>
                        <a:pt x="1181" y="3723"/>
                        <a:pt x="1181" y="3723"/>
                        <a:pt x="1185" y="3727"/>
                      </a:cubicBezTo>
                      <a:cubicBezTo>
                        <a:pt x="1185" y="3732"/>
                        <a:pt x="1185" y="3735"/>
                        <a:pt x="1189" y="3739"/>
                      </a:cubicBezTo>
                      <a:cubicBezTo>
                        <a:pt x="1189" y="3747"/>
                        <a:pt x="1189" y="3751"/>
                        <a:pt x="1193" y="3756"/>
                      </a:cubicBezTo>
                      <a:cubicBezTo>
                        <a:pt x="1197" y="3772"/>
                        <a:pt x="1201" y="3788"/>
                        <a:pt x="1209" y="3809"/>
                      </a:cubicBezTo>
                      <a:cubicBezTo>
                        <a:pt x="1213" y="3824"/>
                        <a:pt x="1217" y="3841"/>
                        <a:pt x="1221" y="3861"/>
                      </a:cubicBezTo>
                      <a:cubicBezTo>
                        <a:pt x="1225" y="3869"/>
                        <a:pt x="1230" y="3882"/>
                        <a:pt x="1234" y="3890"/>
                      </a:cubicBezTo>
                      <a:lnTo>
                        <a:pt x="1234" y="3898"/>
                      </a:lnTo>
                      <a:lnTo>
                        <a:pt x="1238" y="3910"/>
                      </a:lnTo>
                      <a:cubicBezTo>
                        <a:pt x="1242" y="3918"/>
                        <a:pt x="1242" y="3927"/>
                        <a:pt x="1245" y="3939"/>
                      </a:cubicBezTo>
                      <a:cubicBezTo>
                        <a:pt x="1245" y="3939"/>
                        <a:pt x="1249" y="3942"/>
                        <a:pt x="1249" y="3946"/>
                      </a:cubicBezTo>
                      <a:cubicBezTo>
                        <a:pt x="1249" y="3951"/>
                        <a:pt x="1249" y="3955"/>
                        <a:pt x="1254" y="3955"/>
                      </a:cubicBezTo>
                      <a:cubicBezTo>
                        <a:pt x="1254" y="3967"/>
                        <a:pt x="1258" y="3976"/>
                        <a:pt x="1262" y="3987"/>
                      </a:cubicBezTo>
                      <a:cubicBezTo>
                        <a:pt x="1262" y="3991"/>
                        <a:pt x="1262" y="3995"/>
                        <a:pt x="1266" y="3995"/>
                      </a:cubicBezTo>
                      <a:cubicBezTo>
                        <a:pt x="1270" y="4016"/>
                        <a:pt x="1274" y="4032"/>
                        <a:pt x="1283" y="4049"/>
                      </a:cubicBezTo>
                      <a:cubicBezTo>
                        <a:pt x="1286" y="4064"/>
                        <a:pt x="1290" y="4077"/>
                        <a:pt x="1294" y="4093"/>
                      </a:cubicBezTo>
                      <a:cubicBezTo>
                        <a:pt x="1307" y="4134"/>
                        <a:pt x="1319" y="4175"/>
                        <a:pt x="1335" y="4220"/>
                      </a:cubicBezTo>
                      <a:cubicBezTo>
                        <a:pt x="1343" y="4244"/>
                        <a:pt x="1352" y="4269"/>
                        <a:pt x="1360" y="4293"/>
                      </a:cubicBezTo>
                      <a:lnTo>
                        <a:pt x="1360" y="4297"/>
                      </a:lnTo>
                      <a:cubicBezTo>
                        <a:pt x="1405" y="4439"/>
                        <a:pt x="1457" y="4586"/>
                        <a:pt x="1510" y="4736"/>
                      </a:cubicBezTo>
                      <a:cubicBezTo>
                        <a:pt x="1514" y="4740"/>
                        <a:pt x="1514" y="4744"/>
                        <a:pt x="1514" y="4748"/>
                      </a:cubicBezTo>
                      <a:cubicBezTo>
                        <a:pt x="1527" y="4776"/>
                        <a:pt x="1538" y="4806"/>
                        <a:pt x="1547" y="4834"/>
                      </a:cubicBezTo>
                      <a:cubicBezTo>
                        <a:pt x="1547" y="4838"/>
                        <a:pt x="1551" y="4838"/>
                        <a:pt x="1551" y="4842"/>
                      </a:cubicBezTo>
                      <a:lnTo>
                        <a:pt x="1551" y="4846"/>
                      </a:lnTo>
                      <a:cubicBezTo>
                        <a:pt x="1555" y="4858"/>
                        <a:pt x="1559" y="4866"/>
                        <a:pt x="1563" y="4874"/>
                      </a:cubicBezTo>
                      <a:cubicBezTo>
                        <a:pt x="1567" y="4883"/>
                        <a:pt x="1567" y="4887"/>
                        <a:pt x="1572" y="4894"/>
                      </a:cubicBezTo>
                      <a:cubicBezTo>
                        <a:pt x="1575" y="4907"/>
                        <a:pt x="1579" y="4919"/>
                        <a:pt x="1583" y="4931"/>
                      </a:cubicBezTo>
                      <a:cubicBezTo>
                        <a:pt x="1587" y="4939"/>
                        <a:pt x="1591" y="4947"/>
                        <a:pt x="1596" y="4956"/>
                      </a:cubicBezTo>
                      <a:cubicBezTo>
                        <a:pt x="1596" y="4960"/>
                        <a:pt x="1600" y="4964"/>
                        <a:pt x="1600" y="4971"/>
                      </a:cubicBezTo>
                      <a:cubicBezTo>
                        <a:pt x="1604" y="4980"/>
                        <a:pt x="1608" y="4988"/>
                        <a:pt x="1608" y="4996"/>
                      </a:cubicBezTo>
                      <a:cubicBezTo>
                        <a:pt x="1628" y="5041"/>
                        <a:pt x="1645" y="5086"/>
                        <a:pt x="1664" y="5131"/>
                      </a:cubicBezTo>
                      <a:lnTo>
                        <a:pt x="1664" y="5135"/>
                      </a:lnTo>
                      <a:cubicBezTo>
                        <a:pt x="1677" y="5159"/>
                        <a:pt x="1685" y="5179"/>
                        <a:pt x="1694" y="5200"/>
                      </a:cubicBezTo>
                      <a:cubicBezTo>
                        <a:pt x="1694" y="5204"/>
                        <a:pt x="1694" y="5204"/>
                        <a:pt x="1698" y="5204"/>
                      </a:cubicBezTo>
                      <a:cubicBezTo>
                        <a:pt x="1698" y="5212"/>
                        <a:pt x="1701" y="5216"/>
                        <a:pt x="1705" y="5224"/>
                      </a:cubicBezTo>
                      <a:cubicBezTo>
                        <a:pt x="1705" y="5232"/>
                        <a:pt x="1709" y="5240"/>
                        <a:pt x="1713" y="5249"/>
                      </a:cubicBezTo>
                      <a:cubicBezTo>
                        <a:pt x="1726" y="5273"/>
                        <a:pt x="1734" y="5294"/>
                        <a:pt x="1746" y="5318"/>
                      </a:cubicBezTo>
                      <a:cubicBezTo>
                        <a:pt x="1758" y="5346"/>
                        <a:pt x="1771" y="5371"/>
                        <a:pt x="1782" y="5399"/>
                      </a:cubicBezTo>
                      <a:lnTo>
                        <a:pt x="1782" y="5403"/>
                      </a:lnTo>
                      <a:cubicBezTo>
                        <a:pt x="1799" y="5427"/>
                        <a:pt x="1811" y="5456"/>
                        <a:pt x="1823" y="5480"/>
                      </a:cubicBezTo>
                      <a:cubicBezTo>
                        <a:pt x="1827" y="5484"/>
                        <a:pt x="1831" y="5493"/>
                        <a:pt x="1831" y="5501"/>
                      </a:cubicBezTo>
                      <a:cubicBezTo>
                        <a:pt x="1840" y="5508"/>
                        <a:pt x="1844" y="5521"/>
                        <a:pt x="1848" y="5529"/>
                      </a:cubicBezTo>
                      <a:cubicBezTo>
                        <a:pt x="1852" y="5538"/>
                        <a:pt x="1860" y="5546"/>
                        <a:pt x="1864" y="5557"/>
                      </a:cubicBezTo>
                      <a:cubicBezTo>
                        <a:pt x="1868" y="5566"/>
                        <a:pt x="1872" y="5570"/>
                        <a:pt x="1872" y="5574"/>
                      </a:cubicBezTo>
                      <a:lnTo>
                        <a:pt x="1872" y="5578"/>
                      </a:lnTo>
                      <a:cubicBezTo>
                        <a:pt x="1876" y="5582"/>
                        <a:pt x="1880" y="5591"/>
                        <a:pt x="1884" y="5594"/>
                      </a:cubicBezTo>
                      <a:cubicBezTo>
                        <a:pt x="1889" y="5598"/>
                        <a:pt x="1889" y="5606"/>
                        <a:pt x="1893" y="5611"/>
                      </a:cubicBezTo>
                      <a:cubicBezTo>
                        <a:pt x="1897" y="5619"/>
                        <a:pt x="1901" y="5623"/>
                        <a:pt x="1904" y="5627"/>
                      </a:cubicBezTo>
                      <a:cubicBezTo>
                        <a:pt x="1904" y="5635"/>
                        <a:pt x="1908" y="5639"/>
                        <a:pt x="1913" y="5647"/>
                      </a:cubicBezTo>
                      <a:cubicBezTo>
                        <a:pt x="1917" y="5651"/>
                        <a:pt x="1921" y="5655"/>
                        <a:pt x="1925" y="5664"/>
                      </a:cubicBezTo>
                      <a:cubicBezTo>
                        <a:pt x="1946" y="5700"/>
                        <a:pt x="1970" y="5737"/>
                        <a:pt x="1994" y="5769"/>
                      </a:cubicBezTo>
                      <a:cubicBezTo>
                        <a:pt x="1998" y="5773"/>
                        <a:pt x="2002" y="5782"/>
                        <a:pt x="2006" y="5786"/>
                      </a:cubicBezTo>
                      <a:cubicBezTo>
                        <a:pt x="2011" y="5790"/>
                        <a:pt x="2011" y="5790"/>
                        <a:pt x="2015" y="5794"/>
                      </a:cubicBezTo>
                      <a:cubicBezTo>
                        <a:pt x="2015" y="5797"/>
                        <a:pt x="2019" y="5801"/>
                        <a:pt x="2023" y="5806"/>
                      </a:cubicBezTo>
                      <a:cubicBezTo>
                        <a:pt x="2043" y="5831"/>
                        <a:pt x="2064" y="5855"/>
                        <a:pt x="2088" y="5875"/>
                      </a:cubicBezTo>
                      <a:cubicBezTo>
                        <a:pt x="2112" y="5899"/>
                        <a:pt x="2137" y="5920"/>
                        <a:pt x="2165" y="5944"/>
                      </a:cubicBezTo>
                      <a:cubicBezTo>
                        <a:pt x="2706" y="6372"/>
                        <a:pt x="3959" y="6579"/>
                        <a:pt x="3959" y="6579"/>
                      </a:cubicBezTo>
                      <a:cubicBezTo>
                        <a:pt x="3959" y="6579"/>
                        <a:pt x="4203" y="6250"/>
                        <a:pt x="4101" y="5273"/>
                      </a:cubicBezTo>
                      <a:cubicBezTo>
                        <a:pt x="4105" y="5269"/>
                        <a:pt x="4105" y="5264"/>
                        <a:pt x="4110" y="5264"/>
                      </a:cubicBezTo>
                      <a:cubicBezTo>
                        <a:pt x="4174" y="5196"/>
                        <a:pt x="4187" y="5094"/>
                        <a:pt x="4142" y="5016"/>
                      </a:cubicBezTo>
                      <a:cubicBezTo>
                        <a:pt x="4130" y="4992"/>
                        <a:pt x="4110" y="4971"/>
                        <a:pt x="4090" y="4956"/>
                      </a:cubicBezTo>
                      <a:lnTo>
                        <a:pt x="4086" y="4956"/>
                      </a:lnTo>
                      <a:lnTo>
                        <a:pt x="4077" y="4947"/>
                      </a:lnTo>
                      <a:lnTo>
                        <a:pt x="4049" y="4928"/>
                      </a:lnTo>
                      <a:cubicBezTo>
                        <a:pt x="4146" y="4874"/>
                        <a:pt x="4174" y="4838"/>
                        <a:pt x="4187" y="4797"/>
                      </a:cubicBezTo>
                      <a:lnTo>
                        <a:pt x="4187" y="4768"/>
                      </a:lnTo>
                      <a:cubicBezTo>
                        <a:pt x="4187" y="4720"/>
                        <a:pt x="4154" y="4642"/>
                        <a:pt x="4154" y="4642"/>
                      </a:cubicBezTo>
                      <a:lnTo>
                        <a:pt x="4167" y="4415"/>
                      </a:lnTo>
                      <a:lnTo>
                        <a:pt x="4167" y="4357"/>
                      </a:lnTo>
                      <a:lnTo>
                        <a:pt x="4183" y="3995"/>
                      </a:lnTo>
                      <a:cubicBezTo>
                        <a:pt x="4183" y="3861"/>
                        <a:pt x="4167" y="3723"/>
                        <a:pt x="4138" y="3589"/>
                      </a:cubicBezTo>
                      <a:cubicBezTo>
                        <a:pt x="4110" y="3454"/>
                        <a:pt x="4069" y="3324"/>
                        <a:pt x="4016" y="3198"/>
                      </a:cubicBezTo>
                      <a:cubicBezTo>
                        <a:pt x="3927" y="2990"/>
                        <a:pt x="3821" y="2731"/>
                        <a:pt x="3739" y="2495"/>
                      </a:cubicBezTo>
                      <a:cubicBezTo>
                        <a:pt x="3727" y="2457"/>
                        <a:pt x="3715" y="2425"/>
                        <a:pt x="3703" y="2389"/>
                      </a:cubicBezTo>
                      <a:cubicBezTo>
                        <a:pt x="3682" y="2324"/>
                        <a:pt x="3662" y="2258"/>
                        <a:pt x="3646" y="2202"/>
                      </a:cubicBezTo>
                      <a:cubicBezTo>
                        <a:pt x="3617" y="2096"/>
                        <a:pt x="3601" y="2010"/>
                        <a:pt x="3605" y="1954"/>
                      </a:cubicBezTo>
                      <a:cubicBezTo>
                        <a:pt x="3609" y="1929"/>
                        <a:pt x="3622" y="1896"/>
                        <a:pt x="3634" y="1860"/>
                      </a:cubicBezTo>
                      <a:cubicBezTo>
                        <a:pt x="3638" y="1843"/>
                        <a:pt x="3646" y="1823"/>
                        <a:pt x="3650" y="1803"/>
                      </a:cubicBezTo>
                      <a:cubicBezTo>
                        <a:pt x="3654" y="1794"/>
                        <a:pt x="3658" y="1791"/>
                        <a:pt x="3658" y="1783"/>
                      </a:cubicBezTo>
                      <a:cubicBezTo>
                        <a:pt x="3662" y="1770"/>
                        <a:pt x="3666" y="1758"/>
                        <a:pt x="3675" y="1742"/>
                      </a:cubicBezTo>
                      <a:cubicBezTo>
                        <a:pt x="3679" y="1730"/>
                        <a:pt x="3682" y="1717"/>
                        <a:pt x="3686" y="1706"/>
                      </a:cubicBezTo>
                      <a:cubicBezTo>
                        <a:pt x="3686" y="1701"/>
                        <a:pt x="3686" y="1697"/>
                        <a:pt x="3690" y="1697"/>
                      </a:cubicBezTo>
                      <a:cubicBezTo>
                        <a:pt x="3695" y="1676"/>
                        <a:pt x="3703" y="1661"/>
                        <a:pt x="3707" y="1640"/>
                      </a:cubicBezTo>
                      <a:cubicBezTo>
                        <a:pt x="3715" y="1624"/>
                        <a:pt x="3720" y="1603"/>
                        <a:pt x="3723" y="1587"/>
                      </a:cubicBezTo>
                      <a:cubicBezTo>
                        <a:pt x="3727" y="1579"/>
                        <a:pt x="3731" y="1571"/>
                        <a:pt x="3731" y="1563"/>
                      </a:cubicBezTo>
                      <a:cubicBezTo>
                        <a:pt x="3763" y="1462"/>
                        <a:pt x="3788" y="1368"/>
                        <a:pt x="3788" y="1315"/>
                      </a:cubicBezTo>
                      <a:cubicBezTo>
                        <a:pt x="3744" y="1071"/>
                        <a:pt x="3524" y="184"/>
                        <a:pt x="3479" y="1"/>
                      </a:cubicBezTo>
                      <a:close/>
                    </a:path>
                  </a:pathLst>
                </a:custGeom>
                <a:solidFill>
                  <a:srgbClr val="F4BDC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7" name="Google Shape;847;p36"/>
                <p:cNvSpPr/>
                <p:nvPr/>
              </p:nvSpPr>
              <p:spPr>
                <a:xfrm>
                  <a:off x="3356097" y="1406675"/>
                  <a:ext cx="982211" cy="1027597"/>
                </a:xfrm>
                <a:custGeom>
                  <a:rect b="b" l="l" r="r" t="t"/>
                  <a:pathLst>
                    <a:path extrusionOk="0" h="8151" w="7791">
                      <a:moveTo>
                        <a:pt x="4752" y="1"/>
                      </a:moveTo>
                      <a:cubicBezTo>
                        <a:pt x="3914" y="1"/>
                        <a:pt x="2268" y="521"/>
                        <a:pt x="603" y="2231"/>
                      </a:cubicBezTo>
                      <a:lnTo>
                        <a:pt x="444" y="2287"/>
                      </a:lnTo>
                      <a:cubicBezTo>
                        <a:pt x="444" y="2287"/>
                        <a:pt x="1" y="3667"/>
                        <a:pt x="139" y="4679"/>
                      </a:cubicBezTo>
                      <a:cubicBezTo>
                        <a:pt x="399" y="5347"/>
                        <a:pt x="647" y="5807"/>
                        <a:pt x="855" y="6119"/>
                      </a:cubicBezTo>
                      <a:cubicBezTo>
                        <a:pt x="1193" y="6628"/>
                        <a:pt x="1384" y="7223"/>
                        <a:pt x="1400" y="7833"/>
                      </a:cubicBezTo>
                      <a:lnTo>
                        <a:pt x="1400" y="7852"/>
                      </a:lnTo>
                      <a:cubicBezTo>
                        <a:pt x="1400" y="7852"/>
                        <a:pt x="1457" y="7886"/>
                        <a:pt x="1531" y="7922"/>
                      </a:cubicBezTo>
                      <a:cubicBezTo>
                        <a:pt x="1644" y="7979"/>
                        <a:pt x="1803" y="8048"/>
                        <a:pt x="1884" y="8048"/>
                      </a:cubicBezTo>
                      <a:lnTo>
                        <a:pt x="2059" y="7946"/>
                      </a:lnTo>
                      <a:lnTo>
                        <a:pt x="2124" y="8150"/>
                      </a:lnTo>
                      <a:cubicBezTo>
                        <a:pt x="2124" y="8150"/>
                        <a:pt x="2462" y="8126"/>
                        <a:pt x="2881" y="8085"/>
                      </a:cubicBezTo>
                      <a:cubicBezTo>
                        <a:pt x="3125" y="8064"/>
                        <a:pt x="3397" y="8036"/>
                        <a:pt x="3649" y="8012"/>
                      </a:cubicBezTo>
                      <a:cubicBezTo>
                        <a:pt x="4097" y="7967"/>
                        <a:pt x="4475" y="7641"/>
                        <a:pt x="4569" y="7202"/>
                      </a:cubicBezTo>
                      <a:cubicBezTo>
                        <a:pt x="4577" y="7174"/>
                        <a:pt x="4582" y="7141"/>
                        <a:pt x="4586" y="7112"/>
                      </a:cubicBezTo>
                      <a:cubicBezTo>
                        <a:pt x="4601" y="7003"/>
                        <a:pt x="4597" y="6885"/>
                        <a:pt x="4586" y="6722"/>
                      </a:cubicBezTo>
                      <a:lnTo>
                        <a:pt x="4573" y="6722"/>
                      </a:lnTo>
                      <a:cubicBezTo>
                        <a:pt x="4569" y="6722"/>
                        <a:pt x="4565" y="6718"/>
                        <a:pt x="4561" y="6718"/>
                      </a:cubicBezTo>
                      <a:cubicBezTo>
                        <a:pt x="4557" y="6718"/>
                        <a:pt x="4548" y="6714"/>
                        <a:pt x="4545" y="6714"/>
                      </a:cubicBezTo>
                      <a:lnTo>
                        <a:pt x="4541" y="6714"/>
                      </a:lnTo>
                      <a:cubicBezTo>
                        <a:pt x="4533" y="6714"/>
                        <a:pt x="4528" y="6710"/>
                        <a:pt x="4520" y="6710"/>
                      </a:cubicBezTo>
                      <a:cubicBezTo>
                        <a:pt x="4516" y="6705"/>
                        <a:pt x="4512" y="6705"/>
                        <a:pt x="4504" y="6705"/>
                      </a:cubicBezTo>
                      <a:cubicBezTo>
                        <a:pt x="4500" y="6701"/>
                        <a:pt x="4492" y="6701"/>
                        <a:pt x="4488" y="6697"/>
                      </a:cubicBezTo>
                      <a:cubicBezTo>
                        <a:pt x="4479" y="6697"/>
                        <a:pt x="4471" y="6693"/>
                        <a:pt x="4467" y="6693"/>
                      </a:cubicBezTo>
                      <a:cubicBezTo>
                        <a:pt x="4460" y="6690"/>
                        <a:pt x="4455" y="6690"/>
                        <a:pt x="4447" y="6686"/>
                      </a:cubicBezTo>
                      <a:cubicBezTo>
                        <a:pt x="4443" y="6686"/>
                        <a:pt x="4435" y="6681"/>
                        <a:pt x="4430" y="6681"/>
                      </a:cubicBezTo>
                      <a:cubicBezTo>
                        <a:pt x="4423" y="6677"/>
                        <a:pt x="4419" y="6677"/>
                        <a:pt x="4411" y="6673"/>
                      </a:cubicBezTo>
                      <a:cubicBezTo>
                        <a:pt x="4398" y="6669"/>
                        <a:pt x="4390" y="6665"/>
                        <a:pt x="4378" y="6661"/>
                      </a:cubicBezTo>
                      <a:cubicBezTo>
                        <a:pt x="4370" y="6656"/>
                        <a:pt x="4362" y="6652"/>
                        <a:pt x="4349" y="6649"/>
                      </a:cubicBezTo>
                      <a:cubicBezTo>
                        <a:pt x="4338" y="6645"/>
                        <a:pt x="4325" y="6637"/>
                        <a:pt x="4313" y="6632"/>
                      </a:cubicBezTo>
                      <a:cubicBezTo>
                        <a:pt x="4304" y="6628"/>
                        <a:pt x="4300" y="6624"/>
                        <a:pt x="4293" y="6620"/>
                      </a:cubicBezTo>
                      <a:cubicBezTo>
                        <a:pt x="4284" y="6616"/>
                        <a:pt x="4272" y="6612"/>
                        <a:pt x="4264" y="6608"/>
                      </a:cubicBezTo>
                      <a:cubicBezTo>
                        <a:pt x="4256" y="6604"/>
                        <a:pt x="4248" y="6600"/>
                        <a:pt x="4244" y="6596"/>
                      </a:cubicBezTo>
                      <a:cubicBezTo>
                        <a:pt x="4231" y="6592"/>
                        <a:pt x="4223" y="6583"/>
                        <a:pt x="4216" y="6579"/>
                      </a:cubicBezTo>
                      <a:cubicBezTo>
                        <a:pt x="4134" y="6526"/>
                        <a:pt x="4069" y="6457"/>
                        <a:pt x="4015" y="6372"/>
                      </a:cubicBezTo>
                      <a:cubicBezTo>
                        <a:pt x="3889" y="6168"/>
                        <a:pt x="3841" y="5888"/>
                        <a:pt x="3841" y="5607"/>
                      </a:cubicBezTo>
                      <a:lnTo>
                        <a:pt x="3841" y="5554"/>
                      </a:lnTo>
                      <a:cubicBezTo>
                        <a:pt x="3841" y="5534"/>
                        <a:pt x="3841" y="5518"/>
                        <a:pt x="3845" y="5497"/>
                      </a:cubicBezTo>
                      <a:lnTo>
                        <a:pt x="3845" y="5445"/>
                      </a:lnTo>
                      <a:lnTo>
                        <a:pt x="3845" y="5436"/>
                      </a:lnTo>
                      <a:cubicBezTo>
                        <a:pt x="3849" y="5424"/>
                        <a:pt x="3849" y="5408"/>
                        <a:pt x="3849" y="5392"/>
                      </a:cubicBezTo>
                      <a:lnTo>
                        <a:pt x="3849" y="5392"/>
                      </a:lnTo>
                      <a:lnTo>
                        <a:pt x="3776" y="5453"/>
                      </a:lnTo>
                      <a:cubicBezTo>
                        <a:pt x="3760" y="5465"/>
                        <a:pt x="3743" y="5469"/>
                        <a:pt x="3722" y="5469"/>
                      </a:cubicBezTo>
                      <a:cubicBezTo>
                        <a:pt x="3682" y="5469"/>
                        <a:pt x="3641" y="5436"/>
                        <a:pt x="3641" y="5387"/>
                      </a:cubicBezTo>
                      <a:cubicBezTo>
                        <a:pt x="3641" y="5343"/>
                        <a:pt x="3658" y="5298"/>
                        <a:pt x="3686" y="5265"/>
                      </a:cubicBezTo>
                      <a:lnTo>
                        <a:pt x="3914" y="5021"/>
                      </a:lnTo>
                      <a:cubicBezTo>
                        <a:pt x="3914" y="5017"/>
                        <a:pt x="3914" y="5013"/>
                        <a:pt x="3918" y="5009"/>
                      </a:cubicBezTo>
                      <a:cubicBezTo>
                        <a:pt x="3918" y="5001"/>
                        <a:pt x="3918" y="4997"/>
                        <a:pt x="3923" y="4989"/>
                      </a:cubicBezTo>
                      <a:cubicBezTo>
                        <a:pt x="3930" y="4960"/>
                        <a:pt x="3938" y="4932"/>
                        <a:pt x="3947" y="4904"/>
                      </a:cubicBezTo>
                      <a:cubicBezTo>
                        <a:pt x="3951" y="4895"/>
                        <a:pt x="3955" y="4887"/>
                        <a:pt x="3955" y="4879"/>
                      </a:cubicBezTo>
                      <a:cubicBezTo>
                        <a:pt x="3963" y="4867"/>
                        <a:pt x="3967" y="4850"/>
                        <a:pt x="3971" y="4838"/>
                      </a:cubicBezTo>
                      <a:cubicBezTo>
                        <a:pt x="3975" y="4831"/>
                        <a:pt x="3979" y="4822"/>
                        <a:pt x="3979" y="4818"/>
                      </a:cubicBezTo>
                      <a:cubicBezTo>
                        <a:pt x="3996" y="4786"/>
                        <a:pt x="4008" y="4752"/>
                        <a:pt x="4024" y="4724"/>
                      </a:cubicBezTo>
                      <a:cubicBezTo>
                        <a:pt x="4024" y="4720"/>
                        <a:pt x="4028" y="4716"/>
                        <a:pt x="4032" y="4712"/>
                      </a:cubicBezTo>
                      <a:cubicBezTo>
                        <a:pt x="4032" y="4709"/>
                        <a:pt x="4032" y="4704"/>
                        <a:pt x="4036" y="4704"/>
                      </a:cubicBezTo>
                      <a:cubicBezTo>
                        <a:pt x="4036" y="4700"/>
                        <a:pt x="4040" y="4696"/>
                        <a:pt x="4045" y="4692"/>
                      </a:cubicBezTo>
                      <a:cubicBezTo>
                        <a:pt x="4056" y="4668"/>
                        <a:pt x="4069" y="4647"/>
                        <a:pt x="4085" y="4630"/>
                      </a:cubicBezTo>
                      <a:cubicBezTo>
                        <a:pt x="4089" y="4627"/>
                        <a:pt x="4089" y="4623"/>
                        <a:pt x="4094" y="4619"/>
                      </a:cubicBezTo>
                      <a:cubicBezTo>
                        <a:pt x="4101" y="4611"/>
                        <a:pt x="4113" y="4598"/>
                        <a:pt x="4122" y="4590"/>
                      </a:cubicBezTo>
                      <a:cubicBezTo>
                        <a:pt x="4126" y="4586"/>
                        <a:pt x="4126" y="4586"/>
                        <a:pt x="4130" y="4582"/>
                      </a:cubicBezTo>
                      <a:lnTo>
                        <a:pt x="4134" y="4582"/>
                      </a:lnTo>
                      <a:cubicBezTo>
                        <a:pt x="4134" y="4578"/>
                        <a:pt x="4137" y="4578"/>
                        <a:pt x="4137" y="4578"/>
                      </a:cubicBezTo>
                      <a:cubicBezTo>
                        <a:pt x="4150" y="4566"/>
                        <a:pt x="4167" y="4557"/>
                        <a:pt x="4178" y="4553"/>
                      </a:cubicBezTo>
                      <a:cubicBezTo>
                        <a:pt x="4178" y="4553"/>
                        <a:pt x="4182" y="4549"/>
                        <a:pt x="4186" y="4549"/>
                      </a:cubicBezTo>
                      <a:lnTo>
                        <a:pt x="4195" y="4549"/>
                      </a:lnTo>
                      <a:cubicBezTo>
                        <a:pt x="4195" y="4545"/>
                        <a:pt x="4199" y="4545"/>
                        <a:pt x="4203" y="4545"/>
                      </a:cubicBezTo>
                      <a:cubicBezTo>
                        <a:pt x="4207" y="4545"/>
                        <a:pt x="4211" y="4545"/>
                        <a:pt x="4216" y="4542"/>
                      </a:cubicBezTo>
                      <a:lnTo>
                        <a:pt x="4272" y="4542"/>
                      </a:lnTo>
                      <a:lnTo>
                        <a:pt x="4276" y="4545"/>
                      </a:lnTo>
                      <a:lnTo>
                        <a:pt x="4289" y="4545"/>
                      </a:lnTo>
                      <a:cubicBezTo>
                        <a:pt x="4293" y="4545"/>
                        <a:pt x="4297" y="4545"/>
                        <a:pt x="4300" y="4549"/>
                      </a:cubicBezTo>
                      <a:cubicBezTo>
                        <a:pt x="4304" y="4549"/>
                        <a:pt x="4308" y="4549"/>
                        <a:pt x="4313" y="4553"/>
                      </a:cubicBezTo>
                      <a:cubicBezTo>
                        <a:pt x="4317" y="4553"/>
                        <a:pt x="4321" y="4553"/>
                        <a:pt x="4321" y="4557"/>
                      </a:cubicBezTo>
                      <a:cubicBezTo>
                        <a:pt x="4329" y="4557"/>
                        <a:pt x="4333" y="4557"/>
                        <a:pt x="4338" y="4562"/>
                      </a:cubicBezTo>
                      <a:cubicBezTo>
                        <a:pt x="4349" y="4566"/>
                        <a:pt x="4357" y="4570"/>
                        <a:pt x="4370" y="4578"/>
                      </a:cubicBezTo>
                      <a:cubicBezTo>
                        <a:pt x="4374" y="4578"/>
                        <a:pt x="4374" y="4578"/>
                        <a:pt x="4378" y="4582"/>
                      </a:cubicBezTo>
                      <a:cubicBezTo>
                        <a:pt x="4382" y="4582"/>
                        <a:pt x="4386" y="4586"/>
                        <a:pt x="4390" y="4586"/>
                      </a:cubicBezTo>
                      <a:cubicBezTo>
                        <a:pt x="4394" y="4590"/>
                        <a:pt x="4398" y="4594"/>
                        <a:pt x="4402" y="4594"/>
                      </a:cubicBezTo>
                      <a:cubicBezTo>
                        <a:pt x="4415" y="4606"/>
                        <a:pt x="4430" y="4615"/>
                        <a:pt x="4443" y="4627"/>
                      </a:cubicBezTo>
                      <a:cubicBezTo>
                        <a:pt x="4447" y="4630"/>
                        <a:pt x="4451" y="4635"/>
                        <a:pt x="4455" y="4635"/>
                      </a:cubicBezTo>
                      <a:lnTo>
                        <a:pt x="4528" y="4709"/>
                      </a:lnTo>
                      <a:cubicBezTo>
                        <a:pt x="4533" y="4712"/>
                        <a:pt x="4537" y="4716"/>
                        <a:pt x="4541" y="4720"/>
                      </a:cubicBezTo>
                      <a:cubicBezTo>
                        <a:pt x="4541" y="4724"/>
                        <a:pt x="4545" y="4728"/>
                        <a:pt x="4548" y="4733"/>
                      </a:cubicBezTo>
                      <a:cubicBezTo>
                        <a:pt x="4552" y="4741"/>
                        <a:pt x="4557" y="4745"/>
                        <a:pt x="4561" y="4749"/>
                      </a:cubicBezTo>
                      <a:cubicBezTo>
                        <a:pt x="4586" y="4773"/>
                        <a:pt x="4606" y="4806"/>
                        <a:pt x="4626" y="4834"/>
                      </a:cubicBezTo>
                      <a:lnTo>
                        <a:pt x="4630" y="4838"/>
                      </a:lnTo>
                      <a:cubicBezTo>
                        <a:pt x="4642" y="4855"/>
                        <a:pt x="4655" y="4875"/>
                        <a:pt x="4667" y="4891"/>
                      </a:cubicBezTo>
                      <a:cubicBezTo>
                        <a:pt x="4667" y="4895"/>
                        <a:pt x="4671" y="4899"/>
                        <a:pt x="4674" y="4904"/>
                      </a:cubicBezTo>
                      <a:cubicBezTo>
                        <a:pt x="4687" y="4923"/>
                        <a:pt x="4699" y="4948"/>
                        <a:pt x="4715" y="4968"/>
                      </a:cubicBezTo>
                      <a:cubicBezTo>
                        <a:pt x="4719" y="4981"/>
                        <a:pt x="4728" y="4993"/>
                        <a:pt x="4732" y="5001"/>
                      </a:cubicBezTo>
                      <a:cubicBezTo>
                        <a:pt x="4736" y="5009"/>
                        <a:pt x="4740" y="5017"/>
                        <a:pt x="4744" y="5021"/>
                      </a:cubicBezTo>
                      <a:cubicBezTo>
                        <a:pt x="4777" y="5082"/>
                        <a:pt x="4809" y="5139"/>
                        <a:pt x="4834" y="5188"/>
                      </a:cubicBezTo>
                      <a:cubicBezTo>
                        <a:pt x="4837" y="5201"/>
                        <a:pt x="4841" y="5212"/>
                        <a:pt x="4850" y="5221"/>
                      </a:cubicBezTo>
                      <a:lnTo>
                        <a:pt x="4850" y="5225"/>
                      </a:lnTo>
                      <a:cubicBezTo>
                        <a:pt x="4854" y="5233"/>
                        <a:pt x="4858" y="5246"/>
                        <a:pt x="4862" y="5253"/>
                      </a:cubicBezTo>
                      <a:cubicBezTo>
                        <a:pt x="4899" y="5330"/>
                        <a:pt x="4919" y="5383"/>
                        <a:pt x="4919" y="5383"/>
                      </a:cubicBezTo>
                      <a:lnTo>
                        <a:pt x="5089" y="5404"/>
                      </a:lnTo>
                      <a:cubicBezTo>
                        <a:pt x="5089" y="5404"/>
                        <a:pt x="5200" y="5156"/>
                        <a:pt x="5216" y="5005"/>
                      </a:cubicBezTo>
                      <a:cubicBezTo>
                        <a:pt x="5228" y="5005"/>
                        <a:pt x="5249" y="5001"/>
                        <a:pt x="5277" y="4993"/>
                      </a:cubicBezTo>
                      <a:cubicBezTo>
                        <a:pt x="5281" y="4993"/>
                        <a:pt x="5285" y="4989"/>
                        <a:pt x="5290" y="4989"/>
                      </a:cubicBezTo>
                      <a:cubicBezTo>
                        <a:pt x="5297" y="4989"/>
                        <a:pt x="5305" y="4985"/>
                        <a:pt x="5309" y="4985"/>
                      </a:cubicBezTo>
                      <a:cubicBezTo>
                        <a:pt x="5318" y="4985"/>
                        <a:pt x="5322" y="4981"/>
                        <a:pt x="5330" y="4981"/>
                      </a:cubicBezTo>
                      <a:cubicBezTo>
                        <a:pt x="5333" y="4981"/>
                        <a:pt x="5338" y="4977"/>
                        <a:pt x="5342" y="4977"/>
                      </a:cubicBezTo>
                      <a:cubicBezTo>
                        <a:pt x="5350" y="4977"/>
                        <a:pt x="5354" y="4972"/>
                        <a:pt x="5363" y="4972"/>
                      </a:cubicBezTo>
                      <a:cubicBezTo>
                        <a:pt x="5371" y="4968"/>
                        <a:pt x="5378" y="4968"/>
                        <a:pt x="5387" y="4964"/>
                      </a:cubicBezTo>
                      <a:cubicBezTo>
                        <a:pt x="5395" y="4964"/>
                        <a:pt x="5403" y="4960"/>
                        <a:pt x="5412" y="4957"/>
                      </a:cubicBezTo>
                      <a:cubicBezTo>
                        <a:pt x="5431" y="4953"/>
                        <a:pt x="5455" y="4944"/>
                        <a:pt x="5480" y="4940"/>
                      </a:cubicBezTo>
                      <a:cubicBezTo>
                        <a:pt x="5500" y="4932"/>
                        <a:pt x="5517" y="4928"/>
                        <a:pt x="5538" y="4923"/>
                      </a:cubicBezTo>
                      <a:cubicBezTo>
                        <a:pt x="5553" y="4916"/>
                        <a:pt x="5574" y="4912"/>
                        <a:pt x="5590" y="4908"/>
                      </a:cubicBezTo>
                      <a:cubicBezTo>
                        <a:pt x="5602" y="4904"/>
                        <a:pt x="5611" y="4899"/>
                        <a:pt x="5619" y="4895"/>
                      </a:cubicBezTo>
                      <a:cubicBezTo>
                        <a:pt x="5631" y="4895"/>
                        <a:pt x="5639" y="4891"/>
                        <a:pt x="5647" y="4887"/>
                      </a:cubicBezTo>
                      <a:cubicBezTo>
                        <a:pt x="5660" y="4883"/>
                        <a:pt x="5667" y="4883"/>
                        <a:pt x="5675" y="4879"/>
                      </a:cubicBezTo>
                      <a:cubicBezTo>
                        <a:pt x="5688" y="4875"/>
                        <a:pt x="5696" y="4871"/>
                        <a:pt x="5708" y="4867"/>
                      </a:cubicBezTo>
                      <a:cubicBezTo>
                        <a:pt x="5729" y="4863"/>
                        <a:pt x="5748" y="4855"/>
                        <a:pt x="5769" y="4846"/>
                      </a:cubicBezTo>
                      <a:cubicBezTo>
                        <a:pt x="5786" y="4842"/>
                        <a:pt x="5810" y="4834"/>
                        <a:pt x="5830" y="4826"/>
                      </a:cubicBezTo>
                      <a:cubicBezTo>
                        <a:pt x="5842" y="4822"/>
                        <a:pt x="5859" y="4818"/>
                        <a:pt x="5870" y="4810"/>
                      </a:cubicBezTo>
                      <a:cubicBezTo>
                        <a:pt x="5883" y="4806"/>
                        <a:pt x="5900" y="4801"/>
                        <a:pt x="5911" y="4797"/>
                      </a:cubicBezTo>
                      <a:cubicBezTo>
                        <a:pt x="5924" y="4790"/>
                        <a:pt x="5940" y="4786"/>
                        <a:pt x="5952" y="4782"/>
                      </a:cubicBezTo>
                      <a:cubicBezTo>
                        <a:pt x="5968" y="4773"/>
                        <a:pt x="5985" y="4769"/>
                        <a:pt x="6001" y="4761"/>
                      </a:cubicBezTo>
                      <a:cubicBezTo>
                        <a:pt x="6005" y="4761"/>
                        <a:pt x="6009" y="4757"/>
                        <a:pt x="6017" y="4752"/>
                      </a:cubicBezTo>
                      <a:cubicBezTo>
                        <a:pt x="6062" y="4737"/>
                        <a:pt x="6111" y="4716"/>
                        <a:pt x="6156" y="4692"/>
                      </a:cubicBezTo>
                      <a:cubicBezTo>
                        <a:pt x="6163" y="4688"/>
                        <a:pt x="6172" y="4684"/>
                        <a:pt x="6180" y="4679"/>
                      </a:cubicBezTo>
                      <a:cubicBezTo>
                        <a:pt x="6221" y="4660"/>
                        <a:pt x="6261" y="4639"/>
                        <a:pt x="6302" y="4619"/>
                      </a:cubicBezTo>
                      <a:cubicBezTo>
                        <a:pt x="6319" y="4611"/>
                        <a:pt x="6330" y="4602"/>
                        <a:pt x="6343" y="4594"/>
                      </a:cubicBezTo>
                      <a:cubicBezTo>
                        <a:pt x="6351" y="4590"/>
                        <a:pt x="6363" y="4582"/>
                        <a:pt x="6371" y="4578"/>
                      </a:cubicBezTo>
                      <a:cubicBezTo>
                        <a:pt x="6379" y="4574"/>
                        <a:pt x="6383" y="4570"/>
                        <a:pt x="6392" y="4566"/>
                      </a:cubicBezTo>
                      <a:cubicBezTo>
                        <a:pt x="6420" y="4545"/>
                        <a:pt x="6448" y="4529"/>
                        <a:pt x="6477" y="4508"/>
                      </a:cubicBezTo>
                      <a:lnTo>
                        <a:pt x="6493" y="4493"/>
                      </a:lnTo>
                      <a:cubicBezTo>
                        <a:pt x="6514" y="4480"/>
                        <a:pt x="6529" y="4464"/>
                        <a:pt x="6546" y="4448"/>
                      </a:cubicBezTo>
                      <a:cubicBezTo>
                        <a:pt x="6640" y="4098"/>
                        <a:pt x="6529" y="3646"/>
                        <a:pt x="6529" y="3646"/>
                      </a:cubicBezTo>
                      <a:cubicBezTo>
                        <a:pt x="6529" y="3646"/>
                        <a:pt x="6961" y="3451"/>
                        <a:pt x="7319" y="3248"/>
                      </a:cubicBezTo>
                      <a:cubicBezTo>
                        <a:pt x="7526" y="3126"/>
                        <a:pt x="7710" y="3000"/>
                        <a:pt x="7767" y="2910"/>
                      </a:cubicBezTo>
                      <a:cubicBezTo>
                        <a:pt x="7791" y="2702"/>
                        <a:pt x="7714" y="2373"/>
                        <a:pt x="7563" y="2035"/>
                      </a:cubicBezTo>
                      <a:cubicBezTo>
                        <a:pt x="7408" y="1690"/>
                        <a:pt x="7177" y="1335"/>
                        <a:pt x="6896" y="1104"/>
                      </a:cubicBezTo>
                      <a:lnTo>
                        <a:pt x="7193" y="1047"/>
                      </a:lnTo>
                      <a:cubicBezTo>
                        <a:pt x="7193" y="1047"/>
                        <a:pt x="6782" y="652"/>
                        <a:pt x="5889" y="652"/>
                      </a:cubicBezTo>
                      <a:cubicBezTo>
                        <a:pt x="5880" y="652"/>
                        <a:pt x="5871" y="652"/>
                        <a:pt x="5863" y="652"/>
                      </a:cubicBezTo>
                      <a:cubicBezTo>
                        <a:pt x="5863" y="652"/>
                        <a:pt x="5423" y="139"/>
                        <a:pt x="4809" y="2"/>
                      </a:cubicBezTo>
                      <a:cubicBezTo>
                        <a:pt x="4791" y="1"/>
                        <a:pt x="4771" y="1"/>
                        <a:pt x="4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8" name="Google Shape;848;p36"/>
                <p:cNvSpPr/>
                <p:nvPr/>
              </p:nvSpPr>
              <p:spPr>
                <a:xfrm>
                  <a:off x="2903754" y="2486977"/>
                  <a:ext cx="1623277" cy="1477162"/>
                </a:xfrm>
                <a:custGeom>
                  <a:rect b="b" l="l" r="r" t="t"/>
                  <a:pathLst>
                    <a:path extrusionOk="0" h="11717" w="12876">
                      <a:moveTo>
                        <a:pt x="6900" y="0"/>
                      </a:moveTo>
                      <a:cubicBezTo>
                        <a:pt x="6037" y="0"/>
                        <a:pt x="5460" y="64"/>
                        <a:pt x="5110" y="126"/>
                      </a:cubicBezTo>
                      <a:cubicBezTo>
                        <a:pt x="5094" y="130"/>
                        <a:pt x="5074" y="130"/>
                        <a:pt x="5057" y="134"/>
                      </a:cubicBezTo>
                      <a:cubicBezTo>
                        <a:pt x="4796" y="183"/>
                        <a:pt x="4683" y="227"/>
                        <a:pt x="4683" y="227"/>
                      </a:cubicBezTo>
                      <a:lnTo>
                        <a:pt x="4492" y="1350"/>
                      </a:lnTo>
                      <a:cubicBezTo>
                        <a:pt x="4479" y="1350"/>
                        <a:pt x="4467" y="1350"/>
                        <a:pt x="4455" y="1354"/>
                      </a:cubicBezTo>
                      <a:cubicBezTo>
                        <a:pt x="2580" y="1549"/>
                        <a:pt x="1677" y="2086"/>
                        <a:pt x="1677" y="2086"/>
                      </a:cubicBezTo>
                      <a:cubicBezTo>
                        <a:pt x="1677" y="2086"/>
                        <a:pt x="1656" y="2135"/>
                        <a:pt x="1612" y="2217"/>
                      </a:cubicBezTo>
                      <a:cubicBezTo>
                        <a:pt x="1319" y="2811"/>
                        <a:pt x="130" y="5268"/>
                        <a:pt x="70" y="6318"/>
                      </a:cubicBezTo>
                      <a:cubicBezTo>
                        <a:pt x="1" y="7509"/>
                        <a:pt x="530" y="11716"/>
                        <a:pt x="530" y="11716"/>
                      </a:cubicBezTo>
                      <a:lnTo>
                        <a:pt x="12070" y="11716"/>
                      </a:lnTo>
                      <a:cubicBezTo>
                        <a:pt x="12070" y="11716"/>
                        <a:pt x="12802" y="5231"/>
                        <a:pt x="12872" y="2965"/>
                      </a:cubicBezTo>
                      <a:cubicBezTo>
                        <a:pt x="12876" y="2766"/>
                        <a:pt x="12876" y="2599"/>
                        <a:pt x="12872" y="2473"/>
                      </a:cubicBezTo>
                      <a:cubicBezTo>
                        <a:pt x="11615" y="1981"/>
                        <a:pt x="10130" y="1846"/>
                        <a:pt x="10130" y="1846"/>
                      </a:cubicBezTo>
                      <a:cubicBezTo>
                        <a:pt x="10053" y="1724"/>
                        <a:pt x="9894" y="1505"/>
                        <a:pt x="9699" y="1257"/>
                      </a:cubicBezTo>
                      <a:cubicBezTo>
                        <a:pt x="9670" y="1220"/>
                        <a:pt x="9638" y="1183"/>
                        <a:pt x="9605" y="1147"/>
                      </a:cubicBezTo>
                      <a:cubicBezTo>
                        <a:pt x="9548" y="1074"/>
                        <a:pt x="9483" y="1001"/>
                        <a:pt x="9418" y="928"/>
                      </a:cubicBezTo>
                      <a:cubicBezTo>
                        <a:pt x="9406" y="911"/>
                        <a:pt x="9394" y="899"/>
                        <a:pt x="9385" y="887"/>
                      </a:cubicBezTo>
                      <a:cubicBezTo>
                        <a:pt x="9377" y="879"/>
                        <a:pt x="9370" y="870"/>
                        <a:pt x="9361" y="862"/>
                      </a:cubicBezTo>
                      <a:cubicBezTo>
                        <a:pt x="9284" y="777"/>
                        <a:pt x="9207" y="691"/>
                        <a:pt x="9129" y="610"/>
                      </a:cubicBezTo>
                      <a:cubicBezTo>
                        <a:pt x="9117" y="601"/>
                        <a:pt x="9109" y="590"/>
                        <a:pt x="9101" y="582"/>
                      </a:cubicBezTo>
                      <a:cubicBezTo>
                        <a:pt x="9088" y="569"/>
                        <a:pt x="9081" y="561"/>
                        <a:pt x="9073" y="549"/>
                      </a:cubicBezTo>
                      <a:cubicBezTo>
                        <a:pt x="9060" y="541"/>
                        <a:pt x="9052" y="528"/>
                        <a:pt x="9040" y="520"/>
                      </a:cubicBezTo>
                      <a:cubicBezTo>
                        <a:pt x="8991" y="472"/>
                        <a:pt x="8946" y="427"/>
                        <a:pt x="8897" y="382"/>
                      </a:cubicBezTo>
                      <a:cubicBezTo>
                        <a:pt x="8889" y="374"/>
                        <a:pt x="8881" y="370"/>
                        <a:pt x="8878" y="362"/>
                      </a:cubicBezTo>
                      <a:cubicBezTo>
                        <a:pt x="8857" y="346"/>
                        <a:pt x="8837" y="329"/>
                        <a:pt x="8820" y="313"/>
                      </a:cubicBezTo>
                      <a:cubicBezTo>
                        <a:pt x="8812" y="305"/>
                        <a:pt x="8804" y="297"/>
                        <a:pt x="8796" y="289"/>
                      </a:cubicBezTo>
                      <a:cubicBezTo>
                        <a:pt x="8784" y="280"/>
                        <a:pt x="8775" y="276"/>
                        <a:pt x="8767" y="269"/>
                      </a:cubicBezTo>
                      <a:cubicBezTo>
                        <a:pt x="8755" y="256"/>
                        <a:pt x="8739" y="244"/>
                        <a:pt x="8722" y="231"/>
                      </a:cubicBezTo>
                      <a:lnTo>
                        <a:pt x="8698" y="207"/>
                      </a:lnTo>
                      <a:cubicBezTo>
                        <a:pt x="8670" y="186"/>
                        <a:pt x="8645" y="167"/>
                        <a:pt x="8621" y="150"/>
                      </a:cubicBezTo>
                      <a:cubicBezTo>
                        <a:pt x="8613" y="143"/>
                        <a:pt x="8604" y="138"/>
                        <a:pt x="8600" y="134"/>
                      </a:cubicBezTo>
                      <a:lnTo>
                        <a:pt x="8596" y="130"/>
                      </a:lnTo>
                      <a:cubicBezTo>
                        <a:pt x="8568" y="109"/>
                        <a:pt x="8540" y="89"/>
                        <a:pt x="8511" y="73"/>
                      </a:cubicBezTo>
                      <a:cubicBezTo>
                        <a:pt x="8482" y="73"/>
                        <a:pt x="8454" y="69"/>
                        <a:pt x="8425" y="64"/>
                      </a:cubicBezTo>
                      <a:cubicBezTo>
                        <a:pt x="8397" y="64"/>
                        <a:pt x="8369" y="61"/>
                        <a:pt x="8341" y="61"/>
                      </a:cubicBezTo>
                      <a:cubicBezTo>
                        <a:pt x="8307" y="57"/>
                        <a:pt x="8271" y="57"/>
                        <a:pt x="8238" y="53"/>
                      </a:cubicBezTo>
                      <a:cubicBezTo>
                        <a:pt x="8198" y="49"/>
                        <a:pt x="8157" y="49"/>
                        <a:pt x="8116" y="45"/>
                      </a:cubicBezTo>
                      <a:cubicBezTo>
                        <a:pt x="8092" y="45"/>
                        <a:pt x="8063" y="40"/>
                        <a:pt x="8039" y="40"/>
                      </a:cubicBezTo>
                      <a:cubicBezTo>
                        <a:pt x="7990" y="36"/>
                        <a:pt x="7941" y="32"/>
                        <a:pt x="7892" y="32"/>
                      </a:cubicBezTo>
                      <a:cubicBezTo>
                        <a:pt x="7847" y="28"/>
                        <a:pt x="7804" y="28"/>
                        <a:pt x="7759" y="24"/>
                      </a:cubicBezTo>
                      <a:cubicBezTo>
                        <a:pt x="7697" y="21"/>
                        <a:pt x="7637" y="21"/>
                        <a:pt x="7575" y="16"/>
                      </a:cubicBezTo>
                      <a:cubicBezTo>
                        <a:pt x="7515" y="12"/>
                        <a:pt x="7453" y="12"/>
                        <a:pt x="7396" y="12"/>
                      </a:cubicBezTo>
                      <a:cubicBezTo>
                        <a:pt x="7376" y="8"/>
                        <a:pt x="7355" y="8"/>
                        <a:pt x="7340" y="8"/>
                      </a:cubicBezTo>
                      <a:lnTo>
                        <a:pt x="7282" y="8"/>
                      </a:lnTo>
                      <a:cubicBezTo>
                        <a:pt x="7262" y="8"/>
                        <a:pt x="7242" y="8"/>
                        <a:pt x="7226" y="4"/>
                      </a:cubicBezTo>
                      <a:lnTo>
                        <a:pt x="7107" y="4"/>
                      </a:lnTo>
                      <a:cubicBezTo>
                        <a:pt x="7055" y="4"/>
                        <a:pt x="7002" y="4"/>
                        <a:pt x="69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" name="Google Shape;849;p36"/>
                <p:cNvSpPr/>
                <p:nvPr/>
              </p:nvSpPr>
              <p:spPr>
                <a:xfrm>
                  <a:off x="4293058" y="2016102"/>
                  <a:ext cx="138551" cy="303703"/>
                </a:xfrm>
                <a:custGeom>
                  <a:rect b="b" l="l" r="r" t="t"/>
                  <a:pathLst>
                    <a:path extrusionOk="0" h="2409" w="1099">
                      <a:moveTo>
                        <a:pt x="131" y="0"/>
                      </a:moveTo>
                      <a:cubicBezTo>
                        <a:pt x="103" y="98"/>
                        <a:pt x="66" y="196"/>
                        <a:pt x="42" y="273"/>
                      </a:cubicBezTo>
                      <a:cubicBezTo>
                        <a:pt x="30" y="309"/>
                        <a:pt x="17" y="342"/>
                        <a:pt x="13" y="367"/>
                      </a:cubicBezTo>
                      <a:cubicBezTo>
                        <a:pt x="1" y="574"/>
                        <a:pt x="250" y="1200"/>
                        <a:pt x="424" y="1611"/>
                      </a:cubicBezTo>
                      <a:cubicBezTo>
                        <a:pt x="530" y="1863"/>
                        <a:pt x="586" y="2136"/>
                        <a:pt x="591" y="2408"/>
                      </a:cubicBezTo>
                      <a:cubicBezTo>
                        <a:pt x="606" y="2409"/>
                        <a:pt x="620" y="2409"/>
                        <a:pt x="633" y="2409"/>
                      </a:cubicBezTo>
                      <a:cubicBezTo>
                        <a:pt x="862" y="2409"/>
                        <a:pt x="1014" y="2344"/>
                        <a:pt x="1014" y="2344"/>
                      </a:cubicBezTo>
                      <a:cubicBezTo>
                        <a:pt x="1014" y="2344"/>
                        <a:pt x="1099" y="1933"/>
                        <a:pt x="1014" y="1786"/>
                      </a:cubicBezTo>
                      <a:cubicBezTo>
                        <a:pt x="839" y="1554"/>
                        <a:pt x="680" y="1270"/>
                        <a:pt x="546" y="997"/>
                      </a:cubicBezTo>
                      <a:cubicBezTo>
                        <a:pt x="526" y="956"/>
                        <a:pt x="505" y="911"/>
                        <a:pt x="485" y="870"/>
                      </a:cubicBezTo>
                      <a:cubicBezTo>
                        <a:pt x="265" y="403"/>
                        <a:pt x="131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BD85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36"/>
                <p:cNvSpPr/>
                <p:nvPr/>
              </p:nvSpPr>
              <p:spPr>
                <a:xfrm>
                  <a:off x="3547851" y="2253998"/>
                  <a:ext cx="439732" cy="249366"/>
                </a:xfrm>
                <a:custGeom>
                  <a:rect b="b" l="l" r="r" t="t"/>
                  <a:pathLst>
                    <a:path extrusionOk="0" h="1978" w="3488">
                      <a:moveTo>
                        <a:pt x="3065" y="1"/>
                      </a:moveTo>
                      <a:cubicBezTo>
                        <a:pt x="3076" y="164"/>
                        <a:pt x="3080" y="282"/>
                        <a:pt x="3065" y="391"/>
                      </a:cubicBezTo>
                      <a:cubicBezTo>
                        <a:pt x="3061" y="420"/>
                        <a:pt x="3056" y="453"/>
                        <a:pt x="3048" y="481"/>
                      </a:cubicBezTo>
                      <a:cubicBezTo>
                        <a:pt x="2954" y="920"/>
                        <a:pt x="2576" y="1246"/>
                        <a:pt x="2128" y="1291"/>
                      </a:cubicBezTo>
                      <a:cubicBezTo>
                        <a:pt x="1445" y="1360"/>
                        <a:pt x="603" y="1429"/>
                        <a:pt x="603" y="1429"/>
                      </a:cubicBezTo>
                      <a:lnTo>
                        <a:pt x="538" y="1225"/>
                      </a:lnTo>
                      <a:lnTo>
                        <a:pt x="363" y="1327"/>
                      </a:lnTo>
                      <a:cubicBezTo>
                        <a:pt x="282" y="1327"/>
                        <a:pt x="123" y="1258"/>
                        <a:pt x="10" y="1201"/>
                      </a:cubicBezTo>
                      <a:lnTo>
                        <a:pt x="1" y="1974"/>
                      </a:lnTo>
                      <a:cubicBezTo>
                        <a:pt x="351" y="1912"/>
                        <a:pt x="928" y="1848"/>
                        <a:pt x="1791" y="1848"/>
                      </a:cubicBezTo>
                      <a:lnTo>
                        <a:pt x="1844" y="1848"/>
                      </a:lnTo>
                      <a:cubicBezTo>
                        <a:pt x="1893" y="1852"/>
                        <a:pt x="1946" y="1852"/>
                        <a:pt x="1998" y="1852"/>
                      </a:cubicBezTo>
                      <a:lnTo>
                        <a:pt x="2117" y="1852"/>
                      </a:lnTo>
                      <a:cubicBezTo>
                        <a:pt x="2133" y="1856"/>
                        <a:pt x="2153" y="1856"/>
                        <a:pt x="2173" y="1856"/>
                      </a:cubicBezTo>
                      <a:lnTo>
                        <a:pt x="2231" y="1856"/>
                      </a:lnTo>
                      <a:cubicBezTo>
                        <a:pt x="2246" y="1856"/>
                        <a:pt x="2267" y="1856"/>
                        <a:pt x="2287" y="1860"/>
                      </a:cubicBezTo>
                      <a:cubicBezTo>
                        <a:pt x="2406" y="1860"/>
                        <a:pt x="2528" y="1869"/>
                        <a:pt x="2650" y="1872"/>
                      </a:cubicBezTo>
                      <a:cubicBezTo>
                        <a:pt x="2695" y="1876"/>
                        <a:pt x="2738" y="1876"/>
                        <a:pt x="2783" y="1880"/>
                      </a:cubicBezTo>
                      <a:cubicBezTo>
                        <a:pt x="2832" y="1880"/>
                        <a:pt x="2881" y="1884"/>
                        <a:pt x="2930" y="1888"/>
                      </a:cubicBezTo>
                      <a:cubicBezTo>
                        <a:pt x="2954" y="1888"/>
                        <a:pt x="2983" y="1893"/>
                        <a:pt x="3007" y="1893"/>
                      </a:cubicBezTo>
                      <a:cubicBezTo>
                        <a:pt x="3048" y="1897"/>
                        <a:pt x="3089" y="1897"/>
                        <a:pt x="3129" y="1901"/>
                      </a:cubicBezTo>
                      <a:cubicBezTo>
                        <a:pt x="3162" y="1905"/>
                        <a:pt x="3198" y="1905"/>
                        <a:pt x="3232" y="1909"/>
                      </a:cubicBezTo>
                      <a:cubicBezTo>
                        <a:pt x="3260" y="1909"/>
                        <a:pt x="3288" y="1912"/>
                        <a:pt x="3316" y="1912"/>
                      </a:cubicBezTo>
                      <a:cubicBezTo>
                        <a:pt x="3345" y="1917"/>
                        <a:pt x="3373" y="1921"/>
                        <a:pt x="3402" y="1921"/>
                      </a:cubicBezTo>
                      <a:cubicBezTo>
                        <a:pt x="3431" y="1937"/>
                        <a:pt x="3459" y="1957"/>
                        <a:pt x="3487" y="1978"/>
                      </a:cubicBezTo>
                      <a:lnTo>
                        <a:pt x="3435" y="9"/>
                      </a:lnTo>
                      <a:cubicBezTo>
                        <a:pt x="3435" y="9"/>
                        <a:pt x="3431" y="9"/>
                        <a:pt x="3427" y="13"/>
                      </a:cubicBezTo>
                      <a:lnTo>
                        <a:pt x="3410" y="13"/>
                      </a:lnTo>
                      <a:cubicBezTo>
                        <a:pt x="3402" y="17"/>
                        <a:pt x="3394" y="17"/>
                        <a:pt x="3386" y="17"/>
                      </a:cubicBezTo>
                      <a:cubicBezTo>
                        <a:pt x="3378" y="17"/>
                        <a:pt x="3369" y="21"/>
                        <a:pt x="3361" y="21"/>
                      </a:cubicBezTo>
                      <a:lnTo>
                        <a:pt x="3341" y="21"/>
                      </a:lnTo>
                      <a:cubicBezTo>
                        <a:pt x="3333" y="21"/>
                        <a:pt x="3329" y="25"/>
                        <a:pt x="3316" y="25"/>
                      </a:cubicBezTo>
                      <a:lnTo>
                        <a:pt x="3232" y="25"/>
                      </a:lnTo>
                      <a:lnTo>
                        <a:pt x="3227" y="21"/>
                      </a:lnTo>
                      <a:lnTo>
                        <a:pt x="3207" y="21"/>
                      </a:lnTo>
                      <a:cubicBezTo>
                        <a:pt x="3194" y="21"/>
                        <a:pt x="3187" y="21"/>
                        <a:pt x="3174" y="17"/>
                      </a:cubicBezTo>
                      <a:cubicBezTo>
                        <a:pt x="3158" y="17"/>
                        <a:pt x="3142" y="17"/>
                        <a:pt x="3125" y="13"/>
                      </a:cubicBezTo>
                      <a:cubicBezTo>
                        <a:pt x="3105" y="9"/>
                        <a:pt x="3085" y="5"/>
                        <a:pt x="3065" y="1"/>
                      </a:cubicBezTo>
                      <a:close/>
                    </a:path>
                  </a:pathLst>
                </a:custGeom>
                <a:solidFill>
                  <a:srgbClr val="BD85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" name="Google Shape;851;p36"/>
                <p:cNvSpPr/>
                <p:nvPr/>
              </p:nvSpPr>
              <p:spPr>
                <a:xfrm>
                  <a:off x="3615551" y="2408435"/>
                  <a:ext cx="8447" cy="25844"/>
                </a:xfrm>
                <a:custGeom>
                  <a:rect b="b" l="l" r="r" t="t"/>
                  <a:pathLst>
                    <a:path extrusionOk="0" h="205" w="67">
                      <a:moveTo>
                        <a:pt x="1" y="0"/>
                      </a:moveTo>
                      <a:lnTo>
                        <a:pt x="66" y="204"/>
                      </a:lnTo>
                      <a:lnTo>
                        <a:pt x="66" y="204"/>
                      </a:lnTo>
                      <a:close/>
                    </a:path>
                  </a:pathLst>
                </a:custGeom>
                <a:solidFill>
                  <a:srgbClr val="F4BDC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" name="Google Shape;852;p36"/>
                <p:cNvSpPr/>
                <p:nvPr/>
              </p:nvSpPr>
              <p:spPr>
                <a:xfrm>
                  <a:off x="3933629" y="2253998"/>
                  <a:ext cx="630" cy="126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4BDC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3" name="Google Shape;853;p36"/>
                <p:cNvSpPr/>
                <p:nvPr/>
              </p:nvSpPr>
              <p:spPr>
                <a:xfrm>
                  <a:off x="3963256" y="2257150"/>
                  <a:ext cx="2774" cy="126"/>
                </a:xfrm>
                <a:custGeom>
                  <a:rect b="b" l="l" r="r" t="t"/>
                  <a:pathLst>
                    <a:path extrusionOk="0" h="1" w="22">
                      <a:moveTo>
                        <a:pt x="1" y="0"/>
                      </a:move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4BDC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4" name="Google Shape;854;p36"/>
                <p:cNvSpPr/>
                <p:nvPr/>
              </p:nvSpPr>
              <p:spPr>
                <a:xfrm>
                  <a:off x="3961364" y="2257150"/>
                  <a:ext cx="2017" cy="126"/>
                </a:xfrm>
                <a:custGeom>
                  <a:rect b="b" l="l" r="r" t="t"/>
                  <a:pathLst>
                    <a:path extrusionOk="0" h="1" w="16">
                      <a:moveTo>
                        <a:pt x="0" y="0"/>
                      </a:move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4BDC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5" name="Google Shape;855;p36"/>
                <p:cNvSpPr/>
                <p:nvPr/>
              </p:nvSpPr>
              <p:spPr>
                <a:xfrm>
                  <a:off x="3958213" y="2257150"/>
                  <a:ext cx="3278" cy="126"/>
                </a:xfrm>
                <a:custGeom>
                  <a:rect b="b" l="l" r="r" t="t"/>
                  <a:pathLst>
                    <a:path extrusionOk="0" h="1" w="26">
                      <a:moveTo>
                        <a:pt x="1" y="0"/>
                      </a:moveTo>
                      <a:lnTo>
                        <a:pt x="25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F4BDC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6" name="Google Shape;856;p36"/>
                <p:cNvSpPr/>
                <p:nvPr/>
              </p:nvSpPr>
              <p:spPr>
                <a:xfrm>
                  <a:off x="3980779" y="2255006"/>
                  <a:ext cx="126" cy="126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4BDC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7" name="Google Shape;857;p36"/>
                <p:cNvSpPr/>
                <p:nvPr/>
              </p:nvSpPr>
              <p:spPr>
                <a:xfrm>
                  <a:off x="3980779" y="2255006"/>
                  <a:ext cx="133886" cy="376697"/>
                </a:xfrm>
                <a:custGeom>
                  <a:rect b="b" l="l" r="r" t="t"/>
                  <a:pathLst>
                    <a:path extrusionOk="0" h="2988" w="1062">
                      <a:moveTo>
                        <a:pt x="1" y="1"/>
                      </a:moveTo>
                      <a:lnTo>
                        <a:pt x="1" y="5"/>
                      </a:lnTo>
                      <a:cubicBezTo>
                        <a:pt x="1" y="5"/>
                        <a:pt x="1" y="7"/>
                        <a:pt x="1" y="9"/>
                      </a:cubicBezTo>
                      <a:lnTo>
                        <a:pt x="1" y="9"/>
                      </a:lnTo>
                      <a:lnTo>
                        <a:pt x="1" y="1"/>
                      </a:lnTo>
                      <a:close/>
                      <a:moveTo>
                        <a:pt x="1" y="9"/>
                      </a:moveTo>
                      <a:lnTo>
                        <a:pt x="53" y="1970"/>
                      </a:lnTo>
                      <a:lnTo>
                        <a:pt x="57" y="1974"/>
                      </a:lnTo>
                      <a:cubicBezTo>
                        <a:pt x="61" y="1978"/>
                        <a:pt x="70" y="1983"/>
                        <a:pt x="78" y="1990"/>
                      </a:cubicBezTo>
                      <a:cubicBezTo>
                        <a:pt x="102" y="2007"/>
                        <a:pt x="127" y="2026"/>
                        <a:pt x="155" y="2047"/>
                      </a:cubicBezTo>
                      <a:lnTo>
                        <a:pt x="179" y="2071"/>
                      </a:lnTo>
                      <a:cubicBezTo>
                        <a:pt x="196" y="2084"/>
                        <a:pt x="212" y="2096"/>
                        <a:pt x="224" y="2109"/>
                      </a:cubicBezTo>
                      <a:cubicBezTo>
                        <a:pt x="232" y="2116"/>
                        <a:pt x="241" y="2120"/>
                        <a:pt x="253" y="2129"/>
                      </a:cubicBezTo>
                      <a:cubicBezTo>
                        <a:pt x="261" y="2137"/>
                        <a:pt x="269" y="2145"/>
                        <a:pt x="277" y="2153"/>
                      </a:cubicBezTo>
                      <a:cubicBezTo>
                        <a:pt x="294" y="2169"/>
                        <a:pt x="314" y="2186"/>
                        <a:pt x="335" y="2202"/>
                      </a:cubicBezTo>
                      <a:cubicBezTo>
                        <a:pt x="338" y="2210"/>
                        <a:pt x="346" y="2214"/>
                        <a:pt x="354" y="2222"/>
                      </a:cubicBezTo>
                      <a:cubicBezTo>
                        <a:pt x="403" y="2267"/>
                        <a:pt x="448" y="2312"/>
                        <a:pt x="497" y="2360"/>
                      </a:cubicBezTo>
                      <a:cubicBezTo>
                        <a:pt x="509" y="2368"/>
                        <a:pt x="517" y="2381"/>
                        <a:pt x="530" y="2389"/>
                      </a:cubicBezTo>
                      <a:cubicBezTo>
                        <a:pt x="538" y="2401"/>
                        <a:pt x="545" y="2409"/>
                        <a:pt x="558" y="2422"/>
                      </a:cubicBezTo>
                      <a:cubicBezTo>
                        <a:pt x="566" y="2430"/>
                        <a:pt x="574" y="2441"/>
                        <a:pt x="586" y="2450"/>
                      </a:cubicBezTo>
                      <a:cubicBezTo>
                        <a:pt x="664" y="2531"/>
                        <a:pt x="741" y="2617"/>
                        <a:pt x="818" y="2702"/>
                      </a:cubicBezTo>
                      <a:cubicBezTo>
                        <a:pt x="827" y="2710"/>
                        <a:pt x="834" y="2719"/>
                        <a:pt x="842" y="2727"/>
                      </a:cubicBezTo>
                      <a:cubicBezTo>
                        <a:pt x="851" y="2739"/>
                        <a:pt x="863" y="2751"/>
                        <a:pt x="875" y="2768"/>
                      </a:cubicBezTo>
                      <a:cubicBezTo>
                        <a:pt x="940" y="2841"/>
                        <a:pt x="1005" y="2914"/>
                        <a:pt x="1062" y="2987"/>
                      </a:cubicBezTo>
                      <a:lnTo>
                        <a:pt x="1050" y="2462"/>
                      </a:lnTo>
                      <a:cubicBezTo>
                        <a:pt x="1022" y="2438"/>
                        <a:pt x="997" y="2417"/>
                        <a:pt x="973" y="2393"/>
                      </a:cubicBezTo>
                      <a:cubicBezTo>
                        <a:pt x="949" y="2373"/>
                        <a:pt x="928" y="2349"/>
                        <a:pt x="908" y="2324"/>
                      </a:cubicBezTo>
                      <a:cubicBezTo>
                        <a:pt x="904" y="2319"/>
                        <a:pt x="900" y="2312"/>
                        <a:pt x="891" y="2304"/>
                      </a:cubicBezTo>
                      <a:cubicBezTo>
                        <a:pt x="887" y="2300"/>
                        <a:pt x="883" y="2291"/>
                        <a:pt x="879" y="2287"/>
                      </a:cubicBezTo>
                      <a:cubicBezTo>
                        <a:pt x="855" y="2255"/>
                        <a:pt x="831" y="2218"/>
                        <a:pt x="810" y="2182"/>
                      </a:cubicBezTo>
                      <a:cubicBezTo>
                        <a:pt x="806" y="2173"/>
                        <a:pt x="802" y="2169"/>
                        <a:pt x="798" y="2165"/>
                      </a:cubicBezTo>
                      <a:cubicBezTo>
                        <a:pt x="793" y="2157"/>
                        <a:pt x="789" y="2153"/>
                        <a:pt x="789" y="2145"/>
                      </a:cubicBezTo>
                      <a:cubicBezTo>
                        <a:pt x="786" y="2141"/>
                        <a:pt x="782" y="2137"/>
                        <a:pt x="778" y="2129"/>
                      </a:cubicBezTo>
                      <a:lnTo>
                        <a:pt x="778" y="2124"/>
                      </a:lnTo>
                      <a:cubicBezTo>
                        <a:pt x="774" y="2120"/>
                        <a:pt x="769" y="2116"/>
                        <a:pt x="769" y="2112"/>
                      </a:cubicBezTo>
                      <a:cubicBezTo>
                        <a:pt x="765" y="2109"/>
                        <a:pt x="761" y="2100"/>
                        <a:pt x="757" y="2092"/>
                      </a:cubicBezTo>
                      <a:cubicBezTo>
                        <a:pt x="757" y="2088"/>
                        <a:pt x="753" y="2084"/>
                        <a:pt x="749" y="2075"/>
                      </a:cubicBezTo>
                      <a:cubicBezTo>
                        <a:pt x="745" y="2064"/>
                        <a:pt x="737" y="2056"/>
                        <a:pt x="733" y="2047"/>
                      </a:cubicBezTo>
                      <a:cubicBezTo>
                        <a:pt x="729" y="2039"/>
                        <a:pt x="725" y="2026"/>
                        <a:pt x="716" y="2019"/>
                      </a:cubicBezTo>
                      <a:cubicBezTo>
                        <a:pt x="716" y="2011"/>
                        <a:pt x="712" y="2002"/>
                        <a:pt x="708" y="1998"/>
                      </a:cubicBezTo>
                      <a:cubicBezTo>
                        <a:pt x="696" y="1974"/>
                        <a:pt x="684" y="1945"/>
                        <a:pt x="667" y="1921"/>
                      </a:cubicBezTo>
                      <a:lnTo>
                        <a:pt x="667" y="1917"/>
                      </a:lnTo>
                      <a:cubicBezTo>
                        <a:pt x="660" y="1897"/>
                        <a:pt x="647" y="1872"/>
                        <a:pt x="639" y="1852"/>
                      </a:cubicBezTo>
                      <a:cubicBezTo>
                        <a:pt x="635" y="1848"/>
                        <a:pt x="631" y="1840"/>
                        <a:pt x="631" y="1836"/>
                      </a:cubicBezTo>
                      <a:cubicBezTo>
                        <a:pt x="627" y="1827"/>
                        <a:pt x="623" y="1820"/>
                        <a:pt x="619" y="1812"/>
                      </a:cubicBezTo>
                      <a:lnTo>
                        <a:pt x="619" y="1807"/>
                      </a:lnTo>
                      <a:cubicBezTo>
                        <a:pt x="615" y="1803"/>
                        <a:pt x="611" y="1795"/>
                        <a:pt x="607" y="1787"/>
                      </a:cubicBezTo>
                      <a:cubicBezTo>
                        <a:pt x="607" y="1778"/>
                        <a:pt x="603" y="1775"/>
                        <a:pt x="598" y="1767"/>
                      </a:cubicBezTo>
                      <a:cubicBezTo>
                        <a:pt x="594" y="1758"/>
                        <a:pt x="590" y="1750"/>
                        <a:pt x="590" y="1742"/>
                      </a:cubicBezTo>
                      <a:cubicBezTo>
                        <a:pt x="586" y="1734"/>
                        <a:pt x="583" y="1730"/>
                        <a:pt x="583" y="1722"/>
                      </a:cubicBezTo>
                      <a:cubicBezTo>
                        <a:pt x="579" y="1722"/>
                        <a:pt x="579" y="1722"/>
                        <a:pt x="579" y="1718"/>
                      </a:cubicBezTo>
                      <a:cubicBezTo>
                        <a:pt x="570" y="1697"/>
                        <a:pt x="562" y="1677"/>
                        <a:pt x="549" y="1653"/>
                      </a:cubicBezTo>
                      <a:lnTo>
                        <a:pt x="549" y="1649"/>
                      </a:lnTo>
                      <a:cubicBezTo>
                        <a:pt x="534" y="1612"/>
                        <a:pt x="517" y="1572"/>
                        <a:pt x="500" y="1531"/>
                      </a:cubicBezTo>
                      <a:cubicBezTo>
                        <a:pt x="497" y="1523"/>
                        <a:pt x="497" y="1519"/>
                        <a:pt x="493" y="1514"/>
                      </a:cubicBezTo>
                      <a:cubicBezTo>
                        <a:pt x="493" y="1506"/>
                        <a:pt x="489" y="1498"/>
                        <a:pt x="485" y="1489"/>
                      </a:cubicBezTo>
                      <a:cubicBezTo>
                        <a:pt x="485" y="1482"/>
                        <a:pt x="481" y="1478"/>
                        <a:pt x="481" y="1474"/>
                      </a:cubicBezTo>
                      <a:cubicBezTo>
                        <a:pt x="468" y="1446"/>
                        <a:pt x="457" y="1421"/>
                        <a:pt x="448" y="1392"/>
                      </a:cubicBezTo>
                      <a:cubicBezTo>
                        <a:pt x="448" y="1388"/>
                        <a:pt x="444" y="1388"/>
                        <a:pt x="444" y="1384"/>
                      </a:cubicBezTo>
                      <a:cubicBezTo>
                        <a:pt x="444" y="1380"/>
                        <a:pt x="440" y="1372"/>
                        <a:pt x="436" y="1364"/>
                      </a:cubicBezTo>
                      <a:cubicBezTo>
                        <a:pt x="436" y="1360"/>
                        <a:pt x="436" y="1356"/>
                        <a:pt x="432" y="1352"/>
                      </a:cubicBezTo>
                      <a:cubicBezTo>
                        <a:pt x="423" y="1324"/>
                        <a:pt x="412" y="1294"/>
                        <a:pt x="399" y="1266"/>
                      </a:cubicBezTo>
                      <a:cubicBezTo>
                        <a:pt x="399" y="1262"/>
                        <a:pt x="399" y="1258"/>
                        <a:pt x="395" y="1254"/>
                      </a:cubicBezTo>
                      <a:cubicBezTo>
                        <a:pt x="387" y="1221"/>
                        <a:pt x="375" y="1193"/>
                        <a:pt x="363" y="1164"/>
                      </a:cubicBezTo>
                      <a:cubicBezTo>
                        <a:pt x="363" y="1157"/>
                        <a:pt x="359" y="1148"/>
                        <a:pt x="354" y="1140"/>
                      </a:cubicBezTo>
                      <a:cubicBezTo>
                        <a:pt x="350" y="1132"/>
                        <a:pt x="350" y="1123"/>
                        <a:pt x="346" y="1116"/>
                      </a:cubicBezTo>
                      <a:cubicBezTo>
                        <a:pt x="342" y="1108"/>
                        <a:pt x="342" y="1099"/>
                        <a:pt x="338" y="1091"/>
                      </a:cubicBezTo>
                      <a:cubicBezTo>
                        <a:pt x="326" y="1055"/>
                        <a:pt x="314" y="1022"/>
                        <a:pt x="305" y="994"/>
                      </a:cubicBezTo>
                      <a:cubicBezTo>
                        <a:pt x="301" y="986"/>
                        <a:pt x="297" y="977"/>
                        <a:pt x="297" y="969"/>
                      </a:cubicBezTo>
                      <a:cubicBezTo>
                        <a:pt x="294" y="961"/>
                        <a:pt x="290" y="953"/>
                        <a:pt x="290" y="945"/>
                      </a:cubicBezTo>
                      <a:cubicBezTo>
                        <a:pt x="281" y="928"/>
                        <a:pt x="277" y="916"/>
                        <a:pt x="273" y="904"/>
                      </a:cubicBezTo>
                      <a:cubicBezTo>
                        <a:pt x="273" y="892"/>
                        <a:pt x="269" y="884"/>
                        <a:pt x="265" y="871"/>
                      </a:cubicBezTo>
                      <a:cubicBezTo>
                        <a:pt x="256" y="851"/>
                        <a:pt x="253" y="835"/>
                        <a:pt x="245" y="815"/>
                      </a:cubicBezTo>
                      <a:cubicBezTo>
                        <a:pt x="237" y="790"/>
                        <a:pt x="228" y="762"/>
                        <a:pt x="220" y="738"/>
                      </a:cubicBezTo>
                      <a:cubicBezTo>
                        <a:pt x="208" y="697"/>
                        <a:pt x="196" y="660"/>
                        <a:pt x="183" y="620"/>
                      </a:cubicBezTo>
                      <a:cubicBezTo>
                        <a:pt x="179" y="616"/>
                        <a:pt x="179" y="611"/>
                        <a:pt x="179" y="611"/>
                      </a:cubicBezTo>
                      <a:cubicBezTo>
                        <a:pt x="175" y="603"/>
                        <a:pt x="175" y="595"/>
                        <a:pt x="171" y="586"/>
                      </a:cubicBezTo>
                      <a:cubicBezTo>
                        <a:pt x="171" y="582"/>
                        <a:pt x="171" y="582"/>
                        <a:pt x="168" y="579"/>
                      </a:cubicBezTo>
                      <a:lnTo>
                        <a:pt x="168" y="567"/>
                      </a:lnTo>
                      <a:cubicBezTo>
                        <a:pt x="164" y="558"/>
                        <a:pt x="164" y="554"/>
                        <a:pt x="159" y="546"/>
                      </a:cubicBezTo>
                      <a:cubicBezTo>
                        <a:pt x="155" y="534"/>
                        <a:pt x="151" y="526"/>
                        <a:pt x="151" y="513"/>
                      </a:cubicBezTo>
                      <a:cubicBezTo>
                        <a:pt x="147" y="513"/>
                        <a:pt x="147" y="509"/>
                        <a:pt x="147" y="505"/>
                      </a:cubicBezTo>
                      <a:cubicBezTo>
                        <a:pt x="143" y="494"/>
                        <a:pt x="139" y="485"/>
                        <a:pt x="139" y="473"/>
                      </a:cubicBezTo>
                      <a:cubicBezTo>
                        <a:pt x="134" y="473"/>
                        <a:pt x="134" y="469"/>
                        <a:pt x="134" y="464"/>
                      </a:cubicBezTo>
                      <a:cubicBezTo>
                        <a:pt x="134" y="460"/>
                        <a:pt x="130" y="457"/>
                        <a:pt x="130" y="457"/>
                      </a:cubicBezTo>
                      <a:cubicBezTo>
                        <a:pt x="127" y="445"/>
                        <a:pt x="127" y="436"/>
                        <a:pt x="123" y="428"/>
                      </a:cubicBezTo>
                      <a:lnTo>
                        <a:pt x="119" y="416"/>
                      </a:lnTo>
                      <a:lnTo>
                        <a:pt x="119" y="408"/>
                      </a:lnTo>
                      <a:cubicBezTo>
                        <a:pt x="115" y="400"/>
                        <a:pt x="115" y="396"/>
                        <a:pt x="110" y="387"/>
                      </a:cubicBezTo>
                      <a:cubicBezTo>
                        <a:pt x="110" y="383"/>
                        <a:pt x="110" y="383"/>
                        <a:pt x="106" y="379"/>
                      </a:cubicBezTo>
                      <a:cubicBezTo>
                        <a:pt x="102" y="359"/>
                        <a:pt x="98" y="342"/>
                        <a:pt x="94" y="327"/>
                      </a:cubicBezTo>
                      <a:cubicBezTo>
                        <a:pt x="86" y="306"/>
                        <a:pt x="82" y="290"/>
                        <a:pt x="78" y="274"/>
                      </a:cubicBezTo>
                      <a:cubicBezTo>
                        <a:pt x="74" y="269"/>
                        <a:pt x="74" y="265"/>
                        <a:pt x="74" y="257"/>
                      </a:cubicBezTo>
                      <a:cubicBezTo>
                        <a:pt x="70" y="253"/>
                        <a:pt x="70" y="250"/>
                        <a:pt x="70" y="245"/>
                      </a:cubicBezTo>
                      <a:cubicBezTo>
                        <a:pt x="66" y="241"/>
                        <a:pt x="66" y="241"/>
                        <a:pt x="66" y="237"/>
                      </a:cubicBezTo>
                      <a:cubicBezTo>
                        <a:pt x="66" y="229"/>
                        <a:pt x="61" y="220"/>
                        <a:pt x="57" y="212"/>
                      </a:cubicBezTo>
                      <a:cubicBezTo>
                        <a:pt x="57" y="209"/>
                        <a:pt x="57" y="205"/>
                        <a:pt x="53" y="201"/>
                      </a:cubicBezTo>
                      <a:lnTo>
                        <a:pt x="53" y="192"/>
                      </a:lnTo>
                      <a:cubicBezTo>
                        <a:pt x="53" y="192"/>
                        <a:pt x="53" y="188"/>
                        <a:pt x="49" y="184"/>
                      </a:cubicBezTo>
                      <a:cubicBezTo>
                        <a:pt x="49" y="180"/>
                        <a:pt x="46" y="171"/>
                        <a:pt x="46" y="168"/>
                      </a:cubicBezTo>
                      <a:cubicBezTo>
                        <a:pt x="46" y="160"/>
                        <a:pt x="42" y="152"/>
                        <a:pt x="42" y="147"/>
                      </a:cubicBezTo>
                      <a:cubicBezTo>
                        <a:pt x="37" y="139"/>
                        <a:pt x="33" y="131"/>
                        <a:pt x="33" y="123"/>
                      </a:cubicBezTo>
                      <a:cubicBezTo>
                        <a:pt x="33" y="119"/>
                        <a:pt x="29" y="115"/>
                        <a:pt x="29" y="111"/>
                      </a:cubicBezTo>
                      <a:lnTo>
                        <a:pt x="29" y="107"/>
                      </a:lnTo>
                      <a:cubicBezTo>
                        <a:pt x="29" y="103"/>
                        <a:pt x="29" y="103"/>
                        <a:pt x="25" y="98"/>
                      </a:cubicBezTo>
                      <a:cubicBezTo>
                        <a:pt x="25" y="94"/>
                        <a:pt x="25" y="90"/>
                        <a:pt x="21" y="86"/>
                      </a:cubicBezTo>
                      <a:cubicBezTo>
                        <a:pt x="17" y="66"/>
                        <a:pt x="12" y="49"/>
                        <a:pt x="8" y="38"/>
                      </a:cubicBezTo>
                      <a:cubicBezTo>
                        <a:pt x="8" y="34"/>
                        <a:pt x="8" y="30"/>
                        <a:pt x="5" y="30"/>
                      </a:cubicBezTo>
                      <a:cubicBezTo>
                        <a:pt x="2" y="20"/>
                        <a:pt x="1" y="13"/>
                        <a:pt x="1" y="9"/>
                      </a:cubicBezTo>
                      <a:close/>
                    </a:path>
                  </a:pathLst>
                </a:custGeom>
                <a:solidFill>
                  <a:srgbClr val="F4BDC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8" name="Google Shape;858;p36"/>
                <p:cNvSpPr/>
                <p:nvPr/>
              </p:nvSpPr>
              <p:spPr>
                <a:xfrm>
                  <a:off x="4110875" y="2565267"/>
                  <a:ext cx="226170" cy="90518"/>
                </a:xfrm>
                <a:custGeom>
                  <a:rect b="b" l="l" r="r" t="t"/>
                  <a:pathLst>
                    <a:path extrusionOk="0" h="718" w="1794">
                      <a:moveTo>
                        <a:pt x="0" y="1"/>
                      </a:moveTo>
                      <a:lnTo>
                        <a:pt x="12" y="526"/>
                      </a:lnTo>
                      <a:cubicBezTo>
                        <a:pt x="45" y="562"/>
                        <a:pt x="73" y="599"/>
                        <a:pt x="106" y="636"/>
                      </a:cubicBezTo>
                      <a:cubicBezTo>
                        <a:pt x="106" y="636"/>
                        <a:pt x="704" y="717"/>
                        <a:pt x="1204" y="717"/>
                      </a:cubicBezTo>
                      <a:cubicBezTo>
                        <a:pt x="1454" y="717"/>
                        <a:pt x="1680" y="697"/>
                        <a:pt x="1794" y="636"/>
                      </a:cubicBezTo>
                      <a:cubicBezTo>
                        <a:pt x="1794" y="636"/>
                        <a:pt x="541" y="429"/>
                        <a:pt x="0" y="1"/>
                      </a:cubicBezTo>
                      <a:close/>
                    </a:path>
                  </a:pathLst>
                </a:custGeom>
                <a:solidFill>
                  <a:srgbClr val="2A1F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9" name="Google Shape;859;p36"/>
                <p:cNvSpPr/>
                <p:nvPr/>
              </p:nvSpPr>
              <p:spPr>
                <a:xfrm>
                  <a:off x="3858743" y="2007151"/>
                  <a:ext cx="104638" cy="231086"/>
                </a:xfrm>
                <a:custGeom>
                  <a:rect b="b" l="l" r="r" t="t"/>
                  <a:pathLst>
                    <a:path extrusionOk="0" h="1833" w="830">
                      <a:moveTo>
                        <a:pt x="250" y="1"/>
                      </a:moveTo>
                      <a:cubicBezTo>
                        <a:pt x="243" y="1"/>
                        <a:pt x="235" y="5"/>
                        <a:pt x="232" y="14"/>
                      </a:cubicBezTo>
                      <a:cubicBezTo>
                        <a:pt x="232" y="14"/>
                        <a:pt x="90" y="404"/>
                        <a:pt x="45" y="868"/>
                      </a:cubicBezTo>
                      <a:cubicBezTo>
                        <a:pt x="0" y="1345"/>
                        <a:pt x="330" y="1767"/>
                        <a:pt x="802" y="1829"/>
                      </a:cubicBezTo>
                      <a:lnTo>
                        <a:pt x="809" y="1833"/>
                      </a:lnTo>
                      <a:lnTo>
                        <a:pt x="814" y="1833"/>
                      </a:lnTo>
                      <a:cubicBezTo>
                        <a:pt x="822" y="1833"/>
                        <a:pt x="830" y="1825"/>
                        <a:pt x="830" y="1816"/>
                      </a:cubicBezTo>
                      <a:cubicBezTo>
                        <a:pt x="830" y="1808"/>
                        <a:pt x="826" y="1801"/>
                        <a:pt x="814" y="1801"/>
                      </a:cubicBezTo>
                      <a:lnTo>
                        <a:pt x="806" y="1796"/>
                      </a:lnTo>
                      <a:cubicBezTo>
                        <a:pt x="354" y="1735"/>
                        <a:pt x="37" y="1328"/>
                        <a:pt x="82" y="873"/>
                      </a:cubicBezTo>
                      <a:cubicBezTo>
                        <a:pt x="126" y="413"/>
                        <a:pt x="265" y="27"/>
                        <a:pt x="265" y="23"/>
                      </a:cubicBezTo>
                      <a:cubicBezTo>
                        <a:pt x="269" y="14"/>
                        <a:pt x="265" y="6"/>
                        <a:pt x="257" y="2"/>
                      </a:cubicBezTo>
                      <a:cubicBezTo>
                        <a:pt x="255" y="1"/>
                        <a:pt x="252" y="1"/>
                        <a:pt x="250" y="1"/>
                      </a:cubicBezTo>
                      <a:close/>
                    </a:path>
                  </a:pathLst>
                </a:custGeom>
                <a:solidFill>
                  <a:srgbClr val="BD85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0" name="Google Shape;860;p36"/>
                <p:cNvSpPr/>
                <p:nvPr/>
              </p:nvSpPr>
              <p:spPr>
                <a:xfrm>
                  <a:off x="3946992" y="2190206"/>
                  <a:ext cx="28240" cy="48033"/>
                </a:xfrm>
                <a:custGeom>
                  <a:rect b="b" l="l" r="r" t="t"/>
                  <a:pathLst>
                    <a:path extrusionOk="0" h="381" w="224">
                      <a:moveTo>
                        <a:pt x="210" y="0"/>
                      </a:moveTo>
                      <a:cubicBezTo>
                        <a:pt x="208" y="0"/>
                        <a:pt x="206" y="1"/>
                        <a:pt x="203" y="2"/>
                      </a:cubicBezTo>
                      <a:cubicBezTo>
                        <a:pt x="106" y="31"/>
                        <a:pt x="45" y="80"/>
                        <a:pt x="28" y="141"/>
                      </a:cubicBezTo>
                      <a:cubicBezTo>
                        <a:pt x="0" y="255"/>
                        <a:pt x="109" y="368"/>
                        <a:pt x="114" y="377"/>
                      </a:cubicBezTo>
                      <a:cubicBezTo>
                        <a:pt x="114" y="377"/>
                        <a:pt x="122" y="381"/>
                        <a:pt x="126" y="381"/>
                      </a:cubicBezTo>
                      <a:cubicBezTo>
                        <a:pt x="130" y="381"/>
                        <a:pt x="134" y="377"/>
                        <a:pt x="139" y="377"/>
                      </a:cubicBezTo>
                      <a:cubicBezTo>
                        <a:pt x="143" y="368"/>
                        <a:pt x="143" y="360"/>
                        <a:pt x="139" y="352"/>
                      </a:cubicBezTo>
                      <a:cubicBezTo>
                        <a:pt x="134" y="352"/>
                        <a:pt x="36" y="242"/>
                        <a:pt x="61" y="148"/>
                      </a:cubicBezTo>
                      <a:cubicBezTo>
                        <a:pt x="77" y="100"/>
                        <a:pt x="126" y="60"/>
                        <a:pt x="212" y="31"/>
                      </a:cubicBezTo>
                      <a:cubicBezTo>
                        <a:pt x="220" y="31"/>
                        <a:pt x="224" y="19"/>
                        <a:pt x="224" y="11"/>
                      </a:cubicBezTo>
                      <a:cubicBezTo>
                        <a:pt x="221" y="4"/>
                        <a:pt x="216" y="0"/>
                        <a:pt x="210" y="0"/>
                      </a:cubicBezTo>
                      <a:close/>
                    </a:path>
                  </a:pathLst>
                </a:custGeom>
                <a:solidFill>
                  <a:srgbClr val="BD85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1" name="Google Shape;861;p36"/>
                <p:cNvSpPr/>
                <p:nvPr/>
              </p:nvSpPr>
              <p:spPr>
                <a:xfrm>
                  <a:off x="4274147" y="2803415"/>
                  <a:ext cx="1836210" cy="1160726"/>
                </a:xfrm>
                <a:custGeom>
                  <a:rect b="b" l="l" r="r" t="t"/>
                  <a:pathLst>
                    <a:path extrusionOk="0" h="9207" w="14565">
                      <a:moveTo>
                        <a:pt x="2009" y="0"/>
                      </a:moveTo>
                      <a:cubicBezTo>
                        <a:pt x="2008" y="0"/>
                        <a:pt x="2007" y="0"/>
                        <a:pt x="2006" y="0"/>
                      </a:cubicBezTo>
                      <a:cubicBezTo>
                        <a:pt x="1900" y="4"/>
                        <a:pt x="1144" y="716"/>
                        <a:pt x="558" y="2701"/>
                      </a:cubicBezTo>
                      <a:cubicBezTo>
                        <a:pt x="330" y="3466"/>
                        <a:pt x="131" y="4418"/>
                        <a:pt x="0" y="5594"/>
                      </a:cubicBezTo>
                      <a:lnTo>
                        <a:pt x="1200" y="9206"/>
                      </a:lnTo>
                      <a:lnTo>
                        <a:pt x="14564" y="9206"/>
                      </a:lnTo>
                      <a:cubicBezTo>
                        <a:pt x="14564" y="9206"/>
                        <a:pt x="14508" y="8779"/>
                        <a:pt x="14337" y="8367"/>
                      </a:cubicBezTo>
                      <a:cubicBezTo>
                        <a:pt x="14268" y="8209"/>
                        <a:pt x="14186" y="8050"/>
                        <a:pt x="14080" y="7924"/>
                      </a:cubicBezTo>
                      <a:cubicBezTo>
                        <a:pt x="14031" y="7864"/>
                        <a:pt x="13722" y="7237"/>
                        <a:pt x="12843" y="7074"/>
                      </a:cubicBezTo>
                      <a:cubicBezTo>
                        <a:pt x="10952" y="6722"/>
                        <a:pt x="8358" y="5927"/>
                        <a:pt x="6997" y="5927"/>
                      </a:cubicBezTo>
                      <a:cubicBezTo>
                        <a:pt x="6644" y="5927"/>
                        <a:pt x="6373" y="5981"/>
                        <a:pt x="6221" y="6110"/>
                      </a:cubicBezTo>
                      <a:cubicBezTo>
                        <a:pt x="6221" y="6110"/>
                        <a:pt x="5716" y="5089"/>
                        <a:pt x="5582" y="4922"/>
                      </a:cubicBezTo>
                      <a:cubicBezTo>
                        <a:pt x="5387" y="4833"/>
                        <a:pt x="5216" y="4833"/>
                        <a:pt x="5216" y="4833"/>
                      </a:cubicBezTo>
                      <a:cubicBezTo>
                        <a:pt x="5216" y="4833"/>
                        <a:pt x="4162" y="1884"/>
                        <a:pt x="2909" y="703"/>
                      </a:cubicBezTo>
                      <a:cubicBezTo>
                        <a:pt x="2873" y="671"/>
                        <a:pt x="2836" y="639"/>
                        <a:pt x="2803" y="606"/>
                      </a:cubicBezTo>
                      <a:cubicBezTo>
                        <a:pt x="2803" y="606"/>
                        <a:pt x="2765" y="552"/>
                        <a:pt x="2664" y="552"/>
                      </a:cubicBezTo>
                      <a:cubicBezTo>
                        <a:pt x="2647" y="552"/>
                        <a:pt x="2628" y="553"/>
                        <a:pt x="2608" y="557"/>
                      </a:cubicBezTo>
                      <a:cubicBezTo>
                        <a:pt x="2608" y="557"/>
                        <a:pt x="2159" y="0"/>
                        <a:pt x="20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2" name="Google Shape;862;p36"/>
                <p:cNvSpPr/>
                <p:nvPr/>
              </p:nvSpPr>
              <p:spPr>
                <a:xfrm>
                  <a:off x="4640762" y="2892043"/>
                  <a:ext cx="535545" cy="966327"/>
                </a:xfrm>
                <a:custGeom>
                  <a:rect b="b" l="l" r="r" t="t"/>
                  <a:pathLst>
                    <a:path extrusionOk="0" h="7665" w="4248">
                      <a:moveTo>
                        <a:pt x="1" y="0"/>
                      </a:moveTo>
                      <a:cubicBezTo>
                        <a:pt x="791" y="1303"/>
                        <a:pt x="1275" y="2914"/>
                        <a:pt x="1820" y="4215"/>
                      </a:cubicBezTo>
                      <a:cubicBezTo>
                        <a:pt x="2190" y="4260"/>
                        <a:pt x="2617" y="4361"/>
                        <a:pt x="2617" y="4361"/>
                      </a:cubicBezTo>
                      <a:lnTo>
                        <a:pt x="4248" y="7664"/>
                      </a:lnTo>
                      <a:cubicBezTo>
                        <a:pt x="3768" y="6213"/>
                        <a:pt x="3313" y="5407"/>
                        <a:pt x="3313" y="5407"/>
                      </a:cubicBezTo>
                      <a:cubicBezTo>
                        <a:pt x="3313" y="5407"/>
                        <a:pt x="2808" y="4386"/>
                        <a:pt x="2674" y="4219"/>
                      </a:cubicBezTo>
                      <a:cubicBezTo>
                        <a:pt x="2479" y="4130"/>
                        <a:pt x="2308" y="4130"/>
                        <a:pt x="2308" y="4130"/>
                      </a:cubicBezTo>
                      <a:cubicBezTo>
                        <a:pt x="2308" y="4130"/>
                        <a:pt x="1254" y="118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3" name="Google Shape;863;p36"/>
                <p:cNvSpPr/>
                <p:nvPr/>
              </p:nvSpPr>
              <p:spPr>
                <a:xfrm>
                  <a:off x="3939176" y="1991518"/>
                  <a:ext cx="432546" cy="41603"/>
                </a:xfrm>
                <a:custGeom>
                  <a:rect b="b" l="l" r="r" t="t"/>
                  <a:pathLst>
                    <a:path extrusionOk="0" h="330" w="3431">
                      <a:moveTo>
                        <a:pt x="3430" y="0"/>
                      </a:moveTo>
                      <a:lnTo>
                        <a:pt x="1392" y="113"/>
                      </a:lnTo>
                      <a:lnTo>
                        <a:pt x="1" y="195"/>
                      </a:lnTo>
                      <a:cubicBezTo>
                        <a:pt x="34" y="240"/>
                        <a:pt x="62" y="284"/>
                        <a:pt x="90" y="329"/>
                      </a:cubicBezTo>
                      <a:lnTo>
                        <a:pt x="913" y="284"/>
                      </a:lnTo>
                      <a:lnTo>
                        <a:pt x="3430" y="143"/>
                      </a:lnTo>
                      <a:lnTo>
                        <a:pt x="343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4" name="Google Shape;864;p36"/>
                <p:cNvSpPr/>
                <p:nvPr/>
              </p:nvSpPr>
              <p:spPr>
                <a:xfrm>
                  <a:off x="4354076" y="2009420"/>
                  <a:ext cx="17650" cy="132500"/>
                </a:xfrm>
                <a:custGeom>
                  <a:rect b="b" l="l" r="r" t="t"/>
                  <a:pathLst>
                    <a:path extrusionOk="0" h="1051" w="140">
                      <a:moveTo>
                        <a:pt x="139" y="1"/>
                      </a:moveTo>
                      <a:lnTo>
                        <a:pt x="29" y="5"/>
                      </a:lnTo>
                      <a:lnTo>
                        <a:pt x="29" y="923"/>
                      </a:lnTo>
                      <a:lnTo>
                        <a:pt x="1" y="923"/>
                      </a:lnTo>
                      <a:cubicBezTo>
                        <a:pt x="21" y="964"/>
                        <a:pt x="42" y="1009"/>
                        <a:pt x="62" y="1050"/>
                      </a:cubicBezTo>
                      <a:lnTo>
                        <a:pt x="139" y="1050"/>
                      </a:lnTo>
                      <a:lnTo>
                        <a:pt x="13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5" name="Google Shape;865;p36"/>
                <p:cNvSpPr/>
                <p:nvPr/>
              </p:nvSpPr>
              <p:spPr>
                <a:xfrm>
                  <a:off x="3815122" y="2039551"/>
                  <a:ext cx="34417" cy="57236"/>
                </a:xfrm>
                <a:custGeom>
                  <a:rect b="b" l="l" r="r" t="t"/>
                  <a:pathLst>
                    <a:path extrusionOk="0" h="454" w="273">
                      <a:moveTo>
                        <a:pt x="273" y="1"/>
                      </a:moveTo>
                      <a:lnTo>
                        <a:pt x="49" y="241"/>
                      </a:lnTo>
                      <a:cubicBezTo>
                        <a:pt x="17" y="278"/>
                        <a:pt x="0" y="323"/>
                        <a:pt x="0" y="372"/>
                      </a:cubicBezTo>
                      <a:cubicBezTo>
                        <a:pt x="0" y="421"/>
                        <a:pt x="40" y="454"/>
                        <a:pt x="81" y="454"/>
                      </a:cubicBezTo>
                      <a:cubicBezTo>
                        <a:pt x="98" y="454"/>
                        <a:pt x="115" y="448"/>
                        <a:pt x="130" y="436"/>
                      </a:cubicBezTo>
                      <a:lnTo>
                        <a:pt x="208" y="372"/>
                      </a:lnTo>
                      <a:cubicBezTo>
                        <a:pt x="220" y="241"/>
                        <a:pt x="245" y="115"/>
                        <a:pt x="273" y="1"/>
                      </a:cubicBezTo>
                      <a:close/>
                    </a:path>
                  </a:pathLst>
                </a:custGeom>
                <a:solidFill>
                  <a:srgbClr val="2A1F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36"/>
                <p:cNvSpPr/>
                <p:nvPr/>
              </p:nvSpPr>
              <p:spPr>
                <a:xfrm>
                  <a:off x="2759150" y="2766476"/>
                  <a:ext cx="347827" cy="1197665"/>
                </a:xfrm>
                <a:custGeom>
                  <a:rect b="b" l="l" r="r" t="t"/>
                  <a:pathLst>
                    <a:path extrusionOk="0" h="9500" w="2759">
                      <a:moveTo>
                        <a:pt x="2759" y="0"/>
                      </a:moveTo>
                      <a:lnTo>
                        <a:pt x="2218" y="305"/>
                      </a:lnTo>
                      <a:cubicBezTo>
                        <a:pt x="2218" y="305"/>
                        <a:pt x="1086" y="2258"/>
                        <a:pt x="541" y="3998"/>
                      </a:cubicBezTo>
                      <a:cubicBezTo>
                        <a:pt x="0" y="5744"/>
                        <a:pt x="188" y="9499"/>
                        <a:pt x="188" y="9499"/>
                      </a:cubicBezTo>
                      <a:lnTo>
                        <a:pt x="1677" y="9499"/>
                      </a:lnTo>
                      <a:cubicBezTo>
                        <a:pt x="1677" y="9499"/>
                        <a:pt x="1148" y="5292"/>
                        <a:pt x="1217" y="4101"/>
                      </a:cubicBezTo>
                      <a:cubicBezTo>
                        <a:pt x="1277" y="3051"/>
                        <a:pt x="2466" y="594"/>
                        <a:pt x="275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7" name="Google Shape;867;p36"/>
                <p:cNvSpPr/>
                <p:nvPr/>
              </p:nvSpPr>
              <p:spPr>
                <a:xfrm>
                  <a:off x="3984309" y="2688312"/>
                  <a:ext cx="198686" cy="33535"/>
                </a:xfrm>
                <a:custGeom>
                  <a:rect b="b" l="l" r="r" t="t"/>
                  <a:pathLst>
                    <a:path extrusionOk="0" h="266" w="1576">
                      <a:moveTo>
                        <a:pt x="13" y="0"/>
                      </a:moveTo>
                      <a:cubicBezTo>
                        <a:pt x="6" y="0"/>
                        <a:pt x="1" y="7"/>
                        <a:pt x="1" y="14"/>
                      </a:cubicBezTo>
                      <a:cubicBezTo>
                        <a:pt x="1" y="26"/>
                        <a:pt x="5" y="34"/>
                        <a:pt x="14" y="34"/>
                      </a:cubicBezTo>
                      <a:cubicBezTo>
                        <a:pt x="599" y="99"/>
                        <a:pt x="1120" y="181"/>
                        <a:pt x="1555" y="266"/>
                      </a:cubicBezTo>
                      <a:lnTo>
                        <a:pt x="1559" y="266"/>
                      </a:lnTo>
                      <a:cubicBezTo>
                        <a:pt x="1567" y="266"/>
                        <a:pt x="1571" y="262"/>
                        <a:pt x="1576" y="254"/>
                      </a:cubicBezTo>
                      <a:cubicBezTo>
                        <a:pt x="1576" y="245"/>
                        <a:pt x="1571" y="234"/>
                        <a:pt x="1559" y="234"/>
                      </a:cubicBezTo>
                      <a:cubicBezTo>
                        <a:pt x="1124" y="148"/>
                        <a:pt x="607" y="67"/>
                        <a:pt x="18" y="1"/>
                      </a:cubicBezTo>
                      <a:cubicBezTo>
                        <a:pt x="16" y="1"/>
                        <a:pt x="14" y="0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8" name="Google Shape;868;p36"/>
                <p:cNvSpPr/>
                <p:nvPr/>
              </p:nvSpPr>
              <p:spPr>
                <a:xfrm>
                  <a:off x="3467922" y="2655029"/>
                  <a:ext cx="186331" cy="10968"/>
                </a:xfrm>
                <a:custGeom>
                  <a:rect b="b" l="l" r="r" t="t"/>
                  <a:pathLst>
                    <a:path extrusionOk="0" h="87" w="1478">
                      <a:moveTo>
                        <a:pt x="17" y="1"/>
                      </a:moveTo>
                      <a:cubicBezTo>
                        <a:pt x="9" y="1"/>
                        <a:pt x="0" y="6"/>
                        <a:pt x="0" y="17"/>
                      </a:cubicBezTo>
                      <a:cubicBezTo>
                        <a:pt x="0" y="25"/>
                        <a:pt x="9" y="34"/>
                        <a:pt x="17" y="34"/>
                      </a:cubicBezTo>
                      <a:cubicBezTo>
                        <a:pt x="21" y="34"/>
                        <a:pt x="619" y="42"/>
                        <a:pt x="1457" y="87"/>
                      </a:cubicBezTo>
                      <a:lnTo>
                        <a:pt x="1461" y="87"/>
                      </a:lnTo>
                      <a:cubicBezTo>
                        <a:pt x="1469" y="87"/>
                        <a:pt x="1477" y="79"/>
                        <a:pt x="1477" y="70"/>
                      </a:cubicBezTo>
                      <a:cubicBezTo>
                        <a:pt x="1477" y="62"/>
                        <a:pt x="1469" y="54"/>
                        <a:pt x="1461" y="54"/>
                      </a:cubicBezTo>
                      <a:cubicBezTo>
                        <a:pt x="619" y="9"/>
                        <a:pt x="25" y="1"/>
                        <a:pt x="1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36"/>
                <p:cNvSpPr/>
                <p:nvPr/>
              </p:nvSpPr>
              <p:spPr>
                <a:xfrm>
                  <a:off x="4271500" y="2801272"/>
                  <a:ext cx="358165" cy="1162870"/>
                </a:xfrm>
                <a:custGeom>
                  <a:rect b="b" l="l" r="r" t="t"/>
                  <a:pathLst>
                    <a:path extrusionOk="0" h="9224" w="2841">
                      <a:moveTo>
                        <a:pt x="2027" y="1"/>
                      </a:moveTo>
                      <a:cubicBezTo>
                        <a:pt x="1909" y="4"/>
                        <a:pt x="1153" y="725"/>
                        <a:pt x="562" y="2710"/>
                      </a:cubicBezTo>
                      <a:cubicBezTo>
                        <a:pt x="310" y="3564"/>
                        <a:pt x="123" y="4541"/>
                        <a:pt x="6" y="5611"/>
                      </a:cubicBezTo>
                      <a:cubicBezTo>
                        <a:pt x="1" y="5615"/>
                        <a:pt x="6" y="5615"/>
                        <a:pt x="6" y="5618"/>
                      </a:cubicBezTo>
                      <a:lnTo>
                        <a:pt x="1206" y="9223"/>
                      </a:lnTo>
                      <a:lnTo>
                        <a:pt x="1238" y="9223"/>
                      </a:lnTo>
                      <a:lnTo>
                        <a:pt x="1238" y="9219"/>
                      </a:lnTo>
                      <a:lnTo>
                        <a:pt x="38" y="5611"/>
                      </a:lnTo>
                      <a:cubicBezTo>
                        <a:pt x="156" y="4545"/>
                        <a:pt x="342" y="3572"/>
                        <a:pt x="595" y="2722"/>
                      </a:cubicBezTo>
                      <a:cubicBezTo>
                        <a:pt x="1168" y="782"/>
                        <a:pt x="1917" y="37"/>
                        <a:pt x="2027" y="33"/>
                      </a:cubicBezTo>
                      <a:lnTo>
                        <a:pt x="2032" y="33"/>
                      </a:lnTo>
                      <a:cubicBezTo>
                        <a:pt x="2145" y="33"/>
                        <a:pt x="2490" y="427"/>
                        <a:pt x="2617" y="582"/>
                      </a:cubicBezTo>
                      <a:cubicBezTo>
                        <a:pt x="2621" y="586"/>
                        <a:pt x="2625" y="590"/>
                        <a:pt x="2633" y="590"/>
                      </a:cubicBezTo>
                      <a:cubicBezTo>
                        <a:pt x="2651" y="587"/>
                        <a:pt x="2667" y="586"/>
                        <a:pt x="2682" y="586"/>
                      </a:cubicBezTo>
                      <a:cubicBezTo>
                        <a:pt x="2772" y="586"/>
                        <a:pt x="2808" y="632"/>
                        <a:pt x="2808" y="635"/>
                      </a:cubicBezTo>
                      <a:cubicBezTo>
                        <a:pt x="2813" y="640"/>
                        <a:pt x="2818" y="642"/>
                        <a:pt x="2822" y="642"/>
                      </a:cubicBezTo>
                      <a:cubicBezTo>
                        <a:pt x="2826" y="642"/>
                        <a:pt x="2829" y="641"/>
                        <a:pt x="2832" y="639"/>
                      </a:cubicBezTo>
                      <a:cubicBezTo>
                        <a:pt x="2841" y="635"/>
                        <a:pt x="2841" y="623"/>
                        <a:pt x="2837" y="615"/>
                      </a:cubicBezTo>
                      <a:cubicBezTo>
                        <a:pt x="2833" y="611"/>
                        <a:pt x="2790" y="552"/>
                        <a:pt x="2678" y="552"/>
                      </a:cubicBezTo>
                      <a:cubicBezTo>
                        <a:pt x="2665" y="552"/>
                        <a:pt x="2651" y="552"/>
                        <a:pt x="2637" y="554"/>
                      </a:cubicBezTo>
                      <a:cubicBezTo>
                        <a:pt x="2569" y="472"/>
                        <a:pt x="2178" y="1"/>
                        <a:pt x="202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0" name="Google Shape;870;p36"/>
                <p:cNvSpPr/>
                <p:nvPr/>
              </p:nvSpPr>
              <p:spPr>
                <a:xfrm>
                  <a:off x="4309573" y="2009924"/>
                  <a:ext cx="48285" cy="115984"/>
                </a:xfrm>
                <a:custGeom>
                  <a:rect b="b" l="l" r="r" t="t"/>
                  <a:pathLst>
                    <a:path extrusionOk="0" h="920" w="383">
                      <a:moveTo>
                        <a:pt x="382" y="1"/>
                      </a:moveTo>
                      <a:lnTo>
                        <a:pt x="8" y="25"/>
                      </a:lnTo>
                      <a:cubicBezTo>
                        <a:pt x="8" y="33"/>
                        <a:pt x="4" y="41"/>
                        <a:pt x="0" y="49"/>
                      </a:cubicBezTo>
                      <a:cubicBezTo>
                        <a:pt x="0" y="49"/>
                        <a:pt x="134" y="452"/>
                        <a:pt x="354" y="919"/>
                      </a:cubicBezTo>
                      <a:lnTo>
                        <a:pt x="382" y="919"/>
                      </a:lnTo>
                      <a:lnTo>
                        <a:pt x="3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1" name="Google Shape;871;p36"/>
                <p:cNvSpPr/>
                <p:nvPr/>
              </p:nvSpPr>
              <p:spPr>
                <a:xfrm>
                  <a:off x="3980779" y="2255006"/>
                  <a:ext cx="133886" cy="376697"/>
                </a:xfrm>
                <a:custGeom>
                  <a:rect b="b" l="l" r="r" t="t"/>
                  <a:pathLst>
                    <a:path extrusionOk="0" h="2988" w="1062">
                      <a:moveTo>
                        <a:pt x="1" y="1"/>
                      </a:moveTo>
                      <a:lnTo>
                        <a:pt x="1" y="5"/>
                      </a:lnTo>
                      <a:cubicBezTo>
                        <a:pt x="1" y="5"/>
                        <a:pt x="1" y="7"/>
                        <a:pt x="1" y="9"/>
                      </a:cubicBezTo>
                      <a:lnTo>
                        <a:pt x="1" y="9"/>
                      </a:lnTo>
                      <a:lnTo>
                        <a:pt x="1" y="1"/>
                      </a:lnTo>
                      <a:close/>
                      <a:moveTo>
                        <a:pt x="1" y="9"/>
                      </a:moveTo>
                      <a:lnTo>
                        <a:pt x="53" y="1970"/>
                      </a:lnTo>
                      <a:lnTo>
                        <a:pt x="57" y="1974"/>
                      </a:lnTo>
                      <a:cubicBezTo>
                        <a:pt x="61" y="1978"/>
                        <a:pt x="70" y="1983"/>
                        <a:pt x="78" y="1990"/>
                      </a:cubicBezTo>
                      <a:cubicBezTo>
                        <a:pt x="102" y="2007"/>
                        <a:pt x="127" y="2026"/>
                        <a:pt x="155" y="2047"/>
                      </a:cubicBezTo>
                      <a:lnTo>
                        <a:pt x="179" y="2071"/>
                      </a:lnTo>
                      <a:cubicBezTo>
                        <a:pt x="196" y="2084"/>
                        <a:pt x="212" y="2096"/>
                        <a:pt x="224" y="2109"/>
                      </a:cubicBezTo>
                      <a:cubicBezTo>
                        <a:pt x="232" y="2116"/>
                        <a:pt x="241" y="2120"/>
                        <a:pt x="253" y="2129"/>
                      </a:cubicBezTo>
                      <a:cubicBezTo>
                        <a:pt x="261" y="2137"/>
                        <a:pt x="269" y="2145"/>
                        <a:pt x="277" y="2153"/>
                      </a:cubicBezTo>
                      <a:cubicBezTo>
                        <a:pt x="294" y="2169"/>
                        <a:pt x="314" y="2186"/>
                        <a:pt x="335" y="2202"/>
                      </a:cubicBezTo>
                      <a:cubicBezTo>
                        <a:pt x="338" y="2210"/>
                        <a:pt x="346" y="2214"/>
                        <a:pt x="354" y="2222"/>
                      </a:cubicBezTo>
                      <a:cubicBezTo>
                        <a:pt x="403" y="2267"/>
                        <a:pt x="448" y="2312"/>
                        <a:pt x="497" y="2360"/>
                      </a:cubicBezTo>
                      <a:cubicBezTo>
                        <a:pt x="509" y="2368"/>
                        <a:pt x="517" y="2381"/>
                        <a:pt x="530" y="2389"/>
                      </a:cubicBezTo>
                      <a:cubicBezTo>
                        <a:pt x="538" y="2401"/>
                        <a:pt x="545" y="2409"/>
                        <a:pt x="558" y="2422"/>
                      </a:cubicBezTo>
                      <a:cubicBezTo>
                        <a:pt x="566" y="2430"/>
                        <a:pt x="574" y="2441"/>
                        <a:pt x="586" y="2450"/>
                      </a:cubicBezTo>
                      <a:cubicBezTo>
                        <a:pt x="664" y="2531"/>
                        <a:pt x="741" y="2617"/>
                        <a:pt x="818" y="2702"/>
                      </a:cubicBezTo>
                      <a:cubicBezTo>
                        <a:pt x="827" y="2710"/>
                        <a:pt x="834" y="2719"/>
                        <a:pt x="842" y="2727"/>
                      </a:cubicBezTo>
                      <a:cubicBezTo>
                        <a:pt x="851" y="2739"/>
                        <a:pt x="863" y="2751"/>
                        <a:pt x="875" y="2768"/>
                      </a:cubicBezTo>
                      <a:cubicBezTo>
                        <a:pt x="940" y="2841"/>
                        <a:pt x="1005" y="2914"/>
                        <a:pt x="1062" y="2987"/>
                      </a:cubicBezTo>
                      <a:lnTo>
                        <a:pt x="1050" y="2462"/>
                      </a:lnTo>
                      <a:cubicBezTo>
                        <a:pt x="1022" y="2438"/>
                        <a:pt x="997" y="2417"/>
                        <a:pt x="973" y="2393"/>
                      </a:cubicBezTo>
                      <a:cubicBezTo>
                        <a:pt x="949" y="2373"/>
                        <a:pt x="928" y="2349"/>
                        <a:pt x="908" y="2324"/>
                      </a:cubicBezTo>
                      <a:cubicBezTo>
                        <a:pt x="904" y="2319"/>
                        <a:pt x="900" y="2315"/>
                        <a:pt x="900" y="2312"/>
                      </a:cubicBezTo>
                      <a:cubicBezTo>
                        <a:pt x="896" y="2308"/>
                        <a:pt x="896" y="2308"/>
                        <a:pt x="891" y="2304"/>
                      </a:cubicBezTo>
                      <a:cubicBezTo>
                        <a:pt x="887" y="2300"/>
                        <a:pt x="883" y="2291"/>
                        <a:pt x="879" y="2287"/>
                      </a:cubicBezTo>
                      <a:cubicBezTo>
                        <a:pt x="855" y="2255"/>
                        <a:pt x="831" y="2218"/>
                        <a:pt x="810" y="2182"/>
                      </a:cubicBezTo>
                      <a:cubicBezTo>
                        <a:pt x="806" y="2173"/>
                        <a:pt x="802" y="2169"/>
                        <a:pt x="798" y="2165"/>
                      </a:cubicBezTo>
                      <a:cubicBezTo>
                        <a:pt x="793" y="2157"/>
                        <a:pt x="789" y="2153"/>
                        <a:pt x="789" y="2145"/>
                      </a:cubicBezTo>
                      <a:cubicBezTo>
                        <a:pt x="786" y="2141"/>
                        <a:pt x="782" y="2137"/>
                        <a:pt x="778" y="2129"/>
                      </a:cubicBezTo>
                      <a:lnTo>
                        <a:pt x="778" y="2124"/>
                      </a:lnTo>
                      <a:cubicBezTo>
                        <a:pt x="769" y="2116"/>
                        <a:pt x="765" y="2105"/>
                        <a:pt x="761" y="2096"/>
                      </a:cubicBezTo>
                      <a:lnTo>
                        <a:pt x="757" y="2092"/>
                      </a:lnTo>
                      <a:cubicBezTo>
                        <a:pt x="757" y="2088"/>
                        <a:pt x="753" y="2084"/>
                        <a:pt x="749" y="2075"/>
                      </a:cubicBezTo>
                      <a:cubicBezTo>
                        <a:pt x="745" y="2064"/>
                        <a:pt x="737" y="2056"/>
                        <a:pt x="733" y="2047"/>
                      </a:cubicBezTo>
                      <a:cubicBezTo>
                        <a:pt x="729" y="2039"/>
                        <a:pt x="725" y="2026"/>
                        <a:pt x="716" y="2019"/>
                      </a:cubicBezTo>
                      <a:cubicBezTo>
                        <a:pt x="716" y="2011"/>
                        <a:pt x="712" y="2002"/>
                        <a:pt x="708" y="1998"/>
                      </a:cubicBezTo>
                      <a:cubicBezTo>
                        <a:pt x="696" y="1974"/>
                        <a:pt x="684" y="1945"/>
                        <a:pt x="667" y="1921"/>
                      </a:cubicBezTo>
                      <a:lnTo>
                        <a:pt x="667" y="1917"/>
                      </a:lnTo>
                      <a:cubicBezTo>
                        <a:pt x="660" y="1897"/>
                        <a:pt x="647" y="1872"/>
                        <a:pt x="639" y="1852"/>
                      </a:cubicBezTo>
                      <a:cubicBezTo>
                        <a:pt x="631" y="1840"/>
                        <a:pt x="627" y="1827"/>
                        <a:pt x="619" y="1812"/>
                      </a:cubicBezTo>
                      <a:lnTo>
                        <a:pt x="619" y="1807"/>
                      </a:lnTo>
                      <a:cubicBezTo>
                        <a:pt x="615" y="1803"/>
                        <a:pt x="611" y="1795"/>
                        <a:pt x="607" y="1787"/>
                      </a:cubicBezTo>
                      <a:cubicBezTo>
                        <a:pt x="607" y="1778"/>
                        <a:pt x="603" y="1775"/>
                        <a:pt x="598" y="1767"/>
                      </a:cubicBezTo>
                      <a:cubicBezTo>
                        <a:pt x="594" y="1758"/>
                        <a:pt x="590" y="1750"/>
                        <a:pt x="590" y="1742"/>
                      </a:cubicBezTo>
                      <a:cubicBezTo>
                        <a:pt x="586" y="1734"/>
                        <a:pt x="583" y="1730"/>
                        <a:pt x="583" y="1722"/>
                      </a:cubicBezTo>
                      <a:cubicBezTo>
                        <a:pt x="579" y="1722"/>
                        <a:pt x="579" y="1722"/>
                        <a:pt x="579" y="1718"/>
                      </a:cubicBezTo>
                      <a:cubicBezTo>
                        <a:pt x="570" y="1697"/>
                        <a:pt x="562" y="1677"/>
                        <a:pt x="549" y="1653"/>
                      </a:cubicBezTo>
                      <a:lnTo>
                        <a:pt x="549" y="1649"/>
                      </a:lnTo>
                      <a:cubicBezTo>
                        <a:pt x="534" y="1612"/>
                        <a:pt x="517" y="1572"/>
                        <a:pt x="500" y="1531"/>
                      </a:cubicBezTo>
                      <a:cubicBezTo>
                        <a:pt x="497" y="1519"/>
                        <a:pt x="489" y="1502"/>
                        <a:pt x="485" y="1489"/>
                      </a:cubicBezTo>
                      <a:cubicBezTo>
                        <a:pt x="485" y="1482"/>
                        <a:pt x="481" y="1478"/>
                        <a:pt x="481" y="1474"/>
                      </a:cubicBezTo>
                      <a:cubicBezTo>
                        <a:pt x="468" y="1446"/>
                        <a:pt x="457" y="1421"/>
                        <a:pt x="448" y="1392"/>
                      </a:cubicBezTo>
                      <a:cubicBezTo>
                        <a:pt x="448" y="1388"/>
                        <a:pt x="444" y="1388"/>
                        <a:pt x="444" y="1384"/>
                      </a:cubicBezTo>
                      <a:cubicBezTo>
                        <a:pt x="444" y="1380"/>
                        <a:pt x="440" y="1372"/>
                        <a:pt x="436" y="1364"/>
                      </a:cubicBezTo>
                      <a:cubicBezTo>
                        <a:pt x="436" y="1360"/>
                        <a:pt x="436" y="1356"/>
                        <a:pt x="432" y="1352"/>
                      </a:cubicBezTo>
                      <a:cubicBezTo>
                        <a:pt x="423" y="1324"/>
                        <a:pt x="412" y="1294"/>
                        <a:pt x="399" y="1266"/>
                      </a:cubicBezTo>
                      <a:cubicBezTo>
                        <a:pt x="399" y="1262"/>
                        <a:pt x="399" y="1258"/>
                        <a:pt x="395" y="1254"/>
                      </a:cubicBezTo>
                      <a:cubicBezTo>
                        <a:pt x="387" y="1221"/>
                        <a:pt x="375" y="1193"/>
                        <a:pt x="363" y="1164"/>
                      </a:cubicBezTo>
                      <a:cubicBezTo>
                        <a:pt x="363" y="1157"/>
                        <a:pt x="359" y="1148"/>
                        <a:pt x="354" y="1140"/>
                      </a:cubicBezTo>
                      <a:cubicBezTo>
                        <a:pt x="350" y="1132"/>
                        <a:pt x="350" y="1123"/>
                        <a:pt x="346" y="1116"/>
                      </a:cubicBezTo>
                      <a:cubicBezTo>
                        <a:pt x="342" y="1108"/>
                        <a:pt x="342" y="1095"/>
                        <a:pt x="338" y="1091"/>
                      </a:cubicBezTo>
                      <a:cubicBezTo>
                        <a:pt x="326" y="1055"/>
                        <a:pt x="314" y="1022"/>
                        <a:pt x="305" y="994"/>
                      </a:cubicBezTo>
                      <a:cubicBezTo>
                        <a:pt x="301" y="986"/>
                        <a:pt x="297" y="977"/>
                        <a:pt x="297" y="969"/>
                      </a:cubicBezTo>
                      <a:cubicBezTo>
                        <a:pt x="294" y="961"/>
                        <a:pt x="290" y="953"/>
                        <a:pt x="290" y="945"/>
                      </a:cubicBezTo>
                      <a:cubicBezTo>
                        <a:pt x="281" y="928"/>
                        <a:pt x="277" y="916"/>
                        <a:pt x="273" y="904"/>
                      </a:cubicBezTo>
                      <a:cubicBezTo>
                        <a:pt x="273" y="892"/>
                        <a:pt x="269" y="884"/>
                        <a:pt x="265" y="871"/>
                      </a:cubicBezTo>
                      <a:cubicBezTo>
                        <a:pt x="256" y="851"/>
                        <a:pt x="253" y="835"/>
                        <a:pt x="245" y="815"/>
                      </a:cubicBezTo>
                      <a:cubicBezTo>
                        <a:pt x="237" y="790"/>
                        <a:pt x="228" y="762"/>
                        <a:pt x="220" y="738"/>
                      </a:cubicBezTo>
                      <a:cubicBezTo>
                        <a:pt x="208" y="697"/>
                        <a:pt x="196" y="660"/>
                        <a:pt x="183" y="620"/>
                      </a:cubicBezTo>
                      <a:cubicBezTo>
                        <a:pt x="179" y="611"/>
                        <a:pt x="175" y="599"/>
                        <a:pt x="171" y="586"/>
                      </a:cubicBezTo>
                      <a:cubicBezTo>
                        <a:pt x="171" y="582"/>
                        <a:pt x="171" y="582"/>
                        <a:pt x="168" y="579"/>
                      </a:cubicBezTo>
                      <a:cubicBezTo>
                        <a:pt x="168" y="567"/>
                        <a:pt x="164" y="558"/>
                        <a:pt x="159" y="546"/>
                      </a:cubicBezTo>
                      <a:cubicBezTo>
                        <a:pt x="155" y="534"/>
                        <a:pt x="151" y="526"/>
                        <a:pt x="151" y="513"/>
                      </a:cubicBezTo>
                      <a:cubicBezTo>
                        <a:pt x="147" y="513"/>
                        <a:pt x="147" y="509"/>
                        <a:pt x="147" y="505"/>
                      </a:cubicBezTo>
                      <a:cubicBezTo>
                        <a:pt x="143" y="494"/>
                        <a:pt x="139" y="485"/>
                        <a:pt x="139" y="473"/>
                      </a:cubicBezTo>
                      <a:cubicBezTo>
                        <a:pt x="134" y="473"/>
                        <a:pt x="134" y="469"/>
                        <a:pt x="134" y="464"/>
                      </a:cubicBezTo>
                      <a:cubicBezTo>
                        <a:pt x="134" y="460"/>
                        <a:pt x="130" y="457"/>
                        <a:pt x="130" y="457"/>
                      </a:cubicBezTo>
                      <a:cubicBezTo>
                        <a:pt x="127" y="445"/>
                        <a:pt x="127" y="436"/>
                        <a:pt x="123" y="428"/>
                      </a:cubicBezTo>
                      <a:lnTo>
                        <a:pt x="119" y="416"/>
                      </a:lnTo>
                      <a:cubicBezTo>
                        <a:pt x="119" y="408"/>
                        <a:pt x="115" y="400"/>
                        <a:pt x="110" y="387"/>
                      </a:cubicBezTo>
                      <a:cubicBezTo>
                        <a:pt x="110" y="383"/>
                        <a:pt x="110" y="383"/>
                        <a:pt x="106" y="379"/>
                      </a:cubicBezTo>
                      <a:cubicBezTo>
                        <a:pt x="102" y="359"/>
                        <a:pt x="98" y="342"/>
                        <a:pt x="94" y="327"/>
                      </a:cubicBezTo>
                      <a:cubicBezTo>
                        <a:pt x="86" y="306"/>
                        <a:pt x="82" y="290"/>
                        <a:pt x="78" y="274"/>
                      </a:cubicBezTo>
                      <a:cubicBezTo>
                        <a:pt x="74" y="269"/>
                        <a:pt x="74" y="265"/>
                        <a:pt x="74" y="257"/>
                      </a:cubicBezTo>
                      <a:cubicBezTo>
                        <a:pt x="70" y="253"/>
                        <a:pt x="70" y="250"/>
                        <a:pt x="70" y="245"/>
                      </a:cubicBezTo>
                      <a:cubicBezTo>
                        <a:pt x="66" y="241"/>
                        <a:pt x="66" y="241"/>
                        <a:pt x="66" y="237"/>
                      </a:cubicBezTo>
                      <a:cubicBezTo>
                        <a:pt x="66" y="229"/>
                        <a:pt x="61" y="220"/>
                        <a:pt x="57" y="212"/>
                      </a:cubicBezTo>
                      <a:cubicBezTo>
                        <a:pt x="57" y="209"/>
                        <a:pt x="57" y="205"/>
                        <a:pt x="53" y="201"/>
                      </a:cubicBezTo>
                      <a:lnTo>
                        <a:pt x="53" y="192"/>
                      </a:lnTo>
                      <a:cubicBezTo>
                        <a:pt x="53" y="192"/>
                        <a:pt x="53" y="188"/>
                        <a:pt x="49" y="184"/>
                      </a:cubicBezTo>
                      <a:cubicBezTo>
                        <a:pt x="49" y="180"/>
                        <a:pt x="46" y="171"/>
                        <a:pt x="46" y="168"/>
                      </a:cubicBezTo>
                      <a:cubicBezTo>
                        <a:pt x="46" y="160"/>
                        <a:pt x="42" y="152"/>
                        <a:pt x="42" y="147"/>
                      </a:cubicBezTo>
                      <a:cubicBezTo>
                        <a:pt x="37" y="139"/>
                        <a:pt x="33" y="131"/>
                        <a:pt x="33" y="123"/>
                      </a:cubicBezTo>
                      <a:cubicBezTo>
                        <a:pt x="33" y="119"/>
                        <a:pt x="29" y="115"/>
                        <a:pt x="29" y="111"/>
                      </a:cubicBezTo>
                      <a:cubicBezTo>
                        <a:pt x="29" y="107"/>
                        <a:pt x="29" y="103"/>
                        <a:pt x="25" y="98"/>
                      </a:cubicBezTo>
                      <a:cubicBezTo>
                        <a:pt x="25" y="94"/>
                        <a:pt x="25" y="90"/>
                        <a:pt x="21" y="86"/>
                      </a:cubicBezTo>
                      <a:cubicBezTo>
                        <a:pt x="17" y="66"/>
                        <a:pt x="12" y="49"/>
                        <a:pt x="8" y="38"/>
                      </a:cubicBezTo>
                      <a:cubicBezTo>
                        <a:pt x="8" y="34"/>
                        <a:pt x="8" y="30"/>
                        <a:pt x="5" y="30"/>
                      </a:cubicBezTo>
                      <a:cubicBezTo>
                        <a:pt x="2" y="20"/>
                        <a:pt x="1" y="13"/>
                        <a:pt x="1" y="9"/>
                      </a:cubicBezTo>
                      <a:close/>
                    </a:path>
                  </a:pathLst>
                </a:custGeom>
                <a:solidFill>
                  <a:srgbClr val="2A1F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36"/>
                <p:cNvSpPr/>
                <p:nvPr/>
              </p:nvSpPr>
              <p:spPr>
                <a:xfrm>
                  <a:off x="3980779" y="2255006"/>
                  <a:ext cx="126" cy="126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16002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p36"/>
                <p:cNvSpPr/>
                <p:nvPr/>
              </p:nvSpPr>
              <p:spPr>
                <a:xfrm>
                  <a:off x="4013684" y="2013076"/>
                  <a:ext cx="297021" cy="24710"/>
                </a:xfrm>
                <a:custGeom>
                  <a:rect b="b" l="l" r="r" t="t"/>
                  <a:pathLst>
                    <a:path extrusionOk="0" h="196" w="2356">
                      <a:moveTo>
                        <a:pt x="2355" y="0"/>
                      </a:moveTo>
                      <a:lnTo>
                        <a:pt x="322" y="113"/>
                      </a:lnTo>
                      <a:lnTo>
                        <a:pt x="0" y="195"/>
                      </a:lnTo>
                      <a:lnTo>
                        <a:pt x="2314" y="134"/>
                      </a:lnTo>
                      <a:cubicBezTo>
                        <a:pt x="2319" y="113"/>
                        <a:pt x="2327" y="98"/>
                        <a:pt x="2331" y="77"/>
                      </a:cubicBezTo>
                      <a:cubicBezTo>
                        <a:pt x="2339" y="61"/>
                        <a:pt x="2344" y="40"/>
                        <a:pt x="2347" y="24"/>
                      </a:cubicBezTo>
                      <a:cubicBezTo>
                        <a:pt x="2351" y="16"/>
                        <a:pt x="2355" y="8"/>
                        <a:pt x="2355" y="0"/>
                      </a:cubicBezTo>
                      <a:close/>
                    </a:path>
                  </a:pathLst>
                </a:custGeom>
                <a:solidFill>
                  <a:srgbClr val="BD85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36"/>
                <p:cNvSpPr/>
                <p:nvPr/>
              </p:nvSpPr>
              <p:spPr>
                <a:xfrm>
                  <a:off x="4179215" y="1816027"/>
                  <a:ext cx="138551" cy="165908"/>
                </a:xfrm>
                <a:custGeom>
                  <a:rect b="b" l="l" r="r" t="t"/>
                  <a:pathLst>
                    <a:path extrusionOk="0" h="1316" w="1099">
                      <a:moveTo>
                        <a:pt x="790" y="1"/>
                      </a:moveTo>
                      <a:cubicBezTo>
                        <a:pt x="432" y="204"/>
                        <a:pt x="0" y="399"/>
                        <a:pt x="0" y="399"/>
                      </a:cubicBezTo>
                      <a:lnTo>
                        <a:pt x="790" y="326"/>
                      </a:lnTo>
                      <a:lnTo>
                        <a:pt x="1099" y="1315"/>
                      </a:lnTo>
                      <a:cubicBezTo>
                        <a:pt x="1055" y="1071"/>
                        <a:pt x="835" y="184"/>
                        <a:pt x="790" y="1"/>
                      </a:cubicBezTo>
                      <a:close/>
                    </a:path>
                  </a:pathLst>
                </a:custGeom>
                <a:solidFill>
                  <a:srgbClr val="FADEE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5" name="Google Shape;875;p36"/>
                <p:cNvSpPr/>
                <p:nvPr/>
              </p:nvSpPr>
              <p:spPr>
                <a:xfrm>
                  <a:off x="4294192" y="2043333"/>
                  <a:ext cx="8825" cy="50302"/>
                </a:xfrm>
                <a:custGeom>
                  <a:rect b="b" l="l" r="r" t="t"/>
                  <a:pathLst>
                    <a:path extrusionOk="0" h="399" w="70">
                      <a:moveTo>
                        <a:pt x="49" y="0"/>
                      </a:moveTo>
                      <a:lnTo>
                        <a:pt x="45" y="16"/>
                      </a:lnTo>
                      <a:cubicBezTo>
                        <a:pt x="40" y="32"/>
                        <a:pt x="37" y="44"/>
                        <a:pt x="33" y="57"/>
                      </a:cubicBezTo>
                      <a:cubicBezTo>
                        <a:pt x="21" y="93"/>
                        <a:pt x="8" y="126"/>
                        <a:pt x="4" y="151"/>
                      </a:cubicBezTo>
                      <a:cubicBezTo>
                        <a:pt x="0" y="203"/>
                        <a:pt x="16" y="284"/>
                        <a:pt x="40" y="378"/>
                      </a:cubicBezTo>
                      <a:cubicBezTo>
                        <a:pt x="40" y="386"/>
                        <a:pt x="45" y="391"/>
                        <a:pt x="45" y="399"/>
                      </a:cubicBezTo>
                      <a:cubicBezTo>
                        <a:pt x="53" y="374"/>
                        <a:pt x="57" y="350"/>
                        <a:pt x="61" y="325"/>
                      </a:cubicBezTo>
                      <a:cubicBezTo>
                        <a:pt x="65" y="305"/>
                        <a:pt x="65" y="288"/>
                        <a:pt x="65" y="269"/>
                      </a:cubicBezTo>
                      <a:cubicBezTo>
                        <a:pt x="70" y="220"/>
                        <a:pt x="70" y="171"/>
                        <a:pt x="65" y="126"/>
                      </a:cubicBezTo>
                      <a:cubicBezTo>
                        <a:pt x="65" y="114"/>
                        <a:pt x="65" y="106"/>
                        <a:pt x="61" y="93"/>
                      </a:cubicBezTo>
                      <a:cubicBezTo>
                        <a:pt x="57" y="40"/>
                        <a:pt x="49" y="0"/>
                        <a:pt x="4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" name="Google Shape;876;p36"/>
                <p:cNvSpPr/>
                <p:nvPr/>
              </p:nvSpPr>
              <p:spPr>
                <a:xfrm>
                  <a:off x="4355211" y="2440709"/>
                  <a:ext cx="630" cy="126"/>
                </a:xfrm>
                <a:custGeom>
                  <a:rect b="b" l="l" r="r" t="t"/>
                  <a:pathLst>
                    <a:path extrusionOk="0" h="1" w="5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rgbClr val="E6AF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36"/>
                <p:cNvSpPr/>
                <p:nvPr/>
              </p:nvSpPr>
              <p:spPr>
                <a:xfrm>
                  <a:off x="4364414" y="2452559"/>
                  <a:ext cx="630" cy="3278"/>
                </a:xfrm>
                <a:custGeom>
                  <a:rect b="b" l="l" r="r" t="t"/>
                  <a:pathLst>
                    <a:path extrusionOk="0" h="26" w="5">
                      <a:moveTo>
                        <a:pt x="1" y="1"/>
                      </a:moveTo>
                      <a:cubicBezTo>
                        <a:pt x="1" y="8"/>
                        <a:pt x="5" y="16"/>
                        <a:pt x="5" y="25"/>
                      </a:cubicBezTo>
                      <a:lnTo>
                        <a:pt x="5" y="25"/>
                      </a:lnTo>
                      <a:cubicBezTo>
                        <a:pt x="5" y="16"/>
                        <a:pt x="1" y="8"/>
                        <a:pt x="1" y="1"/>
                      </a:cubicBezTo>
                      <a:close/>
                    </a:path>
                  </a:pathLst>
                </a:custGeom>
                <a:solidFill>
                  <a:srgbClr val="EEE0E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8" name="Google Shape;878;p36"/>
                <p:cNvSpPr/>
                <p:nvPr/>
              </p:nvSpPr>
              <p:spPr>
                <a:xfrm>
                  <a:off x="4317642" y="2440709"/>
                  <a:ext cx="47402" cy="15128"/>
                </a:xfrm>
                <a:custGeom>
                  <a:rect b="b" l="l" r="r" t="t"/>
                  <a:pathLst>
                    <a:path extrusionOk="0" h="120" w="376">
                      <a:moveTo>
                        <a:pt x="303" y="1"/>
                      </a:moveTo>
                      <a:lnTo>
                        <a:pt x="282" y="5"/>
                      </a:lnTo>
                      <a:cubicBezTo>
                        <a:pt x="274" y="9"/>
                        <a:pt x="269" y="13"/>
                        <a:pt x="265" y="21"/>
                      </a:cubicBezTo>
                      <a:lnTo>
                        <a:pt x="66" y="21"/>
                      </a:lnTo>
                      <a:lnTo>
                        <a:pt x="1" y="25"/>
                      </a:lnTo>
                      <a:lnTo>
                        <a:pt x="38" y="58"/>
                      </a:lnTo>
                      <a:cubicBezTo>
                        <a:pt x="38" y="58"/>
                        <a:pt x="38" y="58"/>
                        <a:pt x="38" y="58"/>
                      </a:cubicBezTo>
                      <a:lnTo>
                        <a:pt x="38" y="58"/>
                      </a:lnTo>
                      <a:cubicBezTo>
                        <a:pt x="79" y="74"/>
                        <a:pt x="217" y="119"/>
                        <a:pt x="376" y="119"/>
                      </a:cubicBezTo>
                      <a:cubicBezTo>
                        <a:pt x="376" y="110"/>
                        <a:pt x="372" y="102"/>
                        <a:pt x="372" y="95"/>
                      </a:cubicBezTo>
                      <a:cubicBezTo>
                        <a:pt x="367" y="82"/>
                        <a:pt x="363" y="70"/>
                        <a:pt x="355" y="61"/>
                      </a:cubicBezTo>
                      <a:cubicBezTo>
                        <a:pt x="343" y="37"/>
                        <a:pt x="323" y="16"/>
                        <a:pt x="303" y="1"/>
                      </a:cubicBezTo>
                      <a:close/>
                    </a:path>
                  </a:pathLst>
                </a:custGeom>
                <a:solidFill>
                  <a:srgbClr val="E6AF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9" name="Google Shape;879;p36"/>
                <p:cNvSpPr/>
                <p:nvPr/>
              </p:nvSpPr>
              <p:spPr>
                <a:xfrm>
                  <a:off x="4312094" y="2401249"/>
                  <a:ext cx="56101" cy="42233"/>
                </a:xfrm>
                <a:custGeom>
                  <a:rect b="b" l="l" r="r" t="t"/>
                  <a:pathLst>
                    <a:path extrusionOk="0" h="335" w="445">
                      <a:moveTo>
                        <a:pt x="411" y="0"/>
                      </a:moveTo>
                      <a:cubicBezTo>
                        <a:pt x="411" y="0"/>
                        <a:pt x="285" y="196"/>
                        <a:pt x="1" y="334"/>
                      </a:cubicBezTo>
                      <a:lnTo>
                        <a:pt x="9" y="334"/>
                      </a:lnTo>
                      <a:lnTo>
                        <a:pt x="306" y="286"/>
                      </a:lnTo>
                      <a:cubicBezTo>
                        <a:pt x="403" y="232"/>
                        <a:pt x="431" y="196"/>
                        <a:pt x="444" y="155"/>
                      </a:cubicBezTo>
                      <a:lnTo>
                        <a:pt x="444" y="126"/>
                      </a:lnTo>
                      <a:cubicBezTo>
                        <a:pt x="444" y="78"/>
                        <a:pt x="411" y="0"/>
                        <a:pt x="411" y="0"/>
                      </a:cubicBezTo>
                      <a:close/>
                    </a:path>
                  </a:pathLst>
                </a:custGeom>
                <a:solidFill>
                  <a:srgbClr val="E6AF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Google Shape;880;p36"/>
                <p:cNvSpPr/>
                <p:nvPr/>
              </p:nvSpPr>
              <p:spPr>
                <a:xfrm>
                  <a:off x="4350546" y="2437179"/>
                  <a:ext cx="3656" cy="2647"/>
                </a:xfrm>
                <a:custGeom>
                  <a:rect b="b" l="l" r="r" t="t"/>
                  <a:pathLst>
                    <a:path extrusionOk="0" h="21" w="29">
                      <a:moveTo>
                        <a:pt x="1" y="1"/>
                      </a:moveTo>
                      <a:lnTo>
                        <a:pt x="29" y="20"/>
                      </a:lnTo>
                      <a:lnTo>
                        <a:pt x="29" y="20"/>
                      </a:lnTo>
                      <a:close/>
                    </a:path>
                  </a:pathLst>
                </a:custGeom>
                <a:solidFill>
                  <a:srgbClr val="E6AF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Google Shape;881;p36"/>
                <p:cNvSpPr/>
                <p:nvPr/>
              </p:nvSpPr>
              <p:spPr>
                <a:xfrm>
                  <a:off x="4325962" y="2441213"/>
                  <a:ext cx="27357" cy="2269"/>
                </a:xfrm>
                <a:custGeom>
                  <a:rect b="b" l="l" r="r" t="t"/>
                  <a:pathLst>
                    <a:path extrusionOk="0" h="18" w="217">
                      <a:moveTo>
                        <a:pt x="216" y="1"/>
                      </a:moveTo>
                      <a:lnTo>
                        <a:pt x="0" y="17"/>
                      </a:lnTo>
                      <a:lnTo>
                        <a:pt x="199" y="17"/>
                      </a:lnTo>
                      <a:cubicBezTo>
                        <a:pt x="203" y="9"/>
                        <a:pt x="208" y="5"/>
                        <a:pt x="216" y="1"/>
                      </a:cubicBezTo>
                      <a:close/>
                    </a:path>
                  </a:pathLst>
                </a:custGeom>
                <a:solidFill>
                  <a:srgbClr val="DCA4B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36"/>
                <p:cNvSpPr/>
                <p:nvPr/>
              </p:nvSpPr>
              <p:spPr>
                <a:xfrm>
                  <a:off x="4300874" y="2437179"/>
                  <a:ext cx="54967" cy="8195"/>
                </a:xfrm>
                <a:custGeom>
                  <a:rect b="b" l="l" r="r" t="t"/>
                  <a:pathLst>
                    <a:path extrusionOk="0" h="65" w="436">
                      <a:moveTo>
                        <a:pt x="395" y="1"/>
                      </a:moveTo>
                      <a:lnTo>
                        <a:pt x="0" y="65"/>
                      </a:lnTo>
                      <a:lnTo>
                        <a:pt x="436" y="29"/>
                      </a:lnTo>
                      <a:lnTo>
                        <a:pt x="395" y="1"/>
                      </a:lnTo>
                      <a:close/>
                    </a:path>
                  </a:pathLst>
                </a:custGeom>
                <a:solidFill>
                  <a:srgbClr val="2A1F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3" name="Google Shape;883;p36"/>
                <p:cNvSpPr/>
                <p:nvPr/>
              </p:nvSpPr>
              <p:spPr>
                <a:xfrm>
                  <a:off x="3465275" y="2486977"/>
                  <a:ext cx="393591" cy="173346"/>
                </a:xfrm>
                <a:custGeom>
                  <a:rect b="b" l="l" r="r" t="t"/>
                  <a:pathLst>
                    <a:path extrusionOk="0" h="1375" w="3122">
                      <a:moveTo>
                        <a:pt x="2936" y="11"/>
                      </a:moveTo>
                      <a:lnTo>
                        <a:pt x="2936" y="11"/>
                      </a:lnTo>
                      <a:cubicBezTo>
                        <a:pt x="2938" y="11"/>
                        <a:pt x="2940" y="11"/>
                        <a:pt x="2942" y="12"/>
                      </a:cubicBezTo>
                      <a:cubicBezTo>
                        <a:pt x="2960" y="12"/>
                        <a:pt x="2977" y="12"/>
                        <a:pt x="2995" y="12"/>
                      </a:cubicBezTo>
                      <a:lnTo>
                        <a:pt x="2995" y="12"/>
                      </a:lnTo>
                      <a:cubicBezTo>
                        <a:pt x="2975" y="11"/>
                        <a:pt x="2956" y="11"/>
                        <a:pt x="2936" y="11"/>
                      </a:cubicBezTo>
                      <a:close/>
                      <a:moveTo>
                        <a:pt x="2995" y="12"/>
                      </a:moveTo>
                      <a:lnTo>
                        <a:pt x="2995" y="12"/>
                      </a:lnTo>
                      <a:cubicBezTo>
                        <a:pt x="3037" y="13"/>
                        <a:pt x="3079" y="14"/>
                        <a:pt x="3121" y="16"/>
                      </a:cubicBezTo>
                      <a:cubicBezTo>
                        <a:pt x="3079" y="13"/>
                        <a:pt x="3036" y="12"/>
                        <a:pt x="2995" y="12"/>
                      </a:cubicBezTo>
                      <a:close/>
                      <a:moveTo>
                        <a:pt x="2446" y="0"/>
                      </a:moveTo>
                      <a:cubicBezTo>
                        <a:pt x="1583" y="0"/>
                        <a:pt x="1006" y="64"/>
                        <a:pt x="656" y="126"/>
                      </a:cubicBezTo>
                      <a:cubicBezTo>
                        <a:pt x="640" y="130"/>
                        <a:pt x="620" y="130"/>
                        <a:pt x="603" y="134"/>
                      </a:cubicBezTo>
                      <a:cubicBezTo>
                        <a:pt x="342" y="183"/>
                        <a:pt x="229" y="227"/>
                        <a:pt x="229" y="227"/>
                      </a:cubicBezTo>
                      <a:lnTo>
                        <a:pt x="38" y="1350"/>
                      </a:lnTo>
                      <a:cubicBezTo>
                        <a:pt x="25" y="1350"/>
                        <a:pt x="13" y="1350"/>
                        <a:pt x="1" y="1354"/>
                      </a:cubicBezTo>
                      <a:lnTo>
                        <a:pt x="359" y="1375"/>
                      </a:lnTo>
                      <a:lnTo>
                        <a:pt x="436" y="353"/>
                      </a:lnTo>
                      <a:cubicBezTo>
                        <a:pt x="436" y="353"/>
                        <a:pt x="1343" y="9"/>
                        <a:pt x="2784" y="9"/>
                      </a:cubicBezTo>
                      <a:cubicBezTo>
                        <a:pt x="2834" y="9"/>
                        <a:pt x="2885" y="10"/>
                        <a:pt x="2936" y="11"/>
                      </a:cubicBezTo>
                      <a:lnTo>
                        <a:pt x="2936" y="11"/>
                      </a:lnTo>
                      <a:cubicBezTo>
                        <a:pt x="2918" y="8"/>
                        <a:pt x="2900" y="8"/>
                        <a:pt x="2886" y="8"/>
                      </a:cubicBezTo>
                      <a:lnTo>
                        <a:pt x="2828" y="8"/>
                      </a:lnTo>
                      <a:cubicBezTo>
                        <a:pt x="2808" y="8"/>
                        <a:pt x="2788" y="8"/>
                        <a:pt x="2772" y="4"/>
                      </a:cubicBezTo>
                      <a:lnTo>
                        <a:pt x="2653" y="4"/>
                      </a:lnTo>
                      <a:cubicBezTo>
                        <a:pt x="2601" y="4"/>
                        <a:pt x="2548" y="4"/>
                        <a:pt x="249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4" name="Google Shape;884;p36"/>
                <p:cNvSpPr/>
                <p:nvPr/>
              </p:nvSpPr>
              <p:spPr>
                <a:xfrm>
                  <a:off x="4297218" y="2123262"/>
                  <a:ext cx="70473" cy="242180"/>
                </a:xfrm>
                <a:custGeom>
                  <a:rect b="b" l="l" r="r" t="t"/>
                  <a:pathLst>
                    <a:path extrusionOk="0" h="1921" w="559">
                      <a:moveTo>
                        <a:pt x="95" y="1"/>
                      </a:moveTo>
                      <a:lnTo>
                        <a:pt x="33" y="696"/>
                      </a:lnTo>
                      <a:cubicBezTo>
                        <a:pt x="1" y="1160"/>
                        <a:pt x="187" y="1616"/>
                        <a:pt x="542" y="1920"/>
                      </a:cubicBezTo>
                      <a:lnTo>
                        <a:pt x="558" y="1558"/>
                      </a:lnTo>
                      <a:cubicBezTo>
                        <a:pt x="558" y="1424"/>
                        <a:pt x="542" y="1286"/>
                        <a:pt x="513" y="1152"/>
                      </a:cubicBezTo>
                      <a:cubicBezTo>
                        <a:pt x="485" y="1017"/>
                        <a:pt x="444" y="887"/>
                        <a:pt x="391" y="761"/>
                      </a:cubicBezTo>
                      <a:cubicBezTo>
                        <a:pt x="363" y="696"/>
                        <a:pt x="334" y="631"/>
                        <a:pt x="305" y="557"/>
                      </a:cubicBezTo>
                      <a:cubicBezTo>
                        <a:pt x="232" y="379"/>
                        <a:pt x="155" y="180"/>
                        <a:pt x="95" y="1"/>
                      </a:cubicBezTo>
                      <a:close/>
                    </a:path>
                  </a:pathLst>
                </a:custGeom>
                <a:solidFill>
                  <a:srgbClr val="FADEE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36"/>
                <p:cNvSpPr/>
                <p:nvPr/>
              </p:nvSpPr>
              <p:spPr>
                <a:xfrm>
                  <a:off x="4309069" y="2123262"/>
                  <a:ext cx="26727" cy="70347"/>
                </a:xfrm>
                <a:custGeom>
                  <a:rect b="b" l="l" r="r" t="t"/>
                  <a:pathLst>
                    <a:path extrusionOk="0" h="558" w="212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61" y="180"/>
                        <a:pt x="138" y="379"/>
                        <a:pt x="211" y="557"/>
                      </a:cubicBezTo>
                      <a:cubicBezTo>
                        <a:pt x="147" y="399"/>
                        <a:pt x="78" y="221"/>
                        <a:pt x="20" y="5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DEC2D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36"/>
                <p:cNvSpPr/>
                <p:nvPr/>
              </p:nvSpPr>
              <p:spPr>
                <a:xfrm>
                  <a:off x="3332522" y="2904524"/>
                  <a:ext cx="870387" cy="879464"/>
                </a:xfrm>
                <a:custGeom>
                  <a:rect b="b" l="l" r="r" t="t"/>
                  <a:pathLst>
                    <a:path extrusionOk="0" h="6976" w="6904">
                      <a:moveTo>
                        <a:pt x="6887" y="0"/>
                      </a:moveTo>
                      <a:cubicBezTo>
                        <a:pt x="6883" y="0"/>
                        <a:pt x="6879" y="2"/>
                        <a:pt x="6876" y="4"/>
                      </a:cubicBezTo>
                      <a:lnTo>
                        <a:pt x="9" y="4181"/>
                      </a:lnTo>
                      <a:cubicBezTo>
                        <a:pt x="4" y="4185"/>
                        <a:pt x="0" y="4193"/>
                        <a:pt x="0" y="4197"/>
                      </a:cubicBezTo>
                      <a:cubicBezTo>
                        <a:pt x="4" y="4206"/>
                        <a:pt x="9" y="4210"/>
                        <a:pt x="13" y="4214"/>
                      </a:cubicBezTo>
                      <a:lnTo>
                        <a:pt x="4626" y="5947"/>
                      </a:lnTo>
                      <a:lnTo>
                        <a:pt x="2499" y="6944"/>
                      </a:lnTo>
                      <a:cubicBezTo>
                        <a:pt x="2490" y="6947"/>
                        <a:pt x="2486" y="6955"/>
                        <a:pt x="2490" y="6964"/>
                      </a:cubicBezTo>
                      <a:cubicBezTo>
                        <a:pt x="2490" y="6972"/>
                        <a:pt x="2499" y="6976"/>
                        <a:pt x="2503" y="6976"/>
                      </a:cubicBezTo>
                      <a:cubicBezTo>
                        <a:pt x="2506" y="6976"/>
                        <a:pt x="2510" y="6972"/>
                        <a:pt x="2510" y="6972"/>
                      </a:cubicBezTo>
                      <a:lnTo>
                        <a:pt x="4675" y="5959"/>
                      </a:lnTo>
                      <a:cubicBezTo>
                        <a:pt x="4679" y="5959"/>
                        <a:pt x="4683" y="5951"/>
                        <a:pt x="4683" y="5943"/>
                      </a:cubicBezTo>
                      <a:cubicBezTo>
                        <a:pt x="4683" y="5939"/>
                        <a:pt x="4679" y="5930"/>
                        <a:pt x="4675" y="5930"/>
                      </a:cubicBezTo>
                      <a:lnTo>
                        <a:pt x="58" y="4193"/>
                      </a:lnTo>
                      <a:lnTo>
                        <a:pt x="6896" y="32"/>
                      </a:lnTo>
                      <a:cubicBezTo>
                        <a:pt x="6904" y="28"/>
                        <a:pt x="6904" y="15"/>
                        <a:pt x="6900" y="8"/>
                      </a:cubicBezTo>
                      <a:cubicBezTo>
                        <a:pt x="6898" y="3"/>
                        <a:pt x="6893" y="0"/>
                        <a:pt x="688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7" name="Google Shape;887;p36"/>
                <p:cNvSpPr/>
                <p:nvPr/>
              </p:nvSpPr>
              <p:spPr>
                <a:xfrm>
                  <a:off x="4242377" y="2321194"/>
                  <a:ext cx="53454" cy="160613"/>
                </a:xfrm>
                <a:custGeom>
                  <a:rect b="b" l="l" r="r" t="t"/>
                  <a:pathLst>
                    <a:path extrusionOk="0" h="1274" w="424">
                      <a:moveTo>
                        <a:pt x="423" y="1"/>
                      </a:moveTo>
                      <a:lnTo>
                        <a:pt x="423" y="1"/>
                      </a:lnTo>
                      <a:cubicBezTo>
                        <a:pt x="354" y="91"/>
                        <a:pt x="293" y="188"/>
                        <a:pt x="241" y="286"/>
                      </a:cubicBezTo>
                      <a:cubicBezTo>
                        <a:pt x="183" y="387"/>
                        <a:pt x="134" y="493"/>
                        <a:pt x="98" y="598"/>
                      </a:cubicBezTo>
                      <a:cubicBezTo>
                        <a:pt x="57" y="709"/>
                        <a:pt x="33" y="818"/>
                        <a:pt x="17" y="932"/>
                      </a:cubicBezTo>
                      <a:cubicBezTo>
                        <a:pt x="0" y="1047"/>
                        <a:pt x="4" y="1160"/>
                        <a:pt x="21" y="1274"/>
                      </a:cubicBezTo>
                      <a:cubicBezTo>
                        <a:pt x="4" y="1160"/>
                        <a:pt x="4" y="1047"/>
                        <a:pt x="21" y="932"/>
                      </a:cubicBezTo>
                      <a:cubicBezTo>
                        <a:pt x="36" y="818"/>
                        <a:pt x="66" y="709"/>
                        <a:pt x="106" y="603"/>
                      </a:cubicBezTo>
                      <a:cubicBezTo>
                        <a:pt x="143" y="493"/>
                        <a:pt x="192" y="391"/>
                        <a:pt x="244" y="290"/>
                      </a:cubicBezTo>
                      <a:cubicBezTo>
                        <a:pt x="297" y="188"/>
                        <a:pt x="359" y="91"/>
                        <a:pt x="423" y="1"/>
                      </a:cubicBezTo>
                      <a:close/>
                    </a:path>
                  </a:pathLst>
                </a:custGeom>
                <a:solidFill>
                  <a:srgbClr val="BD85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8" name="Google Shape;888;p36"/>
                <p:cNvSpPr/>
                <p:nvPr/>
              </p:nvSpPr>
              <p:spPr>
                <a:xfrm>
                  <a:off x="4363784" y="2455711"/>
                  <a:ext cx="1891" cy="14876"/>
                </a:xfrm>
                <a:custGeom>
                  <a:rect b="b" l="l" r="r" t="t"/>
                  <a:pathLst>
                    <a:path extrusionOk="0" h="118" w="15">
                      <a:moveTo>
                        <a:pt x="10" y="0"/>
                      </a:moveTo>
                      <a:lnTo>
                        <a:pt x="10" y="0"/>
                      </a:lnTo>
                      <a:cubicBezTo>
                        <a:pt x="12" y="11"/>
                        <a:pt x="13" y="23"/>
                        <a:pt x="14" y="34"/>
                      </a:cubicBezTo>
                      <a:lnTo>
                        <a:pt x="14" y="34"/>
                      </a:lnTo>
                      <a:cubicBezTo>
                        <a:pt x="14" y="24"/>
                        <a:pt x="13" y="13"/>
                        <a:pt x="10" y="0"/>
                      </a:cubicBezTo>
                      <a:close/>
                      <a:moveTo>
                        <a:pt x="14" y="34"/>
                      </a:moveTo>
                      <a:cubicBezTo>
                        <a:pt x="14" y="36"/>
                        <a:pt x="14" y="38"/>
                        <a:pt x="14" y="40"/>
                      </a:cubicBezTo>
                      <a:cubicBezTo>
                        <a:pt x="14" y="51"/>
                        <a:pt x="13" y="62"/>
                        <a:pt x="12" y="72"/>
                      </a:cubicBezTo>
                      <a:lnTo>
                        <a:pt x="12" y="72"/>
                      </a:lnTo>
                      <a:cubicBezTo>
                        <a:pt x="13" y="60"/>
                        <a:pt x="14" y="47"/>
                        <a:pt x="14" y="34"/>
                      </a:cubicBezTo>
                      <a:close/>
                      <a:moveTo>
                        <a:pt x="12" y="72"/>
                      </a:moveTo>
                      <a:cubicBezTo>
                        <a:pt x="10" y="88"/>
                        <a:pt x="6" y="103"/>
                        <a:pt x="1" y="117"/>
                      </a:cubicBezTo>
                      <a:cubicBezTo>
                        <a:pt x="6" y="102"/>
                        <a:pt x="10" y="88"/>
                        <a:pt x="12" y="72"/>
                      </a:cubicBezTo>
                      <a:close/>
                    </a:path>
                  </a:pathLst>
                </a:custGeom>
                <a:solidFill>
                  <a:srgbClr val="E2C9D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9" name="Google Shape;889;p36"/>
                <p:cNvSpPr/>
                <p:nvPr/>
              </p:nvSpPr>
              <p:spPr>
                <a:xfrm>
                  <a:off x="4322306" y="2447895"/>
                  <a:ext cx="43746" cy="33030"/>
                </a:xfrm>
                <a:custGeom>
                  <a:rect b="b" l="l" r="r" t="t"/>
                  <a:pathLst>
                    <a:path extrusionOk="0" h="262" w="347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58" y="98"/>
                        <a:pt x="172" y="252"/>
                        <a:pt x="277" y="261"/>
                      </a:cubicBezTo>
                      <a:cubicBezTo>
                        <a:pt x="281" y="257"/>
                        <a:pt x="281" y="252"/>
                        <a:pt x="286" y="252"/>
                      </a:cubicBezTo>
                      <a:lnTo>
                        <a:pt x="286" y="248"/>
                      </a:lnTo>
                      <a:lnTo>
                        <a:pt x="290" y="248"/>
                      </a:lnTo>
                      <a:cubicBezTo>
                        <a:pt x="306" y="228"/>
                        <a:pt x="318" y="208"/>
                        <a:pt x="326" y="184"/>
                      </a:cubicBezTo>
                      <a:lnTo>
                        <a:pt x="330" y="184"/>
                      </a:lnTo>
                      <a:lnTo>
                        <a:pt x="330" y="179"/>
                      </a:lnTo>
                      <a:cubicBezTo>
                        <a:pt x="343" y="143"/>
                        <a:pt x="347" y="102"/>
                        <a:pt x="339" y="62"/>
                      </a:cubicBezTo>
                      <a:cubicBezTo>
                        <a:pt x="180" y="62"/>
                        <a:pt x="42" y="17"/>
                        <a:pt x="1" y="1"/>
                      </a:cubicBezTo>
                      <a:close/>
                    </a:path>
                  </a:pathLst>
                </a:custGeom>
                <a:solidFill>
                  <a:srgbClr val="DCA4B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0" name="Google Shape;890;p36"/>
                <p:cNvSpPr/>
                <p:nvPr/>
              </p:nvSpPr>
              <p:spPr>
                <a:xfrm>
                  <a:off x="3877653" y="1979163"/>
                  <a:ext cx="98587" cy="106781"/>
                </a:xfrm>
                <a:custGeom>
                  <a:rect b="b" l="l" r="r" t="t"/>
                  <a:pathLst>
                    <a:path extrusionOk="0" h="847" w="782">
                      <a:moveTo>
                        <a:pt x="79" y="1"/>
                      </a:moveTo>
                      <a:cubicBezTo>
                        <a:pt x="74" y="4"/>
                        <a:pt x="70" y="4"/>
                        <a:pt x="66" y="4"/>
                      </a:cubicBezTo>
                      <a:cubicBezTo>
                        <a:pt x="62" y="4"/>
                        <a:pt x="58" y="4"/>
                        <a:pt x="58" y="8"/>
                      </a:cubicBezTo>
                      <a:lnTo>
                        <a:pt x="49" y="8"/>
                      </a:lnTo>
                      <a:cubicBezTo>
                        <a:pt x="45" y="8"/>
                        <a:pt x="41" y="12"/>
                        <a:pt x="41" y="12"/>
                      </a:cubicBezTo>
                      <a:cubicBezTo>
                        <a:pt x="30" y="16"/>
                        <a:pt x="13" y="25"/>
                        <a:pt x="0" y="37"/>
                      </a:cubicBezTo>
                      <a:lnTo>
                        <a:pt x="5" y="37"/>
                      </a:lnTo>
                      <a:cubicBezTo>
                        <a:pt x="49" y="37"/>
                        <a:pt x="436" y="57"/>
                        <a:pt x="700" y="846"/>
                      </a:cubicBezTo>
                      <a:lnTo>
                        <a:pt x="782" y="842"/>
                      </a:lnTo>
                      <a:cubicBezTo>
                        <a:pt x="782" y="842"/>
                        <a:pt x="762" y="789"/>
                        <a:pt x="725" y="712"/>
                      </a:cubicBezTo>
                      <a:cubicBezTo>
                        <a:pt x="721" y="705"/>
                        <a:pt x="717" y="692"/>
                        <a:pt x="713" y="684"/>
                      </a:cubicBezTo>
                      <a:lnTo>
                        <a:pt x="713" y="680"/>
                      </a:lnTo>
                      <a:lnTo>
                        <a:pt x="704" y="671"/>
                      </a:lnTo>
                      <a:cubicBezTo>
                        <a:pt x="704" y="664"/>
                        <a:pt x="700" y="656"/>
                        <a:pt x="697" y="647"/>
                      </a:cubicBezTo>
                      <a:cubicBezTo>
                        <a:pt x="672" y="598"/>
                        <a:pt x="640" y="541"/>
                        <a:pt x="607" y="480"/>
                      </a:cubicBezTo>
                      <a:cubicBezTo>
                        <a:pt x="603" y="476"/>
                        <a:pt x="599" y="468"/>
                        <a:pt x="595" y="460"/>
                      </a:cubicBezTo>
                      <a:cubicBezTo>
                        <a:pt x="591" y="452"/>
                        <a:pt x="582" y="440"/>
                        <a:pt x="578" y="427"/>
                      </a:cubicBezTo>
                      <a:cubicBezTo>
                        <a:pt x="562" y="407"/>
                        <a:pt x="550" y="382"/>
                        <a:pt x="537" y="363"/>
                      </a:cubicBezTo>
                      <a:cubicBezTo>
                        <a:pt x="534" y="358"/>
                        <a:pt x="530" y="354"/>
                        <a:pt x="530" y="350"/>
                      </a:cubicBezTo>
                      <a:cubicBezTo>
                        <a:pt x="518" y="334"/>
                        <a:pt x="505" y="314"/>
                        <a:pt x="493" y="297"/>
                      </a:cubicBezTo>
                      <a:lnTo>
                        <a:pt x="489" y="293"/>
                      </a:lnTo>
                      <a:cubicBezTo>
                        <a:pt x="469" y="265"/>
                        <a:pt x="449" y="232"/>
                        <a:pt x="424" y="208"/>
                      </a:cubicBezTo>
                      <a:cubicBezTo>
                        <a:pt x="420" y="204"/>
                        <a:pt x="415" y="200"/>
                        <a:pt x="411" y="192"/>
                      </a:cubicBezTo>
                      <a:cubicBezTo>
                        <a:pt x="408" y="187"/>
                        <a:pt x="404" y="183"/>
                        <a:pt x="404" y="179"/>
                      </a:cubicBezTo>
                      <a:cubicBezTo>
                        <a:pt x="400" y="175"/>
                        <a:pt x="396" y="171"/>
                        <a:pt x="391" y="168"/>
                      </a:cubicBezTo>
                      <a:lnTo>
                        <a:pt x="318" y="94"/>
                      </a:lnTo>
                      <a:cubicBezTo>
                        <a:pt x="314" y="94"/>
                        <a:pt x="310" y="89"/>
                        <a:pt x="306" y="86"/>
                      </a:cubicBezTo>
                      <a:cubicBezTo>
                        <a:pt x="293" y="74"/>
                        <a:pt x="278" y="65"/>
                        <a:pt x="265" y="53"/>
                      </a:cubicBezTo>
                      <a:cubicBezTo>
                        <a:pt x="261" y="53"/>
                        <a:pt x="257" y="49"/>
                        <a:pt x="257" y="49"/>
                      </a:cubicBezTo>
                      <a:cubicBezTo>
                        <a:pt x="253" y="49"/>
                        <a:pt x="253" y="49"/>
                        <a:pt x="253" y="45"/>
                      </a:cubicBezTo>
                      <a:cubicBezTo>
                        <a:pt x="249" y="45"/>
                        <a:pt x="245" y="41"/>
                        <a:pt x="241" y="41"/>
                      </a:cubicBezTo>
                      <a:cubicBezTo>
                        <a:pt x="237" y="37"/>
                        <a:pt x="237" y="37"/>
                        <a:pt x="233" y="37"/>
                      </a:cubicBezTo>
                      <a:cubicBezTo>
                        <a:pt x="220" y="29"/>
                        <a:pt x="212" y="25"/>
                        <a:pt x="201" y="21"/>
                      </a:cubicBezTo>
                      <a:cubicBezTo>
                        <a:pt x="196" y="16"/>
                        <a:pt x="192" y="16"/>
                        <a:pt x="184" y="16"/>
                      </a:cubicBezTo>
                      <a:cubicBezTo>
                        <a:pt x="184" y="12"/>
                        <a:pt x="180" y="12"/>
                        <a:pt x="176" y="12"/>
                      </a:cubicBezTo>
                      <a:cubicBezTo>
                        <a:pt x="171" y="8"/>
                        <a:pt x="167" y="8"/>
                        <a:pt x="163" y="8"/>
                      </a:cubicBezTo>
                      <a:cubicBezTo>
                        <a:pt x="160" y="4"/>
                        <a:pt x="156" y="4"/>
                        <a:pt x="152" y="4"/>
                      </a:cubicBezTo>
                      <a:lnTo>
                        <a:pt x="139" y="4"/>
                      </a:lnTo>
                      <a:lnTo>
                        <a:pt x="135" y="1"/>
                      </a:lnTo>
                      <a:close/>
                    </a:path>
                  </a:pathLst>
                </a:custGeom>
                <a:solidFill>
                  <a:srgbClr val="FADEE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1" name="Google Shape;891;p36"/>
                <p:cNvSpPr/>
                <p:nvPr/>
              </p:nvSpPr>
              <p:spPr>
                <a:xfrm>
                  <a:off x="3877653" y="1979163"/>
                  <a:ext cx="98587" cy="106277"/>
                </a:xfrm>
                <a:custGeom>
                  <a:rect b="b" l="l" r="r" t="t"/>
                  <a:pathLst>
                    <a:path extrusionOk="0" h="843" w="782">
                      <a:moveTo>
                        <a:pt x="725" y="712"/>
                      </a:moveTo>
                      <a:lnTo>
                        <a:pt x="725" y="712"/>
                      </a:lnTo>
                      <a:cubicBezTo>
                        <a:pt x="762" y="789"/>
                        <a:pt x="782" y="842"/>
                        <a:pt x="782" y="842"/>
                      </a:cubicBezTo>
                      <a:lnTo>
                        <a:pt x="782" y="842"/>
                      </a:lnTo>
                      <a:cubicBezTo>
                        <a:pt x="782" y="842"/>
                        <a:pt x="762" y="789"/>
                        <a:pt x="725" y="712"/>
                      </a:cubicBezTo>
                      <a:lnTo>
                        <a:pt x="725" y="712"/>
                      </a:lnTo>
                      <a:close/>
                      <a:moveTo>
                        <a:pt x="704" y="671"/>
                      </a:moveTo>
                      <a:lnTo>
                        <a:pt x="704" y="671"/>
                      </a:lnTo>
                      <a:lnTo>
                        <a:pt x="713" y="680"/>
                      </a:lnTo>
                      <a:lnTo>
                        <a:pt x="713" y="680"/>
                      </a:lnTo>
                      <a:lnTo>
                        <a:pt x="713" y="684"/>
                      </a:lnTo>
                      <a:lnTo>
                        <a:pt x="713" y="684"/>
                      </a:lnTo>
                      <a:lnTo>
                        <a:pt x="713" y="684"/>
                      </a:lnTo>
                      <a:lnTo>
                        <a:pt x="713" y="680"/>
                      </a:lnTo>
                      <a:lnTo>
                        <a:pt x="704" y="671"/>
                      </a:lnTo>
                      <a:close/>
                      <a:moveTo>
                        <a:pt x="607" y="480"/>
                      </a:moveTo>
                      <a:lnTo>
                        <a:pt x="607" y="480"/>
                      </a:lnTo>
                      <a:cubicBezTo>
                        <a:pt x="640" y="541"/>
                        <a:pt x="672" y="598"/>
                        <a:pt x="697" y="647"/>
                      </a:cubicBezTo>
                      <a:lnTo>
                        <a:pt x="697" y="647"/>
                      </a:lnTo>
                      <a:lnTo>
                        <a:pt x="697" y="647"/>
                      </a:lnTo>
                      <a:cubicBezTo>
                        <a:pt x="672" y="598"/>
                        <a:pt x="640" y="541"/>
                        <a:pt x="607" y="480"/>
                      </a:cubicBezTo>
                      <a:lnTo>
                        <a:pt x="607" y="480"/>
                      </a:lnTo>
                      <a:close/>
                      <a:moveTo>
                        <a:pt x="257" y="49"/>
                      </a:moveTo>
                      <a:lnTo>
                        <a:pt x="257" y="49"/>
                      </a:lnTo>
                      <a:cubicBezTo>
                        <a:pt x="257" y="49"/>
                        <a:pt x="261" y="53"/>
                        <a:pt x="265" y="53"/>
                      </a:cubicBezTo>
                      <a:lnTo>
                        <a:pt x="265" y="53"/>
                      </a:lnTo>
                      <a:cubicBezTo>
                        <a:pt x="278" y="65"/>
                        <a:pt x="293" y="74"/>
                        <a:pt x="306" y="86"/>
                      </a:cubicBezTo>
                      <a:cubicBezTo>
                        <a:pt x="310" y="89"/>
                        <a:pt x="314" y="94"/>
                        <a:pt x="318" y="94"/>
                      </a:cubicBezTo>
                      <a:lnTo>
                        <a:pt x="391" y="168"/>
                      </a:lnTo>
                      <a:cubicBezTo>
                        <a:pt x="396" y="171"/>
                        <a:pt x="400" y="175"/>
                        <a:pt x="404" y="179"/>
                      </a:cubicBezTo>
                      <a:cubicBezTo>
                        <a:pt x="404" y="183"/>
                        <a:pt x="408" y="187"/>
                        <a:pt x="411" y="192"/>
                      </a:cubicBezTo>
                      <a:cubicBezTo>
                        <a:pt x="415" y="200"/>
                        <a:pt x="420" y="204"/>
                        <a:pt x="424" y="208"/>
                      </a:cubicBezTo>
                      <a:cubicBezTo>
                        <a:pt x="449" y="232"/>
                        <a:pt x="469" y="265"/>
                        <a:pt x="489" y="293"/>
                      </a:cubicBezTo>
                      <a:lnTo>
                        <a:pt x="489" y="293"/>
                      </a:lnTo>
                      <a:lnTo>
                        <a:pt x="493" y="297"/>
                      </a:lnTo>
                      <a:cubicBezTo>
                        <a:pt x="505" y="314"/>
                        <a:pt x="518" y="334"/>
                        <a:pt x="530" y="350"/>
                      </a:cubicBezTo>
                      <a:lnTo>
                        <a:pt x="530" y="350"/>
                      </a:lnTo>
                      <a:cubicBezTo>
                        <a:pt x="530" y="354"/>
                        <a:pt x="534" y="358"/>
                        <a:pt x="537" y="363"/>
                      </a:cubicBezTo>
                      <a:lnTo>
                        <a:pt x="537" y="363"/>
                      </a:lnTo>
                      <a:cubicBezTo>
                        <a:pt x="550" y="382"/>
                        <a:pt x="562" y="407"/>
                        <a:pt x="578" y="427"/>
                      </a:cubicBezTo>
                      <a:cubicBezTo>
                        <a:pt x="582" y="440"/>
                        <a:pt x="591" y="452"/>
                        <a:pt x="595" y="460"/>
                      </a:cubicBezTo>
                      <a:lnTo>
                        <a:pt x="595" y="460"/>
                      </a:lnTo>
                      <a:lnTo>
                        <a:pt x="595" y="460"/>
                      </a:lnTo>
                      <a:cubicBezTo>
                        <a:pt x="591" y="452"/>
                        <a:pt x="582" y="440"/>
                        <a:pt x="578" y="427"/>
                      </a:cubicBezTo>
                      <a:cubicBezTo>
                        <a:pt x="562" y="407"/>
                        <a:pt x="550" y="382"/>
                        <a:pt x="537" y="363"/>
                      </a:cubicBezTo>
                      <a:cubicBezTo>
                        <a:pt x="534" y="358"/>
                        <a:pt x="530" y="354"/>
                        <a:pt x="530" y="350"/>
                      </a:cubicBezTo>
                      <a:cubicBezTo>
                        <a:pt x="518" y="334"/>
                        <a:pt x="505" y="314"/>
                        <a:pt x="493" y="297"/>
                      </a:cubicBezTo>
                      <a:lnTo>
                        <a:pt x="489" y="293"/>
                      </a:lnTo>
                      <a:lnTo>
                        <a:pt x="489" y="293"/>
                      </a:lnTo>
                      <a:cubicBezTo>
                        <a:pt x="469" y="265"/>
                        <a:pt x="449" y="232"/>
                        <a:pt x="424" y="208"/>
                      </a:cubicBezTo>
                      <a:cubicBezTo>
                        <a:pt x="420" y="204"/>
                        <a:pt x="415" y="200"/>
                        <a:pt x="411" y="192"/>
                      </a:cubicBezTo>
                      <a:cubicBezTo>
                        <a:pt x="408" y="187"/>
                        <a:pt x="404" y="183"/>
                        <a:pt x="404" y="179"/>
                      </a:cubicBezTo>
                      <a:cubicBezTo>
                        <a:pt x="400" y="175"/>
                        <a:pt x="396" y="171"/>
                        <a:pt x="391" y="168"/>
                      </a:cubicBezTo>
                      <a:lnTo>
                        <a:pt x="318" y="94"/>
                      </a:lnTo>
                      <a:cubicBezTo>
                        <a:pt x="314" y="94"/>
                        <a:pt x="310" y="89"/>
                        <a:pt x="306" y="86"/>
                      </a:cubicBezTo>
                      <a:cubicBezTo>
                        <a:pt x="293" y="74"/>
                        <a:pt x="278" y="65"/>
                        <a:pt x="265" y="53"/>
                      </a:cubicBezTo>
                      <a:cubicBezTo>
                        <a:pt x="261" y="53"/>
                        <a:pt x="257" y="49"/>
                        <a:pt x="257" y="49"/>
                      </a:cubicBezTo>
                      <a:close/>
                      <a:moveTo>
                        <a:pt x="41" y="12"/>
                      </a:moveTo>
                      <a:lnTo>
                        <a:pt x="41" y="12"/>
                      </a:lnTo>
                      <a:cubicBezTo>
                        <a:pt x="30" y="16"/>
                        <a:pt x="13" y="25"/>
                        <a:pt x="0" y="37"/>
                      </a:cubicBezTo>
                      <a:lnTo>
                        <a:pt x="0" y="37"/>
                      </a:lnTo>
                      <a:cubicBezTo>
                        <a:pt x="13" y="25"/>
                        <a:pt x="30" y="16"/>
                        <a:pt x="41" y="12"/>
                      </a:cubicBezTo>
                      <a:lnTo>
                        <a:pt x="41" y="12"/>
                      </a:lnTo>
                      <a:close/>
                      <a:moveTo>
                        <a:pt x="107" y="1"/>
                      </a:moveTo>
                      <a:lnTo>
                        <a:pt x="79" y="1"/>
                      </a:lnTo>
                      <a:cubicBezTo>
                        <a:pt x="74" y="4"/>
                        <a:pt x="70" y="4"/>
                        <a:pt x="66" y="4"/>
                      </a:cubicBezTo>
                      <a:cubicBezTo>
                        <a:pt x="62" y="4"/>
                        <a:pt x="58" y="4"/>
                        <a:pt x="58" y="8"/>
                      </a:cubicBezTo>
                      <a:lnTo>
                        <a:pt x="49" y="8"/>
                      </a:lnTo>
                      <a:lnTo>
                        <a:pt x="49" y="8"/>
                      </a:lnTo>
                      <a:lnTo>
                        <a:pt x="49" y="8"/>
                      </a:lnTo>
                      <a:lnTo>
                        <a:pt x="49" y="8"/>
                      </a:lnTo>
                      <a:lnTo>
                        <a:pt x="49" y="8"/>
                      </a:lnTo>
                      <a:lnTo>
                        <a:pt x="58" y="8"/>
                      </a:lnTo>
                      <a:cubicBezTo>
                        <a:pt x="58" y="4"/>
                        <a:pt x="62" y="4"/>
                        <a:pt x="66" y="4"/>
                      </a:cubicBezTo>
                      <a:cubicBezTo>
                        <a:pt x="70" y="4"/>
                        <a:pt x="74" y="4"/>
                        <a:pt x="79" y="1"/>
                      </a:cubicBezTo>
                      <a:lnTo>
                        <a:pt x="107" y="1"/>
                      </a:lnTo>
                      <a:lnTo>
                        <a:pt x="122" y="1"/>
                      </a:lnTo>
                      <a:lnTo>
                        <a:pt x="135" y="1"/>
                      </a:lnTo>
                      <a:lnTo>
                        <a:pt x="139" y="4"/>
                      </a:lnTo>
                      <a:lnTo>
                        <a:pt x="139" y="4"/>
                      </a:lnTo>
                      <a:lnTo>
                        <a:pt x="152" y="4"/>
                      </a:lnTo>
                      <a:lnTo>
                        <a:pt x="152" y="4"/>
                      </a:lnTo>
                      <a:cubicBezTo>
                        <a:pt x="156" y="4"/>
                        <a:pt x="160" y="4"/>
                        <a:pt x="163" y="8"/>
                      </a:cubicBezTo>
                      <a:cubicBezTo>
                        <a:pt x="167" y="8"/>
                        <a:pt x="171" y="8"/>
                        <a:pt x="176" y="12"/>
                      </a:cubicBezTo>
                      <a:lnTo>
                        <a:pt x="176" y="12"/>
                      </a:lnTo>
                      <a:cubicBezTo>
                        <a:pt x="180" y="12"/>
                        <a:pt x="184" y="12"/>
                        <a:pt x="184" y="16"/>
                      </a:cubicBezTo>
                      <a:lnTo>
                        <a:pt x="184" y="16"/>
                      </a:lnTo>
                      <a:lnTo>
                        <a:pt x="184" y="16"/>
                      </a:lnTo>
                      <a:cubicBezTo>
                        <a:pt x="192" y="16"/>
                        <a:pt x="196" y="16"/>
                        <a:pt x="201" y="21"/>
                      </a:cubicBezTo>
                      <a:lnTo>
                        <a:pt x="201" y="21"/>
                      </a:lnTo>
                      <a:cubicBezTo>
                        <a:pt x="212" y="25"/>
                        <a:pt x="220" y="29"/>
                        <a:pt x="233" y="37"/>
                      </a:cubicBezTo>
                      <a:cubicBezTo>
                        <a:pt x="237" y="37"/>
                        <a:pt x="237" y="37"/>
                        <a:pt x="241" y="41"/>
                      </a:cubicBezTo>
                      <a:cubicBezTo>
                        <a:pt x="245" y="41"/>
                        <a:pt x="249" y="45"/>
                        <a:pt x="253" y="45"/>
                      </a:cubicBezTo>
                      <a:lnTo>
                        <a:pt x="253" y="45"/>
                      </a:lnTo>
                      <a:lnTo>
                        <a:pt x="253" y="45"/>
                      </a:lnTo>
                      <a:cubicBezTo>
                        <a:pt x="249" y="45"/>
                        <a:pt x="245" y="41"/>
                        <a:pt x="241" y="41"/>
                      </a:cubicBezTo>
                      <a:cubicBezTo>
                        <a:pt x="237" y="37"/>
                        <a:pt x="237" y="37"/>
                        <a:pt x="233" y="37"/>
                      </a:cubicBezTo>
                      <a:cubicBezTo>
                        <a:pt x="220" y="29"/>
                        <a:pt x="212" y="25"/>
                        <a:pt x="201" y="21"/>
                      </a:cubicBezTo>
                      <a:cubicBezTo>
                        <a:pt x="196" y="16"/>
                        <a:pt x="192" y="16"/>
                        <a:pt x="184" y="16"/>
                      </a:cubicBezTo>
                      <a:cubicBezTo>
                        <a:pt x="184" y="12"/>
                        <a:pt x="180" y="12"/>
                        <a:pt x="176" y="12"/>
                      </a:cubicBezTo>
                      <a:cubicBezTo>
                        <a:pt x="171" y="8"/>
                        <a:pt x="167" y="8"/>
                        <a:pt x="163" y="8"/>
                      </a:cubicBezTo>
                      <a:cubicBezTo>
                        <a:pt x="160" y="4"/>
                        <a:pt x="156" y="4"/>
                        <a:pt x="152" y="4"/>
                      </a:cubicBezTo>
                      <a:lnTo>
                        <a:pt x="139" y="4"/>
                      </a:lnTo>
                      <a:lnTo>
                        <a:pt x="135" y="1"/>
                      </a:lnTo>
                      <a:lnTo>
                        <a:pt x="122" y="1"/>
                      </a:lnTo>
                      <a:close/>
                    </a:path>
                  </a:pathLst>
                </a:custGeom>
                <a:solidFill>
                  <a:srgbClr val="8B80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2" name="Google Shape;892;p36"/>
                <p:cNvSpPr/>
                <p:nvPr/>
              </p:nvSpPr>
              <p:spPr>
                <a:xfrm>
                  <a:off x="4034612" y="2054049"/>
                  <a:ext cx="230834" cy="200577"/>
                </a:xfrm>
                <a:custGeom>
                  <a:rect b="b" l="l" r="r" t="t"/>
                  <a:pathLst>
                    <a:path extrusionOk="0" h="1591" w="1831">
                      <a:moveTo>
                        <a:pt x="1827" y="0"/>
                      </a:moveTo>
                      <a:lnTo>
                        <a:pt x="5" y="53"/>
                      </a:lnTo>
                      <a:cubicBezTo>
                        <a:pt x="0" y="53"/>
                        <a:pt x="0" y="53"/>
                        <a:pt x="0" y="57"/>
                      </a:cubicBezTo>
                      <a:cubicBezTo>
                        <a:pt x="0" y="62"/>
                        <a:pt x="0" y="62"/>
                        <a:pt x="5" y="62"/>
                      </a:cubicBezTo>
                      <a:lnTo>
                        <a:pt x="1819" y="8"/>
                      </a:lnTo>
                      <a:lnTo>
                        <a:pt x="1819" y="8"/>
                      </a:lnTo>
                      <a:cubicBezTo>
                        <a:pt x="1799" y="49"/>
                        <a:pt x="1681" y="248"/>
                        <a:pt x="1592" y="517"/>
                      </a:cubicBezTo>
                      <a:cubicBezTo>
                        <a:pt x="1494" y="794"/>
                        <a:pt x="1404" y="1204"/>
                        <a:pt x="1514" y="1587"/>
                      </a:cubicBezTo>
                      <a:cubicBezTo>
                        <a:pt x="1514" y="1591"/>
                        <a:pt x="1518" y="1591"/>
                        <a:pt x="1518" y="1591"/>
                      </a:cubicBezTo>
                      <a:cubicBezTo>
                        <a:pt x="1522" y="1591"/>
                        <a:pt x="1522" y="1587"/>
                        <a:pt x="1522" y="1587"/>
                      </a:cubicBezTo>
                      <a:cubicBezTo>
                        <a:pt x="1311" y="855"/>
                        <a:pt x="1827" y="17"/>
                        <a:pt x="1831" y="8"/>
                      </a:cubicBezTo>
                      <a:lnTo>
                        <a:pt x="1831" y="4"/>
                      </a:lnTo>
                      <a:cubicBezTo>
                        <a:pt x="1831" y="0"/>
                        <a:pt x="1831" y="0"/>
                        <a:pt x="1827" y="0"/>
                      </a:cubicBezTo>
                      <a:close/>
                    </a:path>
                  </a:pathLst>
                </a:custGeom>
                <a:solidFill>
                  <a:srgbClr val="BD85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3" name="Google Shape;893;p36"/>
                <p:cNvSpPr/>
                <p:nvPr/>
              </p:nvSpPr>
              <p:spPr>
                <a:xfrm>
                  <a:off x="3870971" y="1488747"/>
                  <a:ext cx="467341" cy="599211"/>
                </a:xfrm>
                <a:custGeom>
                  <a:rect b="b" l="l" r="r" t="t"/>
                  <a:pathLst>
                    <a:path extrusionOk="0" h="4753" w="3707">
                      <a:moveTo>
                        <a:pt x="1805" y="1"/>
                      </a:moveTo>
                      <a:cubicBezTo>
                        <a:pt x="1796" y="1"/>
                        <a:pt x="1787" y="1"/>
                        <a:pt x="1779" y="1"/>
                      </a:cubicBezTo>
                      <a:cubicBezTo>
                        <a:pt x="1779" y="1"/>
                        <a:pt x="1795" y="10"/>
                        <a:pt x="1820" y="30"/>
                      </a:cubicBezTo>
                      <a:cubicBezTo>
                        <a:pt x="2670" y="680"/>
                        <a:pt x="2572" y="1987"/>
                        <a:pt x="1640" y="2511"/>
                      </a:cubicBezTo>
                      <a:cubicBezTo>
                        <a:pt x="721" y="3032"/>
                        <a:pt x="58" y="3658"/>
                        <a:pt x="1" y="3979"/>
                      </a:cubicBezTo>
                      <a:cubicBezTo>
                        <a:pt x="5" y="3976"/>
                        <a:pt x="5" y="3972"/>
                        <a:pt x="10" y="3968"/>
                      </a:cubicBezTo>
                      <a:cubicBezTo>
                        <a:pt x="17" y="3960"/>
                        <a:pt x="29" y="3947"/>
                        <a:pt x="38" y="3939"/>
                      </a:cubicBezTo>
                      <a:cubicBezTo>
                        <a:pt x="42" y="3935"/>
                        <a:pt x="42" y="3935"/>
                        <a:pt x="46" y="3931"/>
                      </a:cubicBezTo>
                      <a:lnTo>
                        <a:pt x="50" y="3931"/>
                      </a:lnTo>
                      <a:cubicBezTo>
                        <a:pt x="50" y="3927"/>
                        <a:pt x="53" y="3927"/>
                        <a:pt x="53" y="3927"/>
                      </a:cubicBezTo>
                      <a:cubicBezTo>
                        <a:pt x="66" y="3915"/>
                        <a:pt x="83" y="3906"/>
                        <a:pt x="94" y="3902"/>
                      </a:cubicBezTo>
                      <a:cubicBezTo>
                        <a:pt x="94" y="3902"/>
                        <a:pt x="98" y="3898"/>
                        <a:pt x="102" y="3898"/>
                      </a:cubicBezTo>
                      <a:lnTo>
                        <a:pt x="111" y="3898"/>
                      </a:lnTo>
                      <a:cubicBezTo>
                        <a:pt x="111" y="3894"/>
                        <a:pt x="115" y="3894"/>
                        <a:pt x="119" y="3894"/>
                      </a:cubicBezTo>
                      <a:cubicBezTo>
                        <a:pt x="123" y="3894"/>
                        <a:pt x="127" y="3894"/>
                        <a:pt x="132" y="3891"/>
                      </a:cubicBezTo>
                      <a:lnTo>
                        <a:pt x="188" y="3891"/>
                      </a:lnTo>
                      <a:lnTo>
                        <a:pt x="192" y="3894"/>
                      </a:lnTo>
                      <a:lnTo>
                        <a:pt x="205" y="3894"/>
                      </a:lnTo>
                      <a:cubicBezTo>
                        <a:pt x="209" y="3894"/>
                        <a:pt x="213" y="3894"/>
                        <a:pt x="216" y="3898"/>
                      </a:cubicBezTo>
                      <a:cubicBezTo>
                        <a:pt x="220" y="3898"/>
                        <a:pt x="224" y="3898"/>
                        <a:pt x="229" y="3902"/>
                      </a:cubicBezTo>
                      <a:cubicBezTo>
                        <a:pt x="233" y="3902"/>
                        <a:pt x="237" y="3902"/>
                        <a:pt x="237" y="3906"/>
                      </a:cubicBezTo>
                      <a:cubicBezTo>
                        <a:pt x="245" y="3906"/>
                        <a:pt x="249" y="3906"/>
                        <a:pt x="254" y="3911"/>
                      </a:cubicBezTo>
                      <a:cubicBezTo>
                        <a:pt x="265" y="3915"/>
                        <a:pt x="273" y="3919"/>
                        <a:pt x="286" y="3927"/>
                      </a:cubicBezTo>
                      <a:cubicBezTo>
                        <a:pt x="290" y="3927"/>
                        <a:pt x="290" y="3927"/>
                        <a:pt x="294" y="3931"/>
                      </a:cubicBezTo>
                      <a:cubicBezTo>
                        <a:pt x="298" y="3931"/>
                        <a:pt x="302" y="3935"/>
                        <a:pt x="306" y="3935"/>
                      </a:cubicBezTo>
                      <a:cubicBezTo>
                        <a:pt x="310" y="3939"/>
                        <a:pt x="314" y="3943"/>
                        <a:pt x="318" y="3943"/>
                      </a:cubicBezTo>
                      <a:cubicBezTo>
                        <a:pt x="331" y="3955"/>
                        <a:pt x="346" y="3964"/>
                        <a:pt x="359" y="3976"/>
                      </a:cubicBezTo>
                      <a:cubicBezTo>
                        <a:pt x="363" y="3979"/>
                        <a:pt x="367" y="3984"/>
                        <a:pt x="371" y="3984"/>
                      </a:cubicBezTo>
                      <a:lnTo>
                        <a:pt x="444" y="4058"/>
                      </a:lnTo>
                      <a:cubicBezTo>
                        <a:pt x="449" y="4061"/>
                        <a:pt x="453" y="4065"/>
                        <a:pt x="457" y="4069"/>
                      </a:cubicBezTo>
                      <a:cubicBezTo>
                        <a:pt x="457" y="4073"/>
                        <a:pt x="461" y="4077"/>
                        <a:pt x="464" y="4082"/>
                      </a:cubicBezTo>
                      <a:cubicBezTo>
                        <a:pt x="468" y="4090"/>
                        <a:pt x="473" y="4094"/>
                        <a:pt x="477" y="4098"/>
                      </a:cubicBezTo>
                      <a:cubicBezTo>
                        <a:pt x="502" y="4122"/>
                        <a:pt x="522" y="4155"/>
                        <a:pt x="542" y="4183"/>
                      </a:cubicBezTo>
                      <a:lnTo>
                        <a:pt x="546" y="4187"/>
                      </a:lnTo>
                      <a:cubicBezTo>
                        <a:pt x="558" y="4204"/>
                        <a:pt x="571" y="4224"/>
                        <a:pt x="583" y="4240"/>
                      </a:cubicBezTo>
                      <a:cubicBezTo>
                        <a:pt x="583" y="4244"/>
                        <a:pt x="587" y="4248"/>
                        <a:pt x="590" y="4253"/>
                      </a:cubicBezTo>
                      <a:cubicBezTo>
                        <a:pt x="603" y="4272"/>
                        <a:pt x="615" y="4297"/>
                        <a:pt x="631" y="4317"/>
                      </a:cubicBezTo>
                      <a:cubicBezTo>
                        <a:pt x="635" y="4330"/>
                        <a:pt x="644" y="4342"/>
                        <a:pt x="648" y="4350"/>
                      </a:cubicBezTo>
                      <a:cubicBezTo>
                        <a:pt x="652" y="4358"/>
                        <a:pt x="656" y="4366"/>
                        <a:pt x="660" y="4370"/>
                      </a:cubicBezTo>
                      <a:cubicBezTo>
                        <a:pt x="693" y="4431"/>
                        <a:pt x="725" y="4488"/>
                        <a:pt x="750" y="4537"/>
                      </a:cubicBezTo>
                      <a:cubicBezTo>
                        <a:pt x="753" y="4550"/>
                        <a:pt x="757" y="4561"/>
                        <a:pt x="766" y="4570"/>
                      </a:cubicBezTo>
                      <a:lnTo>
                        <a:pt x="766" y="4574"/>
                      </a:lnTo>
                      <a:cubicBezTo>
                        <a:pt x="770" y="4582"/>
                        <a:pt x="774" y="4595"/>
                        <a:pt x="778" y="4602"/>
                      </a:cubicBezTo>
                      <a:cubicBezTo>
                        <a:pt x="815" y="4679"/>
                        <a:pt x="835" y="4732"/>
                        <a:pt x="835" y="4732"/>
                      </a:cubicBezTo>
                      <a:lnTo>
                        <a:pt x="1005" y="4753"/>
                      </a:lnTo>
                      <a:cubicBezTo>
                        <a:pt x="1005" y="4753"/>
                        <a:pt x="1116" y="4505"/>
                        <a:pt x="1132" y="4354"/>
                      </a:cubicBezTo>
                      <a:cubicBezTo>
                        <a:pt x="1144" y="4354"/>
                        <a:pt x="1165" y="4350"/>
                        <a:pt x="1193" y="4342"/>
                      </a:cubicBezTo>
                      <a:cubicBezTo>
                        <a:pt x="1197" y="4342"/>
                        <a:pt x="1201" y="4338"/>
                        <a:pt x="1206" y="4338"/>
                      </a:cubicBezTo>
                      <a:cubicBezTo>
                        <a:pt x="1213" y="4338"/>
                        <a:pt x="1221" y="4334"/>
                        <a:pt x="1225" y="4334"/>
                      </a:cubicBezTo>
                      <a:cubicBezTo>
                        <a:pt x="1234" y="4334"/>
                        <a:pt x="1238" y="4330"/>
                        <a:pt x="1246" y="4330"/>
                      </a:cubicBezTo>
                      <a:cubicBezTo>
                        <a:pt x="1249" y="4330"/>
                        <a:pt x="1254" y="4326"/>
                        <a:pt x="1258" y="4326"/>
                      </a:cubicBezTo>
                      <a:cubicBezTo>
                        <a:pt x="1266" y="4326"/>
                        <a:pt x="1270" y="4321"/>
                        <a:pt x="1279" y="4321"/>
                      </a:cubicBezTo>
                      <a:cubicBezTo>
                        <a:pt x="1287" y="4317"/>
                        <a:pt x="1294" y="4317"/>
                        <a:pt x="1303" y="4313"/>
                      </a:cubicBezTo>
                      <a:cubicBezTo>
                        <a:pt x="1311" y="4313"/>
                        <a:pt x="1319" y="4309"/>
                        <a:pt x="1328" y="4306"/>
                      </a:cubicBezTo>
                      <a:cubicBezTo>
                        <a:pt x="1347" y="4302"/>
                        <a:pt x="1371" y="4293"/>
                        <a:pt x="1396" y="4289"/>
                      </a:cubicBezTo>
                      <a:cubicBezTo>
                        <a:pt x="1416" y="4281"/>
                        <a:pt x="1433" y="4277"/>
                        <a:pt x="1454" y="4272"/>
                      </a:cubicBezTo>
                      <a:cubicBezTo>
                        <a:pt x="1469" y="4265"/>
                        <a:pt x="1490" y="4261"/>
                        <a:pt x="1506" y="4257"/>
                      </a:cubicBezTo>
                      <a:cubicBezTo>
                        <a:pt x="1518" y="4253"/>
                        <a:pt x="1527" y="4248"/>
                        <a:pt x="1535" y="4244"/>
                      </a:cubicBezTo>
                      <a:cubicBezTo>
                        <a:pt x="1547" y="4244"/>
                        <a:pt x="1555" y="4240"/>
                        <a:pt x="1563" y="4236"/>
                      </a:cubicBezTo>
                      <a:cubicBezTo>
                        <a:pt x="1576" y="4232"/>
                        <a:pt x="1583" y="4232"/>
                        <a:pt x="1591" y="4228"/>
                      </a:cubicBezTo>
                      <a:cubicBezTo>
                        <a:pt x="1604" y="4224"/>
                        <a:pt x="1612" y="4220"/>
                        <a:pt x="1624" y="4216"/>
                      </a:cubicBezTo>
                      <a:cubicBezTo>
                        <a:pt x="1645" y="4212"/>
                        <a:pt x="1664" y="4204"/>
                        <a:pt x="1685" y="4195"/>
                      </a:cubicBezTo>
                      <a:cubicBezTo>
                        <a:pt x="1702" y="4191"/>
                        <a:pt x="1726" y="4183"/>
                        <a:pt x="1746" y="4175"/>
                      </a:cubicBezTo>
                      <a:cubicBezTo>
                        <a:pt x="1758" y="4171"/>
                        <a:pt x="1775" y="4167"/>
                        <a:pt x="1786" y="4159"/>
                      </a:cubicBezTo>
                      <a:cubicBezTo>
                        <a:pt x="1799" y="4155"/>
                        <a:pt x="1816" y="4150"/>
                        <a:pt x="1827" y="4146"/>
                      </a:cubicBezTo>
                      <a:cubicBezTo>
                        <a:pt x="1840" y="4139"/>
                        <a:pt x="1856" y="4135"/>
                        <a:pt x="1868" y="4131"/>
                      </a:cubicBezTo>
                      <a:cubicBezTo>
                        <a:pt x="1884" y="4122"/>
                        <a:pt x="1901" y="4118"/>
                        <a:pt x="1917" y="4110"/>
                      </a:cubicBezTo>
                      <a:cubicBezTo>
                        <a:pt x="1921" y="4110"/>
                        <a:pt x="1925" y="4106"/>
                        <a:pt x="1933" y="4101"/>
                      </a:cubicBezTo>
                      <a:cubicBezTo>
                        <a:pt x="1978" y="4086"/>
                        <a:pt x="2027" y="4065"/>
                        <a:pt x="2072" y="4041"/>
                      </a:cubicBezTo>
                      <a:cubicBezTo>
                        <a:pt x="2079" y="4037"/>
                        <a:pt x="2088" y="4033"/>
                        <a:pt x="2096" y="4028"/>
                      </a:cubicBezTo>
                      <a:cubicBezTo>
                        <a:pt x="2137" y="4009"/>
                        <a:pt x="2177" y="3988"/>
                        <a:pt x="2218" y="3968"/>
                      </a:cubicBezTo>
                      <a:cubicBezTo>
                        <a:pt x="2235" y="3960"/>
                        <a:pt x="2246" y="3951"/>
                        <a:pt x="2259" y="3943"/>
                      </a:cubicBezTo>
                      <a:cubicBezTo>
                        <a:pt x="2267" y="3939"/>
                        <a:pt x="2279" y="3931"/>
                        <a:pt x="2287" y="3927"/>
                      </a:cubicBezTo>
                      <a:cubicBezTo>
                        <a:pt x="2295" y="3923"/>
                        <a:pt x="2299" y="3919"/>
                        <a:pt x="2308" y="3915"/>
                      </a:cubicBezTo>
                      <a:cubicBezTo>
                        <a:pt x="2336" y="3894"/>
                        <a:pt x="2364" y="3878"/>
                        <a:pt x="2393" y="3857"/>
                      </a:cubicBezTo>
                      <a:lnTo>
                        <a:pt x="2409" y="3842"/>
                      </a:lnTo>
                      <a:cubicBezTo>
                        <a:pt x="2430" y="3829"/>
                        <a:pt x="2445" y="3813"/>
                        <a:pt x="2462" y="3797"/>
                      </a:cubicBezTo>
                      <a:cubicBezTo>
                        <a:pt x="2556" y="3447"/>
                        <a:pt x="2445" y="2995"/>
                        <a:pt x="2445" y="2995"/>
                      </a:cubicBezTo>
                      <a:cubicBezTo>
                        <a:pt x="2445" y="2995"/>
                        <a:pt x="2877" y="2800"/>
                        <a:pt x="3235" y="2597"/>
                      </a:cubicBezTo>
                      <a:cubicBezTo>
                        <a:pt x="3442" y="2475"/>
                        <a:pt x="3626" y="2349"/>
                        <a:pt x="3683" y="2259"/>
                      </a:cubicBezTo>
                      <a:cubicBezTo>
                        <a:pt x="3707" y="2051"/>
                        <a:pt x="3630" y="1722"/>
                        <a:pt x="3479" y="1384"/>
                      </a:cubicBezTo>
                      <a:cubicBezTo>
                        <a:pt x="3324" y="1039"/>
                        <a:pt x="3093" y="684"/>
                        <a:pt x="2812" y="453"/>
                      </a:cubicBezTo>
                      <a:lnTo>
                        <a:pt x="3109" y="396"/>
                      </a:lnTo>
                      <a:cubicBezTo>
                        <a:pt x="3109" y="396"/>
                        <a:pt x="2698" y="1"/>
                        <a:pt x="1805" y="1"/>
                      </a:cubicBezTo>
                      <a:close/>
                    </a:path>
                  </a:pathLst>
                </a:custGeom>
                <a:solidFill>
                  <a:srgbClr val="2A1F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4" name="Google Shape;894;p36"/>
                <p:cNvSpPr/>
                <p:nvPr/>
              </p:nvSpPr>
              <p:spPr>
                <a:xfrm>
                  <a:off x="3425940" y="1714036"/>
                  <a:ext cx="310889" cy="185701"/>
                </a:xfrm>
                <a:custGeom>
                  <a:rect b="b" l="l" r="r" t="t"/>
                  <a:pathLst>
                    <a:path extrusionOk="0" h="1473" w="2466">
                      <a:moveTo>
                        <a:pt x="2453" y="1"/>
                      </a:moveTo>
                      <a:cubicBezTo>
                        <a:pt x="1306" y="326"/>
                        <a:pt x="1001" y="838"/>
                        <a:pt x="964" y="904"/>
                      </a:cubicBezTo>
                      <a:lnTo>
                        <a:pt x="313" y="708"/>
                      </a:lnTo>
                      <a:cubicBezTo>
                        <a:pt x="309" y="708"/>
                        <a:pt x="309" y="708"/>
                        <a:pt x="305" y="712"/>
                      </a:cubicBezTo>
                      <a:cubicBezTo>
                        <a:pt x="301" y="712"/>
                        <a:pt x="301" y="716"/>
                        <a:pt x="305" y="720"/>
                      </a:cubicBezTo>
                      <a:lnTo>
                        <a:pt x="435" y="956"/>
                      </a:lnTo>
                      <a:lnTo>
                        <a:pt x="8" y="956"/>
                      </a:lnTo>
                      <a:cubicBezTo>
                        <a:pt x="4" y="956"/>
                        <a:pt x="0" y="956"/>
                        <a:pt x="0" y="960"/>
                      </a:cubicBezTo>
                      <a:lnTo>
                        <a:pt x="0" y="968"/>
                      </a:lnTo>
                      <a:lnTo>
                        <a:pt x="444" y="1469"/>
                      </a:lnTo>
                      <a:cubicBezTo>
                        <a:pt x="447" y="1473"/>
                        <a:pt x="447" y="1473"/>
                        <a:pt x="451" y="1473"/>
                      </a:cubicBezTo>
                      <a:lnTo>
                        <a:pt x="455" y="1473"/>
                      </a:lnTo>
                      <a:cubicBezTo>
                        <a:pt x="459" y="1469"/>
                        <a:pt x="459" y="1465"/>
                        <a:pt x="455" y="1460"/>
                      </a:cubicBezTo>
                      <a:lnTo>
                        <a:pt x="25" y="972"/>
                      </a:lnTo>
                      <a:lnTo>
                        <a:pt x="451" y="972"/>
                      </a:lnTo>
                      <a:cubicBezTo>
                        <a:pt x="455" y="972"/>
                        <a:pt x="455" y="968"/>
                        <a:pt x="459" y="968"/>
                      </a:cubicBezTo>
                      <a:lnTo>
                        <a:pt x="459" y="960"/>
                      </a:lnTo>
                      <a:lnTo>
                        <a:pt x="329" y="733"/>
                      </a:lnTo>
                      <a:lnTo>
                        <a:pt x="968" y="923"/>
                      </a:lnTo>
                      <a:cubicBezTo>
                        <a:pt x="972" y="923"/>
                        <a:pt x="977" y="919"/>
                        <a:pt x="977" y="915"/>
                      </a:cubicBezTo>
                      <a:cubicBezTo>
                        <a:pt x="981" y="911"/>
                        <a:pt x="1245" y="358"/>
                        <a:pt x="2461" y="16"/>
                      </a:cubicBezTo>
                      <a:cubicBezTo>
                        <a:pt x="2466" y="16"/>
                        <a:pt x="2466" y="12"/>
                        <a:pt x="2466" y="8"/>
                      </a:cubicBezTo>
                      <a:cubicBezTo>
                        <a:pt x="2466" y="4"/>
                        <a:pt x="2461" y="1"/>
                        <a:pt x="245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5" name="Google Shape;895;p36"/>
                <p:cNvSpPr/>
                <p:nvPr/>
              </p:nvSpPr>
              <p:spPr>
                <a:xfrm>
                  <a:off x="6081503" y="3858250"/>
                  <a:ext cx="210411" cy="105899"/>
                </a:xfrm>
                <a:custGeom>
                  <a:rect b="b" l="l" r="r" t="t"/>
                  <a:pathLst>
                    <a:path extrusionOk="0" h="840" w="1669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72" y="412"/>
                        <a:pt x="228" y="839"/>
                        <a:pt x="228" y="839"/>
                      </a:cubicBezTo>
                      <a:lnTo>
                        <a:pt x="1668" y="839"/>
                      </a:lnTo>
                      <a:cubicBezTo>
                        <a:pt x="1668" y="830"/>
                        <a:pt x="1668" y="819"/>
                        <a:pt x="1665" y="811"/>
                      </a:cubicBezTo>
                      <a:cubicBezTo>
                        <a:pt x="1648" y="656"/>
                        <a:pt x="1522" y="526"/>
                        <a:pt x="1343" y="420"/>
                      </a:cubicBezTo>
                      <a:cubicBezTo>
                        <a:pt x="1314" y="400"/>
                        <a:pt x="1282" y="383"/>
                        <a:pt x="1253" y="367"/>
                      </a:cubicBezTo>
                      <a:cubicBezTo>
                        <a:pt x="867" y="171"/>
                        <a:pt x="326" y="58"/>
                        <a:pt x="102" y="21"/>
                      </a:cubicBezTo>
                      <a:cubicBezTo>
                        <a:pt x="41" y="9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4BDC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6" name="Google Shape;896;p36"/>
                <p:cNvSpPr/>
                <p:nvPr/>
              </p:nvSpPr>
              <p:spPr>
                <a:xfrm>
                  <a:off x="6081503" y="3858250"/>
                  <a:ext cx="210411" cy="105899"/>
                </a:xfrm>
                <a:custGeom>
                  <a:rect b="b" l="l" r="r" t="t"/>
                  <a:pathLst>
                    <a:path extrusionOk="0" h="840" w="1669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72" y="412"/>
                        <a:pt x="228" y="839"/>
                        <a:pt x="228" y="839"/>
                      </a:cubicBezTo>
                      <a:lnTo>
                        <a:pt x="1668" y="839"/>
                      </a:lnTo>
                      <a:cubicBezTo>
                        <a:pt x="1668" y="830"/>
                        <a:pt x="1668" y="819"/>
                        <a:pt x="1665" y="811"/>
                      </a:cubicBezTo>
                      <a:cubicBezTo>
                        <a:pt x="1558" y="802"/>
                        <a:pt x="1257" y="790"/>
                        <a:pt x="395" y="745"/>
                      </a:cubicBezTo>
                      <a:cubicBezTo>
                        <a:pt x="358" y="603"/>
                        <a:pt x="208" y="253"/>
                        <a:pt x="102" y="21"/>
                      </a:cubicBezTo>
                      <a:cubicBezTo>
                        <a:pt x="41" y="9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BD85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97" name="Google Shape;897;p36"/>
            <p:cNvSpPr/>
            <p:nvPr/>
          </p:nvSpPr>
          <p:spPr>
            <a:xfrm>
              <a:off x="6680899" y="3450375"/>
              <a:ext cx="183706" cy="407604"/>
            </a:xfrm>
            <a:custGeom>
              <a:rect b="b" l="l" r="r" t="t"/>
              <a:pathLst>
                <a:path extrusionOk="0" h="2818" w="1428">
                  <a:moveTo>
                    <a:pt x="492" y="0"/>
                  </a:moveTo>
                  <a:cubicBezTo>
                    <a:pt x="229" y="0"/>
                    <a:pt x="17" y="216"/>
                    <a:pt x="17" y="476"/>
                  </a:cubicBezTo>
                  <a:lnTo>
                    <a:pt x="1" y="2507"/>
                  </a:lnTo>
                  <a:cubicBezTo>
                    <a:pt x="1" y="2621"/>
                    <a:pt x="68" y="2735"/>
                    <a:pt x="166" y="2786"/>
                  </a:cubicBezTo>
                  <a:cubicBezTo>
                    <a:pt x="213" y="2802"/>
                    <a:pt x="248" y="2818"/>
                    <a:pt x="296" y="2818"/>
                  </a:cubicBezTo>
                  <a:lnTo>
                    <a:pt x="410" y="2818"/>
                  </a:lnTo>
                  <a:cubicBezTo>
                    <a:pt x="622" y="2802"/>
                    <a:pt x="787" y="2653"/>
                    <a:pt x="803" y="2456"/>
                  </a:cubicBezTo>
                  <a:cubicBezTo>
                    <a:pt x="999" y="2441"/>
                    <a:pt x="1180" y="2311"/>
                    <a:pt x="1247" y="2130"/>
                  </a:cubicBezTo>
                  <a:cubicBezTo>
                    <a:pt x="1262" y="2083"/>
                    <a:pt x="1262" y="2016"/>
                    <a:pt x="1262" y="1965"/>
                  </a:cubicBezTo>
                  <a:cubicBezTo>
                    <a:pt x="1262" y="1867"/>
                    <a:pt x="1231" y="1769"/>
                    <a:pt x="1180" y="1690"/>
                  </a:cubicBezTo>
                  <a:cubicBezTo>
                    <a:pt x="1329" y="1556"/>
                    <a:pt x="1427" y="1360"/>
                    <a:pt x="1427" y="1148"/>
                  </a:cubicBezTo>
                  <a:cubicBezTo>
                    <a:pt x="1427" y="837"/>
                    <a:pt x="1211" y="574"/>
                    <a:pt x="936" y="491"/>
                  </a:cubicBezTo>
                  <a:lnTo>
                    <a:pt x="936" y="413"/>
                  </a:lnTo>
                  <a:cubicBezTo>
                    <a:pt x="936" y="216"/>
                    <a:pt x="803" y="35"/>
                    <a:pt x="6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6754343" y="3450369"/>
              <a:ext cx="141124" cy="244446"/>
            </a:xfrm>
            <a:custGeom>
              <a:rect b="b" l="l" r="r" t="t"/>
              <a:pathLst>
                <a:path extrusionOk="0" h="1690" w="109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7" y="1"/>
                    <a:pt x="376" y="71"/>
                    <a:pt x="263" y="527"/>
                  </a:cubicBezTo>
                  <a:cubicBezTo>
                    <a:pt x="558" y="574"/>
                    <a:pt x="1097" y="967"/>
                    <a:pt x="574" y="1690"/>
                  </a:cubicBezTo>
                  <a:cubicBezTo>
                    <a:pt x="723" y="1556"/>
                    <a:pt x="821" y="1360"/>
                    <a:pt x="821" y="1148"/>
                  </a:cubicBezTo>
                  <a:cubicBezTo>
                    <a:pt x="821" y="837"/>
                    <a:pt x="605" y="574"/>
                    <a:pt x="330" y="491"/>
                  </a:cubicBezTo>
                  <a:lnTo>
                    <a:pt x="330" y="413"/>
                  </a:lnTo>
                  <a:cubicBezTo>
                    <a:pt x="330" y="216"/>
                    <a:pt x="197" y="3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6697609" y="3758465"/>
              <a:ext cx="139195" cy="99514"/>
            </a:xfrm>
            <a:custGeom>
              <a:rect b="b" l="l" r="r" t="t"/>
              <a:pathLst>
                <a:path extrusionOk="0" h="688" w="1082">
                  <a:moveTo>
                    <a:pt x="1082" y="0"/>
                  </a:moveTo>
                  <a:cubicBezTo>
                    <a:pt x="1046" y="51"/>
                    <a:pt x="948" y="279"/>
                    <a:pt x="590" y="279"/>
                  </a:cubicBezTo>
                  <a:cubicBezTo>
                    <a:pt x="576" y="383"/>
                    <a:pt x="545" y="664"/>
                    <a:pt x="130" y="664"/>
                  </a:cubicBezTo>
                  <a:cubicBezTo>
                    <a:pt x="90" y="664"/>
                    <a:pt x="48" y="662"/>
                    <a:pt x="1" y="656"/>
                  </a:cubicBezTo>
                  <a:lnTo>
                    <a:pt x="1" y="656"/>
                  </a:lnTo>
                  <a:cubicBezTo>
                    <a:pt x="48" y="672"/>
                    <a:pt x="83" y="688"/>
                    <a:pt x="131" y="688"/>
                  </a:cubicBezTo>
                  <a:lnTo>
                    <a:pt x="245" y="688"/>
                  </a:lnTo>
                  <a:cubicBezTo>
                    <a:pt x="457" y="672"/>
                    <a:pt x="622" y="523"/>
                    <a:pt x="638" y="326"/>
                  </a:cubicBezTo>
                  <a:cubicBezTo>
                    <a:pt x="834" y="311"/>
                    <a:pt x="1015" y="181"/>
                    <a:pt x="1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6788178" y="3578236"/>
              <a:ext cx="70369" cy="102263"/>
            </a:xfrm>
            <a:custGeom>
              <a:rect b="b" l="l" r="r" t="t"/>
              <a:pathLst>
                <a:path extrusionOk="0" h="707" w="547">
                  <a:moveTo>
                    <a:pt x="409" y="0"/>
                  </a:moveTo>
                  <a:cubicBezTo>
                    <a:pt x="412" y="12"/>
                    <a:pt x="415" y="24"/>
                    <a:pt x="417" y="36"/>
                  </a:cubicBezTo>
                  <a:lnTo>
                    <a:pt x="417" y="36"/>
                  </a:lnTo>
                  <a:cubicBezTo>
                    <a:pt x="413" y="13"/>
                    <a:pt x="409" y="0"/>
                    <a:pt x="409" y="0"/>
                  </a:cubicBezTo>
                  <a:close/>
                  <a:moveTo>
                    <a:pt x="417" y="36"/>
                  </a:moveTo>
                  <a:cubicBezTo>
                    <a:pt x="447" y="177"/>
                    <a:pt x="520" y="689"/>
                    <a:pt x="42" y="689"/>
                  </a:cubicBezTo>
                  <a:cubicBezTo>
                    <a:pt x="29" y="689"/>
                    <a:pt x="15" y="689"/>
                    <a:pt x="0" y="688"/>
                  </a:cubicBezTo>
                  <a:lnTo>
                    <a:pt x="0" y="688"/>
                  </a:lnTo>
                  <a:cubicBezTo>
                    <a:pt x="0" y="688"/>
                    <a:pt x="59" y="707"/>
                    <a:pt x="134" y="707"/>
                  </a:cubicBezTo>
                  <a:cubicBezTo>
                    <a:pt x="300" y="707"/>
                    <a:pt x="546" y="616"/>
                    <a:pt x="417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6703784" y="3628284"/>
              <a:ext cx="80789" cy="67114"/>
            </a:xfrm>
            <a:custGeom>
              <a:rect b="b" l="l" r="r" t="t"/>
              <a:pathLst>
                <a:path extrusionOk="0" h="464" w="628">
                  <a:moveTo>
                    <a:pt x="590" y="0"/>
                  </a:moveTo>
                  <a:cubicBezTo>
                    <a:pt x="550" y="370"/>
                    <a:pt x="416" y="429"/>
                    <a:pt x="159" y="429"/>
                  </a:cubicBezTo>
                  <a:cubicBezTo>
                    <a:pt x="110" y="429"/>
                    <a:pt x="58" y="427"/>
                    <a:pt x="0" y="425"/>
                  </a:cubicBezTo>
                  <a:lnTo>
                    <a:pt x="0" y="425"/>
                  </a:lnTo>
                  <a:cubicBezTo>
                    <a:pt x="88" y="451"/>
                    <a:pt x="162" y="463"/>
                    <a:pt x="226" y="463"/>
                  </a:cubicBezTo>
                  <a:cubicBezTo>
                    <a:pt x="628" y="463"/>
                    <a:pt x="590" y="0"/>
                    <a:pt x="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6760904" y="3694676"/>
              <a:ext cx="61235" cy="45563"/>
            </a:xfrm>
            <a:custGeom>
              <a:rect b="b" l="l" r="r" t="t"/>
              <a:pathLst>
                <a:path extrusionOk="0" h="315" w="476">
                  <a:moveTo>
                    <a:pt x="476" y="1"/>
                  </a:moveTo>
                  <a:lnTo>
                    <a:pt x="476" y="1"/>
                  </a:lnTo>
                  <a:cubicBezTo>
                    <a:pt x="407" y="230"/>
                    <a:pt x="323" y="286"/>
                    <a:pt x="226" y="286"/>
                  </a:cubicBezTo>
                  <a:cubicBezTo>
                    <a:pt x="158" y="286"/>
                    <a:pt x="82" y="258"/>
                    <a:pt x="0" y="245"/>
                  </a:cubicBezTo>
                  <a:lnTo>
                    <a:pt x="0" y="245"/>
                  </a:lnTo>
                  <a:cubicBezTo>
                    <a:pt x="92" y="294"/>
                    <a:pt x="166" y="314"/>
                    <a:pt x="226" y="314"/>
                  </a:cubicBezTo>
                  <a:cubicBezTo>
                    <a:pt x="463" y="314"/>
                    <a:pt x="476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6689118" y="3456733"/>
              <a:ext cx="86578" cy="53373"/>
            </a:xfrm>
            <a:custGeom>
              <a:rect b="b" l="l" r="r" t="t"/>
              <a:pathLst>
                <a:path extrusionOk="0" h="369" w="673">
                  <a:moveTo>
                    <a:pt x="327" y="1"/>
                  </a:moveTo>
                  <a:cubicBezTo>
                    <a:pt x="48" y="1"/>
                    <a:pt x="0" y="369"/>
                    <a:pt x="0" y="369"/>
                  </a:cubicBezTo>
                  <a:cubicBezTo>
                    <a:pt x="108" y="104"/>
                    <a:pt x="221" y="31"/>
                    <a:pt x="330" y="31"/>
                  </a:cubicBezTo>
                  <a:cubicBezTo>
                    <a:pt x="452" y="31"/>
                    <a:pt x="569" y="120"/>
                    <a:pt x="672" y="137"/>
                  </a:cubicBezTo>
                  <a:cubicBezTo>
                    <a:pt x="530" y="38"/>
                    <a:pt x="417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6693106" y="3777124"/>
              <a:ext cx="75772" cy="67693"/>
            </a:xfrm>
            <a:custGeom>
              <a:rect b="b" l="l" r="r" t="t"/>
              <a:pathLst>
                <a:path extrusionOk="0" h="468" w="589">
                  <a:moveTo>
                    <a:pt x="559" y="1"/>
                  </a:moveTo>
                  <a:cubicBezTo>
                    <a:pt x="517" y="246"/>
                    <a:pt x="512" y="440"/>
                    <a:pt x="163" y="440"/>
                  </a:cubicBezTo>
                  <a:cubicBezTo>
                    <a:pt x="116" y="440"/>
                    <a:pt x="62" y="437"/>
                    <a:pt x="1" y="429"/>
                  </a:cubicBezTo>
                  <a:lnTo>
                    <a:pt x="1" y="429"/>
                  </a:lnTo>
                  <a:cubicBezTo>
                    <a:pt x="1" y="429"/>
                    <a:pt x="103" y="467"/>
                    <a:pt x="220" y="467"/>
                  </a:cubicBezTo>
                  <a:cubicBezTo>
                    <a:pt x="389" y="467"/>
                    <a:pt x="589" y="388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6697609" y="3722737"/>
              <a:ext cx="48757" cy="33557"/>
            </a:xfrm>
            <a:custGeom>
              <a:rect b="b" l="l" r="r" t="t"/>
              <a:pathLst>
                <a:path extrusionOk="0" h="232" w="379">
                  <a:moveTo>
                    <a:pt x="197" y="1"/>
                  </a:moveTo>
                  <a:cubicBezTo>
                    <a:pt x="123" y="1"/>
                    <a:pt x="44" y="51"/>
                    <a:pt x="1" y="231"/>
                  </a:cubicBezTo>
                  <a:cubicBezTo>
                    <a:pt x="60" y="125"/>
                    <a:pt x="93" y="29"/>
                    <a:pt x="201" y="29"/>
                  </a:cubicBezTo>
                  <a:cubicBezTo>
                    <a:pt x="246" y="29"/>
                    <a:pt x="302" y="45"/>
                    <a:pt x="378" y="82"/>
                  </a:cubicBezTo>
                  <a:cubicBezTo>
                    <a:pt x="378" y="82"/>
                    <a:pt x="291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6691048" y="3549741"/>
              <a:ext cx="36021" cy="40500"/>
            </a:xfrm>
            <a:custGeom>
              <a:rect b="b" l="l" r="r" t="t"/>
              <a:pathLst>
                <a:path extrusionOk="0" h="280" w="280">
                  <a:moveTo>
                    <a:pt x="280" y="1"/>
                  </a:moveTo>
                  <a:cubicBezTo>
                    <a:pt x="280" y="1"/>
                    <a:pt x="68" y="36"/>
                    <a:pt x="1" y="280"/>
                  </a:cubicBezTo>
                  <a:cubicBezTo>
                    <a:pt x="115" y="83"/>
                    <a:pt x="115" y="99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6790236" y="3723171"/>
              <a:ext cx="42067" cy="61473"/>
            </a:xfrm>
            <a:custGeom>
              <a:rect b="b" l="l" r="r" t="t"/>
              <a:pathLst>
                <a:path extrusionOk="0" h="425" w="327">
                  <a:moveTo>
                    <a:pt x="326" y="0"/>
                  </a:moveTo>
                  <a:lnTo>
                    <a:pt x="326" y="0"/>
                  </a:lnTo>
                  <a:cubicBezTo>
                    <a:pt x="295" y="79"/>
                    <a:pt x="248" y="295"/>
                    <a:pt x="0" y="425"/>
                  </a:cubicBezTo>
                  <a:cubicBezTo>
                    <a:pt x="0" y="425"/>
                    <a:pt x="279" y="342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6714333" y="3554948"/>
              <a:ext cx="92625" cy="106457"/>
            </a:xfrm>
            <a:custGeom>
              <a:rect b="b" l="l" r="r" t="t"/>
              <a:pathLst>
                <a:path extrusionOk="0" h="736" w="720">
                  <a:moveTo>
                    <a:pt x="720" y="0"/>
                  </a:moveTo>
                  <a:cubicBezTo>
                    <a:pt x="720" y="0"/>
                    <a:pt x="1" y="146"/>
                    <a:pt x="213" y="735"/>
                  </a:cubicBezTo>
                  <a:cubicBezTo>
                    <a:pt x="213" y="507"/>
                    <a:pt x="115" y="244"/>
                    <a:pt x="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6731058" y="3474236"/>
              <a:ext cx="36021" cy="61473"/>
            </a:xfrm>
            <a:custGeom>
              <a:rect b="b" l="l" r="r" t="t"/>
              <a:pathLst>
                <a:path extrusionOk="0" h="425" w="280">
                  <a:moveTo>
                    <a:pt x="0" y="0"/>
                  </a:moveTo>
                  <a:lnTo>
                    <a:pt x="0" y="0"/>
                  </a:lnTo>
                  <a:cubicBezTo>
                    <a:pt x="216" y="197"/>
                    <a:pt x="134" y="295"/>
                    <a:pt x="118" y="425"/>
                  </a:cubicBezTo>
                  <a:cubicBezTo>
                    <a:pt x="279" y="15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6489275" y="3459482"/>
              <a:ext cx="183062" cy="409917"/>
            </a:xfrm>
            <a:custGeom>
              <a:rect b="b" l="l" r="r" t="t"/>
              <a:pathLst>
                <a:path extrusionOk="0" h="2834" w="1423">
                  <a:moveTo>
                    <a:pt x="916" y="0"/>
                  </a:moveTo>
                  <a:cubicBezTo>
                    <a:pt x="884" y="0"/>
                    <a:pt x="869" y="0"/>
                    <a:pt x="833" y="16"/>
                  </a:cubicBezTo>
                  <a:cubicBezTo>
                    <a:pt x="656" y="51"/>
                    <a:pt x="507" y="213"/>
                    <a:pt x="507" y="409"/>
                  </a:cubicBezTo>
                  <a:lnTo>
                    <a:pt x="507" y="492"/>
                  </a:lnTo>
                  <a:cubicBezTo>
                    <a:pt x="212" y="574"/>
                    <a:pt x="0" y="837"/>
                    <a:pt x="0" y="1148"/>
                  </a:cubicBezTo>
                  <a:cubicBezTo>
                    <a:pt x="0" y="1360"/>
                    <a:pt x="98" y="1557"/>
                    <a:pt x="244" y="1686"/>
                  </a:cubicBezTo>
                  <a:cubicBezTo>
                    <a:pt x="197" y="1769"/>
                    <a:pt x="146" y="1867"/>
                    <a:pt x="146" y="1965"/>
                  </a:cubicBezTo>
                  <a:cubicBezTo>
                    <a:pt x="146" y="2016"/>
                    <a:pt x="165" y="2079"/>
                    <a:pt x="181" y="2130"/>
                  </a:cubicBezTo>
                  <a:cubicBezTo>
                    <a:pt x="244" y="2311"/>
                    <a:pt x="409" y="2441"/>
                    <a:pt x="605" y="2457"/>
                  </a:cubicBezTo>
                  <a:cubicBezTo>
                    <a:pt x="621" y="2653"/>
                    <a:pt x="786" y="2818"/>
                    <a:pt x="998" y="2834"/>
                  </a:cubicBezTo>
                  <a:lnTo>
                    <a:pt x="1112" y="2834"/>
                  </a:lnTo>
                  <a:cubicBezTo>
                    <a:pt x="1163" y="2834"/>
                    <a:pt x="1211" y="2818"/>
                    <a:pt x="1246" y="2802"/>
                  </a:cubicBezTo>
                  <a:cubicBezTo>
                    <a:pt x="1344" y="2751"/>
                    <a:pt x="1407" y="2637"/>
                    <a:pt x="1407" y="2523"/>
                  </a:cubicBezTo>
                  <a:lnTo>
                    <a:pt x="1423" y="492"/>
                  </a:lnTo>
                  <a:cubicBezTo>
                    <a:pt x="1423" y="232"/>
                    <a:pt x="1211" y="16"/>
                    <a:pt x="9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6459363" y="3454286"/>
              <a:ext cx="141252" cy="241698"/>
            </a:xfrm>
            <a:custGeom>
              <a:rect b="b" l="l" r="r" t="t"/>
              <a:pathLst>
                <a:path extrusionOk="0" h="1671" w="1098">
                  <a:moveTo>
                    <a:pt x="1097" y="0"/>
                  </a:moveTo>
                  <a:cubicBezTo>
                    <a:pt x="1097" y="0"/>
                    <a:pt x="1051" y="6"/>
                    <a:pt x="995" y="36"/>
                  </a:cubicBezTo>
                  <a:lnTo>
                    <a:pt x="995" y="36"/>
                  </a:lnTo>
                  <a:cubicBezTo>
                    <a:pt x="1028" y="19"/>
                    <a:pt x="1062" y="7"/>
                    <a:pt x="1097" y="0"/>
                  </a:cubicBezTo>
                  <a:close/>
                  <a:moveTo>
                    <a:pt x="995" y="36"/>
                  </a:moveTo>
                  <a:cubicBezTo>
                    <a:pt x="867" y="101"/>
                    <a:pt x="771" y="236"/>
                    <a:pt x="771" y="393"/>
                  </a:cubicBezTo>
                  <a:lnTo>
                    <a:pt x="771" y="476"/>
                  </a:lnTo>
                  <a:cubicBezTo>
                    <a:pt x="476" y="558"/>
                    <a:pt x="264" y="821"/>
                    <a:pt x="264" y="1132"/>
                  </a:cubicBezTo>
                  <a:cubicBezTo>
                    <a:pt x="264" y="1344"/>
                    <a:pt x="362" y="1541"/>
                    <a:pt x="508" y="1670"/>
                  </a:cubicBezTo>
                  <a:cubicBezTo>
                    <a:pt x="1" y="951"/>
                    <a:pt x="543" y="558"/>
                    <a:pt x="838" y="527"/>
                  </a:cubicBezTo>
                  <a:cubicBezTo>
                    <a:pt x="764" y="219"/>
                    <a:pt x="894" y="89"/>
                    <a:pt x="995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6516483" y="3760068"/>
              <a:ext cx="137136" cy="101828"/>
            </a:xfrm>
            <a:custGeom>
              <a:rect b="b" l="l" r="r" t="t"/>
              <a:pathLst>
                <a:path extrusionOk="0" h="704" w="1066">
                  <a:moveTo>
                    <a:pt x="1" y="0"/>
                  </a:moveTo>
                  <a:cubicBezTo>
                    <a:pt x="2" y="3"/>
                    <a:pt x="3" y="6"/>
                    <a:pt x="4" y="10"/>
                  </a:cubicBezTo>
                  <a:lnTo>
                    <a:pt x="4" y="10"/>
                  </a:lnTo>
                  <a:cubicBezTo>
                    <a:pt x="3" y="7"/>
                    <a:pt x="2" y="4"/>
                    <a:pt x="1" y="0"/>
                  </a:cubicBezTo>
                  <a:close/>
                  <a:moveTo>
                    <a:pt x="4" y="10"/>
                  </a:moveTo>
                  <a:cubicBezTo>
                    <a:pt x="70" y="186"/>
                    <a:pt x="232" y="311"/>
                    <a:pt x="425" y="327"/>
                  </a:cubicBezTo>
                  <a:cubicBezTo>
                    <a:pt x="441" y="523"/>
                    <a:pt x="606" y="688"/>
                    <a:pt x="818" y="704"/>
                  </a:cubicBezTo>
                  <a:lnTo>
                    <a:pt x="932" y="704"/>
                  </a:lnTo>
                  <a:cubicBezTo>
                    <a:pt x="983" y="704"/>
                    <a:pt x="1031" y="688"/>
                    <a:pt x="1066" y="672"/>
                  </a:cubicBezTo>
                  <a:lnTo>
                    <a:pt x="1066" y="672"/>
                  </a:lnTo>
                  <a:cubicBezTo>
                    <a:pt x="1028" y="676"/>
                    <a:pt x="993" y="677"/>
                    <a:pt x="960" y="677"/>
                  </a:cubicBezTo>
                  <a:cubicBezTo>
                    <a:pt x="519" y="677"/>
                    <a:pt x="491" y="401"/>
                    <a:pt x="476" y="295"/>
                  </a:cubicBezTo>
                  <a:cubicBezTo>
                    <a:pt x="135" y="280"/>
                    <a:pt x="28" y="73"/>
                    <a:pt x="4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6600491" y="3591845"/>
              <a:ext cx="80532" cy="113834"/>
            </a:xfrm>
            <a:custGeom>
              <a:rect b="b" l="l" r="r" t="t"/>
              <a:pathLst>
                <a:path extrusionOk="0" h="787" w="626">
                  <a:moveTo>
                    <a:pt x="0" y="0"/>
                  </a:moveTo>
                  <a:cubicBezTo>
                    <a:pt x="474" y="199"/>
                    <a:pt x="183" y="650"/>
                    <a:pt x="102" y="761"/>
                  </a:cubicBezTo>
                  <a:lnTo>
                    <a:pt x="102" y="761"/>
                  </a:lnTo>
                  <a:cubicBezTo>
                    <a:pt x="626" y="65"/>
                    <a:pt x="0" y="0"/>
                    <a:pt x="0" y="0"/>
                  </a:cubicBezTo>
                  <a:close/>
                  <a:moveTo>
                    <a:pt x="102" y="761"/>
                  </a:moveTo>
                  <a:cubicBezTo>
                    <a:pt x="96" y="769"/>
                    <a:pt x="89" y="778"/>
                    <a:pt x="83" y="786"/>
                  </a:cubicBezTo>
                  <a:cubicBezTo>
                    <a:pt x="83" y="786"/>
                    <a:pt x="90" y="777"/>
                    <a:pt x="102" y="7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6545815" y="3689047"/>
              <a:ext cx="82590" cy="101828"/>
            </a:xfrm>
            <a:custGeom>
              <a:rect b="b" l="l" r="r" t="t"/>
              <a:pathLst>
                <a:path extrusionOk="0" h="704" w="642">
                  <a:moveTo>
                    <a:pt x="410" y="0"/>
                  </a:moveTo>
                  <a:cubicBezTo>
                    <a:pt x="409" y="0"/>
                    <a:pt x="1" y="491"/>
                    <a:pt x="641" y="704"/>
                  </a:cubicBezTo>
                  <a:cubicBezTo>
                    <a:pt x="347" y="507"/>
                    <a:pt x="197" y="409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6527418" y="3596329"/>
              <a:ext cx="65094" cy="60605"/>
            </a:xfrm>
            <a:custGeom>
              <a:rect b="b" l="l" r="r" t="t"/>
              <a:pathLst>
                <a:path extrusionOk="0" h="419" w="506">
                  <a:moveTo>
                    <a:pt x="160" y="1"/>
                  </a:moveTo>
                  <a:cubicBezTo>
                    <a:pt x="160" y="1"/>
                    <a:pt x="1" y="419"/>
                    <a:pt x="415" y="419"/>
                  </a:cubicBezTo>
                  <a:cubicBezTo>
                    <a:pt x="443" y="419"/>
                    <a:pt x="473" y="417"/>
                    <a:pt x="505" y="413"/>
                  </a:cubicBezTo>
                  <a:cubicBezTo>
                    <a:pt x="325" y="362"/>
                    <a:pt x="112" y="413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6569101" y="3468462"/>
              <a:ext cx="92624" cy="88232"/>
            </a:xfrm>
            <a:custGeom>
              <a:rect b="b" l="l" r="r" t="t"/>
              <a:pathLst>
                <a:path extrusionOk="0" h="610" w="720">
                  <a:moveTo>
                    <a:pt x="343" y="0"/>
                  </a:moveTo>
                  <a:cubicBezTo>
                    <a:pt x="342" y="0"/>
                    <a:pt x="1" y="543"/>
                    <a:pt x="720" y="609"/>
                  </a:cubicBezTo>
                  <a:cubicBezTo>
                    <a:pt x="539" y="511"/>
                    <a:pt x="181" y="574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6615672" y="3745893"/>
              <a:ext cx="73456" cy="106457"/>
            </a:xfrm>
            <a:custGeom>
              <a:rect b="b" l="l" r="r" t="t"/>
              <a:pathLst>
                <a:path extrusionOk="0" h="736" w="571">
                  <a:moveTo>
                    <a:pt x="0" y="0"/>
                  </a:moveTo>
                  <a:lnTo>
                    <a:pt x="0" y="0"/>
                  </a:lnTo>
                  <a:cubicBezTo>
                    <a:pt x="440" y="244"/>
                    <a:pt x="295" y="476"/>
                    <a:pt x="228" y="735"/>
                  </a:cubicBezTo>
                  <a:cubicBezTo>
                    <a:pt x="570" y="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6611040" y="3705826"/>
              <a:ext cx="48756" cy="35582"/>
            </a:xfrm>
            <a:custGeom>
              <a:rect b="b" l="l" r="r" t="t"/>
              <a:pathLst>
                <a:path extrusionOk="0" h="246" w="379">
                  <a:moveTo>
                    <a:pt x="178" y="1"/>
                  </a:moveTo>
                  <a:cubicBezTo>
                    <a:pt x="86" y="1"/>
                    <a:pt x="1" y="81"/>
                    <a:pt x="1" y="81"/>
                  </a:cubicBezTo>
                  <a:cubicBezTo>
                    <a:pt x="75" y="49"/>
                    <a:pt x="130" y="35"/>
                    <a:pt x="174" y="35"/>
                  </a:cubicBezTo>
                  <a:cubicBezTo>
                    <a:pt x="286" y="35"/>
                    <a:pt x="319" y="127"/>
                    <a:pt x="378" y="246"/>
                  </a:cubicBezTo>
                  <a:cubicBezTo>
                    <a:pt x="334" y="54"/>
                    <a:pt x="254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6556493" y="3612095"/>
              <a:ext cx="48628" cy="20250"/>
            </a:xfrm>
            <a:custGeom>
              <a:rect b="b" l="l" r="r" t="t"/>
              <a:pathLst>
                <a:path extrusionOk="0" h="140" w="378">
                  <a:moveTo>
                    <a:pt x="287" y="0"/>
                  </a:moveTo>
                  <a:cubicBezTo>
                    <a:pt x="88" y="0"/>
                    <a:pt x="0" y="139"/>
                    <a:pt x="0" y="139"/>
                  </a:cubicBezTo>
                  <a:cubicBezTo>
                    <a:pt x="165" y="25"/>
                    <a:pt x="146" y="25"/>
                    <a:pt x="378" y="9"/>
                  </a:cubicBezTo>
                  <a:cubicBezTo>
                    <a:pt x="345" y="3"/>
                    <a:pt x="31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6535266" y="3707706"/>
              <a:ext cx="29974" cy="73478"/>
            </a:xfrm>
            <a:custGeom>
              <a:rect b="b" l="l" r="r" t="t"/>
              <a:pathLst>
                <a:path extrusionOk="0" h="508" w="233">
                  <a:moveTo>
                    <a:pt x="0" y="1"/>
                  </a:moveTo>
                  <a:lnTo>
                    <a:pt x="0" y="1"/>
                  </a:lnTo>
                  <a:cubicBezTo>
                    <a:pt x="181" y="213"/>
                    <a:pt x="150" y="429"/>
                    <a:pt x="150" y="508"/>
                  </a:cubicBezTo>
                  <a:cubicBezTo>
                    <a:pt x="232" y="18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6554435" y="3562626"/>
              <a:ext cx="101244" cy="62341"/>
            </a:xfrm>
            <a:custGeom>
              <a:rect b="b" l="l" r="r" t="t"/>
              <a:pathLst>
                <a:path extrusionOk="0" h="431" w="787">
                  <a:moveTo>
                    <a:pt x="262" y="1"/>
                  </a:moveTo>
                  <a:cubicBezTo>
                    <a:pt x="118" y="1"/>
                    <a:pt x="1" y="37"/>
                    <a:pt x="1" y="37"/>
                  </a:cubicBezTo>
                  <a:cubicBezTo>
                    <a:pt x="77" y="28"/>
                    <a:pt x="145" y="23"/>
                    <a:pt x="206" y="23"/>
                  </a:cubicBezTo>
                  <a:cubicBezTo>
                    <a:pt x="650" y="23"/>
                    <a:pt x="700" y="257"/>
                    <a:pt x="787" y="430"/>
                  </a:cubicBezTo>
                  <a:cubicBezTo>
                    <a:pt x="729" y="74"/>
                    <a:pt x="468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7"/>
          <p:cNvSpPr txBox="1"/>
          <p:nvPr>
            <p:ph type="title"/>
          </p:nvPr>
        </p:nvSpPr>
        <p:spPr>
          <a:xfrm>
            <a:off x="315625" y="277975"/>
            <a:ext cx="8623500" cy="56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Comparazione tecniche di segmentazione del cervello</a:t>
            </a:r>
            <a:endParaRPr sz="2400"/>
          </a:p>
        </p:txBody>
      </p:sp>
      <p:grpSp>
        <p:nvGrpSpPr>
          <p:cNvPr id="927" name="Google Shape;927;p37"/>
          <p:cNvGrpSpPr/>
          <p:nvPr/>
        </p:nvGrpSpPr>
        <p:grpSpPr>
          <a:xfrm flipH="1" rot="10800000">
            <a:off x="713236" y="3988194"/>
            <a:ext cx="580432" cy="615807"/>
            <a:chOff x="1795374" y="144994"/>
            <a:chExt cx="580432" cy="615807"/>
          </a:xfrm>
        </p:grpSpPr>
        <p:grpSp>
          <p:nvGrpSpPr>
            <p:cNvPr id="928" name="Google Shape;928;p37"/>
            <p:cNvGrpSpPr/>
            <p:nvPr/>
          </p:nvGrpSpPr>
          <p:grpSpPr>
            <a:xfrm>
              <a:off x="1795374" y="428844"/>
              <a:ext cx="221307" cy="221307"/>
              <a:chOff x="1795450" y="152325"/>
              <a:chExt cx="435300" cy="435300"/>
            </a:xfrm>
          </p:grpSpPr>
          <p:sp>
            <p:nvSpPr>
              <p:cNvPr id="929" name="Google Shape;929;p37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37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1" name="Google Shape;931;p37"/>
            <p:cNvGrpSpPr/>
            <p:nvPr/>
          </p:nvGrpSpPr>
          <p:grpSpPr>
            <a:xfrm>
              <a:off x="2016674" y="144994"/>
              <a:ext cx="221307" cy="221307"/>
              <a:chOff x="1795450" y="152325"/>
              <a:chExt cx="435300" cy="435300"/>
            </a:xfrm>
          </p:grpSpPr>
          <p:sp>
            <p:nvSpPr>
              <p:cNvPr id="932" name="Google Shape;932;p37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7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37"/>
            <p:cNvGrpSpPr/>
            <p:nvPr/>
          </p:nvGrpSpPr>
          <p:grpSpPr>
            <a:xfrm>
              <a:off x="2154499" y="539494"/>
              <a:ext cx="221307" cy="221307"/>
              <a:chOff x="1795450" y="152325"/>
              <a:chExt cx="435300" cy="435300"/>
            </a:xfrm>
          </p:grpSpPr>
          <p:sp>
            <p:nvSpPr>
              <p:cNvPr id="935" name="Google Shape;935;p37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937" name="Google Shape;9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825" y="1294600"/>
            <a:ext cx="2604225" cy="3307976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8" name="Google Shape;93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5125" y="1294600"/>
            <a:ext cx="2595275" cy="3307974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9" name="Google Shape;939;p37"/>
          <p:cNvSpPr/>
          <p:nvPr/>
        </p:nvSpPr>
        <p:spPr>
          <a:xfrm>
            <a:off x="3781738" y="2682038"/>
            <a:ext cx="1547700" cy="533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Modelli Confrontati</a:t>
            </a:r>
            <a:endParaRPr/>
          </a:p>
        </p:txBody>
      </p:sp>
      <p:sp>
        <p:nvSpPr>
          <p:cNvPr id="945" name="Google Shape;945;p38"/>
          <p:cNvSpPr txBox="1"/>
          <p:nvPr/>
        </p:nvSpPr>
        <p:spPr>
          <a:xfrm>
            <a:off x="1279421" y="2116024"/>
            <a:ext cx="2192700" cy="42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SAM</a:t>
            </a:r>
            <a:r>
              <a:rPr b="1" baseline="30000"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[2]</a:t>
            </a:r>
            <a:endParaRPr b="1" baseline="30000"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46" name="Google Shape;946;p38"/>
          <p:cNvSpPr txBox="1"/>
          <p:nvPr/>
        </p:nvSpPr>
        <p:spPr>
          <a:xfrm>
            <a:off x="1279400" y="1368399"/>
            <a:ext cx="2192700" cy="42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FAST</a:t>
            </a:r>
            <a:r>
              <a:rPr b="1" baseline="30000"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[1]</a:t>
            </a:r>
            <a:endParaRPr b="1" baseline="30000"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47" name="Google Shape;947;p38"/>
          <p:cNvSpPr txBox="1"/>
          <p:nvPr/>
        </p:nvSpPr>
        <p:spPr>
          <a:xfrm>
            <a:off x="1279400" y="3611280"/>
            <a:ext cx="2192700" cy="42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UniverSeg</a:t>
            </a:r>
            <a:r>
              <a:rPr b="1" baseline="30000"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[4]</a:t>
            </a:r>
            <a:endParaRPr b="1" baseline="30000"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48" name="Google Shape;948;p38"/>
          <p:cNvSpPr txBox="1"/>
          <p:nvPr/>
        </p:nvSpPr>
        <p:spPr>
          <a:xfrm>
            <a:off x="1279415" y="2863655"/>
            <a:ext cx="2192700" cy="42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SynthSeg</a:t>
            </a:r>
            <a:r>
              <a:rPr b="1" baseline="30000"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[3]</a:t>
            </a:r>
            <a:endParaRPr b="1" baseline="30000"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49" name="Google Shape;949;p38"/>
          <p:cNvSpPr txBox="1"/>
          <p:nvPr>
            <p:ph idx="4294967295" type="title"/>
          </p:nvPr>
        </p:nvSpPr>
        <p:spPr>
          <a:xfrm>
            <a:off x="8074675" y="4414200"/>
            <a:ext cx="85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03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950" name="Google Shape;950;p38"/>
          <p:cNvSpPr txBox="1"/>
          <p:nvPr/>
        </p:nvSpPr>
        <p:spPr>
          <a:xfrm>
            <a:off x="4068388" y="1368150"/>
            <a:ext cx="3796200" cy="421800"/>
          </a:xfrm>
          <a:prstGeom prst="rect">
            <a:avLst/>
          </a:prstGeom>
          <a:solidFill>
            <a:srgbClr val="A8CFE8">
              <a:alpha val="3924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Modello riconosciuto dalla comunità scientifica.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51" name="Google Shape;951;p38"/>
          <p:cNvSpPr txBox="1"/>
          <p:nvPr/>
        </p:nvSpPr>
        <p:spPr>
          <a:xfrm>
            <a:off x="4068388" y="2115900"/>
            <a:ext cx="3796200" cy="421800"/>
          </a:xfrm>
          <a:prstGeom prst="rect">
            <a:avLst/>
          </a:prstGeom>
          <a:solidFill>
            <a:srgbClr val="A8CFE8">
              <a:alpha val="3924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Modello di META per la segmentazione generica.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52" name="Google Shape;952;p38"/>
          <p:cNvSpPr txBox="1"/>
          <p:nvPr/>
        </p:nvSpPr>
        <p:spPr>
          <a:xfrm>
            <a:off x="4068388" y="2863650"/>
            <a:ext cx="3796200" cy="421800"/>
          </a:xfrm>
          <a:prstGeom prst="rect">
            <a:avLst/>
          </a:prstGeom>
          <a:solidFill>
            <a:srgbClr val="A8CFE8">
              <a:alpha val="3924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Modello di segmentazione semantica.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53" name="Google Shape;953;p38"/>
          <p:cNvSpPr txBox="1"/>
          <p:nvPr/>
        </p:nvSpPr>
        <p:spPr>
          <a:xfrm>
            <a:off x="4068388" y="3611400"/>
            <a:ext cx="3796200" cy="421800"/>
          </a:xfrm>
          <a:prstGeom prst="rect">
            <a:avLst/>
          </a:prstGeom>
          <a:solidFill>
            <a:srgbClr val="A8CFE8">
              <a:alpha val="3924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Modello utilizzabile senza fase di training.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54" name="Google Shape;954;p38"/>
          <p:cNvSpPr txBox="1"/>
          <p:nvPr/>
        </p:nvSpPr>
        <p:spPr>
          <a:xfrm>
            <a:off x="1279400" y="4223275"/>
            <a:ext cx="68283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[1] 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Erik Smistad et al. ; 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FAST: Framework for heterogeneous medical image computing and visualization; 2015</a:t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2] 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Alexander Kirillov et al. ; 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SAM: Segment Anything; 2023</a:t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[3] 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Benjamin Billot et al. ; 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SynthSeg: Segmentation of brain MRI scans of any contrast and resolution without retraining; 2023</a:t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[4] 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Victor Ion Butoi et al. ; 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UniverSeg: Universal Medical Image Segmentation; 2023</a:t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9"/>
          <p:cNvSpPr txBox="1"/>
          <p:nvPr>
            <p:ph type="title"/>
          </p:nvPr>
        </p:nvSpPr>
        <p:spPr>
          <a:xfrm>
            <a:off x="3848275" y="1690687"/>
            <a:ext cx="45825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</a:t>
            </a:r>
            <a:endParaRPr/>
          </a:p>
        </p:txBody>
      </p:sp>
      <p:cxnSp>
        <p:nvCxnSpPr>
          <p:cNvPr id="960" name="Google Shape;960;p39"/>
          <p:cNvCxnSpPr/>
          <p:nvPr/>
        </p:nvCxnSpPr>
        <p:spPr>
          <a:xfrm>
            <a:off x="4006691" y="2754450"/>
            <a:ext cx="42657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61" name="Google Shape;961;p39"/>
          <p:cNvGrpSpPr/>
          <p:nvPr/>
        </p:nvGrpSpPr>
        <p:grpSpPr>
          <a:xfrm>
            <a:off x="713236" y="539494"/>
            <a:ext cx="580432" cy="615807"/>
            <a:chOff x="1795374" y="144994"/>
            <a:chExt cx="580432" cy="615807"/>
          </a:xfrm>
        </p:grpSpPr>
        <p:grpSp>
          <p:nvGrpSpPr>
            <p:cNvPr id="962" name="Google Shape;962;p39"/>
            <p:cNvGrpSpPr/>
            <p:nvPr/>
          </p:nvGrpSpPr>
          <p:grpSpPr>
            <a:xfrm>
              <a:off x="1795374" y="428844"/>
              <a:ext cx="221307" cy="221307"/>
              <a:chOff x="1795450" y="152325"/>
              <a:chExt cx="435300" cy="435300"/>
            </a:xfrm>
          </p:grpSpPr>
          <p:sp>
            <p:nvSpPr>
              <p:cNvPr id="963" name="Google Shape;963;p39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9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5" name="Google Shape;965;p39"/>
            <p:cNvGrpSpPr/>
            <p:nvPr/>
          </p:nvGrpSpPr>
          <p:grpSpPr>
            <a:xfrm>
              <a:off x="2016674" y="144994"/>
              <a:ext cx="221307" cy="221307"/>
              <a:chOff x="1795450" y="152325"/>
              <a:chExt cx="435300" cy="435300"/>
            </a:xfrm>
          </p:grpSpPr>
          <p:sp>
            <p:nvSpPr>
              <p:cNvPr id="966" name="Google Shape;966;p39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9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8" name="Google Shape;968;p39"/>
            <p:cNvGrpSpPr/>
            <p:nvPr/>
          </p:nvGrpSpPr>
          <p:grpSpPr>
            <a:xfrm>
              <a:off x="2154499" y="539494"/>
              <a:ext cx="221307" cy="221307"/>
              <a:chOff x="1795450" y="152325"/>
              <a:chExt cx="435300" cy="435300"/>
            </a:xfrm>
          </p:grpSpPr>
          <p:sp>
            <p:nvSpPr>
              <p:cNvPr id="969" name="Google Shape;969;p39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9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1" name="Google Shape;971;p39"/>
          <p:cNvGrpSpPr/>
          <p:nvPr/>
        </p:nvGrpSpPr>
        <p:grpSpPr>
          <a:xfrm rot="10800000">
            <a:off x="3201536" y="3814094"/>
            <a:ext cx="580432" cy="615807"/>
            <a:chOff x="1795374" y="144994"/>
            <a:chExt cx="580432" cy="615807"/>
          </a:xfrm>
        </p:grpSpPr>
        <p:grpSp>
          <p:nvGrpSpPr>
            <p:cNvPr id="972" name="Google Shape;972;p39"/>
            <p:cNvGrpSpPr/>
            <p:nvPr/>
          </p:nvGrpSpPr>
          <p:grpSpPr>
            <a:xfrm>
              <a:off x="1795374" y="428844"/>
              <a:ext cx="221307" cy="221307"/>
              <a:chOff x="1795450" y="152325"/>
              <a:chExt cx="435300" cy="435300"/>
            </a:xfrm>
          </p:grpSpPr>
          <p:sp>
            <p:nvSpPr>
              <p:cNvPr id="973" name="Google Shape;973;p39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9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5" name="Google Shape;975;p39"/>
            <p:cNvGrpSpPr/>
            <p:nvPr/>
          </p:nvGrpSpPr>
          <p:grpSpPr>
            <a:xfrm>
              <a:off x="2016674" y="144994"/>
              <a:ext cx="221307" cy="221307"/>
              <a:chOff x="1795450" y="152325"/>
              <a:chExt cx="435300" cy="435300"/>
            </a:xfrm>
          </p:grpSpPr>
          <p:sp>
            <p:nvSpPr>
              <p:cNvPr id="976" name="Google Shape;976;p39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9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8" name="Google Shape;978;p39"/>
            <p:cNvGrpSpPr/>
            <p:nvPr/>
          </p:nvGrpSpPr>
          <p:grpSpPr>
            <a:xfrm>
              <a:off x="2154499" y="539494"/>
              <a:ext cx="221307" cy="221307"/>
              <a:chOff x="1795450" y="152325"/>
              <a:chExt cx="435300" cy="435300"/>
            </a:xfrm>
          </p:grpSpPr>
          <p:sp>
            <p:nvSpPr>
              <p:cNvPr id="979" name="Google Shape;979;p39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1" name="Google Shape;981;p39"/>
          <p:cNvGrpSpPr/>
          <p:nvPr/>
        </p:nvGrpSpPr>
        <p:grpSpPr>
          <a:xfrm>
            <a:off x="633425" y="948942"/>
            <a:ext cx="2466600" cy="3731108"/>
            <a:chOff x="633425" y="948942"/>
            <a:chExt cx="2466600" cy="3731108"/>
          </a:xfrm>
        </p:grpSpPr>
        <p:sp>
          <p:nvSpPr>
            <p:cNvPr id="982" name="Google Shape;982;p39"/>
            <p:cNvSpPr/>
            <p:nvPr/>
          </p:nvSpPr>
          <p:spPr>
            <a:xfrm flipH="1">
              <a:off x="633425" y="4272950"/>
              <a:ext cx="2466600" cy="407100"/>
            </a:xfrm>
            <a:prstGeom prst="parallelogram">
              <a:avLst>
                <a:gd fmla="val 109730" name="adj"/>
              </a:avLst>
            </a:prstGeom>
            <a:solidFill>
              <a:srgbClr val="A8CFE8">
                <a:alpha val="39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3" name="Google Shape;983;p39"/>
            <p:cNvGrpSpPr/>
            <p:nvPr/>
          </p:nvGrpSpPr>
          <p:grpSpPr>
            <a:xfrm flipH="1">
              <a:off x="1293673" y="948942"/>
              <a:ext cx="1610733" cy="3599177"/>
              <a:chOff x="4856425" y="350925"/>
              <a:chExt cx="1946269" cy="4348933"/>
            </a:xfrm>
          </p:grpSpPr>
          <p:sp>
            <p:nvSpPr>
              <p:cNvPr id="984" name="Google Shape;984;p39"/>
              <p:cNvSpPr/>
              <p:nvPr/>
            </p:nvSpPr>
            <p:spPr>
              <a:xfrm>
                <a:off x="4970404" y="1038581"/>
                <a:ext cx="96726" cy="68718"/>
              </a:xfrm>
              <a:custGeom>
                <a:rect b="b" l="l" r="r" t="t"/>
                <a:pathLst>
                  <a:path extrusionOk="0" h="709" w="998">
                    <a:moveTo>
                      <a:pt x="155" y="1"/>
                    </a:moveTo>
                    <a:cubicBezTo>
                      <a:pt x="78" y="110"/>
                      <a:pt x="17" y="200"/>
                      <a:pt x="8" y="241"/>
                    </a:cubicBezTo>
                    <a:cubicBezTo>
                      <a:pt x="0" y="265"/>
                      <a:pt x="8" y="302"/>
                      <a:pt x="29" y="347"/>
                    </a:cubicBezTo>
                    <a:cubicBezTo>
                      <a:pt x="117" y="558"/>
                      <a:pt x="326" y="686"/>
                      <a:pt x="550" y="686"/>
                    </a:cubicBezTo>
                    <a:cubicBezTo>
                      <a:pt x="593" y="686"/>
                      <a:pt x="637" y="682"/>
                      <a:pt x="680" y="672"/>
                    </a:cubicBezTo>
                    <a:lnTo>
                      <a:pt x="696" y="672"/>
                    </a:lnTo>
                    <a:cubicBezTo>
                      <a:pt x="729" y="664"/>
                      <a:pt x="762" y="660"/>
                      <a:pt x="794" y="660"/>
                    </a:cubicBezTo>
                    <a:cubicBezTo>
                      <a:pt x="842" y="660"/>
                      <a:pt x="888" y="668"/>
                      <a:pt x="933" y="683"/>
                    </a:cubicBezTo>
                    <a:lnTo>
                      <a:pt x="933" y="683"/>
                    </a:lnTo>
                    <a:cubicBezTo>
                      <a:pt x="307" y="420"/>
                      <a:pt x="155" y="1"/>
                      <a:pt x="155" y="1"/>
                    </a:cubicBezTo>
                    <a:close/>
                    <a:moveTo>
                      <a:pt x="933" y="683"/>
                    </a:moveTo>
                    <a:cubicBezTo>
                      <a:pt x="954" y="692"/>
                      <a:pt x="975" y="700"/>
                      <a:pt x="997" y="709"/>
                    </a:cubicBezTo>
                    <a:cubicBezTo>
                      <a:pt x="976" y="699"/>
                      <a:pt x="955" y="690"/>
                      <a:pt x="933" y="683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9"/>
              <p:cNvSpPr/>
              <p:nvPr/>
            </p:nvSpPr>
            <p:spPr>
              <a:xfrm>
                <a:off x="4860302" y="381358"/>
                <a:ext cx="663805" cy="733025"/>
              </a:xfrm>
              <a:custGeom>
                <a:rect b="b" l="l" r="r" t="t"/>
                <a:pathLst>
                  <a:path extrusionOk="0" h="7563" w="6849">
                    <a:moveTo>
                      <a:pt x="5632" y="0"/>
                    </a:moveTo>
                    <a:lnTo>
                      <a:pt x="3972" y="310"/>
                    </a:lnTo>
                    <a:lnTo>
                      <a:pt x="3321" y="432"/>
                    </a:lnTo>
                    <a:lnTo>
                      <a:pt x="3003" y="492"/>
                    </a:lnTo>
                    <a:lnTo>
                      <a:pt x="2813" y="524"/>
                    </a:lnTo>
                    <a:lnTo>
                      <a:pt x="1" y="1050"/>
                    </a:lnTo>
                    <a:lnTo>
                      <a:pt x="1214" y="7563"/>
                    </a:lnTo>
                    <a:lnTo>
                      <a:pt x="3630" y="7115"/>
                    </a:lnTo>
                    <a:lnTo>
                      <a:pt x="3654" y="7111"/>
                    </a:lnTo>
                    <a:lnTo>
                      <a:pt x="4171" y="7013"/>
                    </a:lnTo>
                    <a:lnTo>
                      <a:pt x="4191" y="7009"/>
                    </a:lnTo>
                    <a:lnTo>
                      <a:pt x="4525" y="6949"/>
                    </a:lnTo>
                    <a:lnTo>
                      <a:pt x="4858" y="6883"/>
                    </a:lnTo>
                    <a:lnTo>
                      <a:pt x="6848" y="6513"/>
                    </a:lnTo>
                    <a:lnTo>
                      <a:pt x="56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9"/>
              <p:cNvSpPr/>
              <p:nvPr/>
            </p:nvSpPr>
            <p:spPr>
              <a:xfrm>
                <a:off x="4856425" y="377772"/>
                <a:ext cx="671171" cy="740488"/>
              </a:xfrm>
              <a:custGeom>
                <a:rect b="b" l="l" r="r" t="t"/>
                <a:pathLst>
                  <a:path extrusionOk="0" h="7640" w="6925">
                    <a:moveTo>
                      <a:pt x="5647" y="73"/>
                    </a:moveTo>
                    <a:lnTo>
                      <a:pt x="5855" y="1192"/>
                    </a:lnTo>
                    <a:lnTo>
                      <a:pt x="6851" y="6526"/>
                    </a:lnTo>
                    <a:lnTo>
                      <a:pt x="5029" y="6864"/>
                    </a:lnTo>
                    <a:lnTo>
                      <a:pt x="4577" y="6949"/>
                    </a:lnTo>
                    <a:lnTo>
                      <a:pt x="2165" y="7401"/>
                    </a:lnTo>
                    <a:lnTo>
                      <a:pt x="1681" y="7490"/>
                    </a:lnTo>
                    <a:lnTo>
                      <a:pt x="1278" y="7563"/>
                    </a:lnTo>
                    <a:lnTo>
                      <a:pt x="78" y="1115"/>
                    </a:lnTo>
                    <a:lnTo>
                      <a:pt x="2035" y="749"/>
                    </a:lnTo>
                    <a:lnTo>
                      <a:pt x="2942" y="578"/>
                    </a:lnTo>
                    <a:lnTo>
                      <a:pt x="4683" y="257"/>
                    </a:lnTo>
                    <a:lnTo>
                      <a:pt x="5647" y="73"/>
                    </a:lnTo>
                    <a:close/>
                    <a:moveTo>
                      <a:pt x="5700" y="0"/>
                    </a:moveTo>
                    <a:lnTo>
                      <a:pt x="4683" y="188"/>
                    </a:lnTo>
                    <a:lnTo>
                      <a:pt x="2950" y="513"/>
                    </a:lnTo>
                    <a:lnTo>
                      <a:pt x="2035" y="684"/>
                    </a:lnTo>
                    <a:lnTo>
                      <a:pt x="1" y="1062"/>
                    </a:lnTo>
                    <a:lnTo>
                      <a:pt x="1229" y="7640"/>
                    </a:lnTo>
                    <a:lnTo>
                      <a:pt x="1681" y="7555"/>
                    </a:lnTo>
                    <a:lnTo>
                      <a:pt x="2157" y="7465"/>
                    </a:lnTo>
                    <a:lnTo>
                      <a:pt x="4577" y="7014"/>
                    </a:lnTo>
                    <a:lnTo>
                      <a:pt x="5020" y="6932"/>
                    </a:lnTo>
                    <a:lnTo>
                      <a:pt x="6924" y="6579"/>
                    </a:lnTo>
                    <a:lnTo>
                      <a:pt x="5883" y="997"/>
                    </a:lnTo>
                    <a:lnTo>
                      <a:pt x="5704" y="33"/>
                    </a:lnTo>
                    <a:lnTo>
                      <a:pt x="57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9"/>
              <p:cNvSpPr/>
              <p:nvPr/>
            </p:nvSpPr>
            <p:spPr>
              <a:xfrm>
                <a:off x="5891834" y="350925"/>
                <a:ext cx="616702" cy="729536"/>
              </a:xfrm>
              <a:custGeom>
                <a:rect b="b" l="l" r="r" t="t"/>
                <a:pathLst>
                  <a:path extrusionOk="0" h="7527" w="6363">
                    <a:moveTo>
                      <a:pt x="2861" y="1"/>
                    </a:moveTo>
                    <a:cubicBezTo>
                      <a:pt x="2861" y="1"/>
                      <a:pt x="2458" y="111"/>
                      <a:pt x="1802" y="680"/>
                    </a:cubicBezTo>
                    <a:cubicBezTo>
                      <a:pt x="1650" y="641"/>
                      <a:pt x="1468" y="627"/>
                      <a:pt x="1286" y="627"/>
                    </a:cubicBezTo>
                    <a:cubicBezTo>
                      <a:pt x="827" y="627"/>
                      <a:pt x="366" y="716"/>
                      <a:pt x="366" y="716"/>
                    </a:cubicBezTo>
                    <a:cubicBezTo>
                      <a:pt x="366" y="716"/>
                      <a:pt x="0" y="1413"/>
                      <a:pt x="45" y="2190"/>
                    </a:cubicBezTo>
                    <a:cubicBezTo>
                      <a:pt x="244" y="2580"/>
                      <a:pt x="631" y="2962"/>
                      <a:pt x="631" y="2962"/>
                    </a:cubicBezTo>
                    <a:lnTo>
                      <a:pt x="627" y="1787"/>
                    </a:lnTo>
                    <a:cubicBezTo>
                      <a:pt x="826" y="1514"/>
                      <a:pt x="1351" y="1424"/>
                      <a:pt x="1351" y="1424"/>
                    </a:cubicBezTo>
                    <a:cubicBezTo>
                      <a:pt x="1802" y="2552"/>
                      <a:pt x="2342" y="2755"/>
                      <a:pt x="2884" y="2755"/>
                    </a:cubicBezTo>
                    <a:cubicBezTo>
                      <a:pt x="3036" y="2755"/>
                      <a:pt x="3189" y="2739"/>
                      <a:pt x="3340" y="2723"/>
                    </a:cubicBezTo>
                    <a:cubicBezTo>
                      <a:pt x="3351" y="2458"/>
                      <a:pt x="3570" y="2249"/>
                      <a:pt x="3769" y="2249"/>
                    </a:cubicBezTo>
                    <a:cubicBezTo>
                      <a:pt x="3870" y="2249"/>
                      <a:pt x="3966" y="2302"/>
                      <a:pt x="4028" y="2430"/>
                    </a:cubicBezTo>
                    <a:cubicBezTo>
                      <a:pt x="4069" y="2503"/>
                      <a:pt x="4093" y="2576"/>
                      <a:pt x="4110" y="2641"/>
                    </a:cubicBezTo>
                    <a:lnTo>
                      <a:pt x="4110" y="2657"/>
                    </a:lnTo>
                    <a:cubicBezTo>
                      <a:pt x="4113" y="2661"/>
                      <a:pt x="4113" y="2669"/>
                      <a:pt x="4113" y="2674"/>
                    </a:cubicBezTo>
                    <a:cubicBezTo>
                      <a:pt x="4113" y="2682"/>
                      <a:pt x="4117" y="2694"/>
                      <a:pt x="4117" y="2706"/>
                    </a:cubicBezTo>
                    <a:lnTo>
                      <a:pt x="4117" y="2718"/>
                    </a:lnTo>
                    <a:lnTo>
                      <a:pt x="4117" y="2731"/>
                    </a:lnTo>
                    <a:cubicBezTo>
                      <a:pt x="4121" y="2735"/>
                      <a:pt x="4121" y="2738"/>
                      <a:pt x="4121" y="2747"/>
                    </a:cubicBezTo>
                    <a:lnTo>
                      <a:pt x="4121" y="2767"/>
                    </a:lnTo>
                    <a:cubicBezTo>
                      <a:pt x="4121" y="3215"/>
                      <a:pt x="3593" y="3479"/>
                      <a:pt x="3593" y="3479"/>
                    </a:cubicBezTo>
                    <a:cubicBezTo>
                      <a:pt x="3584" y="3499"/>
                      <a:pt x="3576" y="3516"/>
                      <a:pt x="3569" y="3536"/>
                    </a:cubicBezTo>
                    <a:cubicBezTo>
                      <a:pt x="3569" y="3536"/>
                      <a:pt x="3462" y="4676"/>
                      <a:pt x="3442" y="5603"/>
                    </a:cubicBezTo>
                    <a:lnTo>
                      <a:pt x="3682" y="5716"/>
                    </a:lnTo>
                    <a:lnTo>
                      <a:pt x="4369" y="6433"/>
                    </a:lnTo>
                    <a:lnTo>
                      <a:pt x="5683" y="7108"/>
                    </a:lnTo>
                    <a:lnTo>
                      <a:pt x="5736" y="7319"/>
                    </a:lnTo>
                    <a:cubicBezTo>
                      <a:pt x="5805" y="7380"/>
                      <a:pt x="5899" y="7449"/>
                      <a:pt x="6005" y="7526"/>
                    </a:cubicBezTo>
                    <a:cubicBezTo>
                      <a:pt x="6058" y="7372"/>
                      <a:pt x="6098" y="7218"/>
                      <a:pt x="6127" y="7063"/>
                    </a:cubicBezTo>
                    <a:cubicBezTo>
                      <a:pt x="6363" y="5838"/>
                      <a:pt x="5948" y="4582"/>
                      <a:pt x="5668" y="4094"/>
                    </a:cubicBezTo>
                    <a:cubicBezTo>
                      <a:pt x="5610" y="4036"/>
                      <a:pt x="4647" y="3768"/>
                      <a:pt x="4647" y="3768"/>
                    </a:cubicBezTo>
                    <a:cubicBezTo>
                      <a:pt x="4647" y="3768"/>
                      <a:pt x="4878" y="1762"/>
                      <a:pt x="4394" y="998"/>
                    </a:cubicBezTo>
                    <a:cubicBezTo>
                      <a:pt x="3910" y="233"/>
                      <a:pt x="2861" y="1"/>
                      <a:pt x="28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9"/>
              <p:cNvSpPr/>
              <p:nvPr/>
            </p:nvSpPr>
            <p:spPr>
              <a:xfrm>
                <a:off x="5779890" y="974323"/>
                <a:ext cx="897867" cy="1973827"/>
              </a:xfrm>
              <a:custGeom>
                <a:rect b="b" l="l" r="r" t="t"/>
                <a:pathLst>
                  <a:path extrusionOk="0" h="20365" w="9264">
                    <a:moveTo>
                      <a:pt x="5524" y="1"/>
                    </a:moveTo>
                    <a:lnTo>
                      <a:pt x="3393" y="269"/>
                    </a:lnTo>
                    <a:lnTo>
                      <a:pt x="2384" y="5"/>
                    </a:lnTo>
                    <a:lnTo>
                      <a:pt x="2351" y="17"/>
                    </a:lnTo>
                    <a:lnTo>
                      <a:pt x="1887" y="191"/>
                    </a:lnTo>
                    <a:lnTo>
                      <a:pt x="965" y="546"/>
                    </a:lnTo>
                    <a:lnTo>
                      <a:pt x="895" y="891"/>
                    </a:lnTo>
                    <a:cubicBezTo>
                      <a:pt x="895" y="891"/>
                      <a:pt x="659" y="936"/>
                      <a:pt x="623" y="961"/>
                    </a:cubicBezTo>
                    <a:cubicBezTo>
                      <a:pt x="610" y="1002"/>
                      <a:pt x="586" y="1099"/>
                      <a:pt x="554" y="1241"/>
                    </a:cubicBezTo>
                    <a:cubicBezTo>
                      <a:pt x="379" y="2014"/>
                      <a:pt x="0" y="4089"/>
                      <a:pt x="171" y="5106"/>
                    </a:cubicBezTo>
                    <a:cubicBezTo>
                      <a:pt x="383" y="5639"/>
                      <a:pt x="550" y="6066"/>
                      <a:pt x="687" y="6412"/>
                    </a:cubicBezTo>
                    <a:cubicBezTo>
                      <a:pt x="1241" y="7812"/>
                      <a:pt x="1265" y="7861"/>
                      <a:pt x="1265" y="7861"/>
                    </a:cubicBezTo>
                    <a:cubicBezTo>
                      <a:pt x="1265" y="7861"/>
                      <a:pt x="1241" y="7872"/>
                      <a:pt x="1209" y="7893"/>
                    </a:cubicBezTo>
                    <a:cubicBezTo>
                      <a:pt x="1106" y="7958"/>
                      <a:pt x="920" y="8084"/>
                      <a:pt x="944" y="8133"/>
                    </a:cubicBezTo>
                    <a:cubicBezTo>
                      <a:pt x="973" y="8190"/>
                      <a:pt x="1051" y="8193"/>
                      <a:pt x="1067" y="8193"/>
                    </a:cubicBezTo>
                    <a:cubicBezTo>
                      <a:pt x="1069" y="8193"/>
                      <a:pt x="1070" y="8193"/>
                      <a:pt x="1070" y="8193"/>
                    </a:cubicBezTo>
                    <a:lnTo>
                      <a:pt x="1070" y="8193"/>
                    </a:lnTo>
                    <a:cubicBezTo>
                      <a:pt x="1070" y="8193"/>
                      <a:pt x="1029" y="8231"/>
                      <a:pt x="989" y="8279"/>
                    </a:cubicBezTo>
                    <a:cubicBezTo>
                      <a:pt x="948" y="8332"/>
                      <a:pt x="907" y="8398"/>
                      <a:pt x="916" y="8446"/>
                    </a:cubicBezTo>
                    <a:cubicBezTo>
                      <a:pt x="932" y="8544"/>
                      <a:pt x="1050" y="8608"/>
                      <a:pt x="1050" y="8608"/>
                    </a:cubicBezTo>
                    <a:cubicBezTo>
                      <a:pt x="1050" y="8608"/>
                      <a:pt x="1273" y="12176"/>
                      <a:pt x="822" y="15638"/>
                    </a:cubicBezTo>
                    <a:cubicBezTo>
                      <a:pt x="822" y="15638"/>
                      <a:pt x="554" y="16115"/>
                      <a:pt x="525" y="16492"/>
                    </a:cubicBezTo>
                    <a:cubicBezTo>
                      <a:pt x="496" y="16867"/>
                      <a:pt x="651" y="18498"/>
                      <a:pt x="574" y="18991"/>
                    </a:cubicBezTo>
                    <a:cubicBezTo>
                      <a:pt x="631" y="19051"/>
                      <a:pt x="721" y="19121"/>
                      <a:pt x="826" y="19194"/>
                    </a:cubicBezTo>
                    <a:cubicBezTo>
                      <a:pt x="1123" y="19397"/>
                      <a:pt x="1583" y="19625"/>
                      <a:pt x="2050" y="19825"/>
                    </a:cubicBezTo>
                    <a:cubicBezTo>
                      <a:pt x="2665" y="20089"/>
                      <a:pt x="3295" y="20309"/>
                      <a:pt x="3588" y="20362"/>
                    </a:cubicBezTo>
                    <a:lnTo>
                      <a:pt x="3588" y="19902"/>
                    </a:lnTo>
                    <a:cubicBezTo>
                      <a:pt x="3588" y="19902"/>
                      <a:pt x="3864" y="20048"/>
                      <a:pt x="4382" y="20174"/>
                    </a:cubicBezTo>
                    <a:cubicBezTo>
                      <a:pt x="4540" y="20215"/>
                      <a:pt x="4715" y="20251"/>
                      <a:pt x="4914" y="20280"/>
                    </a:cubicBezTo>
                    <a:cubicBezTo>
                      <a:pt x="5017" y="20296"/>
                      <a:pt x="5126" y="20313"/>
                      <a:pt x="5236" y="20325"/>
                    </a:cubicBezTo>
                    <a:lnTo>
                      <a:pt x="5240" y="20325"/>
                    </a:lnTo>
                    <a:cubicBezTo>
                      <a:pt x="5473" y="20349"/>
                      <a:pt x="5729" y="20364"/>
                      <a:pt x="6006" y="20364"/>
                    </a:cubicBezTo>
                    <a:cubicBezTo>
                      <a:pt x="6545" y="20364"/>
                      <a:pt x="7166" y="20307"/>
                      <a:pt x="7860" y="20154"/>
                    </a:cubicBezTo>
                    <a:lnTo>
                      <a:pt x="8389" y="18604"/>
                    </a:lnTo>
                    <a:lnTo>
                      <a:pt x="8771" y="19881"/>
                    </a:lnTo>
                    <a:cubicBezTo>
                      <a:pt x="8771" y="19881"/>
                      <a:pt x="8774" y="19881"/>
                      <a:pt x="8781" y="19881"/>
                    </a:cubicBezTo>
                    <a:cubicBezTo>
                      <a:pt x="8812" y="19881"/>
                      <a:pt x="8907" y="19879"/>
                      <a:pt x="9011" y="19849"/>
                    </a:cubicBezTo>
                    <a:cubicBezTo>
                      <a:pt x="9060" y="19832"/>
                      <a:pt x="9108" y="19812"/>
                      <a:pt x="9157" y="19784"/>
                    </a:cubicBezTo>
                    <a:cubicBezTo>
                      <a:pt x="9264" y="18437"/>
                      <a:pt x="9161" y="16179"/>
                      <a:pt x="8824" y="14158"/>
                    </a:cubicBezTo>
                    <a:cubicBezTo>
                      <a:pt x="8686" y="13319"/>
                      <a:pt x="8502" y="12523"/>
                      <a:pt x="8279" y="11851"/>
                    </a:cubicBezTo>
                    <a:cubicBezTo>
                      <a:pt x="8849" y="9134"/>
                      <a:pt x="8849" y="8332"/>
                      <a:pt x="8849" y="8332"/>
                    </a:cubicBezTo>
                    <a:lnTo>
                      <a:pt x="7888" y="1579"/>
                    </a:lnTo>
                    <a:cubicBezTo>
                      <a:pt x="7888" y="1579"/>
                      <a:pt x="7514" y="1343"/>
                      <a:pt x="7201" y="1124"/>
                    </a:cubicBezTo>
                    <a:cubicBezTo>
                      <a:pt x="7189" y="1111"/>
                      <a:pt x="7172" y="1103"/>
                      <a:pt x="7160" y="1094"/>
                    </a:cubicBezTo>
                    <a:cubicBezTo>
                      <a:pt x="7054" y="1017"/>
                      <a:pt x="6960" y="948"/>
                      <a:pt x="6891" y="887"/>
                    </a:cubicBezTo>
                    <a:lnTo>
                      <a:pt x="6838" y="676"/>
                    </a:lnTo>
                    <a:lnTo>
                      <a:pt x="5691" y="86"/>
                    </a:lnTo>
                    <a:lnTo>
                      <a:pt x="55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9"/>
              <p:cNvSpPr/>
              <p:nvPr/>
            </p:nvSpPr>
            <p:spPr>
              <a:xfrm>
                <a:off x="5900848" y="488941"/>
                <a:ext cx="399892" cy="390113"/>
              </a:xfrm>
              <a:custGeom>
                <a:rect b="b" l="l" r="r" t="t"/>
                <a:pathLst>
                  <a:path extrusionOk="0" h="4025" w="4126">
                    <a:moveTo>
                      <a:pt x="1258" y="0"/>
                    </a:moveTo>
                    <a:cubicBezTo>
                      <a:pt x="1258" y="0"/>
                      <a:pt x="733" y="90"/>
                      <a:pt x="534" y="363"/>
                    </a:cubicBezTo>
                    <a:lnTo>
                      <a:pt x="534" y="501"/>
                    </a:lnTo>
                    <a:lnTo>
                      <a:pt x="534" y="611"/>
                    </a:lnTo>
                    <a:lnTo>
                      <a:pt x="538" y="1592"/>
                    </a:lnTo>
                    <a:cubicBezTo>
                      <a:pt x="538" y="1592"/>
                      <a:pt x="1" y="1913"/>
                      <a:pt x="1152" y="3995"/>
                    </a:cubicBezTo>
                    <a:cubicBezTo>
                      <a:pt x="1163" y="4013"/>
                      <a:pt x="1183" y="4025"/>
                      <a:pt x="1204" y="4025"/>
                    </a:cubicBezTo>
                    <a:cubicBezTo>
                      <a:pt x="1207" y="4025"/>
                      <a:pt x="1210" y="4024"/>
                      <a:pt x="1213" y="4024"/>
                    </a:cubicBezTo>
                    <a:cubicBezTo>
                      <a:pt x="1469" y="3979"/>
                      <a:pt x="1702" y="3911"/>
                      <a:pt x="1914" y="3821"/>
                    </a:cubicBezTo>
                    <a:cubicBezTo>
                      <a:pt x="2006" y="3780"/>
                      <a:pt x="2092" y="3735"/>
                      <a:pt x="2177" y="3686"/>
                    </a:cubicBezTo>
                    <a:cubicBezTo>
                      <a:pt x="2239" y="3654"/>
                      <a:pt x="2299" y="3613"/>
                      <a:pt x="2357" y="3573"/>
                    </a:cubicBezTo>
                    <a:cubicBezTo>
                      <a:pt x="2845" y="3235"/>
                      <a:pt x="3198" y="2739"/>
                      <a:pt x="3476" y="2112"/>
                    </a:cubicBezTo>
                    <a:cubicBezTo>
                      <a:pt x="3483" y="2092"/>
                      <a:pt x="3491" y="2075"/>
                      <a:pt x="3500" y="2055"/>
                    </a:cubicBezTo>
                    <a:cubicBezTo>
                      <a:pt x="3500" y="2055"/>
                      <a:pt x="4126" y="1742"/>
                      <a:pt x="4017" y="1217"/>
                    </a:cubicBezTo>
                    <a:cubicBezTo>
                      <a:pt x="4000" y="1152"/>
                      <a:pt x="3976" y="1079"/>
                      <a:pt x="3935" y="1006"/>
                    </a:cubicBezTo>
                    <a:cubicBezTo>
                      <a:pt x="3873" y="878"/>
                      <a:pt x="3777" y="825"/>
                      <a:pt x="3676" y="825"/>
                    </a:cubicBezTo>
                    <a:cubicBezTo>
                      <a:pt x="3477" y="825"/>
                      <a:pt x="3258" y="1034"/>
                      <a:pt x="3247" y="1299"/>
                    </a:cubicBezTo>
                    <a:cubicBezTo>
                      <a:pt x="3096" y="1315"/>
                      <a:pt x="2943" y="1331"/>
                      <a:pt x="2791" y="1331"/>
                    </a:cubicBezTo>
                    <a:cubicBezTo>
                      <a:pt x="2249" y="1331"/>
                      <a:pt x="1709" y="1128"/>
                      <a:pt x="1258" y="0"/>
                    </a:cubicBez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9"/>
              <p:cNvSpPr/>
              <p:nvPr/>
            </p:nvSpPr>
            <p:spPr>
              <a:xfrm>
                <a:off x="6018026" y="904927"/>
                <a:ext cx="312761" cy="404264"/>
              </a:xfrm>
              <a:custGeom>
                <a:rect b="b" l="l" r="r" t="t"/>
                <a:pathLst>
                  <a:path extrusionOk="0" h="4171" w="3227">
                    <a:moveTo>
                      <a:pt x="2380" y="0"/>
                    </a:moveTo>
                    <a:cubicBezTo>
                      <a:pt x="2380" y="0"/>
                      <a:pt x="2299" y="208"/>
                      <a:pt x="2145" y="537"/>
                    </a:cubicBezTo>
                    <a:cubicBezTo>
                      <a:pt x="2136" y="546"/>
                      <a:pt x="2132" y="558"/>
                      <a:pt x="2128" y="570"/>
                    </a:cubicBezTo>
                    <a:cubicBezTo>
                      <a:pt x="2120" y="582"/>
                      <a:pt x="2115" y="590"/>
                      <a:pt x="2111" y="603"/>
                    </a:cubicBezTo>
                    <a:cubicBezTo>
                      <a:pt x="2079" y="668"/>
                      <a:pt x="2047" y="736"/>
                      <a:pt x="2010" y="810"/>
                    </a:cubicBezTo>
                    <a:cubicBezTo>
                      <a:pt x="2006" y="815"/>
                      <a:pt x="2006" y="818"/>
                      <a:pt x="2002" y="822"/>
                    </a:cubicBezTo>
                    <a:cubicBezTo>
                      <a:pt x="1989" y="843"/>
                      <a:pt x="1982" y="863"/>
                      <a:pt x="1969" y="888"/>
                    </a:cubicBezTo>
                    <a:cubicBezTo>
                      <a:pt x="1961" y="907"/>
                      <a:pt x="1949" y="928"/>
                      <a:pt x="1937" y="948"/>
                    </a:cubicBezTo>
                    <a:cubicBezTo>
                      <a:pt x="1925" y="973"/>
                      <a:pt x="1916" y="993"/>
                      <a:pt x="1904" y="1018"/>
                    </a:cubicBezTo>
                    <a:cubicBezTo>
                      <a:pt x="1497" y="1791"/>
                      <a:pt x="842" y="2856"/>
                      <a:pt x="1" y="3622"/>
                    </a:cubicBezTo>
                    <a:cubicBezTo>
                      <a:pt x="1" y="3633"/>
                      <a:pt x="4" y="3646"/>
                      <a:pt x="4" y="3658"/>
                    </a:cubicBezTo>
                    <a:cubicBezTo>
                      <a:pt x="21" y="3780"/>
                      <a:pt x="41" y="3906"/>
                      <a:pt x="61" y="4032"/>
                    </a:cubicBezTo>
                    <a:cubicBezTo>
                      <a:pt x="70" y="4077"/>
                      <a:pt x="78" y="4125"/>
                      <a:pt x="89" y="4170"/>
                    </a:cubicBezTo>
                    <a:cubicBezTo>
                      <a:pt x="342" y="4048"/>
                      <a:pt x="1465" y="3466"/>
                      <a:pt x="2075" y="2751"/>
                    </a:cubicBezTo>
                    <a:lnTo>
                      <a:pt x="2067" y="2022"/>
                    </a:lnTo>
                    <a:lnTo>
                      <a:pt x="2152" y="2035"/>
                    </a:lnTo>
                    <a:lnTo>
                      <a:pt x="3153" y="2161"/>
                    </a:lnTo>
                    <a:cubicBezTo>
                      <a:pt x="3153" y="2161"/>
                      <a:pt x="3161" y="2144"/>
                      <a:pt x="3174" y="2108"/>
                    </a:cubicBezTo>
                    <a:cubicBezTo>
                      <a:pt x="3194" y="2043"/>
                      <a:pt x="3226" y="1904"/>
                      <a:pt x="3226" y="1652"/>
                    </a:cubicBezTo>
                    <a:lnTo>
                      <a:pt x="3226" y="1624"/>
                    </a:lnTo>
                    <a:cubicBezTo>
                      <a:pt x="3222" y="1425"/>
                      <a:pt x="3206" y="1156"/>
                      <a:pt x="3149" y="802"/>
                    </a:cubicBezTo>
                    <a:cubicBezTo>
                      <a:pt x="3048" y="696"/>
                      <a:pt x="2958" y="607"/>
                      <a:pt x="2885" y="526"/>
                    </a:cubicBezTo>
                    <a:lnTo>
                      <a:pt x="23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39"/>
              <p:cNvSpPr/>
              <p:nvPr/>
            </p:nvSpPr>
            <p:spPr>
              <a:xfrm>
                <a:off x="5936321" y="934876"/>
                <a:ext cx="142957" cy="428301"/>
              </a:xfrm>
              <a:custGeom>
                <a:rect b="b" l="l" r="r" t="t"/>
                <a:pathLst>
                  <a:path extrusionOk="0" h="4419" w="1475">
                    <a:moveTo>
                      <a:pt x="1474" y="1"/>
                    </a:moveTo>
                    <a:cubicBezTo>
                      <a:pt x="1474" y="1"/>
                      <a:pt x="1270" y="50"/>
                      <a:pt x="844" y="294"/>
                    </a:cubicBezTo>
                    <a:cubicBezTo>
                      <a:pt x="840" y="302"/>
                      <a:pt x="835" y="310"/>
                      <a:pt x="831" y="314"/>
                    </a:cubicBezTo>
                    <a:cubicBezTo>
                      <a:pt x="465" y="896"/>
                      <a:pt x="314" y="1612"/>
                      <a:pt x="314" y="1612"/>
                    </a:cubicBezTo>
                    <a:lnTo>
                      <a:pt x="429" y="1770"/>
                    </a:lnTo>
                    <a:cubicBezTo>
                      <a:pt x="408" y="1783"/>
                      <a:pt x="388" y="1794"/>
                      <a:pt x="371" y="1811"/>
                    </a:cubicBezTo>
                    <a:cubicBezTo>
                      <a:pt x="294" y="1864"/>
                      <a:pt x="233" y="1912"/>
                      <a:pt x="185" y="1953"/>
                    </a:cubicBezTo>
                    <a:cubicBezTo>
                      <a:pt x="185" y="1957"/>
                      <a:pt x="181" y="1957"/>
                      <a:pt x="181" y="1957"/>
                    </a:cubicBezTo>
                    <a:cubicBezTo>
                      <a:pt x="14" y="2104"/>
                      <a:pt x="1" y="2165"/>
                      <a:pt x="1" y="2165"/>
                    </a:cubicBezTo>
                    <a:lnTo>
                      <a:pt x="925" y="4138"/>
                    </a:lnTo>
                    <a:cubicBezTo>
                      <a:pt x="966" y="4227"/>
                      <a:pt x="1011" y="4321"/>
                      <a:pt x="1054" y="4419"/>
                    </a:cubicBezTo>
                    <a:cubicBezTo>
                      <a:pt x="1014" y="4252"/>
                      <a:pt x="973" y="4085"/>
                      <a:pt x="941" y="3923"/>
                    </a:cubicBezTo>
                    <a:cubicBezTo>
                      <a:pt x="937" y="3902"/>
                      <a:pt x="937" y="3882"/>
                      <a:pt x="932" y="3861"/>
                    </a:cubicBezTo>
                    <a:cubicBezTo>
                      <a:pt x="921" y="3816"/>
                      <a:pt x="913" y="3768"/>
                      <a:pt x="904" y="3723"/>
                    </a:cubicBezTo>
                    <a:cubicBezTo>
                      <a:pt x="884" y="3597"/>
                      <a:pt x="864" y="3471"/>
                      <a:pt x="847" y="3349"/>
                    </a:cubicBezTo>
                    <a:cubicBezTo>
                      <a:pt x="847" y="3337"/>
                      <a:pt x="844" y="3324"/>
                      <a:pt x="844" y="3313"/>
                    </a:cubicBezTo>
                    <a:cubicBezTo>
                      <a:pt x="697" y="2157"/>
                      <a:pt x="799" y="1124"/>
                      <a:pt x="998" y="371"/>
                    </a:cubicBezTo>
                    <a:cubicBezTo>
                      <a:pt x="1092" y="277"/>
                      <a:pt x="1291" y="208"/>
                      <a:pt x="1377" y="179"/>
                    </a:cubicBezTo>
                    <a:cubicBezTo>
                      <a:pt x="1401" y="172"/>
                      <a:pt x="1413" y="168"/>
                      <a:pt x="1413" y="168"/>
                    </a:cubicBezTo>
                    <a:cubicBezTo>
                      <a:pt x="1417" y="164"/>
                      <a:pt x="1445" y="106"/>
                      <a:pt x="1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39"/>
              <p:cNvSpPr/>
              <p:nvPr/>
            </p:nvSpPr>
            <p:spPr>
              <a:xfrm>
                <a:off x="5931281" y="1124551"/>
                <a:ext cx="102154" cy="242985"/>
              </a:xfrm>
              <a:custGeom>
                <a:rect b="b" l="l" r="r" t="t"/>
                <a:pathLst>
                  <a:path extrusionOk="0" h="2507" w="1054">
                    <a:moveTo>
                      <a:pt x="233" y="0"/>
                    </a:moveTo>
                    <a:cubicBezTo>
                      <a:pt x="13" y="179"/>
                      <a:pt x="0" y="252"/>
                      <a:pt x="0" y="252"/>
                    </a:cubicBezTo>
                    <a:lnTo>
                      <a:pt x="1054" y="2507"/>
                    </a:lnTo>
                    <a:cubicBezTo>
                      <a:pt x="1025" y="2396"/>
                      <a:pt x="1001" y="2287"/>
                      <a:pt x="977" y="2181"/>
                    </a:cubicBezTo>
                    <a:lnTo>
                      <a:pt x="53" y="208"/>
                    </a:lnTo>
                    <a:cubicBezTo>
                      <a:pt x="53" y="208"/>
                      <a:pt x="66" y="147"/>
                      <a:pt x="2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5961230" y="974710"/>
                <a:ext cx="49817" cy="135692"/>
              </a:xfrm>
              <a:custGeom>
                <a:rect b="b" l="l" r="r" t="t"/>
                <a:pathLst>
                  <a:path extrusionOk="0" h="1400" w="514">
                    <a:moveTo>
                      <a:pt x="513" y="1"/>
                    </a:moveTo>
                    <a:lnTo>
                      <a:pt x="480" y="13"/>
                    </a:lnTo>
                    <a:cubicBezTo>
                      <a:pt x="143" y="583"/>
                      <a:pt x="1" y="1246"/>
                      <a:pt x="1" y="1246"/>
                    </a:cubicBezTo>
                    <a:lnTo>
                      <a:pt x="114" y="1400"/>
                    </a:lnTo>
                    <a:cubicBezTo>
                      <a:pt x="131" y="1383"/>
                      <a:pt x="151" y="1372"/>
                      <a:pt x="172" y="1359"/>
                    </a:cubicBezTo>
                    <a:lnTo>
                      <a:pt x="57" y="1201"/>
                    </a:lnTo>
                    <a:cubicBezTo>
                      <a:pt x="57" y="1201"/>
                      <a:pt x="192" y="562"/>
                      <a:pt x="5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6003875" y="693639"/>
                <a:ext cx="233868" cy="562344"/>
              </a:xfrm>
              <a:custGeom>
                <a:rect b="b" l="l" r="r" t="t"/>
                <a:pathLst>
                  <a:path extrusionOk="0" h="5802" w="2413">
                    <a:moveTo>
                      <a:pt x="2413" y="0"/>
                    </a:moveTo>
                    <a:cubicBezTo>
                      <a:pt x="2404" y="17"/>
                      <a:pt x="2396" y="36"/>
                      <a:pt x="2388" y="57"/>
                    </a:cubicBezTo>
                    <a:cubicBezTo>
                      <a:pt x="2383" y="66"/>
                      <a:pt x="2379" y="77"/>
                      <a:pt x="2372" y="90"/>
                    </a:cubicBezTo>
                    <a:cubicBezTo>
                      <a:pt x="2364" y="106"/>
                      <a:pt x="2355" y="126"/>
                      <a:pt x="2347" y="147"/>
                    </a:cubicBezTo>
                    <a:cubicBezTo>
                      <a:pt x="2327" y="188"/>
                      <a:pt x="2306" y="228"/>
                      <a:pt x="2286" y="269"/>
                    </a:cubicBezTo>
                    <a:cubicBezTo>
                      <a:pt x="2278" y="276"/>
                      <a:pt x="2274" y="289"/>
                      <a:pt x="2270" y="301"/>
                    </a:cubicBezTo>
                    <a:cubicBezTo>
                      <a:pt x="2266" y="310"/>
                      <a:pt x="2261" y="317"/>
                      <a:pt x="2254" y="325"/>
                    </a:cubicBezTo>
                    <a:cubicBezTo>
                      <a:pt x="2250" y="334"/>
                      <a:pt x="2246" y="342"/>
                      <a:pt x="2242" y="350"/>
                    </a:cubicBezTo>
                    <a:cubicBezTo>
                      <a:pt x="2237" y="354"/>
                      <a:pt x="2237" y="358"/>
                      <a:pt x="2233" y="362"/>
                    </a:cubicBezTo>
                    <a:cubicBezTo>
                      <a:pt x="2229" y="370"/>
                      <a:pt x="2225" y="378"/>
                      <a:pt x="2221" y="387"/>
                    </a:cubicBezTo>
                    <a:cubicBezTo>
                      <a:pt x="2217" y="395"/>
                      <a:pt x="2213" y="402"/>
                      <a:pt x="2209" y="411"/>
                    </a:cubicBezTo>
                    <a:cubicBezTo>
                      <a:pt x="2201" y="427"/>
                      <a:pt x="2188" y="447"/>
                      <a:pt x="2180" y="464"/>
                    </a:cubicBezTo>
                    <a:cubicBezTo>
                      <a:pt x="2160" y="496"/>
                      <a:pt x="2139" y="529"/>
                      <a:pt x="2120" y="562"/>
                    </a:cubicBezTo>
                    <a:cubicBezTo>
                      <a:pt x="2107" y="582"/>
                      <a:pt x="2095" y="606"/>
                      <a:pt x="2079" y="627"/>
                    </a:cubicBezTo>
                    <a:lnTo>
                      <a:pt x="2079" y="631"/>
                    </a:lnTo>
                    <a:cubicBezTo>
                      <a:pt x="2075" y="639"/>
                      <a:pt x="2066" y="643"/>
                      <a:pt x="2062" y="651"/>
                    </a:cubicBezTo>
                    <a:cubicBezTo>
                      <a:pt x="2058" y="659"/>
                      <a:pt x="2054" y="667"/>
                      <a:pt x="2047" y="676"/>
                    </a:cubicBezTo>
                    <a:cubicBezTo>
                      <a:pt x="2038" y="691"/>
                      <a:pt x="2026" y="708"/>
                      <a:pt x="2013" y="725"/>
                    </a:cubicBezTo>
                    <a:cubicBezTo>
                      <a:pt x="2009" y="732"/>
                      <a:pt x="2006" y="740"/>
                      <a:pt x="1998" y="749"/>
                    </a:cubicBezTo>
                    <a:lnTo>
                      <a:pt x="1993" y="753"/>
                    </a:lnTo>
                    <a:cubicBezTo>
                      <a:pt x="1989" y="761"/>
                      <a:pt x="1985" y="769"/>
                      <a:pt x="1981" y="773"/>
                    </a:cubicBezTo>
                    <a:lnTo>
                      <a:pt x="1977" y="777"/>
                    </a:lnTo>
                    <a:cubicBezTo>
                      <a:pt x="1973" y="785"/>
                      <a:pt x="1965" y="793"/>
                      <a:pt x="1961" y="802"/>
                    </a:cubicBezTo>
                    <a:cubicBezTo>
                      <a:pt x="1953" y="810"/>
                      <a:pt x="1944" y="822"/>
                      <a:pt x="1936" y="834"/>
                    </a:cubicBezTo>
                    <a:cubicBezTo>
                      <a:pt x="1928" y="842"/>
                      <a:pt x="1920" y="854"/>
                      <a:pt x="1912" y="866"/>
                    </a:cubicBezTo>
                    <a:cubicBezTo>
                      <a:pt x="1904" y="875"/>
                      <a:pt x="1895" y="887"/>
                      <a:pt x="1887" y="895"/>
                    </a:cubicBezTo>
                    <a:cubicBezTo>
                      <a:pt x="1880" y="907"/>
                      <a:pt x="1871" y="915"/>
                      <a:pt x="1863" y="928"/>
                    </a:cubicBezTo>
                    <a:cubicBezTo>
                      <a:pt x="1846" y="944"/>
                      <a:pt x="1835" y="964"/>
                      <a:pt x="1818" y="980"/>
                    </a:cubicBezTo>
                    <a:lnTo>
                      <a:pt x="1814" y="984"/>
                    </a:lnTo>
                    <a:lnTo>
                      <a:pt x="1810" y="988"/>
                    </a:lnTo>
                    <a:cubicBezTo>
                      <a:pt x="1798" y="1005"/>
                      <a:pt x="1786" y="1017"/>
                      <a:pt x="1773" y="1033"/>
                    </a:cubicBezTo>
                    <a:lnTo>
                      <a:pt x="1769" y="1037"/>
                    </a:lnTo>
                    <a:lnTo>
                      <a:pt x="1749" y="1058"/>
                    </a:lnTo>
                    <a:cubicBezTo>
                      <a:pt x="1737" y="1074"/>
                      <a:pt x="1724" y="1086"/>
                      <a:pt x="1713" y="1102"/>
                    </a:cubicBezTo>
                    <a:cubicBezTo>
                      <a:pt x="1705" y="1106"/>
                      <a:pt x="1700" y="1115"/>
                      <a:pt x="1692" y="1119"/>
                    </a:cubicBezTo>
                    <a:cubicBezTo>
                      <a:pt x="1688" y="1127"/>
                      <a:pt x="1680" y="1131"/>
                      <a:pt x="1676" y="1140"/>
                    </a:cubicBezTo>
                    <a:cubicBezTo>
                      <a:pt x="1647" y="1168"/>
                      <a:pt x="1619" y="1196"/>
                      <a:pt x="1591" y="1221"/>
                    </a:cubicBezTo>
                    <a:cubicBezTo>
                      <a:pt x="1583" y="1228"/>
                      <a:pt x="1574" y="1237"/>
                      <a:pt x="1566" y="1245"/>
                    </a:cubicBezTo>
                    <a:cubicBezTo>
                      <a:pt x="1562" y="1249"/>
                      <a:pt x="1558" y="1253"/>
                      <a:pt x="1553" y="1257"/>
                    </a:cubicBezTo>
                    <a:cubicBezTo>
                      <a:pt x="1542" y="1265"/>
                      <a:pt x="1534" y="1273"/>
                      <a:pt x="1521" y="1286"/>
                    </a:cubicBezTo>
                    <a:cubicBezTo>
                      <a:pt x="1517" y="1286"/>
                      <a:pt x="1517" y="1290"/>
                      <a:pt x="1513" y="1294"/>
                    </a:cubicBezTo>
                    <a:cubicBezTo>
                      <a:pt x="1501" y="1302"/>
                      <a:pt x="1485" y="1314"/>
                      <a:pt x="1472" y="1326"/>
                    </a:cubicBezTo>
                    <a:lnTo>
                      <a:pt x="1469" y="1326"/>
                    </a:lnTo>
                    <a:lnTo>
                      <a:pt x="1469" y="1330"/>
                    </a:lnTo>
                    <a:cubicBezTo>
                      <a:pt x="1456" y="1339"/>
                      <a:pt x="1440" y="1350"/>
                      <a:pt x="1428" y="1363"/>
                    </a:cubicBezTo>
                    <a:lnTo>
                      <a:pt x="1424" y="1367"/>
                    </a:lnTo>
                    <a:cubicBezTo>
                      <a:pt x="1412" y="1375"/>
                      <a:pt x="1399" y="1388"/>
                      <a:pt x="1383" y="1395"/>
                    </a:cubicBezTo>
                    <a:cubicBezTo>
                      <a:pt x="1379" y="1399"/>
                      <a:pt x="1379" y="1399"/>
                      <a:pt x="1375" y="1403"/>
                    </a:cubicBezTo>
                    <a:cubicBezTo>
                      <a:pt x="1358" y="1416"/>
                      <a:pt x="1346" y="1424"/>
                      <a:pt x="1330" y="1436"/>
                    </a:cubicBezTo>
                    <a:cubicBezTo>
                      <a:pt x="1326" y="1440"/>
                      <a:pt x="1322" y="1440"/>
                      <a:pt x="1318" y="1444"/>
                    </a:cubicBezTo>
                    <a:cubicBezTo>
                      <a:pt x="1309" y="1452"/>
                      <a:pt x="1302" y="1457"/>
                      <a:pt x="1294" y="1461"/>
                    </a:cubicBezTo>
                    <a:cubicBezTo>
                      <a:pt x="1290" y="1465"/>
                      <a:pt x="1285" y="1469"/>
                      <a:pt x="1277" y="1472"/>
                    </a:cubicBezTo>
                    <a:cubicBezTo>
                      <a:pt x="1245" y="1497"/>
                      <a:pt x="1208" y="1517"/>
                      <a:pt x="1172" y="1542"/>
                    </a:cubicBezTo>
                    <a:cubicBezTo>
                      <a:pt x="1163" y="1546"/>
                      <a:pt x="1155" y="1550"/>
                      <a:pt x="1147" y="1554"/>
                    </a:cubicBezTo>
                    <a:cubicBezTo>
                      <a:pt x="1139" y="1562"/>
                      <a:pt x="1127" y="1570"/>
                      <a:pt x="1114" y="1574"/>
                    </a:cubicBezTo>
                    <a:cubicBezTo>
                      <a:pt x="1029" y="1623"/>
                      <a:pt x="943" y="1668"/>
                      <a:pt x="851" y="1709"/>
                    </a:cubicBezTo>
                    <a:cubicBezTo>
                      <a:pt x="854" y="1737"/>
                      <a:pt x="854" y="1769"/>
                      <a:pt x="854" y="1799"/>
                    </a:cubicBezTo>
                    <a:cubicBezTo>
                      <a:pt x="866" y="2111"/>
                      <a:pt x="821" y="2343"/>
                      <a:pt x="777" y="2490"/>
                    </a:cubicBezTo>
                    <a:cubicBezTo>
                      <a:pt x="748" y="2595"/>
                      <a:pt x="720" y="2653"/>
                      <a:pt x="716" y="2657"/>
                    </a:cubicBezTo>
                    <a:cubicBezTo>
                      <a:pt x="716" y="2657"/>
                      <a:pt x="423" y="2742"/>
                      <a:pt x="301" y="2860"/>
                    </a:cubicBezTo>
                    <a:cubicBezTo>
                      <a:pt x="102" y="3613"/>
                      <a:pt x="0" y="4646"/>
                      <a:pt x="147" y="5802"/>
                    </a:cubicBezTo>
                    <a:cubicBezTo>
                      <a:pt x="988" y="5036"/>
                      <a:pt x="1643" y="3971"/>
                      <a:pt x="2050" y="3198"/>
                    </a:cubicBezTo>
                    <a:cubicBezTo>
                      <a:pt x="2066" y="3161"/>
                      <a:pt x="2087" y="3124"/>
                      <a:pt x="2103" y="3092"/>
                    </a:cubicBezTo>
                    <a:cubicBezTo>
                      <a:pt x="2172" y="2954"/>
                      <a:pt x="2237" y="2828"/>
                      <a:pt x="2291" y="2717"/>
                    </a:cubicBezTo>
                    <a:cubicBezTo>
                      <a:pt x="2278" y="2531"/>
                      <a:pt x="2278" y="2302"/>
                      <a:pt x="2286" y="2067"/>
                    </a:cubicBezTo>
                    <a:cubicBezTo>
                      <a:pt x="2306" y="1140"/>
                      <a:pt x="2413" y="0"/>
                      <a:pt x="2413" y="0"/>
                    </a:cubicBez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6172518" y="2194562"/>
                <a:ext cx="314408" cy="420062"/>
              </a:xfrm>
              <a:custGeom>
                <a:rect b="b" l="l" r="r" t="t"/>
                <a:pathLst>
                  <a:path extrusionOk="0" h="4334" w="3244">
                    <a:moveTo>
                      <a:pt x="3166" y="1"/>
                    </a:moveTo>
                    <a:lnTo>
                      <a:pt x="3166" y="1"/>
                    </a:lnTo>
                    <a:cubicBezTo>
                      <a:pt x="3044" y="21"/>
                      <a:pt x="2926" y="42"/>
                      <a:pt x="2800" y="55"/>
                    </a:cubicBezTo>
                    <a:cubicBezTo>
                      <a:pt x="2747" y="62"/>
                      <a:pt x="2690" y="66"/>
                      <a:pt x="2633" y="74"/>
                    </a:cubicBezTo>
                    <a:cubicBezTo>
                      <a:pt x="2341" y="101"/>
                      <a:pt x="2048" y="112"/>
                      <a:pt x="1771" y="112"/>
                    </a:cubicBezTo>
                    <a:cubicBezTo>
                      <a:pt x="885" y="112"/>
                      <a:pt x="160" y="6"/>
                      <a:pt x="160" y="6"/>
                    </a:cubicBezTo>
                    <a:lnTo>
                      <a:pt x="160" y="6"/>
                    </a:lnTo>
                    <a:cubicBezTo>
                      <a:pt x="160" y="6"/>
                      <a:pt x="1" y="2580"/>
                      <a:pt x="517" y="4073"/>
                    </a:cubicBezTo>
                    <a:cubicBezTo>
                      <a:pt x="1099" y="4317"/>
                      <a:pt x="2832" y="4334"/>
                      <a:pt x="2832" y="4334"/>
                    </a:cubicBezTo>
                    <a:cubicBezTo>
                      <a:pt x="2832" y="4334"/>
                      <a:pt x="2865" y="4187"/>
                      <a:pt x="2909" y="3923"/>
                    </a:cubicBezTo>
                    <a:cubicBezTo>
                      <a:pt x="2913" y="3902"/>
                      <a:pt x="2918" y="3878"/>
                      <a:pt x="2922" y="3850"/>
                    </a:cubicBezTo>
                    <a:cubicBezTo>
                      <a:pt x="3044" y="3110"/>
                      <a:pt x="3243" y="1600"/>
                      <a:pt x="31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39"/>
              <p:cNvSpPr/>
              <p:nvPr/>
            </p:nvSpPr>
            <p:spPr>
              <a:xfrm>
                <a:off x="6513196" y="2588934"/>
                <a:ext cx="42354" cy="18221"/>
              </a:xfrm>
              <a:custGeom>
                <a:rect b="b" l="l" r="r" t="t"/>
                <a:pathLst>
                  <a:path extrusionOk="0" h="188" w="437">
                    <a:moveTo>
                      <a:pt x="1" y="0"/>
                    </a:moveTo>
                    <a:cubicBezTo>
                      <a:pt x="1" y="45"/>
                      <a:pt x="5" y="94"/>
                      <a:pt x="5" y="143"/>
                    </a:cubicBezTo>
                    <a:cubicBezTo>
                      <a:pt x="230" y="176"/>
                      <a:pt x="403" y="186"/>
                      <a:pt x="432" y="188"/>
                    </a:cubicBezTo>
                    <a:lnTo>
                      <a:pt x="432" y="188"/>
                    </a:lnTo>
                    <a:cubicBezTo>
                      <a:pt x="418" y="181"/>
                      <a:pt x="241" y="97"/>
                      <a:pt x="1" y="0"/>
                    </a:cubicBezTo>
                    <a:close/>
                    <a:moveTo>
                      <a:pt x="432" y="188"/>
                    </a:moveTo>
                    <a:cubicBezTo>
                      <a:pt x="432" y="188"/>
                      <a:pt x="432" y="188"/>
                      <a:pt x="432" y="188"/>
                    </a:cubicBezTo>
                    <a:lnTo>
                      <a:pt x="436" y="188"/>
                    </a:lnTo>
                    <a:cubicBezTo>
                      <a:pt x="436" y="188"/>
                      <a:pt x="435" y="188"/>
                      <a:pt x="432" y="188"/>
                    </a:cubicBezTo>
                    <a:close/>
                  </a:path>
                </a:pathLst>
              </a:custGeom>
              <a:solidFill>
                <a:srgbClr val="2A1F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39"/>
              <p:cNvSpPr/>
              <p:nvPr/>
            </p:nvSpPr>
            <p:spPr>
              <a:xfrm>
                <a:off x="6363453" y="2548324"/>
                <a:ext cx="16961" cy="7560"/>
              </a:xfrm>
              <a:custGeom>
                <a:rect b="b" l="l" r="r" t="t"/>
                <a:pathLst>
                  <a:path extrusionOk="0" h="78" w="175">
                    <a:moveTo>
                      <a:pt x="0" y="0"/>
                    </a:moveTo>
                    <a:cubicBezTo>
                      <a:pt x="0" y="0"/>
                      <a:pt x="32" y="25"/>
                      <a:pt x="98" y="57"/>
                    </a:cubicBezTo>
                    <a:cubicBezTo>
                      <a:pt x="106" y="66"/>
                      <a:pt x="118" y="70"/>
                      <a:pt x="130" y="78"/>
                    </a:cubicBezTo>
                    <a:cubicBezTo>
                      <a:pt x="130" y="74"/>
                      <a:pt x="134" y="70"/>
                      <a:pt x="138" y="66"/>
                    </a:cubicBezTo>
                    <a:cubicBezTo>
                      <a:pt x="162" y="41"/>
                      <a:pt x="175" y="25"/>
                      <a:pt x="175" y="25"/>
                    </a:cubicBezTo>
                    <a:cubicBezTo>
                      <a:pt x="65" y="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9"/>
              <p:cNvSpPr/>
              <p:nvPr/>
            </p:nvSpPr>
            <p:spPr>
              <a:xfrm>
                <a:off x="6362193" y="1126974"/>
                <a:ext cx="440501" cy="1480200"/>
              </a:xfrm>
              <a:custGeom>
                <a:rect b="b" l="l" r="r" t="t"/>
                <a:pathLst>
                  <a:path extrusionOk="0" h="15272" w="4545">
                    <a:moveTo>
                      <a:pt x="1892" y="1"/>
                    </a:moveTo>
                    <a:cubicBezTo>
                      <a:pt x="1861" y="1"/>
                      <a:pt x="1840" y="23"/>
                      <a:pt x="1816" y="61"/>
                    </a:cubicBezTo>
                    <a:cubicBezTo>
                      <a:pt x="1746" y="159"/>
                      <a:pt x="1652" y="370"/>
                      <a:pt x="1197" y="541"/>
                    </a:cubicBezTo>
                    <a:cubicBezTo>
                      <a:pt x="770" y="700"/>
                      <a:pt x="184" y="2612"/>
                      <a:pt x="1571" y="6448"/>
                    </a:cubicBezTo>
                    <a:cubicBezTo>
                      <a:pt x="1571" y="6448"/>
                      <a:pt x="1461" y="6622"/>
                      <a:pt x="1474" y="6684"/>
                    </a:cubicBezTo>
                    <a:cubicBezTo>
                      <a:pt x="1489" y="6749"/>
                      <a:pt x="1746" y="6774"/>
                      <a:pt x="1758" y="6806"/>
                    </a:cubicBezTo>
                    <a:cubicBezTo>
                      <a:pt x="1771" y="6834"/>
                      <a:pt x="1660" y="7180"/>
                      <a:pt x="1681" y="7213"/>
                    </a:cubicBezTo>
                    <a:cubicBezTo>
                      <a:pt x="1701" y="7245"/>
                      <a:pt x="1941" y="7233"/>
                      <a:pt x="1949" y="7245"/>
                    </a:cubicBezTo>
                    <a:cubicBezTo>
                      <a:pt x="1917" y="7469"/>
                      <a:pt x="1493" y="10235"/>
                      <a:pt x="1238" y="10499"/>
                    </a:cubicBezTo>
                    <a:cubicBezTo>
                      <a:pt x="1103" y="10638"/>
                      <a:pt x="961" y="10781"/>
                      <a:pt x="843" y="11070"/>
                    </a:cubicBezTo>
                    <a:cubicBezTo>
                      <a:pt x="843" y="11077"/>
                      <a:pt x="839" y="11085"/>
                      <a:pt x="834" y="11094"/>
                    </a:cubicBezTo>
                    <a:cubicBezTo>
                      <a:pt x="830" y="11102"/>
                      <a:pt x="830" y="11110"/>
                      <a:pt x="827" y="11118"/>
                    </a:cubicBezTo>
                    <a:cubicBezTo>
                      <a:pt x="810" y="11158"/>
                      <a:pt x="794" y="11207"/>
                      <a:pt x="782" y="11252"/>
                    </a:cubicBezTo>
                    <a:cubicBezTo>
                      <a:pt x="778" y="11265"/>
                      <a:pt x="774" y="11273"/>
                      <a:pt x="770" y="11284"/>
                    </a:cubicBezTo>
                    <a:cubicBezTo>
                      <a:pt x="753" y="11342"/>
                      <a:pt x="737" y="11406"/>
                      <a:pt x="721" y="11476"/>
                    </a:cubicBezTo>
                    <a:cubicBezTo>
                      <a:pt x="717" y="11500"/>
                      <a:pt x="712" y="11525"/>
                      <a:pt x="708" y="11549"/>
                    </a:cubicBezTo>
                    <a:cubicBezTo>
                      <a:pt x="701" y="11586"/>
                      <a:pt x="693" y="11622"/>
                      <a:pt x="684" y="11663"/>
                    </a:cubicBezTo>
                    <a:cubicBezTo>
                      <a:pt x="684" y="11671"/>
                      <a:pt x="684" y="11680"/>
                      <a:pt x="680" y="11688"/>
                    </a:cubicBezTo>
                    <a:cubicBezTo>
                      <a:pt x="680" y="11699"/>
                      <a:pt x="680" y="11708"/>
                      <a:pt x="676" y="11716"/>
                    </a:cubicBezTo>
                    <a:cubicBezTo>
                      <a:pt x="676" y="11724"/>
                      <a:pt x="676" y="11736"/>
                      <a:pt x="672" y="11744"/>
                    </a:cubicBezTo>
                    <a:cubicBezTo>
                      <a:pt x="672" y="11761"/>
                      <a:pt x="668" y="11773"/>
                      <a:pt x="668" y="11789"/>
                    </a:cubicBezTo>
                    <a:cubicBezTo>
                      <a:pt x="663" y="11802"/>
                      <a:pt x="663" y="11817"/>
                      <a:pt x="660" y="11830"/>
                    </a:cubicBezTo>
                    <a:cubicBezTo>
                      <a:pt x="660" y="11846"/>
                      <a:pt x="656" y="11862"/>
                      <a:pt x="656" y="11879"/>
                    </a:cubicBezTo>
                    <a:cubicBezTo>
                      <a:pt x="652" y="11891"/>
                      <a:pt x="652" y="11907"/>
                      <a:pt x="648" y="11924"/>
                    </a:cubicBezTo>
                    <a:cubicBezTo>
                      <a:pt x="644" y="11948"/>
                      <a:pt x="644" y="11973"/>
                      <a:pt x="639" y="12001"/>
                    </a:cubicBezTo>
                    <a:cubicBezTo>
                      <a:pt x="639" y="12013"/>
                      <a:pt x="635" y="12025"/>
                      <a:pt x="635" y="12041"/>
                    </a:cubicBezTo>
                    <a:cubicBezTo>
                      <a:pt x="627" y="12114"/>
                      <a:pt x="620" y="12192"/>
                      <a:pt x="615" y="12273"/>
                    </a:cubicBezTo>
                    <a:cubicBezTo>
                      <a:pt x="566" y="12749"/>
                      <a:pt x="273" y="13701"/>
                      <a:pt x="273" y="13701"/>
                    </a:cubicBezTo>
                    <a:cubicBezTo>
                      <a:pt x="273" y="13701"/>
                      <a:pt x="38" y="13770"/>
                      <a:pt x="1" y="13860"/>
                    </a:cubicBezTo>
                    <a:lnTo>
                      <a:pt x="13" y="14665"/>
                    </a:lnTo>
                    <a:cubicBezTo>
                      <a:pt x="13" y="14665"/>
                      <a:pt x="78" y="14673"/>
                      <a:pt x="188" y="14690"/>
                    </a:cubicBezTo>
                    <a:cubicBezTo>
                      <a:pt x="196" y="14690"/>
                      <a:pt x="208" y="14690"/>
                      <a:pt x="216" y="14694"/>
                    </a:cubicBezTo>
                    <a:cubicBezTo>
                      <a:pt x="224" y="14694"/>
                      <a:pt x="229" y="14694"/>
                      <a:pt x="237" y="14698"/>
                    </a:cubicBezTo>
                    <a:cubicBezTo>
                      <a:pt x="253" y="14698"/>
                      <a:pt x="265" y="14702"/>
                      <a:pt x="282" y="14702"/>
                    </a:cubicBezTo>
                    <a:cubicBezTo>
                      <a:pt x="293" y="14706"/>
                      <a:pt x="306" y="14706"/>
                      <a:pt x="318" y="14710"/>
                    </a:cubicBezTo>
                    <a:lnTo>
                      <a:pt x="322" y="14710"/>
                    </a:lnTo>
                    <a:cubicBezTo>
                      <a:pt x="334" y="14714"/>
                      <a:pt x="351" y="14714"/>
                      <a:pt x="363" y="14718"/>
                    </a:cubicBezTo>
                    <a:cubicBezTo>
                      <a:pt x="387" y="14722"/>
                      <a:pt x="412" y="14726"/>
                      <a:pt x="436" y="14731"/>
                    </a:cubicBezTo>
                    <a:cubicBezTo>
                      <a:pt x="505" y="14747"/>
                      <a:pt x="579" y="14763"/>
                      <a:pt x="656" y="14780"/>
                    </a:cubicBezTo>
                    <a:cubicBezTo>
                      <a:pt x="660" y="14780"/>
                      <a:pt x="663" y="14784"/>
                      <a:pt x="668" y="14784"/>
                    </a:cubicBezTo>
                    <a:cubicBezTo>
                      <a:pt x="693" y="14791"/>
                      <a:pt x="721" y="14795"/>
                      <a:pt x="749" y="14804"/>
                    </a:cubicBezTo>
                    <a:cubicBezTo>
                      <a:pt x="757" y="14808"/>
                      <a:pt x="770" y="14808"/>
                      <a:pt x="778" y="14812"/>
                    </a:cubicBezTo>
                    <a:cubicBezTo>
                      <a:pt x="802" y="14816"/>
                      <a:pt x="827" y="14824"/>
                      <a:pt x="851" y="14832"/>
                    </a:cubicBezTo>
                    <a:cubicBezTo>
                      <a:pt x="855" y="14832"/>
                      <a:pt x="859" y="14836"/>
                      <a:pt x="864" y="14836"/>
                    </a:cubicBezTo>
                    <a:cubicBezTo>
                      <a:pt x="879" y="14840"/>
                      <a:pt x="892" y="14844"/>
                      <a:pt x="908" y="14848"/>
                    </a:cubicBezTo>
                    <a:cubicBezTo>
                      <a:pt x="932" y="14857"/>
                      <a:pt x="956" y="14865"/>
                      <a:pt x="981" y="14872"/>
                    </a:cubicBezTo>
                    <a:cubicBezTo>
                      <a:pt x="1185" y="14938"/>
                      <a:pt x="1388" y="15015"/>
                      <a:pt x="1559" y="15084"/>
                    </a:cubicBezTo>
                    <a:cubicBezTo>
                      <a:pt x="1681" y="15133"/>
                      <a:pt x="1786" y="15178"/>
                      <a:pt x="1864" y="15214"/>
                    </a:cubicBezTo>
                    <a:cubicBezTo>
                      <a:pt x="1941" y="15247"/>
                      <a:pt x="1986" y="15268"/>
                      <a:pt x="1990" y="15272"/>
                    </a:cubicBezTo>
                    <a:lnTo>
                      <a:pt x="1994" y="15272"/>
                    </a:lnTo>
                    <a:cubicBezTo>
                      <a:pt x="1994" y="15272"/>
                      <a:pt x="2145" y="14958"/>
                      <a:pt x="2475" y="14506"/>
                    </a:cubicBezTo>
                    <a:cubicBezTo>
                      <a:pt x="2401" y="14213"/>
                      <a:pt x="2274" y="14177"/>
                      <a:pt x="2274" y="14177"/>
                    </a:cubicBezTo>
                    <a:cubicBezTo>
                      <a:pt x="2274" y="14177"/>
                      <a:pt x="2458" y="13510"/>
                      <a:pt x="2841" y="12717"/>
                    </a:cubicBezTo>
                    <a:cubicBezTo>
                      <a:pt x="3003" y="12371"/>
                      <a:pt x="3207" y="12005"/>
                      <a:pt x="3451" y="11659"/>
                    </a:cubicBezTo>
                    <a:cubicBezTo>
                      <a:pt x="3552" y="11244"/>
                      <a:pt x="3508" y="11232"/>
                      <a:pt x="3508" y="11232"/>
                    </a:cubicBezTo>
                    <a:lnTo>
                      <a:pt x="4431" y="8681"/>
                    </a:lnTo>
                    <a:cubicBezTo>
                      <a:pt x="4431" y="8681"/>
                      <a:pt x="4544" y="8498"/>
                      <a:pt x="4544" y="8453"/>
                    </a:cubicBezTo>
                    <a:cubicBezTo>
                      <a:pt x="4544" y="8409"/>
                      <a:pt x="4345" y="8299"/>
                      <a:pt x="4345" y="8299"/>
                    </a:cubicBezTo>
                    <a:cubicBezTo>
                      <a:pt x="4345" y="8299"/>
                      <a:pt x="4500" y="7981"/>
                      <a:pt x="4480" y="7933"/>
                    </a:cubicBezTo>
                    <a:cubicBezTo>
                      <a:pt x="4456" y="7884"/>
                      <a:pt x="4110" y="7741"/>
                      <a:pt x="4110" y="7741"/>
                    </a:cubicBezTo>
                    <a:cubicBezTo>
                      <a:pt x="4110" y="7741"/>
                      <a:pt x="4061" y="1184"/>
                      <a:pt x="1966" y="28"/>
                    </a:cubicBezTo>
                    <a:cubicBezTo>
                      <a:pt x="1935" y="9"/>
                      <a:pt x="1911" y="1"/>
                      <a:pt x="18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9"/>
              <p:cNvSpPr/>
              <p:nvPr/>
            </p:nvSpPr>
            <p:spPr>
              <a:xfrm>
                <a:off x="6363453" y="1129203"/>
                <a:ext cx="187734" cy="1072641"/>
              </a:xfrm>
              <a:custGeom>
                <a:rect b="b" l="l" r="r" t="t"/>
                <a:pathLst>
                  <a:path extrusionOk="0" h="11067" w="1937">
                    <a:moveTo>
                      <a:pt x="1711" y="0"/>
                    </a:moveTo>
                    <a:cubicBezTo>
                      <a:pt x="1589" y="0"/>
                      <a:pt x="1631" y="307"/>
                      <a:pt x="1017" y="538"/>
                    </a:cubicBezTo>
                    <a:cubicBezTo>
                      <a:pt x="590" y="697"/>
                      <a:pt x="0" y="2609"/>
                      <a:pt x="1392" y="6445"/>
                    </a:cubicBezTo>
                    <a:cubicBezTo>
                      <a:pt x="1392" y="6445"/>
                      <a:pt x="1277" y="6624"/>
                      <a:pt x="1290" y="6685"/>
                    </a:cubicBezTo>
                    <a:cubicBezTo>
                      <a:pt x="1306" y="6746"/>
                      <a:pt x="1562" y="6775"/>
                      <a:pt x="1574" y="6803"/>
                    </a:cubicBezTo>
                    <a:cubicBezTo>
                      <a:pt x="1587" y="6836"/>
                      <a:pt x="1476" y="7177"/>
                      <a:pt x="1497" y="7214"/>
                    </a:cubicBezTo>
                    <a:cubicBezTo>
                      <a:pt x="1517" y="7247"/>
                      <a:pt x="1758" y="7234"/>
                      <a:pt x="1765" y="7243"/>
                    </a:cubicBezTo>
                    <a:cubicBezTo>
                      <a:pt x="1733" y="7470"/>
                      <a:pt x="1309" y="10236"/>
                      <a:pt x="1054" y="10497"/>
                    </a:cubicBezTo>
                    <a:cubicBezTo>
                      <a:pt x="919" y="10639"/>
                      <a:pt x="781" y="10778"/>
                      <a:pt x="663" y="11066"/>
                    </a:cubicBezTo>
                    <a:cubicBezTo>
                      <a:pt x="720" y="11058"/>
                      <a:pt x="777" y="11054"/>
                      <a:pt x="830" y="11047"/>
                    </a:cubicBezTo>
                    <a:cubicBezTo>
                      <a:pt x="948" y="10758"/>
                      <a:pt x="1090" y="10615"/>
                      <a:pt x="1225" y="10476"/>
                    </a:cubicBezTo>
                    <a:cubicBezTo>
                      <a:pt x="1480" y="10212"/>
                      <a:pt x="1904" y="7446"/>
                      <a:pt x="1936" y="7222"/>
                    </a:cubicBezTo>
                    <a:cubicBezTo>
                      <a:pt x="1928" y="7210"/>
                      <a:pt x="1688" y="7222"/>
                      <a:pt x="1668" y="7190"/>
                    </a:cubicBezTo>
                    <a:cubicBezTo>
                      <a:pt x="1647" y="7157"/>
                      <a:pt x="1758" y="6811"/>
                      <a:pt x="1745" y="6783"/>
                    </a:cubicBezTo>
                    <a:cubicBezTo>
                      <a:pt x="1733" y="6751"/>
                      <a:pt x="1476" y="6726"/>
                      <a:pt x="1461" y="6661"/>
                    </a:cubicBezTo>
                    <a:cubicBezTo>
                      <a:pt x="1448" y="6599"/>
                      <a:pt x="1558" y="6425"/>
                      <a:pt x="1558" y="6425"/>
                    </a:cubicBezTo>
                    <a:cubicBezTo>
                      <a:pt x="171" y="2589"/>
                      <a:pt x="757" y="677"/>
                      <a:pt x="1184" y="518"/>
                    </a:cubicBezTo>
                    <a:cubicBezTo>
                      <a:pt x="1639" y="347"/>
                      <a:pt x="1733" y="136"/>
                      <a:pt x="1803" y="38"/>
                    </a:cubicBezTo>
                    <a:cubicBezTo>
                      <a:pt x="1798" y="33"/>
                      <a:pt x="1790" y="30"/>
                      <a:pt x="1786" y="26"/>
                    </a:cubicBezTo>
                    <a:cubicBezTo>
                      <a:pt x="1754" y="8"/>
                      <a:pt x="1731" y="0"/>
                      <a:pt x="17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9"/>
              <p:cNvSpPr/>
              <p:nvPr/>
            </p:nvSpPr>
            <p:spPr>
              <a:xfrm>
                <a:off x="6362193" y="2239145"/>
                <a:ext cx="69976" cy="309280"/>
              </a:xfrm>
              <a:custGeom>
                <a:rect b="b" l="l" r="r" t="t"/>
                <a:pathLst>
                  <a:path extrusionOk="0" h="3191" w="722">
                    <a:moveTo>
                      <a:pt x="1" y="2385"/>
                    </a:moveTo>
                    <a:lnTo>
                      <a:pt x="1" y="2385"/>
                    </a:lnTo>
                    <a:lnTo>
                      <a:pt x="13" y="3190"/>
                    </a:lnTo>
                    <a:lnTo>
                      <a:pt x="13" y="3190"/>
                    </a:lnTo>
                    <a:lnTo>
                      <a:pt x="13" y="3190"/>
                    </a:lnTo>
                    <a:lnTo>
                      <a:pt x="1" y="2385"/>
                    </a:lnTo>
                    <a:close/>
                    <a:moveTo>
                      <a:pt x="639" y="526"/>
                    </a:moveTo>
                    <a:cubicBezTo>
                      <a:pt x="639" y="538"/>
                      <a:pt x="635" y="550"/>
                      <a:pt x="635" y="566"/>
                    </a:cubicBezTo>
                    <a:cubicBezTo>
                      <a:pt x="635" y="550"/>
                      <a:pt x="639" y="538"/>
                      <a:pt x="639" y="526"/>
                    </a:cubicBezTo>
                    <a:close/>
                    <a:moveTo>
                      <a:pt x="721" y="1"/>
                    </a:moveTo>
                    <a:cubicBezTo>
                      <a:pt x="717" y="25"/>
                      <a:pt x="712" y="50"/>
                      <a:pt x="708" y="74"/>
                    </a:cubicBezTo>
                    <a:cubicBezTo>
                      <a:pt x="712" y="50"/>
                      <a:pt x="717" y="25"/>
                      <a:pt x="721" y="1"/>
                    </a:cubicBezTo>
                    <a:close/>
                  </a:path>
                </a:pathLst>
              </a:custGeom>
              <a:solidFill>
                <a:srgbClr val="D3E7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9"/>
              <p:cNvSpPr/>
              <p:nvPr/>
            </p:nvSpPr>
            <p:spPr>
              <a:xfrm>
                <a:off x="6345620" y="2551450"/>
                <a:ext cx="170095" cy="239108"/>
              </a:xfrm>
              <a:custGeom>
                <a:rect b="b" l="l" r="r" t="t"/>
                <a:pathLst>
                  <a:path extrusionOk="0" h="2467" w="1755">
                    <a:moveTo>
                      <a:pt x="359" y="1"/>
                    </a:moveTo>
                    <a:cubicBezTo>
                      <a:pt x="359" y="1"/>
                      <a:pt x="346" y="17"/>
                      <a:pt x="322" y="42"/>
                    </a:cubicBezTo>
                    <a:cubicBezTo>
                      <a:pt x="318" y="46"/>
                      <a:pt x="314" y="50"/>
                      <a:pt x="314" y="54"/>
                    </a:cubicBezTo>
                    <a:cubicBezTo>
                      <a:pt x="302" y="66"/>
                      <a:pt x="286" y="86"/>
                      <a:pt x="269" y="102"/>
                    </a:cubicBezTo>
                    <a:cubicBezTo>
                      <a:pt x="175" y="217"/>
                      <a:pt x="34" y="399"/>
                      <a:pt x="1" y="517"/>
                    </a:cubicBezTo>
                    <a:cubicBezTo>
                      <a:pt x="1" y="904"/>
                      <a:pt x="9" y="1567"/>
                      <a:pt x="13" y="1982"/>
                    </a:cubicBezTo>
                    <a:cubicBezTo>
                      <a:pt x="17" y="2205"/>
                      <a:pt x="17" y="2361"/>
                      <a:pt x="17" y="2361"/>
                    </a:cubicBezTo>
                    <a:lnTo>
                      <a:pt x="327" y="2466"/>
                    </a:lnTo>
                    <a:lnTo>
                      <a:pt x="498" y="2132"/>
                    </a:lnTo>
                    <a:cubicBezTo>
                      <a:pt x="498" y="2132"/>
                      <a:pt x="810" y="2291"/>
                      <a:pt x="1035" y="2376"/>
                    </a:cubicBezTo>
                    <a:lnTo>
                      <a:pt x="1283" y="2376"/>
                    </a:lnTo>
                    <a:lnTo>
                      <a:pt x="1356" y="2372"/>
                    </a:lnTo>
                    <a:lnTo>
                      <a:pt x="1677" y="2372"/>
                    </a:lnTo>
                    <a:cubicBezTo>
                      <a:pt x="1681" y="2372"/>
                      <a:pt x="1685" y="2369"/>
                      <a:pt x="1685" y="2369"/>
                    </a:cubicBezTo>
                    <a:lnTo>
                      <a:pt x="1689" y="2369"/>
                    </a:lnTo>
                    <a:cubicBezTo>
                      <a:pt x="1689" y="2369"/>
                      <a:pt x="1754" y="1209"/>
                      <a:pt x="1734" y="538"/>
                    </a:cubicBezTo>
                    <a:lnTo>
                      <a:pt x="1734" y="489"/>
                    </a:lnTo>
                    <a:cubicBezTo>
                      <a:pt x="1734" y="457"/>
                      <a:pt x="1730" y="424"/>
                      <a:pt x="1730" y="395"/>
                    </a:cubicBezTo>
                    <a:cubicBezTo>
                      <a:pt x="1559" y="326"/>
                      <a:pt x="1356" y="249"/>
                      <a:pt x="1152" y="183"/>
                    </a:cubicBezTo>
                    <a:cubicBezTo>
                      <a:pt x="1127" y="176"/>
                      <a:pt x="1103" y="168"/>
                      <a:pt x="1079" y="159"/>
                    </a:cubicBezTo>
                    <a:cubicBezTo>
                      <a:pt x="1063" y="155"/>
                      <a:pt x="1050" y="151"/>
                      <a:pt x="1035" y="147"/>
                    </a:cubicBezTo>
                    <a:cubicBezTo>
                      <a:pt x="1030" y="147"/>
                      <a:pt x="1026" y="143"/>
                      <a:pt x="1022" y="143"/>
                    </a:cubicBezTo>
                    <a:cubicBezTo>
                      <a:pt x="998" y="135"/>
                      <a:pt x="973" y="127"/>
                      <a:pt x="949" y="123"/>
                    </a:cubicBezTo>
                    <a:cubicBezTo>
                      <a:pt x="941" y="119"/>
                      <a:pt x="928" y="119"/>
                      <a:pt x="920" y="115"/>
                    </a:cubicBezTo>
                    <a:cubicBezTo>
                      <a:pt x="892" y="106"/>
                      <a:pt x="864" y="102"/>
                      <a:pt x="839" y="95"/>
                    </a:cubicBezTo>
                    <a:cubicBezTo>
                      <a:pt x="834" y="95"/>
                      <a:pt x="831" y="91"/>
                      <a:pt x="827" y="91"/>
                    </a:cubicBezTo>
                    <a:cubicBezTo>
                      <a:pt x="750" y="74"/>
                      <a:pt x="676" y="58"/>
                      <a:pt x="607" y="42"/>
                    </a:cubicBezTo>
                    <a:cubicBezTo>
                      <a:pt x="583" y="37"/>
                      <a:pt x="558" y="33"/>
                      <a:pt x="534" y="29"/>
                    </a:cubicBezTo>
                    <a:cubicBezTo>
                      <a:pt x="522" y="25"/>
                      <a:pt x="505" y="25"/>
                      <a:pt x="493" y="21"/>
                    </a:cubicBezTo>
                    <a:lnTo>
                      <a:pt x="489" y="21"/>
                    </a:lnTo>
                    <a:cubicBezTo>
                      <a:pt x="477" y="17"/>
                      <a:pt x="464" y="17"/>
                      <a:pt x="453" y="13"/>
                    </a:cubicBezTo>
                    <a:cubicBezTo>
                      <a:pt x="436" y="13"/>
                      <a:pt x="424" y="9"/>
                      <a:pt x="408" y="9"/>
                    </a:cubicBezTo>
                    <a:cubicBezTo>
                      <a:pt x="400" y="5"/>
                      <a:pt x="395" y="5"/>
                      <a:pt x="387" y="5"/>
                    </a:cubicBezTo>
                    <a:cubicBezTo>
                      <a:pt x="379" y="1"/>
                      <a:pt x="367" y="1"/>
                      <a:pt x="359" y="1"/>
                    </a:cubicBez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9"/>
              <p:cNvSpPr/>
              <p:nvPr/>
            </p:nvSpPr>
            <p:spPr>
              <a:xfrm>
                <a:off x="6312472" y="2601559"/>
                <a:ext cx="34504" cy="141991"/>
              </a:xfrm>
              <a:custGeom>
                <a:rect b="b" l="l" r="r" t="t"/>
                <a:pathLst>
                  <a:path extrusionOk="0" h="1465" w="356">
                    <a:moveTo>
                      <a:pt x="343" y="0"/>
                    </a:moveTo>
                    <a:cubicBezTo>
                      <a:pt x="343" y="0"/>
                      <a:pt x="38" y="521"/>
                      <a:pt x="1" y="684"/>
                    </a:cubicBezTo>
                    <a:cubicBezTo>
                      <a:pt x="160" y="1277"/>
                      <a:pt x="168" y="1448"/>
                      <a:pt x="355" y="1465"/>
                    </a:cubicBezTo>
                    <a:cubicBezTo>
                      <a:pt x="351" y="1050"/>
                      <a:pt x="343" y="387"/>
                      <a:pt x="343" y="0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9"/>
              <p:cNvSpPr/>
              <p:nvPr/>
            </p:nvSpPr>
            <p:spPr>
              <a:xfrm>
                <a:off x="6224565" y="893975"/>
                <a:ext cx="24133" cy="63097"/>
              </a:xfrm>
              <a:custGeom>
                <a:rect b="b" l="l" r="r" t="t"/>
                <a:pathLst>
                  <a:path extrusionOk="0" h="651" w="249">
                    <a:moveTo>
                      <a:pt x="9" y="0"/>
                    </a:moveTo>
                    <a:cubicBezTo>
                      <a:pt x="1" y="235"/>
                      <a:pt x="1" y="464"/>
                      <a:pt x="14" y="650"/>
                    </a:cubicBezTo>
                    <a:lnTo>
                      <a:pt x="249" y="11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D8A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9"/>
              <p:cNvSpPr/>
              <p:nvPr/>
            </p:nvSpPr>
            <p:spPr>
              <a:xfrm>
                <a:off x="6225340" y="606797"/>
                <a:ext cx="260327" cy="473660"/>
              </a:xfrm>
              <a:custGeom>
                <a:rect b="b" l="l" r="r" t="t"/>
                <a:pathLst>
                  <a:path extrusionOk="0" h="4887" w="2686">
                    <a:moveTo>
                      <a:pt x="669" y="1"/>
                    </a:moveTo>
                    <a:lnTo>
                      <a:pt x="669" y="17"/>
                    </a:lnTo>
                    <a:cubicBezTo>
                      <a:pt x="672" y="21"/>
                      <a:pt x="672" y="29"/>
                      <a:pt x="672" y="34"/>
                    </a:cubicBezTo>
                    <a:cubicBezTo>
                      <a:pt x="672" y="42"/>
                      <a:pt x="676" y="54"/>
                      <a:pt x="676" y="66"/>
                    </a:cubicBezTo>
                    <a:lnTo>
                      <a:pt x="676" y="78"/>
                    </a:lnTo>
                    <a:lnTo>
                      <a:pt x="676" y="91"/>
                    </a:lnTo>
                    <a:cubicBezTo>
                      <a:pt x="680" y="95"/>
                      <a:pt x="680" y="98"/>
                      <a:pt x="680" y="107"/>
                    </a:cubicBezTo>
                    <a:lnTo>
                      <a:pt x="680" y="127"/>
                    </a:lnTo>
                    <a:cubicBezTo>
                      <a:pt x="680" y="575"/>
                      <a:pt x="152" y="839"/>
                      <a:pt x="152" y="839"/>
                    </a:cubicBezTo>
                    <a:cubicBezTo>
                      <a:pt x="143" y="859"/>
                      <a:pt x="135" y="876"/>
                      <a:pt x="128" y="896"/>
                    </a:cubicBezTo>
                    <a:cubicBezTo>
                      <a:pt x="128" y="896"/>
                      <a:pt x="21" y="2036"/>
                      <a:pt x="1" y="2963"/>
                    </a:cubicBezTo>
                    <a:lnTo>
                      <a:pt x="241" y="3076"/>
                    </a:lnTo>
                    <a:lnTo>
                      <a:pt x="928" y="3793"/>
                    </a:lnTo>
                    <a:lnTo>
                      <a:pt x="2242" y="4468"/>
                    </a:lnTo>
                    <a:lnTo>
                      <a:pt x="2295" y="4679"/>
                    </a:lnTo>
                    <a:cubicBezTo>
                      <a:pt x="2364" y="4740"/>
                      <a:pt x="2458" y="4809"/>
                      <a:pt x="2564" y="4886"/>
                    </a:cubicBezTo>
                    <a:cubicBezTo>
                      <a:pt x="2617" y="4732"/>
                      <a:pt x="2657" y="4578"/>
                      <a:pt x="2686" y="4423"/>
                    </a:cubicBezTo>
                    <a:lnTo>
                      <a:pt x="1294" y="3613"/>
                    </a:lnTo>
                    <a:lnTo>
                      <a:pt x="543" y="2909"/>
                    </a:lnTo>
                    <a:cubicBezTo>
                      <a:pt x="543" y="2909"/>
                      <a:pt x="436" y="1978"/>
                      <a:pt x="372" y="1039"/>
                    </a:cubicBezTo>
                    <a:cubicBezTo>
                      <a:pt x="892" y="400"/>
                      <a:pt x="669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9"/>
              <p:cNvSpPr/>
              <p:nvPr/>
            </p:nvSpPr>
            <p:spPr>
              <a:xfrm>
                <a:off x="6204502" y="2777446"/>
                <a:ext cx="533932" cy="1792582"/>
              </a:xfrm>
              <a:custGeom>
                <a:rect b="b" l="l" r="r" t="t"/>
                <a:pathLst>
                  <a:path extrusionOk="0" h="18495" w="5509">
                    <a:moveTo>
                      <a:pt x="4008" y="0"/>
                    </a:moveTo>
                    <a:lnTo>
                      <a:pt x="3479" y="1550"/>
                    </a:lnTo>
                    <a:cubicBezTo>
                      <a:pt x="2792" y="1703"/>
                      <a:pt x="2174" y="1760"/>
                      <a:pt x="1637" y="1760"/>
                    </a:cubicBezTo>
                    <a:cubicBezTo>
                      <a:pt x="1219" y="1760"/>
                      <a:pt x="850" y="1726"/>
                      <a:pt x="533" y="1676"/>
                    </a:cubicBezTo>
                    <a:cubicBezTo>
                      <a:pt x="497" y="1672"/>
                      <a:pt x="456" y="1664"/>
                      <a:pt x="420" y="1660"/>
                    </a:cubicBezTo>
                    <a:cubicBezTo>
                      <a:pt x="407" y="1656"/>
                      <a:pt x="391" y="1656"/>
                      <a:pt x="379" y="1651"/>
                    </a:cubicBezTo>
                    <a:cubicBezTo>
                      <a:pt x="362" y="1647"/>
                      <a:pt x="347" y="1647"/>
                      <a:pt x="334" y="1643"/>
                    </a:cubicBezTo>
                    <a:cubicBezTo>
                      <a:pt x="289" y="1636"/>
                      <a:pt x="245" y="1627"/>
                      <a:pt x="204" y="1619"/>
                    </a:cubicBezTo>
                    <a:cubicBezTo>
                      <a:pt x="131" y="1602"/>
                      <a:pt x="65" y="1587"/>
                      <a:pt x="1" y="1570"/>
                    </a:cubicBezTo>
                    <a:lnTo>
                      <a:pt x="1" y="1570"/>
                    </a:lnTo>
                    <a:cubicBezTo>
                      <a:pt x="1" y="1570"/>
                      <a:pt x="212" y="3222"/>
                      <a:pt x="529" y="4593"/>
                    </a:cubicBezTo>
                    <a:cubicBezTo>
                      <a:pt x="655" y="5134"/>
                      <a:pt x="798" y="5630"/>
                      <a:pt x="953" y="5972"/>
                    </a:cubicBezTo>
                    <a:cubicBezTo>
                      <a:pt x="855" y="7949"/>
                      <a:pt x="957" y="8132"/>
                      <a:pt x="957" y="8132"/>
                    </a:cubicBezTo>
                    <a:cubicBezTo>
                      <a:pt x="957" y="8132"/>
                      <a:pt x="1539" y="9849"/>
                      <a:pt x="1811" y="11838"/>
                    </a:cubicBezTo>
                    <a:cubicBezTo>
                      <a:pt x="2006" y="13250"/>
                      <a:pt x="2039" y="14308"/>
                      <a:pt x="2132" y="15085"/>
                    </a:cubicBezTo>
                    <a:cubicBezTo>
                      <a:pt x="2168" y="15402"/>
                      <a:pt x="2217" y="15674"/>
                      <a:pt x="2290" y="15906"/>
                    </a:cubicBezTo>
                    <a:cubicBezTo>
                      <a:pt x="2226" y="16899"/>
                      <a:pt x="2681" y="18356"/>
                      <a:pt x="2681" y="18356"/>
                    </a:cubicBezTo>
                    <a:cubicBezTo>
                      <a:pt x="2681" y="18356"/>
                      <a:pt x="2824" y="18457"/>
                      <a:pt x="3186" y="18485"/>
                    </a:cubicBezTo>
                    <a:cubicBezTo>
                      <a:pt x="3198" y="18485"/>
                      <a:pt x="3210" y="18489"/>
                      <a:pt x="3223" y="18489"/>
                    </a:cubicBezTo>
                    <a:lnTo>
                      <a:pt x="3227" y="18489"/>
                    </a:lnTo>
                    <a:cubicBezTo>
                      <a:pt x="3263" y="18489"/>
                      <a:pt x="3300" y="18493"/>
                      <a:pt x="3340" y="18493"/>
                    </a:cubicBezTo>
                    <a:cubicBezTo>
                      <a:pt x="3369" y="18494"/>
                      <a:pt x="3400" y="18495"/>
                      <a:pt x="3431" y="18495"/>
                    </a:cubicBezTo>
                    <a:cubicBezTo>
                      <a:pt x="3807" y="18495"/>
                      <a:pt x="4343" y="18421"/>
                      <a:pt x="5094" y="18192"/>
                    </a:cubicBezTo>
                    <a:cubicBezTo>
                      <a:pt x="5138" y="18176"/>
                      <a:pt x="5183" y="18164"/>
                      <a:pt x="5228" y="18148"/>
                    </a:cubicBezTo>
                    <a:cubicBezTo>
                      <a:pt x="5268" y="18136"/>
                      <a:pt x="5305" y="18123"/>
                      <a:pt x="5346" y="18108"/>
                    </a:cubicBezTo>
                    <a:lnTo>
                      <a:pt x="5508" y="16793"/>
                    </a:lnTo>
                    <a:lnTo>
                      <a:pt x="5268" y="16683"/>
                    </a:lnTo>
                    <a:cubicBezTo>
                      <a:pt x="5268" y="16683"/>
                      <a:pt x="5065" y="10768"/>
                      <a:pt x="5065" y="9572"/>
                    </a:cubicBezTo>
                    <a:cubicBezTo>
                      <a:pt x="5061" y="8372"/>
                      <a:pt x="4256" y="7124"/>
                      <a:pt x="4256" y="7124"/>
                    </a:cubicBezTo>
                    <a:cubicBezTo>
                      <a:pt x="4256" y="7124"/>
                      <a:pt x="4585" y="2839"/>
                      <a:pt x="4630" y="1245"/>
                    </a:cubicBezTo>
                    <a:lnTo>
                      <a:pt x="4630" y="1245"/>
                    </a:lnTo>
                    <a:cubicBezTo>
                      <a:pt x="4553" y="1269"/>
                      <a:pt x="4483" y="1277"/>
                      <a:pt x="4438" y="1277"/>
                    </a:cubicBezTo>
                    <a:cubicBezTo>
                      <a:pt x="4428" y="1279"/>
                      <a:pt x="4419" y="1279"/>
                      <a:pt x="4411" y="1279"/>
                    </a:cubicBezTo>
                    <a:cubicBezTo>
                      <a:pt x="4397" y="1279"/>
                      <a:pt x="4390" y="1277"/>
                      <a:pt x="4390" y="1277"/>
                    </a:cubicBezTo>
                    <a:lnTo>
                      <a:pt x="40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9"/>
              <p:cNvSpPr/>
              <p:nvPr/>
            </p:nvSpPr>
            <p:spPr>
              <a:xfrm>
                <a:off x="6475009" y="4588009"/>
                <a:ext cx="280002" cy="111849"/>
              </a:xfrm>
              <a:custGeom>
                <a:rect b="b" l="l" r="r" t="t"/>
                <a:pathLst>
                  <a:path extrusionOk="0" h="1154" w="2889">
                    <a:moveTo>
                      <a:pt x="978" y="0"/>
                    </a:moveTo>
                    <a:cubicBezTo>
                      <a:pt x="787" y="0"/>
                      <a:pt x="603" y="22"/>
                      <a:pt x="436" y="67"/>
                    </a:cubicBezTo>
                    <a:cubicBezTo>
                      <a:pt x="415" y="71"/>
                      <a:pt x="395" y="84"/>
                      <a:pt x="370" y="100"/>
                    </a:cubicBezTo>
                    <a:cubicBezTo>
                      <a:pt x="220" y="202"/>
                      <a:pt x="0" y="519"/>
                      <a:pt x="94" y="848"/>
                    </a:cubicBezTo>
                    <a:cubicBezTo>
                      <a:pt x="122" y="950"/>
                      <a:pt x="183" y="1056"/>
                      <a:pt x="289" y="1154"/>
                    </a:cubicBezTo>
                    <a:lnTo>
                      <a:pt x="2803" y="1154"/>
                    </a:lnTo>
                    <a:cubicBezTo>
                      <a:pt x="2824" y="1133"/>
                      <a:pt x="2843" y="1101"/>
                      <a:pt x="2860" y="1056"/>
                    </a:cubicBezTo>
                    <a:cubicBezTo>
                      <a:pt x="2884" y="987"/>
                      <a:pt x="2888" y="914"/>
                      <a:pt x="2881" y="848"/>
                    </a:cubicBezTo>
                    <a:cubicBezTo>
                      <a:pt x="2864" y="711"/>
                      <a:pt x="2787" y="589"/>
                      <a:pt x="2669" y="510"/>
                    </a:cubicBezTo>
                    <a:cubicBezTo>
                      <a:pt x="2665" y="507"/>
                      <a:pt x="2661" y="503"/>
                      <a:pt x="2653" y="499"/>
                    </a:cubicBezTo>
                    <a:cubicBezTo>
                      <a:pt x="2170" y="186"/>
                      <a:pt x="1540" y="0"/>
                      <a:pt x="9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9"/>
              <p:cNvSpPr/>
              <p:nvPr/>
            </p:nvSpPr>
            <p:spPr>
              <a:xfrm>
                <a:off x="6510870" y="4540638"/>
                <a:ext cx="221365" cy="99055"/>
              </a:xfrm>
              <a:custGeom>
                <a:rect b="b" l="l" r="r" t="t"/>
                <a:pathLst>
                  <a:path extrusionOk="0" h="1022" w="2284">
                    <a:moveTo>
                      <a:pt x="1933" y="0"/>
                    </a:moveTo>
                    <a:cubicBezTo>
                      <a:pt x="1182" y="229"/>
                      <a:pt x="646" y="303"/>
                      <a:pt x="270" y="303"/>
                    </a:cubicBezTo>
                    <a:cubicBezTo>
                      <a:pt x="239" y="303"/>
                      <a:pt x="208" y="302"/>
                      <a:pt x="179" y="301"/>
                    </a:cubicBezTo>
                    <a:cubicBezTo>
                      <a:pt x="130" y="489"/>
                      <a:pt x="8" y="615"/>
                      <a:pt x="0" y="623"/>
                    </a:cubicBezTo>
                    <a:cubicBezTo>
                      <a:pt x="25" y="607"/>
                      <a:pt x="49" y="594"/>
                      <a:pt x="66" y="590"/>
                    </a:cubicBezTo>
                    <a:cubicBezTo>
                      <a:pt x="233" y="545"/>
                      <a:pt x="416" y="523"/>
                      <a:pt x="607" y="523"/>
                    </a:cubicBezTo>
                    <a:cubicBezTo>
                      <a:pt x="1169" y="523"/>
                      <a:pt x="1797" y="709"/>
                      <a:pt x="2283" y="1022"/>
                    </a:cubicBezTo>
                    <a:cubicBezTo>
                      <a:pt x="2092" y="623"/>
                      <a:pt x="1953" y="94"/>
                      <a:pt x="19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9"/>
              <p:cNvSpPr/>
              <p:nvPr/>
            </p:nvSpPr>
            <p:spPr>
              <a:xfrm>
                <a:off x="5848414" y="2834533"/>
                <a:ext cx="417241" cy="1716304"/>
              </a:xfrm>
              <a:custGeom>
                <a:rect b="b" l="l" r="r" t="t"/>
                <a:pathLst>
                  <a:path extrusionOk="0" h="17708" w="4305">
                    <a:moveTo>
                      <a:pt x="119" y="1"/>
                    </a:moveTo>
                    <a:cubicBezTo>
                      <a:pt x="119" y="1"/>
                      <a:pt x="29" y="2190"/>
                      <a:pt x="1" y="2735"/>
                    </a:cubicBezTo>
                    <a:cubicBezTo>
                      <a:pt x="213" y="3850"/>
                      <a:pt x="526" y="6709"/>
                      <a:pt x="684" y="11156"/>
                    </a:cubicBezTo>
                    <a:lnTo>
                      <a:pt x="900" y="11843"/>
                    </a:lnTo>
                    <a:lnTo>
                      <a:pt x="908" y="14715"/>
                    </a:lnTo>
                    <a:lnTo>
                      <a:pt x="912" y="17408"/>
                    </a:lnTo>
                    <a:cubicBezTo>
                      <a:pt x="912" y="17408"/>
                      <a:pt x="973" y="17440"/>
                      <a:pt x="1092" y="17489"/>
                    </a:cubicBezTo>
                    <a:cubicBezTo>
                      <a:pt x="1310" y="17577"/>
                      <a:pt x="1717" y="17707"/>
                      <a:pt x="2236" y="17707"/>
                    </a:cubicBezTo>
                    <a:cubicBezTo>
                      <a:pt x="2577" y="17707"/>
                      <a:pt x="2967" y="17651"/>
                      <a:pt x="3382" y="17489"/>
                    </a:cubicBezTo>
                    <a:cubicBezTo>
                      <a:pt x="3446" y="17465"/>
                      <a:pt x="3516" y="17433"/>
                      <a:pt x="3585" y="17404"/>
                    </a:cubicBezTo>
                    <a:cubicBezTo>
                      <a:pt x="3512" y="15826"/>
                      <a:pt x="4061" y="12156"/>
                      <a:pt x="4183" y="11156"/>
                    </a:cubicBezTo>
                    <a:cubicBezTo>
                      <a:pt x="4305" y="10151"/>
                      <a:pt x="4216" y="8934"/>
                      <a:pt x="3589" y="8076"/>
                    </a:cubicBezTo>
                    <a:cubicBezTo>
                      <a:pt x="3732" y="7194"/>
                      <a:pt x="4012" y="5302"/>
                      <a:pt x="4203" y="4004"/>
                    </a:cubicBezTo>
                    <a:cubicBezTo>
                      <a:pt x="3886" y="2633"/>
                      <a:pt x="3675" y="981"/>
                      <a:pt x="3675" y="981"/>
                    </a:cubicBezTo>
                    <a:cubicBezTo>
                      <a:pt x="3157" y="855"/>
                      <a:pt x="2881" y="709"/>
                      <a:pt x="2881" y="709"/>
                    </a:cubicBezTo>
                    <a:lnTo>
                      <a:pt x="2881" y="1169"/>
                    </a:lnTo>
                    <a:cubicBezTo>
                      <a:pt x="2365" y="1075"/>
                      <a:pt x="814" y="469"/>
                      <a:pt x="1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5658836" y="4529589"/>
                <a:ext cx="554382" cy="144027"/>
              </a:xfrm>
              <a:custGeom>
                <a:rect b="b" l="l" r="r" t="t"/>
                <a:pathLst>
                  <a:path extrusionOk="0" h="1486" w="5720">
                    <a:moveTo>
                      <a:pt x="3048" y="0"/>
                    </a:moveTo>
                    <a:cubicBezTo>
                      <a:pt x="3048" y="0"/>
                      <a:pt x="2014" y="586"/>
                      <a:pt x="224" y="1123"/>
                    </a:cubicBezTo>
                    <a:cubicBezTo>
                      <a:pt x="0" y="1192"/>
                      <a:pt x="110" y="1485"/>
                      <a:pt x="110" y="1485"/>
                    </a:cubicBezTo>
                    <a:lnTo>
                      <a:pt x="5419" y="1477"/>
                    </a:lnTo>
                    <a:lnTo>
                      <a:pt x="5582" y="1213"/>
                    </a:lnTo>
                    <a:cubicBezTo>
                      <a:pt x="5688" y="1038"/>
                      <a:pt x="5720" y="830"/>
                      <a:pt x="5667" y="635"/>
                    </a:cubicBezTo>
                    <a:cubicBezTo>
                      <a:pt x="5618" y="456"/>
                      <a:pt x="5431" y="424"/>
                      <a:pt x="5338" y="0"/>
                    </a:cubicBezTo>
                    <a:cubicBezTo>
                      <a:pt x="4923" y="162"/>
                      <a:pt x="4533" y="218"/>
                      <a:pt x="4192" y="218"/>
                    </a:cubicBezTo>
                    <a:cubicBezTo>
                      <a:pt x="3673" y="218"/>
                      <a:pt x="3266" y="88"/>
                      <a:pt x="30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6411138" y="4102554"/>
                <a:ext cx="68716" cy="216525"/>
              </a:xfrm>
              <a:custGeom>
                <a:rect b="b" l="l" r="r" t="t"/>
                <a:pathLst>
                  <a:path extrusionOk="0" h="2234" w="709">
                    <a:moveTo>
                      <a:pt x="708" y="1"/>
                    </a:moveTo>
                    <a:lnTo>
                      <a:pt x="0" y="1413"/>
                    </a:lnTo>
                    <a:cubicBezTo>
                      <a:pt x="36" y="1730"/>
                      <a:pt x="85" y="2002"/>
                      <a:pt x="158" y="2234"/>
                    </a:cubicBezTo>
                    <a:cubicBezTo>
                      <a:pt x="158" y="2234"/>
                      <a:pt x="329" y="994"/>
                      <a:pt x="7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4953637" y="1104391"/>
                <a:ext cx="180077" cy="171456"/>
              </a:xfrm>
              <a:custGeom>
                <a:rect b="b" l="l" r="r" t="t"/>
                <a:pathLst>
                  <a:path extrusionOk="0" h="1769" w="1858">
                    <a:moveTo>
                      <a:pt x="1610" y="1"/>
                    </a:moveTo>
                    <a:cubicBezTo>
                      <a:pt x="1428" y="1"/>
                      <a:pt x="1155" y="114"/>
                      <a:pt x="991" y="383"/>
                    </a:cubicBezTo>
                    <a:cubicBezTo>
                      <a:pt x="410" y="1344"/>
                      <a:pt x="129" y="778"/>
                      <a:pt x="3" y="1750"/>
                    </a:cubicBezTo>
                    <a:cubicBezTo>
                      <a:pt x="0" y="1762"/>
                      <a:pt x="1" y="1768"/>
                      <a:pt x="3" y="1768"/>
                    </a:cubicBezTo>
                    <a:cubicBezTo>
                      <a:pt x="5" y="1768"/>
                      <a:pt x="7" y="1765"/>
                      <a:pt x="10" y="1759"/>
                    </a:cubicBezTo>
                    <a:cubicBezTo>
                      <a:pt x="55" y="1669"/>
                      <a:pt x="332" y="1046"/>
                      <a:pt x="1390" y="807"/>
                    </a:cubicBezTo>
                    <a:cubicBezTo>
                      <a:pt x="1768" y="721"/>
                      <a:pt x="1858" y="286"/>
                      <a:pt x="1796" y="107"/>
                    </a:cubicBezTo>
                    <a:cubicBezTo>
                      <a:pt x="1788" y="82"/>
                      <a:pt x="1781" y="66"/>
                      <a:pt x="1768" y="50"/>
                    </a:cubicBezTo>
                    <a:cubicBezTo>
                      <a:pt x="1737" y="18"/>
                      <a:pt x="1680" y="1"/>
                      <a:pt x="16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9"/>
              <p:cNvSpPr/>
              <p:nvPr/>
            </p:nvSpPr>
            <p:spPr>
              <a:xfrm>
                <a:off x="4954606" y="1090822"/>
                <a:ext cx="891955" cy="737677"/>
              </a:xfrm>
              <a:custGeom>
                <a:rect b="b" l="l" r="r" t="t"/>
                <a:pathLst>
                  <a:path extrusionOk="0" h="7611" w="9203">
                    <a:moveTo>
                      <a:pt x="8824" y="1"/>
                    </a:moveTo>
                    <a:cubicBezTo>
                      <a:pt x="8736" y="1"/>
                      <a:pt x="8647" y="19"/>
                      <a:pt x="8601" y="80"/>
                    </a:cubicBezTo>
                    <a:cubicBezTo>
                      <a:pt x="8491" y="234"/>
                      <a:pt x="7088" y="3355"/>
                      <a:pt x="7088" y="3355"/>
                    </a:cubicBezTo>
                    <a:cubicBezTo>
                      <a:pt x="7088" y="3355"/>
                      <a:pt x="6778" y="3485"/>
                      <a:pt x="6762" y="3538"/>
                    </a:cubicBezTo>
                    <a:cubicBezTo>
                      <a:pt x="6737" y="3591"/>
                      <a:pt x="6762" y="3929"/>
                      <a:pt x="6762" y="3929"/>
                    </a:cubicBezTo>
                    <a:cubicBezTo>
                      <a:pt x="6762" y="3929"/>
                      <a:pt x="6307" y="3977"/>
                      <a:pt x="6307" y="4010"/>
                    </a:cubicBezTo>
                    <a:lnTo>
                      <a:pt x="6307" y="4530"/>
                    </a:lnTo>
                    <a:cubicBezTo>
                      <a:pt x="6273" y="4506"/>
                      <a:pt x="4073" y="3013"/>
                      <a:pt x="2987" y="1715"/>
                    </a:cubicBezTo>
                    <a:cubicBezTo>
                      <a:pt x="2860" y="1569"/>
                      <a:pt x="2751" y="1435"/>
                      <a:pt x="2649" y="1313"/>
                    </a:cubicBezTo>
                    <a:cubicBezTo>
                      <a:pt x="2108" y="666"/>
                      <a:pt x="1876" y="365"/>
                      <a:pt x="1786" y="247"/>
                    </a:cubicBezTo>
                    <a:lnTo>
                      <a:pt x="1786" y="247"/>
                    </a:lnTo>
                    <a:cubicBezTo>
                      <a:pt x="1835" y="385"/>
                      <a:pt x="1791" y="686"/>
                      <a:pt x="1583" y="849"/>
                    </a:cubicBezTo>
                    <a:cubicBezTo>
                      <a:pt x="1530" y="893"/>
                      <a:pt x="1461" y="930"/>
                      <a:pt x="1380" y="947"/>
                    </a:cubicBezTo>
                    <a:cubicBezTo>
                      <a:pt x="1270" y="971"/>
                      <a:pt x="1172" y="1000"/>
                      <a:pt x="1078" y="1032"/>
                    </a:cubicBezTo>
                    <a:cubicBezTo>
                      <a:pt x="916" y="1088"/>
                      <a:pt x="778" y="1154"/>
                      <a:pt x="656" y="1223"/>
                    </a:cubicBezTo>
                    <a:cubicBezTo>
                      <a:pt x="184" y="1496"/>
                      <a:pt x="34" y="1833"/>
                      <a:pt x="0" y="1899"/>
                    </a:cubicBezTo>
                    <a:lnTo>
                      <a:pt x="379" y="2451"/>
                    </a:lnTo>
                    <a:cubicBezTo>
                      <a:pt x="379" y="2451"/>
                      <a:pt x="855" y="2830"/>
                      <a:pt x="879" y="2830"/>
                    </a:cubicBezTo>
                    <a:cubicBezTo>
                      <a:pt x="904" y="2830"/>
                      <a:pt x="1811" y="3811"/>
                      <a:pt x="1811" y="3811"/>
                    </a:cubicBezTo>
                    <a:lnTo>
                      <a:pt x="2157" y="3843"/>
                    </a:lnTo>
                    <a:cubicBezTo>
                      <a:pt x="2157" y="3843"/>
                      <a:pt x="4146" y="6317"/>
                      <a:pt x="5419" y="7427"/>
                    </a:cubicBezTo>
                    <a:lnTo>
                      <a:pt x="6277" y="7610"/>
                    </a:lnTo>
                    <a:cubicBezTo>
                      <a:pt x="6277" y="7610"/>
                      <a:pt x="6546" y="7468"/>
                      <a:pt x="6628" y="7374"/>
                    </a:cubicBezTo>
                    <a:cubicBezTo>
                      <a:pt x="6803" y="7438"/>
                      <a:pt x="6858" y="7444"/>
                      <a:pt x="6872" y="7444"/>
                    </a:cubicBezTo>
                    <a:cubicBezTo>
                      <a:pt x="6875" y="7444"/>
                      <a:pt x="6876" y="7443"/>
                      <a:pt x="6876" y="7443"/>
                    </a:cubicBezTo>
                    <a:cubicBezTo>
                      <a:pt x="6876" y="7443"/>
                      <a:pt x="8547" y="6154"/>
                      <a:pt x="9202" y="5210"/>
                    </a:cubicBezTo>
                    <a:cubicBezTo>
                      <a:pt x="9065" y="4864"/>
                      <a:pt x="8898" y="4437"/>
                      <a:pt x="8686" y="3904"/>
                    </a:cubicBezTo>
                    <a:cubicBezTo>
                      <a:pt x="8515" y="2887"/>
                      <a:pt x="8894" y="812"/>
                      <a:pt x="9069" y="39"/>
                    </a:cubicBezTo>
                    <a:cubicBezTo>
                      <a:pt x="9069" y="39"/>
                      <a:pt x="9028" y="27"/>
                      <a:pt x="8971" y="14"/>
                    </a:cubicBezTo>
                    <a:cubicBezTo>
                      <a:pt x="8928" y="7"/>
                      <a:pt x="8876" y="1"/>
                      <a:pt x="88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9"/>
              <p:cNvSpPr/>
              <p:nvPr/>
            </p:nvSpPr>
            <p:spPr>
              <a:xfrm>
                <a:off x="4904886" y="948735"/>
                <a:ext cx="203241" cy="260722"/>
              </a:xfrm>
              <a:custGeom>
                <a:rect b="b" l="l" r="r" t="t"/>
                <a:pathLst>
                  <a:path extrusionOk="0" h="2690" w="2097">
                    <a:moveTo>
                      <a:pt x="1088" y="0"/>
                    </a:moveTo>
                    <a:cubicBezTo>
                      <a:pt x="1088" y="0"/>
                      <a:pt x="1026" y="36"/>
                      <a:pt x="937" y="85"/>
                    </a:cubicBezTo>
                    <a:cubicBezTo>
                      <a:pt x="673" y="241"/>
                      <a:pt x="143" y="562"/>
                      <a:pt x="54" y="704"/>
                    </a:cubicBezTo>
                    <a:cubicBezTo>
                      <a:pt x="21" y="895"/>
                      <a:pt x="10" y="1041"/>
                      <a:pt x="5" y="1148"/>
                    </a:cubicBezTo>
                    <a:cubicBezTo>
                      <a:pt x="1" y="1315"/>
                      <a:pt x="21" y="1388"/>
                      <a:pt x="21" y="1388"/>
                    </a:cubicBezTo>
                    <a:lnTo>
                      <a:pt x="318" y="2140"/>
                    </a:lnTo>
                    <a:cubicBezTo>
                      <a:pt x="318" y="2140"/>
                      <a:pt x="717" y="2506"/>
                      <a:pt x="1172" y="2689"/>
                    </a:cubicBezTo>
                    <a:cubicBezTo>
                      <a:pt x="1356" y="2579"/>
                      <a:pt x="1591" y="2481"/>
                      <a:pt x="1893" y="2413"/>
                    </a:cubicBezTo>
                    <a:cubicBezTo>
                      <a:pt x="1974" y="2396"/>
                      <a:pt x="2043" y="2359"/>
                      <a:pt x="2096" y="2315"/>
                    </a:cubicBezTo>
                    <a:cubicBezTo>
                      <a:pt x="2047" y="2201"/>
                      <a:pt x="1957" y="2014"/>
                      <a:pt x="1884" y="1855"/>
                    </a:cubicBezTo>
                    <a:cubicBezTo>
                      <a:pt x="1840" y="1762"/>
                      <a:pt x="1771" y="1688"/>
                      <a:pt x="1685" y="1644"/>
                    </a:cubicBezTo>
                    <a:cubicBezTo>
                      <a:pt x="1681" y="1640"/>
                      <a:pt x="1677" y="1636"/>
                      <a:pt x="1673" y="1636"/>
                    </a:cubicBezTo>
                    <a:cubicBezTo>
                      <a:pt x="1609" y="1605"/>
                      <a:pt x="1541" y="1587"/>
                      <a:pt x="1470" y="1587"/>
                    </a:cubicBezTo>
                    <a:cubicBezTo>
                      <a:pt x="1438" y="1587"/>
                      <a:pt x="1405" y="1591"/>
                      <a:pt x="1372" y="1599"/>
                    </a:cubicBezTo>
                    <a:lnTo>
                      <a:pt x="1356" y="1599"/>
                    </a:lnTo>
                    <a:cubicBezTo>
                      <a:pt x="1313" y="1609"/>
                      <a:pt x="1269" y="1613"/>
                      <a:pt x="1226" y="1613"/>
                    </a:cubicBezTo>
                    <a:cubicBezTo>
                      <a:pt x="1002" y="1613"/>
                      <a:pt x="793" y="1485"/>
                      <a:pt x="705" y="1274"/>
                    </a:cubicBezTo>
                    <a:cubicBezTo>
                      <a:pt x="684" y="1229"/>
                      <a:pt x="676" y="1192"/>
                      <a:pt x="684" y="1168"/>
                    </a:cubicBezTo>
                    <a:cubicBezTo>
                      <a:pt x="693" y="1127"/>
                      <a:pt x="754" y="1037"/>
                      <a:pt x="831" y="928"/>
                    </a:cubicBezTo>
                    <a:cubicBezTo>
                      <a:pt x="1005" y="696"/>
                      <a:pt x="1258" y="387"/>
                      <a:pt x="1258" y="387"/>
                    </a:cubicBezTo>
                    <a:lnTo>
                      <a:pt x="1124" y="269"/>
                    </a:lnTo>
                    <a:lnTo>
                      <a:pt x="632" y="659"/>
                    </a:lnTo>
                    <a:lnTo>
                      <a:pt x="1201" y="143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9"/>
              <p:cNvSpPr/>
              <p:nvPr/>
            </p:nvSpPr>
            <p:spPr>
              <a:xfrm>
                <a:off x="4886374" y="933325"/>
                <a:ext cx="109423" cy="126678"/>
              </a:xfrm>
              <a:custGeom>
                <a:rect b="b" l="l" r="r" t="t"/>
                <a:pathLst>
                  <a:path extrusionOk="0" h="1307" w="1129">
                    <a:moveTo>
                      <a:pt x="1074" y="0"/>
                    </a:moveTo>
                    <a:cubicBezTo>
                      <a:pt x="1074" y="0"/>
                      <a:pt x="282" y="570"/>
                      <a:pt x="0" y="883"/>
                    </a:cubicBezTo>
                    <a:cubicBezTo>
                      <a:pt x="135" y="1119"/>
                      <a:pt x="196" y="1307"/>
                      <a:pt x="196" y="1307"/>
                    </a:cubicBezTo>
                    <a:cubicBezTo>
                      <a:pt x="201" y="1200"/>
                      <a:pt x="212" y="1054"/>
                      <a:pt x="245" y="863"/>
                    </a:cubicBezTo>
                    <a:cubicBezTo>
                      <a:pt x="334" y="721"/>
                      <a:pt x="864" y="400"/>
                      <a:pt x="1128" y="244"/>
                    </a:cubicBezTo>
                    <a:cubicBezTo>
                      <a:pt x="1128" y="122"/>
                      <a:pt x="1074" y="0"/>
                      <a:pt x="1074" y="0"/>
                    </a:cubicBez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9"/>
              <p:cNvSpPr/>
              <p:nvPr/>
            </p:nvSpPr>
            <p:spPr>
              <a:xfrm>
                <a:off x="4911670" y="910452"/>
                <a:ext cx="63580" cy="84419"/>
              </a:xfrm>
              <a:custGeom>
                <a:rect b="b" l="l" r="r" t="t"/>
                <a:pathLst>
                  <a:path extrusionOk="0" h="871" w="656">
                    <a:moveTo>
                      <a:pt x="569" y="1"/>
                    </a:moveTo>
                    <a:lnTo>
                      <a:pt x="0" y="871"/>
                    </a:lnTo>
                    <a:lnTo>
                      <a:pt x="565" y="420"/>
                    </a:lnTo>
                    <a:lnTo>
                      <a:pt x="655" y="45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9"/>
              <p:cNvSpPr/>
              <p:nvPr/>
            </p:nvSpPr>
            <p:spPr>
              <a:xfrm>
                <a:off x="5211351" y="1218080"/>
                <a:ext cx="441180" cy="473951"/>
              </a:xfrm>
              <a:custGeom>
                <a:rect b="b" l="l" r="r" t="t"/>
                <a:pathLst>
                  <a:path extrusionOk="0" h="4890" w="4552">
                    <a:moveTo>
                      <a:pt x="0" y="0"/>
                    </a:moveTo>
                    <a:lnTo>
                      <a:pt x="0" y="0"/>
                    </a:lnTo>
                    <a:cubicBezTo>
                      <a:pt x="305" y="1118"/>
                      <a:pt x="3226" y="3230"/>
                      <a:pt x="3921" y="3624"/>
                    </a:cubicBezTo>
                    <a:cubicBezTo>
                      <a:pt x="4369" y="3990"/>
                      <a:pt x="4552" y="4890"/>
                      <a:pt x="4552" y="4890"/>
                    </a:cubicBezTo>
                    <a:cubicBezTo>
                      <a:pt x="4467" y="3983"/>
                      <a:pt x="4178" y="3494"/>
                      <a:pt x="4178" y="3494"/>
                    </a:cubicBezTo>
                    <a:lnTo>
                      <a:pt x="3658" y="3217"/>
                    </a:lnTo>
                    <a:cubicBezTo>
                      <a:pt x="3624" y="3193"/>
                      <a:pt x="1424" y="1700"/>
                      <a:pt x="338" y="402"/>
                    </a:cubicBezTo>
                    <a:cubicBezTo>
                      <a:pt x="211" y="256"/>
                      <a:pt x="102" y="122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9"/>
              <p:cNvSpPr/>
              <p:nvPr/>
            </p:nvSpPr>
            <p:spPr>
              <a:xfrm>
                <a:off x="5620940" y="1092179"/>
                <a:ext cx="225630" cy="720134"/>
              </a:xfrm>
              <a:custGeom>
                <a:rect b="b" l="l" r="r" t="t"/>
                <a:pathLst>
                  <a:path extrusionOk="0" h="7430" w="2328">
                    <a:moveTo>
                      <a:pt x="2096" y="0"/>
                    </a:moveTo>
                    <a:cubicBezTo>
                      <a:pt x="2096" y="0"/>
                      <a:pt x="1587" y="1782"/>
                      <a:pt x="1262" y="3793"/>
                    </a:cubicBezTo>
                    <a:cubicBezTo>
                      <a:pt x="1169" y="4439"/>
                      <a:pt x="1396" y="4529"/>
                      <a:pt x="1526" y="4529"/>
                    </a:cubicBezTo>
                    <a:cubicBezTo>
                      <a:pt x="1571" y="4529"/>
                      <a:pt x="1608" y="4516"/>
                      <a:pt x="1608" y="4516"/>
                    </a:cubicBezTo>
                    <a:lnTo>
                      <a:pt x="1608" y="4516"/>
                    </a:lnTo>
                    <a:cubicBezTo>
                      <a:pt x="1608" y="4516"/>
                      <a:pt x="1799" y="5546"/>
                      <a:pt x="1" y="7429"/>
                    </a:cubicBezTo>
                    <a:cubicBezTo>
                      <a:pt x="1" y="7429"/>
                      <a:pt x="1672" y="6140"/>
                      <a:pt x="2327" y="5196"/>
                    </a:cubicBezTo>
                    <a:cubicBezTo>
                      <a:pt x="2190" y="4850"/>
                      <a:pt x="2023" y="4423"/>
                      <a:pt x="1811" y="3890"/>
                    </a:cubicBezTo>
                    <a:cubicBezTo>
                      <a:pt x="1783" y="3711"/>
                      <a:pt x="1770" y="3496"/>
                      <a:pt x="1770" y="3260"/>
                    </a:cubicBezTo>
                    <a:cubicBezTo>
                      <a:pt x="1770" y="2178"/>
                      <a:pt x="2051" y="660"/>
                      <a:pt x="2194" y="25"/>
                    </a:cubicBezTo>
                    <a:cubicBezTo>
                      <a:pt x="2194" y="25"/>
                      <a:pt x="2153" y="13"/>
                      <a:pt x="2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9"/>
              <p:cNvSpPr/>
              <p:nvPr/>
            </p:nvSpPr>
            <p:spPr>
              <a:xfrm>
                <a:off x="5582365" y="1202572"/>
                <a:ext cx="170385" cy="315967"/>
              </a:xfrm>
              <a:custGeom>
                <a:rect b="b" l="l" r="r" t="t"/>
                <a:pathLst>
                  <a:path extrusionOk="0" h="3260" w="1758">
                    <a:moveTo>
                      <a:pt x="1737" y="1"/>
                    </a:moveTo>
                    <a:lnTo>
                      <a:pt x="720" y="2487"/>
                    </a:lnTo>
                    <a:lnTo>
                      <a:pt x="346" y="2487"/>
                    </a:lnTo>
                    <a:lnTo>
                      <a:pt x="346" y="2938"/>
                    </a:lnTo>
                    <a:lnTo>
                      <a:pt x="0" y="2938"/>
                    </a:lnTo>
                    <a:lnTo>
                      <a:pt x="0" y="3260"/>
                    </a:lnTo>
                    <a:lnTo>
                      <a:pt x="16" y="3260"/>
                    </a:lnTo>
                    <a:lnTo>
                      <a:pt x="16" y="2958"/>
                    </a:lnTo>
                    <a:lnTo>
                      <a:pt x="367" y="2958"/>
                    </a:lnTo>
                    <a:lnTo>
                      <a:pt x="367" y="2503"/>
                    </a:lnTo>
                    <a:lnTo>
                      <a:pt x="733" y="2503"/>
                    </a:lnTo>
                    <a:lnTo>
                      <a:pt x="1758" y="9"/>
                    </a:lnTo>
                    <a:lnTo>
                      <a:pt x="173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9"/>
              <p:cNvSpPr/>
              <p:nvPr/>
            </p:nvSpPr>
            <p:spPr>
              <a:xfrm>
                <a:off x="4954606" y="1190748"/>
                <a:ext cx="642386" cy="637750"/>
              </a:xfrm>
              <a:custGeom>
                <a:rect b="b" l="l" r="r" t="t"/>
                <a:pathLst>
                  <a:path extrusionOk="0" h="6580" w="6628">
                    <a:moveTo>
                      <a:pt x="1078" y="1"/>
                    </a:moveTo>
                    <a:cubicBezTo>
                      <a:pt x="981" y="33"/>
                      <a:pt x="892" y="70"/>
                      <a:pt x="810" y="111"/>
                    </a:cubicBezTo>
                    <a:cubicBezTo>
                      <a:pt x="757" y="136"/>
                      <a:pt x="704" y="164"/>
                      <a:pt x="659" y="192"/>
                    </a:cubicBezTo>
                    <a:lnTo>
                      <a:pt x="656" y="192"/>
                    </a:lnTo>
                    <a:cubicBezTo>
                      <a:pt x="578" y="237"/>
                      <a:pt x="509" y="282"/>
                      <a:pt x="449" y="331"/>
                    </a:cubicBezTo>
                    <a:cubicBezTo>
                      <a:pt x="444" y="331"/>
                      <a:pt x="444" y="335"/>
                      <a:pt x="444" y="335"/>
                    </a:cubicBezTo>
                    <a:lnTo>
                      <a:pt x="440" y="335"/>
                    </a:lnTo>
                    <a:cubicBezTo>
                      <a:pt x="440" y="339"/>
                      <a:pt x="440" y="339"/>
                      <a:pt x="436" y="339"/>
                    </a:cubicBezTo>
                    <a:cubicBezTo>
                      <a:pt x="436" y="339"/>
                      <a:pt x="436" y="343"/>
                      <a:pt x="432" y="343"/>
                    </a:cubicBezTo>
                    <a:cubicBezTo>
                      <a:pt x="135" y="579"/>
                      <a:pt x="29" y="814"/>
                      <a:pt x="0" y="868"/>
                    </a:cubicBezTo>
                    <a:lnTo>
                      <a:pt x="379" y="1420"/>
                    </a:lnTo>
                    <a:cubicBezTo>
                      <a:pt x="379" y="1420"/>
                      <a:pt x="855" y="1799"/>
                      <a:pt x="879" y="1799"/>
                    </a:cubicBezTo>
                    <a:cubicBezTo>
                      <a:pt x="904" y="1799"/>
                      <a:pt x="1811" y="2780"/>
                      <a:pt x="1811" y="2780"/>
                    </a:cubicBezTo>
                    <a:lnTo>
                      <a:pt x="2157" y="2812"/>
                    </a:lnTo>
                    <a:cubicBezTo>
                      <a:pt x="2157" y="2812"/>
                      <a:pt x="4146" y="5286"/>
                      <a:pt x="5419" y="6396"/>
                    </a:cubicBezTo>
                    <a:lnTo>
                      <a:pt x="6277" y="6579"/>
                    </a:lnTo>
                    <a:cubicBezTo>
                      <a:pt x="6277" y="6579"/>
                      <a:pt x="6546" y="6437"/>
                      <a:pt x="6628" y="6343"/>
                    </a:cubicBezTo>
                    <a:lnTo>
                      <a:pt x="6628" y="6343"/>
                    </a:lnTo>
                    <a:lnTo>
                      <a:pt x="6168" y="6351"/>
                    </a:lnTo>
                    <a:cubicBezTo>
                      <a:pt x="5073" y="5733"/>
                      <a:pt x="2710" y="2564"/>
                      <a:pt x="2710" y="2564"/>
                    </a:cubicBezTo>
                    <a:lnTo>
                      <a:pt x="2287" y="2564"/>
                    </a:lnTo>
                    <a:cubicBezTo>
                      <a:pt x="2287" y="2564"/>
                      <a:pt x="1429" y="1897"/>
                      <a:pt x="334" y="981"/>
                    </a:cubicBezTo>
                    <a:cubicBezTo>
                      <a:pt x="346" y="632"/>
                      <a:pt x="1078" y="1"/>
                      <a:pt x="10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9"/>
              <p:cNvSpPr/>
              <p:nvPr/>
            </p:nvSpPr>
            <p:spPr>
              <a:xfrm>
                <a:off x="5018090" y="1201603"/>
                <a:ext cx="14732" cy="7851"/>
              </a:xfrm>
              <a:custGeom>
                <a:rect b="b" l="l" r="r" t="t"/>
                <a:pathLst>
                  <a:path extrusionOk="0" h="81" w="152">
                    <a:moveTo>
                      <a:pt x="152" y="1"/>
                    </a:moveTo>
                    <a:cubicBezTo>
                      <a:pt x="100" y="25"/>
                      <a:pt x="48" y="52"/>
                      <a:pt x="1" y="80"/>
                    </a:cubicBezTo>
                    <a:lnTo>
                      <a:pt x="4" y="80"/>
                    </a:lnTo>
                    <a:cubicBezTo>
                      <a:pt x="49" y="52"/>
                      <a:pt x="100" y="25"/>
                      <a:pt x="152" y="1"/>
                    </a:cubicBezTo>
                    <a:close/>
                  </a:path>
                </a:pathLst>
              </a:custGeom>
              <a:solidFill>
                <a:srgbClr val="CEC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9"/>
              <p:cNvSpPr/>
              <p:nvPr/>
            </p:nvSpPr>
            <p:spPr>
              <a:xfrm>
                <a:off x="5952507" y="488941"/>
                <a:ext cx="263138" cy="134141"/>
              </a:xfrm>
              <a:custGeom>
                <a:rect b="b" l="l" r="r" t="t"/>
                <a:pathLst>
                  <a:path extrusionOk="0" h="1384" w="2715">
                    <a:moveTo>
                      <a:pt x="725" y="0"/>
                    </a:moveTo>
                    <a:cubicBezTo>
                      <a:pt x="725" y="0"/>
                      <a:pt x="200" y="90"/>
                      <a:pt x="1" y="363"/>
                    </a:cubicBezTo>
                    <a:lnTo>
                      <a:pt x="1" y="611"/>
                    </a:lnTo>
                    <a:cubicBezTo>
                      <a:pt x="1" y="611"/>
                      <a:pt x="102" y="293"/>
                      <a:pt x="709" y="74"/>
                    </a:cubicBezTo>
                    <a:cubicBezTo>
                      <a:pt x="765" y="445"/>
                      <a:pt x="884" y="713"/>
                      <a:pt x="1039" y="903"/>
                    </a:cubicBezTo>
                    <a:cubicBezTo>
                      <a:pt x="1112" y="1001"/>
                      <a:pt x="1197" y="1079"/>
                      <a:pt x="1283" y="1140"/>
                    </a:cubicBezTo>
                    <a:cubicBezTo>
                      <a:pt x="1550" y="1330"/>
                      <a:pt x="1861" y="1384"/>
                      <a:pt x="2124" y="1384"/>
                    </a:cubicBezTo>
                    <a:cubicBezTo>
                      <a:pt x="2457" y="1384"/>
                      <a:pt x="2714" y="1299"/>
                      <a:pt x="2714" y="1299"/>
                    </a:cubicBezTo>
                    <a:lnTo>
                      <a:pt x="2714" y="1299"/>
                    </a:lnTo>
                    <a:cubicBezTo>
                      <a:pt x="2564" y="1314"/>
                      <a:pt x="2413" y="1329"/>
                      <a:pt x="2262" y="1329"/>
                    </a:cubicBezTo>
                    <a:cubicBezTo>
                      <a:pt x="2016" y="1329"/>
                      <a:pt x="1771" y="1289"/>
                      <a:pt x="1531" y="1140"/>
                    </a:cubicBezTo>
                    <a:cubicBezTo>
                      <a:pt x="1417" y="1066"/>
                      <a:pt x="1307" y="969"/>
                      <a:pt x="1197" y="835"/>
                    </a:cubicBezTo>
                    <a:cubicBezTo>
                      <a:pt x="1030" y="640"/>
                      <a:pt x="872" y="371"/>
                      <a:pt x="725" y="0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39"/>
              <p:cNvSpPr/>
              <p:nvPr/>
            </p:nvSpPr>
            <p:spPr>
              <a:xfrm>
                <a:off x="6018026" y="693639"/>
                <a:ext cx="219718" cy="562344"/>
              </a:xfrm>
              <a:custGeom>
                <a:rect b="b" l="l" r="r" t="t"/>
                <a:pathLst>
                  <a:path extrusionOk="0" h="5802" w="2267">
                    <a:moveTo>
                      <a:pt x="2267" y="0"/>
                    </a:moveTo>
                    <a:cubicBezTo>
                      <a:pt x="2258" y="17"/>
                      <a:pt x="2250" y="36"/>
                      <a:pt x="2242" y="57"/>
                    </a:cubicBezTo>
                    <a:cubicBezTo>
                      <a:pt x="2237" y="66"/>
                      <a:pt x="2233" y="77"/>
                      <a:pt x="2226" y="90"/>
                    </a:cubicBezTo>
                    <a:cubicBezTo>
                      <a:pt x="2218" y="106"/>
                      <a:pt x="2209" y="126"/>
                      <a:pt x="2201" y="147"/>
                    </a:cubicBezTo>
                    <a:cubicBezTo>
                      <a:pt x="2181" y="188"/>
                      <a:pt x="2160" y="228"/>
                      <a:pt x="2140" y="269"/>
                    </a:cubicBezTo>
                    <a:cubicBezTo>
                      <a:pt x="2132" y="276"/>
                      <a:pt x="2128" y="289"/>
                      <a:pt x="2124" y="301"/>
                    </a:cubicBezTo>
                    <a:cubicBezTo>
                      <a:pt x="2120" y="310"/>
                      <a:pt x="2115" y="317"/>
                      <a:pt x="2108" y="325"/>
                    </a:cubicBezTo>
                    <a:cubicBezTo>
                      <a:pt x="2104" y="334"/>
                      <a:pt x="2100" y="342"/>
                      <a:pt x="2096" y="350"/>
                    </a:cubicBezTo>
                    <a:cubicBezTo>
                      <a:pt x="2091" y="354"/>
                      <a:pt x="2091" y="358"/>
                      <a:pt x="2087" y="362"/>
                    </a:cubicBezTo>
                    <a:cubicBezTo>
                      <a:pt x="2083" y="370"/>
                      <a:pt x="2079" y="378"/>
                      <a:pt x="2075" y="387"/>
                    </a:cubicBezTo>
                    <a:cubicBezTo>
                      <a:pt x="2071" y="395"/>
                      <a:pt x="2067" y="402"/>
                      <a:pt x="2063" y="411"/>
                    </a:cubicBezTo>
                    <a:cubicBezTo>
                      <a:pt x="2055" y="427"/>
                      <a:pt x="2042" y="447"/>
                      <a:pt x="2034" y="464"/>
                    </a:cubicBezTo>
                    <a:cubicBezTo>
                      <a:pt x="2014" y="496"/>
                      <a:pt x="1993" y="529"/>
                      <a:pt x="1974" y="562"/>
                    </a:cubicBezTo>
                    <a:cubicBezTo>
                      <a:pt x="1961" y="582"/>
                      <a:pt x="1949" y="606"/>
                      <a:pt x="1933" y="627"/>
                    </a:cubicBezTo>
                    <a:lnTo>
                      <a:pt x="1933" y="631"/>
                    </a:lnTo>
                    <a:cubicBezTo>
                      <a:pt x="1929" y="639"/>
                      <a:pt x="1920" y="643"/>
                      <a:pt x="1916" y="651"/>
                    </a:cubicBezTo>
                    <a:cubicBezTo>
                      <a:pt x="1912" y="659"/>
                      <a:pt x="1908" y="667"/>
                      <a:pt x="1901" y="676"/>
                    </a:cubicBezTo>
                    <a:cubicBezTo>
                      <a:pt x="1892" y="691"/>
                      <a:pt x="1880" y="708"/>
                      <a:pt x="1867" y="725"/>
                    </a:cubicBezTo>
                    <a:cubicBezTo>
                      <a:pt x="1863" y="732"/>
                      <a:pt x="1860" y="740"/>
                      <a:pt x="1852" y="749"/>
                    </a:cubicBezTo>
                    <a:lnTo>
                      <a:pt x="1847" y="753"/>
                    </a:lnTo>
                    <a:cubicBezTo>
                      <a:pt x="1843" y="761"/>
                      <a:pt x="1839" y="769"/>
                      <a:pt x="1835" y="773"/>
                    </a:cubicBezTo>
                    <a:lnTo>
                      <a:pt x="1831" y="777"/>
                    </a:lnTo>
                    <a:cubicBezTo>
                      <a:pt x="1827" y="785"/>
                      <a:pt x="1819" y="793"/>
                      <a:pt x="1815" y="802"/>
                    </a:cubicBezTo>
                    <a:cubicBezTo>
                      <a:pt x="1807" y="810"/>
                      <a:pt x="1798" y="822"/>
                      <a:pt x="1790" y="834"/>
                    </a:cubicBezTo>
                    <a:cubicBezTo>
                      <a:pt x="1782" y="842"/>
                      <a:pt x="1774" y="854"/>
                      <a:pt x="1766" y="866"/>
                    </a:cubicBezTo>
                    <a:cubicBezTo>
                      <a:pt x="1758" y="875"/>
                      <a:pt x="1749" y="887"/>
                      <a:pt x="1741" y="895"/>
                    </a:cubicBezTo>
                    <a:cubicBezTo>
                      <a:pt x="1734" y="907"/>
                      <a:pt x="1725" y="915"/>
                      <a:pt x="1717" y="928"/>
                    </a:cubicBezTo>
                    <a:cubicBezTo>
                      <a:pt x="1700" y="944"/>
                      <a:pt x="1689" y="964"/>
                      <a:pt x="1672" y="980"/>
                    </a:cubicBezTo>
                    <a:lnTo>
                      <a:pt x="1668" y="984"/>
                    </a:lnTo>
                    <a:lnTo>
                      <a:pt x="1664" y="988"/>
                    </a:lnTo>
                    <a:cubicBezTo>
                      <a:pt x="1652" y="1005"/>
                      <a:pt x="1640" y="1017"/>
                      <a:pt x="1627" y="1033"/>
                    </a:cubicBezTo>
                    <a:lnTo>
                      <a:pt x="1623" y="1037"/>
                    </a:lnTo>
                    <a:lnTo>
                      <a:pt x="1603" y="1058"/>
                    </a:lnTo>
                    <a:cubicBezTo>
                      <a:pt x="1591" y="1074"/>
                      <a:pt x="1578" y="1086"/>
                      <a:pt x="1567" y="1102"/>
                    </a:cubicBezTo>
                    <a:cubicBezTo>
                      <a:pt x="1559" y="1106"/>
                      <a:pt x="1554" y="1115"/>
                      <a:pt x="1546" y="1119"/>
                    </a:cubicBezTo>
                    <a:cubicBezTo>
                      <a:pt x="1542" y="1127"/>
                      <a:pt x="1534" y="1131"/>
                      <a:pt x="1530" y="1140"/>
                    </a:cubicBezTo>
                    <a:cubicBezTo>
                      <a:pt x="1501" y="1168"/>
                      <a:pt x="1473" y="1196"/>
                      <a:pt x="1445" y="1221"/>
                    </a:cubicBezTo>
                    <a:cubicBezTo>
                      <a:pt x="1437" y="1228"/>
                      <a:pt x="1428" y="1237"/>
                      <a:pt x="1420" y="1245"/>
                    </a:cubicBezTo>
                    <a:cubicBezTo>
                      <a:pt x="1416" y="1249"/>
                      <a:pt x="1412" y="1253"/>
                      <a:pt x="1407" y="1257"/>
                    </a:cubicBezTo>
                    <a:cubicBezTo>
                      <a:pt x="1396" y="1265"/>
                      <a:pt x="1388" y="1273"/>
                      <a:pt x="1375" y="1286"/>
                    </a:cubicBezTo>
                    <a:cubicBezTo>
                      <a:pt x="1371" y="1286"/>
                      <a:pt x="1371" y="1290"/>
                      <a:pt x="1367" y="1294"/>
                    </a:cubicBezTo>
                    <a:cubicBezTo>
                      <a:pt x="1355" y="1302"/>
                      <a:pt x="1339" y="1314"/>
                      <a:pt x="1326" y="1326"/>
                    </a:cubicBezTo>
                    <a:lnTo>
                      <a:pt x="1323" y="1326"/>
                    </a:lnTo>
                    <a:lnTo>
                      <a:pt x="1323" y="1330"/>
                    </a:lnTo>
                    <a:cubicBezTo>
                      <a:pt x="1310" y="1339"/>
                      <a:pt x="1294" y="1350"/>
                      <a:pt x="1282" y="1363"/>
                    </a:cubicBezTo>
                    <a:lnTo>
                      <a:pt x="1278" y="1367"/>
                    </a:lnTo>
                    <a:cubicBezTo>
                      <a:pt x="1266" y="1375"/>
                      <a:pt x="1253" y="1388"/>
                      <a:pt x="1237" y="1395"/>
                    </a:cubicBezTo>
                    <a:cubicBezTo>
                      <a:pt x="1233" y="1399"/>
                      <a:pt x="1233" y="1399"/>
                      <a:pt x="1229" y="1403"/>
                    </a:cubicBezTo>
                    <a:cubicBezTo>
                      <a:pt x="1212" y="1416"/>
                      <a:pt x="1200" y="1424"/>
                      <a:pt x="1184" y="1436"/>
                    </a:cubicBezTo>
                    <a:cubicBezTo>
                      <a:pt x="1180" y="1440"/>
                      <a:pt x="1176" y="1440"/>
                      <a:pt x="1172" y="1444"/>
                    </a:cubicBezTo>
                    <a:cubicBezTo>
                      <a:pt x="1163" y="1452"/>
                      <a:pt x="1156" y="1457"/>
                      <a:pt x="1148" y="1461"/>
                    </a:cubicBezTo>
                    <a:cubicBezTo>
                      <a:pt x="1144" y="1465"/>
                      <a:pt x="1139" y="1469"/>
                      <a:pt x="1131" y="1472"/>
                    </a:cubicBezTo>
                    <a:cubicBezTo>
                      <a:pt x="1099" y="1497"/>
                      <a:pt x="1062" y="1517"/>
                      <a:pt x="1026" y="1542"/>
                    </a:cubicBezTo>
                    <a:cubicBezTo>
                      <a:pt x="1017" y="1546"/>
                      <a:pt x="1009" y="1550"/>
                      <a:pt x="1001" y="1554"/>
                    </a:cubicBezTo>
                    <a:cubicBezTo>
                      <a:pt x="993" y="1562"/>
                      <a:pt x="981" y="1570"/>
                      <a:pt x="968" y="1574"/>
                    </a:cubicBezTo>
                    <a:cubicBezTo>
                      <a:pt x="883" y="1623"/>
                      <a:pt x="797" y="1668"/>
                      <a:pt x="705" y="1709"/>
                    </a:cubicBezTo>
                    <a:cubicBezTo>
                      <a:pt x="708" y="1737"/>
                      <a:pt x="708" y="1769"/>
                      <a:pt x="708" y="1799"/>
                    </a:cubicBezTo>
                    <a:cubicBezTo>
                      <a:pt x="900" y="1741"/>
                      <a:pt x="1323" y="1574"/>
                      <a:pt x="1819" y="1115"/>
                    </a:cubicBezTo>
                    <a:lnTo>
                      <a:pt x="1819" y="1115"/>
                    </a:lnTo>
                    <a:cubicBezTo>
                      <a:pt x="1770" y="2144"/>
                      <a:pt x="2136" y="3222"/>
                      <a:pt x="1" y="5802"/>
                    </a:cubicBezTo>
                    <a:cubicBezTo>
                      <a:pt x="842" y="5036"/>
                      <a:pt x="1497" y="3971"/>
                      <a:pt x="1904" y="3198"/>
                    </a:cubicBezTo>
                    <a:cubicBezTo>
                      <a:pt x="1920" y="3161"/>
                      <a:pt x="1941" y="3124"/>
                      <a:pt x="1957" y="3092"/>
                    </a:cubicBezTo>
                    <a:cubicBezTo>
                      <a:pt x="2026" y="2954"/>
                      <a:pt x="2091" y="2828"/>
                      <a:pt x="2145" y="2717"/>
                    </a:cubicBezTo>
                    <a:cubicBezTo>
                      <a:pt x="2132" y="2531"/>
                      <a:pt x="2132" y="2302"/>
                      <a:pt x="2140" y="2067"/>
                    </a:cubicBezTo>
                    <a:cubicBezTo>
                      <a:pt x="2160" y="1140"/>
                      <a:pt x="2267" y="0"/>
                      <a:pt x="2267" y="0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9"/>
              <p:cNvSpPr/>
              <p:nvPr/>
            </p:nvSpPr>
            <p:spPr>
              <a:xfrm>
                <a:off x="6667010" y="2638558"/>
                <a:ext cx="5524" cy="253258"/>
              </a:xfrm>
              <a:custGeom>
                <a:rect b="b" l="l" r="r" t="t"/>
                <a:pathLst>
                  <a:path extrusionOk="0" h="2613" w="57">
                    <a:moveTo>
                      <a:pt x="4" y="9"/>
                    </a:moveTo>
                    <a:cubicBezTo>
                      <a:pt x="57" y="1014"/>
                      <a:pt x="57" y="1929"/>
                      <a:pt x="4" y="2613"/>
                    </a:cubicBezTo>
                    <a:cubicBezTo>
                      <a:pt x="57" y="1929"/>
                      <a:pt x="57" y="1014"/>
                      <a:pt x="4" y="9"/>
                    </a:cubicBezTo>
                    <a:close/>
                    <a:moveTo>
                      <a:pt x="0" y="1"/>
                    </a:move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9F3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9"/>
              <p:cNvSpPr/>
              <p:nvPr/>
            </p:nvSpPr>
            <p:spPr>
              <a:xfrm>
                <a:off x="6287370" y="2359425"/>
                <a:ext cx="385160" cy="588804"/>
              </a:xfrm>
              <a:custGeom>
                <a:rect b="b" l="l" r="r" t="t"/>
                <a:pathLst>
                  <a:path extrusionOk="0" h="6075" w="3974">
                    <a:moveTo>
                      <a:pt x="2631" y="2494"/>
                    </a:moveTo>
                    <a:lnTo>
                      <a:pt x="2631" y="2494"/>
                    </a:lnTo>
                    <a:cubicBezTo>
                      <a:pt x="2633" y="2495"/>
                      <a:pt x="2634" y="2496"/>
                      <a:pt x="2636" y="2497"/>
                    </a:cubicBezTo>
                    <a:lnTo>
                      <a:pt x="2636" y="2497"/>
                    </a:lnTo>
                    <a:cubicBezTo>
                      <a:pt x="2635" y="2496"/>
                      <a:pt x="2634" y="2494"/>
                      <a:pt x="2631" y="2494"/>
                    </a:cubicBezTo>
                    <a:close/>
                    <a:moveTo>
                      <a:pt x="2636" y="2497"/>
                    </a:moveTo>
                    <a:cubicBezTo>
                      <a:pt x="2636" y="2497"/>
                      <a:pt x="2636" y="2498"/>
                      <a:pt x="2636" y="2498"/>
                    </a:cubicBezTo>
                    <a:cubicBezTo>
                      <a:pt x="2640" y="2499"/>
                      <a:pt x="2643" y="2500"/>
                      <a:pt x="2646" y="2502"/>
                    </a:cubicBezTo>
                    <a:lnTo>
                      <a:pt x="2646" y="2502"/>
                    </a:lnTo>
                    <a:cubicBezTo>
                      <a:pt x="2643" y="2500"/>
                      <a:pt x="2639" y="2498"/>
                      <a:pt x="2636" y="2497"/>
                    </a:cubicBezTo>
                    <a:close/>
                    <a:moveTo>
                      <a:pt x="2331" y="2369"/>
                    </a:moveTo>
                    <a:lnTo>
                      <a:pt x="2331" y="2369"/>
                    </a:lnTo>
                    <a:cubicBezTo>
                      <a:pt x="2331" y="2413"/>
                      <a:pt x="2335" y="2462"/>
                      <a:pt x="2335" y="2511"/>
                    </a:cubicBezTo>
                    <a:lnTo>
                      <a:pt x="2335" y="2462"/>
                    </a:lnTo>
                    <a:cubicBezTo>
                      <a:pt x="2335" y="2430"/>
                      <a:pt x="2331" y="2397"/>
                      <a:pt x="2331" y="2369"/>
                    </a:cubicBezTo>
                    <a:close/>
                    <a:moveTo>
                      <a:pt x="2646" y="2502"/>
                    </a:moveTo>
                    <a:lnTo>
                      <a:pt x="2646" y="2502"/>
                    </a:lnTo>
                    <a:cubicBezTo>
                      <a:pt x="2658" y="2507"/>
                      <a:pt x="2669" y="2512"/>
                      <a:pt x="2680" y="2515"/>
                    </a:cubicBezTo>
                    <a:cubicBezTo>
                      <a:pt x="2668" y="2512"/>
                      <a:pt x="2657" y="2506"/>
                      <a:pt x="2646" y="2502"/>
                    </a:cubicBezTo>
                    <a:close/>
                    <a:moveTo>
                      <a:pt x="3613" y="1"/>
                    </a:moveTo>
                    <a:cubicBezTo>
                      <a:pt x="3230" y="794"/>
                      <a:pt x="3046" y="1461"/>
                      <a:pt x="3046" y="1461"/>
                    </a:cubicBezTo>
                    <a:cubicBezTo>
                      <a:pt x="3046" y="1461"/>
                      <a:pt x="3173" y="1497"/>
                      <a:pt x="3247" y="1790"/>
                    </a:cubicBezTo>
                    <a:cubicBezTo>
                      <a:pt x="2917" y="2242"/>
                      <a:pt x="2766" y="2556"/>
                      <a:pt x="2766" y="2556"/>
                    </a:cubicBezTo>
                    <a:cubicBezTo>
                      <a:pt x="2758" y="2556"/>
                      <a:pt x="2579" y="2547"/>
                      <a:pt x="2335" y="2511"/>
                    </a:cubicBezTo>
                    <a:lnTo>
                      <a:pt x="2335" y="2511"/>
                    </a:lnTo>
                    <a:cubicBezTo>
                      <a:pt x="2339" y="2601"/>
                      <a:pt x="2339" y="2693"/>
                      <a:pt x="2339" y="2796"/>
                    </a:cubicBezTo>
                    <a:cubicBezTo>
                      <a:pt x="2339" y="3467"/>
                      <a:pt x="2290" y="4342"/>
                      <a:pt x="2290" y="4342"/>
                    </a:cubicBezTo>
                    <a:lnTo>
                      <a:pt x="2282" y="4342"/>
                    </a:lnTo>
                    <a:cubicBezTo>
                      <a:pt x="2282" y="4342"/>
                      <a:pt x="2282" y="4345"/>
                      <a:pt x="2278" y="4345"/>
                    </a:cubicBezTo>
                    <a:lnTo>
                      <a:pt x="1957" y="4345"/>
                    </a:lnTo>
                    <a:lnTo>
                      <a:pt x="1826" y="4349"/>
                    </a:lnTo>
                    <a:lnTo>
                      <a:pt x="1636" y="4349"/>
                    </a:lnTo>
                    <a:lnTo>
                      <a:pt x="1615" y="5053"/>
                    </a:lnTo>
                    <a:lnTo>
                      <a:pt x="870" y="5334"/>
                    </a:lnTo>
                    <a:lnTo>
                      <a:pt x="1110" y="5558"/>
                    </a:lnTo>
                    <a:lnTo>
                      <a:pt x="0" y="6034"/>
                    </a:lnTo>
                    <a:lnTo>
                      <a:pt x="29" y="6034"/>
                    </a:lnTo>
                    <a:cubicBezTo>
                      <a:pt x="29" y="6037"/>
                      <a:pt x="32" y="6037"/>
                      <a:pt x="32" y="6037"/>
                    </a:cubicBezTo>
                    <a:lnTo>
                      <a:pt x="36" y="6037"/>
                    </a:lnTo>
                    <a:cubicBezTo>
                      <a:pt x="260" y="6058"/>
                      <a:pt x="508" y="6075"/>
                      <a:pt x="776" y="6075"/>
                    </a:cubicBezTo>
                    <a:cubicBezTo>
                      <a:pt x="1289" y="6075"/>
                      <a:pt x="1871" y="6022"/>
                      <a:pt x="2518" y="5887"/>
                    </a:cubicBezTo>
                    <a:cubicBezTo>
                      <a:pt x="2522" y="5887"/>
                      <a:pt x="2526" y="5883"/>
                      <a:pt x="2530" y="5883"/>
                    </a:cubicBezTo>
                    <a:lnTo>
                      <a:pt x="2543" y="5883"/>
                    </a:lnTo>
                    <a:cubicBezTo>
                      <a:pt x="2558" y="5879"/>
                      <a:pt x="2575" y="5875"/>
                      <a:pt x="2591" y="5871"/>
                    </a:cubicBezTo>
                    <a:cubicBezTo>
                      <a:pt x="2603" y="5867"/>
                      <a:pt x="2616" y="5867"/>
                      <a:pt x="2624" y="5863"/>
                    </a:cubicBezTo>
                    <a:lnTo>
                      <a:pt x="3153" y="4313"/>
                    </a:lnTo>
                    <a:lnTo>
                      <a:pt x="3535" y="5590"/>
                    </a:lnTo>
                    <a:lnTo>
                      <a:pt x="3547" y="5590"/>
                    </a:lnTo>
                    <a:cubicBezTo>
                      <a:pt x="3576" y="5590"/>
                      <a:pt x="3669" y="5590"/>
                      <a:pt x="3775" y="5558"/>
                    </a:cubicBezTo>
                    <a:cubicBezTo>
                      <a:pt x="3824" y="5541"/>
                      <a:pt x="3872" y="5521"/>
                      <a:pt x="3921" y="5493"/>
                    </a:cubicBezTo>
                    <a:cubicBezTo>
                      <a:pt x="3974" y="4809"/>
                      <a:pt x="3974" y="3894"/>
                      <a:pt x="3921" y="2889"/>
                    </a:cubicBezTo>
                    <a:lnTo>
                      <a:pt x="3917" y="2885"/>
                    </a:lnTo>
                    <a:lnTo>
                      <a:pt x="3917" y="2881"/>
                    </a:lnTo>
                    <a:cubicBezTo>
                      <a:pt x="3865" y="1953"/>
                      <a:pt x="3763" y="953"/>
                      <a:pt x="36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9"/>
              <p:cNvSpPr/>
              <p:nvPr/>
            </p:nvSpPr>
            <p:spPr>
              <a:xfrm>
                <a:off x="6513196" y="2588934"/>
                <a:ext cx="42354" cy="18221"/>
              </a:xfrm>
              <a:custGeom>
                <a:rect b="b" l="l" r="r" t="t"/>
                <a:pathLst>
                  <a:path extrusionOk="0" h="188" w="437">
                    <a:moveTo>
                      <a:pt x="1" y="0"/>
                    </a:moveTo>
                    <a:cubicBezTo>
                      <a:pt x="1" y="45"/>
                      <a:pt x="5" y="94"/>
                      <a:pt x="5" y="143"/>
                    </a:cubicBezTo>
                    <a:cubicBezTo>
                      <a:pt x="230" y="176"/>
                      <a:pt x="400" y="186"/>
                      <a:pt x="431" y="188"/>
                    </a:cubicBezTo>
                    <a:lnTo>
                      <a:pt x="431" y="188"/>
                    </a:lnTo>
                    <a:cubicBezTo>
                      <a:pt x="425" y="186"/>
                      <a:pt x="396" y="170"/>
                      <a:pt x="350" y="147"/>
                    </a:cubicBezTo>
                    <a:cubicBezTo>
                      <a:pt x="335" y="143"/>
                      <a:pt x="318" y="135"/>
                      <a:pt x="301" y="126"/>
                    </a:cubicBezTo>
                    <a:cubicBezTo>
                      <a:pt x="228" y="94"/>
                      <a:pt x="123" y="49"/>
                      <a:pt x="1" y="0"/>
                    </a:cubicBezTo>
                    <a:close/>
                    <a:moveTo>
                      <a:pt x="431" y="188"/>
                    </a:moveTo>
                    <a:lnTo>
                      <a:pt x="431" y="188"/>
                    </a:lnTo>
                    <a:cubicBezTo>
                      <a:pt x="432" y="188"/>
                      <a:pt x="432" y="188"/>
                      <a:pt x="432" y="188"/>
                    </a:cubicBezTo>
                    <a:lnTo>
                      <a:pt x="436" y="188"/>
                    </a:lnTo>
                    <a:cubicBezTo>
                      <a:pt x="436" y="188"/>
                      <a:pt x="434" y="188"/>
                      <a:pt x="431" y="1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9"/>
              <p:cNvSpPr/>
              <p:nvPr/>
            </p:nvSpPr>
            <p:spPr>
              <a:xfrm>
                <a:off x="6513875" y="2589128"/>
                <a:ext cx="41288" cy="18028"/>
              </a:xfrm>
              <a:custGeom>
                <a:rect b="b" l="l" r="r" t="t"/>
                <a:pathLst>
                  <a:path extrusionOk="0" h="186" w="426">
                    <a:moveTo>
                      <a:pt x="0" y="1"/>
                    </a:moveTo>
                    <a:lnTo>
                      <a:pt x="0" y="1"/>
                    </a:lnTo>
                    <a:cubicBezTo>
                      <a:pt x="120" y="49"/>
                      <a:pt x="223" y="93"/>
                      <a:pt x="299" y="128"/>
                    </a:cubicBezTo>
                    <a:cubicBezTo>
                      <a:pt x="299" y="128"/>
                      <a:pt x="299" y="124"/>
                      <a:pt x="294" y="124"/>
                    </a:cubicBezTo>
                    <a:cubicBezTo>
                      <a:pt x="223" y="93"/>
                      <a:pt x="120" y="49"/>
                      <a:pt x="0" y="1"/>
                    </a:cubicBezTo>
                    <a:close/>
                    <a:moveTo>
                      <a:pt x="299" y="128"/>
                    </a:moveTo>
                    <a:cubicBezTo>
                      <a:pt x="333" y="143"/>
                      <a:pt x="360" y="155"/>
                      <a:pt x="381" y="164"/>
                    </a:cubicBezTo>
                    <a:lnTo>
                      <a:pt x="381" y="164"/>
                    </a:lnTo>
                    <a:cubicBezTo>
                      <a:pt x="370" y="158"/>
                      <a:pt x="357" y="152"/>
                      <a:pt x="343" y="145"/>
                    </a:cubicBezTo>
                    <a:cubicBezTo>
                      <a:pt x="328" y="141"/>
                      <a:pt x="315" y="133"/>
                      <a:pt x="299" y="128"/>
                    </a:cubicBezTo>
                    <a:close/>
                    <a:moveTo>
                      <a:pt x="381" y="164"/>
                    </a:moveTo>
                    <a:lnTo>
                      <a:pt x="381" y="164"/>
                    </a:lnTo>
                    <a:cubicBezTo>
                      <a:pt x="407" y="177"/>
                      <a:pt x="423" y="186"/>
                      <a:pt x="425" y="186"/>
                    </a:cubicBezTo>
                    <a:cubicBezTo>
                      <a:pt x="423" y="184"/>
                      <a:pt x="408" y="176"/>
                      <a:pt x="381" y="164"/>
                    </a:cubicBezTo>
                    <a:close/>
                  </a:path>
                </a:pathLst>
              </a:custGeom>
              <a:solidFill>
                <a:srgbClr val="E9F3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9"/>
              <p:cNvSpPr/>
              <p:nvPr/>
            </p:nvSpPr>
            <p:spPr>
              <a:xfrm>
                <a:off x="6445836" y="2630320"/>
                <a:ext cx="68232" cy="150714"/>
              </a:xfrm>
              <a:custGeom>
                <a:rect b="b" l="l" r="r" t="t"/>
                <a:pathLst>
                  <a:path extrusionOk="0" h="1555" w="704">
                    <a:moveTo>
                      <a:pt x="151" y="1554"/>
                    </a:moveTo>
                    <a:lnTo>
                      <a:pt x="151" y="1554"/>
                    </a:lnTo>
                    <a:lnTo>
                      <a:pt x="1" y="1554"/>
                    </a:lnTo>
                    <a:lnTo>
                      <a:pt x="1" y="1554"/>
                    </a:lnTo>
                    <a:lnTo>
                      <a:pt x="151" y="1554"/>
                    </a:lnTo>
                    <a:close/>
                    <a:moveTo>
                      <a:pt x="191" y="1554"/>
                    </a:moveTo>
                    <a:lnTo>
                      <a:pt x="191" y="1554"/>
                    </a:lnTo>
                    <a:lnTo>
                      <a:pt x="179" y="1554"/>
                    </a:lnTo>
                    <a:lnTo>
                      <a:pt x="191" y="1554"/>
                    </a:lnTo>
                    <a:close/>
                    <a:moveTo>
                      <a:pt x="630" y="1550"/>
                    </a:moveTo>
                    <a:lnTo>
                      <a:pt x="630" y="1550"/>
                    </a:lnTo>
                    <a:lnTo>
                      <a:pt x="586" y="1550"/>
                    </a:lnTo>
                    <a:lnTo>
                      <a:pt x="557" y="1550"/>
                    </a:lnTo>
                    <a:lnTo>
                      <a:pt x="529" y="1550"/>
                    </a:lnTo>
                    <a:lnTo>
                      <a:pt x="497" y="1550"/>
                    </a:lnTo>
                    <a:lnTo>
                      <a:pt x="354" y="1550"/>
                    </a:lnTo>
                    <a:lnTo>
                      <a:pt x="322" y="1550"/>
                    </a:lnTo>
                    <a:lnTo>
                      <a:pt x="322" y="1550"/>
                    </a:lnTo>
                    <a:lnTo>
                      <a:pt x="354" y="1550"/>
                    </a:lnTo>
                    <a:lnTo>
                      <a:pt x="497" y="1550"/>
                    </a:lnTo>
                    <a:lnTo>
                      <a:pt x="529" y="1550"/>
                    </a:lnTo>
                    <a:lnTo>
                      <a:pt x="557" y="1550"/>
                    </a:lnTo>
                    <a:lnTo>
                      <a:pt x="586" y="1550"/>
                    </a:lnTo>
                    <a:lnTo>
                      <a:pt x="630" y="1550"/>
                    </a:lnTo>
                    <a:close/>
                    <a:moveTo>
                      <a:pt x="647" y="1547"/>
                    </a:moveTo>
                    <a:cubicBezTo>
                      <a:pt x="647" y="1547"/>
                      <a:pt x="647" y="1550"/>
                      <a:pt x="643" y="1550"/>
                    </a:cubicBezTo>
                    <a:cubicBezTo>
                      <a:pt x="647" y="1550"/>
                      <a:pt x="647" y="1547"/>
                      <a:pt x="647" y="1547"/>
                    </a:cubicBezTo>
                    <a:close/>
                    <a:moveTo>
                      <a:pt x="704" y="1"/>
                    </a:moveTo>
                    <a:cubicBezTo>
                      <a:pt x="704" y="672"/>
                      <a:pt x="655" y="1547"/>
                      <a:pt x="655" y="1547"/>
                    </a:cubicBezTo>
                    <a:lnTo>
                      <a:pt x="655" y="1547"/>
                    </a:lnTo>
                    <a:cubicBezTo>
                      <a:pt x="655" y="1547"/>
                      <a:pt x="704" y="672"/>
                      <a:pt x="704" y="1"/>
                    </a:cubicBezTo>
                    <a:close/>
                  </a:path>
                </a:pathLst>
              </a:custGeom>
              <a:solidFill>
                <a:srgbClr val="E1C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9"/>
              <p:cNvSpPr/>
              <p:nvPr/>
            </p:nvSpPr>
            <p:spPr>
              <a:xfrm>
                <a:off x="6287758" y="2944151"/>
                <a:ext cx="3198" cy="485"/>
              </a:xfrm>
              <a:custGeom>
                <a:rect b="b" l="l" r="r" t="t"/>
                <a:pathLst>
                  <a:path extrusionOk="0" h="5" w="33">
                    <a:moveTo>
                      <a:pt x="28" y="4"/>
                    </a:moveTo>
                    <a:lnTo>
                      <a:pt x="32" y="4"/>
                    </a:lnTo>
                    <a:lnTo>
                      <a:pt x="28" y="4"/>
                    </a:lnTo>
                    <a:close/>
                    <a:moveTo>
                      <a:pt x="21" y="1"/>
                    </a:moveTo>
                    <a:lnTo>
                      <a:pt x="25" y="1"/>
                    </a:lnTo>
                    <a:lnTo>
                      <a:pt x="25" y="1"/>
                    </a:lnTo>
                    <a:lnTo>
                      <a:pt x="21" y="1"/>
                    </a:lnTo>
                    <a:close/>
                    <a:moveTo>
                      <a:pt x="12" y="1"/>
                    </a:moveTo>
                    <a:lnTo>
                      <a:pt x="16" y="1"/>
                    </a:lnTo>
                    <a:lnTo>
                      <a:pt x="12" y="1"/>
                    </a:lnTo>
                    <a:close/>
                    <a:moveTo>
                      <a:pt x="4" y="1"/>
                    </a:moveTo>
                    <a:lnTo>
                      <a:pt x="8" y="1"/>
                    </a:lnTo>
                    <a:lnTo>
                      <a:pt x="4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9769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9"/>
              <p:cNvSpPr/>
              <p:nvPr/>
            </p:nvSpPr>
            <p:spPr>
              <a:xfrm>
                <a:off x="6508835" y="2780160"/>
                <a:ext cx="485" cy="97"/>
              </a:xfrm>
              <a:custGeom>
                <a:rect b="b" l="l" r="r" t="t"/>
                <a:pathLst>
                  <a:path extrusionOk="0" h="1" w="5">
                    <a:moveTo>
                      <a:pt x="5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A1F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9"/>
              <p:cNvSpPr/>
              <p:nvPr/>
            </p:nvSpPr>
            <p:spPr>
              <a:xfrm>
                <a:off x="6509223" y="2780160"/>
                <a:ext cx="97" cy="97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2A1F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9"/>
              <p:cNvSpPr/>
              <p:nvPr/>
            </p:nvSpPr>
            <p:spPr>
              <a:xfrm>
                <a:off x="6026652" y="1100902"/>
                <a:ext cx="205180" cy="214199"/>
              </a:xfrm>
              <a:custGeom>
                <a:rect b="b" l="l" r="r" t="t"/>
                <a:pathLst>
                  <a:path extrusionOk="0" h="2210" w="2117">
                    <a:moveTo>
                      <a:pt x="1978" y="0"/>
                    </a:moveTo>
                    <a:lnTo>
                      <a:pt x="1986" y="729"/>
                    </a:lnTo>
                    <a:cubicBezTo>
                      <a:pt x="1376" y="1444"/>
                      <a:pt x="253" y="2026"/>
                      <a:pt x="0" y="2148"/>
                    </a:cubicBezTo>
                    <a:cubicBezTo>
                      <a:pt x="5" y="2169"/>
                      <a:pt x="5" y="2189"/>
                      <a:pt x="9" y="2210"/>
                    </a:cubicBezTo>
                    <a:cubicBezTo>
                      <a:pt x="49" y="2193"/>
                      <a:pt x="1514" y="1583"/>
                      <a:pt x="2116" y="761"/>
                    </a:cubicBezTo>
                    <a:lnTo>
                      <a:pt x="2063" y="13"/>
                    </a:lnTo>
                    <a:lnTo>
                      <a:pt x="19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9"/>
              <p:cNvSpPr/>
              <p:nvPr/>
            </p:nvSpPr>
            <p:spPr>
              <a:xfrm>
                <a:off x="6009691" y="970349"/>
                <a:ext cx="29754" cy="393215"/>
              </a:xfrm>
              <a:custGeom>
                <a:rect b="b" l="l" r="r" t="t"/>
                <a:pathLst>
                  <a:path extrusionOk="0" h="4057" w="307">
                    <a:moveTo>
                      <a:pt x="245" y="1"/>
                    </a:moveTo>
                    <a:cubicBezTo>
                      <a:pt x="241" y="1"/>
                      <a:pt x="237" y="1"/>
                      <a:pt x="237" y="5"/>
                    </a:cubicBezTo>
                    <a:cubicBezTo>
                      <a:pt x="237" y="9"/>
                      <a:pt x="111" y="473"/>
                      <a:pt x="53" y="1197"/>
                    </a:cubicBezTo>
                    <a:cubicBezTo>
                      <a:pt x="1" y="1868"/>
                      <a:pt x="1" y="2906"/>
                      <a:pt x="294" y="4053"/>
                    </a:cubicBezTo>
                    <a:cubicBezTo>
                      <a:pt x="294" y="4057"/>
                      <a:pt x="297" y="4057"/>
                      <a:pt x="297" y="4057"/>
                    </a:cubicBezTo>
                    <a:lnTo>
                      <a:pt x="302" y="4057"/>
                    </a:lnTo>
                    <a:cubicBezTo>
                      <a:pt x="302" y="4057"/>
                      <a:pt x="306" y="4053"/>
                      <a:pt x="302" y="4053"/>
                    </a:cubicBezTo>
                    <a:cubicBezTo>
                      <a:pt x="9" y="2906"/>
                      <a:pt x="9" y="1868"/>
                      <a:pt x="62" y="1197"/>
                    </a:cubicBezTo>
                    <a:cubicBezTo>
                      <a:pt x="119" y="473"/>
                      <a:pt x="245" y="13"/>
                      <a:pt x="245" y="9"/>
                    </a:cubicBezTo>
                    <a:lnTo>
                      <a:pt x="245" y="1"/>
                    </a:lnTo>
                    <a:close/>
                  </a:path>
                </a:pathLst>
              </a:custGeom>
              <a:solidFill>
                <a:srgbClr val="2A1F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9"/>
              <p:cNvSpPr/>
              <p:nvPr/>
            </p:nvSpPr>
            <p:spPr>
              <a:xfrm>
                <a:off x="6315283" y="974323"/>
                <a:ext cx="30433" cy="135013"/>
              </a:xfrm>
              <a:custGeom>
                <a:rect b="b" l="l" r="r" t="t"/>
                <a:pathLst>
                  <a:path extrusionOk="0" h="1393" w="314">
                    <a:moveTo>
                      <a:pt x="0" y="1"/>
                    </a:moveTo>
                    <a:lnTo>
                      <a:pt x="0" y="1"/>
                    </a:lnTo>
                    <a:cubicBezTo>
                      <a:pt x="25" y="29"/>
                      <a:pt x="54" y="58"/>
                      <a:pt x="82" y="86"/>
                    </a:cubicBezTo>
                    <a:cubicBezTo>
                      <a:pt x="139" y="440"/>
                      <a:pt x="155" y="709"/>
                      <a:pt x="159" y="908"/>
                    </a:cubicBezTo>
                    <a:lnTo>
                      <a:pt x="159" y="936"/>
                    </a:lnTo>
                    <a:cubicBezTo>
                      <a:pt x="159" y="1188"/>
                      <a:pt x="127" y="1327"/>
                      <a:pt x="107" y="1392"/>
                    </a:cubicBezTo>
                    <a:lnTo>
                      <a:pt x="233" y="1392"/>
                    </a:lnTo>
                    <a:cubicBezTo>
                      <a:pt x="233" y="1392"/>
                      <a:pt x="314" y="672"/>
                      <a:pt x="167" y="8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9"/>
              <p:cNvSpPr/>
              <p:nvPr/>
            </p:nvSpPr>
            <p:spPr>
              <a:xfrm>
                <a:off x="6177267" y="2189134"/>
                <a:ext cx="265076" cy="55246"/>
              </a:xfrm>
              <a:custGeom>
                <a:rect b="b" l="l" r="r" t="t"/>
                <a:pathLst>
                  <a:path extrusionOk="0" h="570" w="2735">
                    <a:moveTo>
                      <a:pt x="62" y="0"/>
                    </a:moveTo>
                    <a:cubicBezTo>
                      <a:pt x="57" y="0"/>
                      <a:pt x="57" y="0"/>
                      <a:pt x="53" y="4"/>
                    </a:cubicBezTo>
                    <a:cubicBezTo>
                      <a:pt x="53" y="4"/>
                      <a:pt x="1" y="293"/>
                      <a:pt x="21" y="468"/>
                    </a:cubicBezTo>
                    <a:cubicBezTo>
                      <a:pt x="371" y="554"/>
                      <a:pt x="1168" y="569"/>
                      <a:pt x="1771" y="569"/>
                    </a:cubicBezTo>
                    <a:cubicBezTo>
                      <a:pt x="2194" y="569"/>
                      <a:pt x="2515" y="562"/>
                      <a:pt x="2523" y="562"/>
                    </a:cubicBezTo>
                    <a:cubicBezTo>
                      <a:pt x="2528" y="562"/>
                      <a:pt x="2528" y="562"/>
                      <a:pt x="2528" y="558"/>
                    </a:cubicBezTo>
                    <a:cubicBezTo>
                      <a:pt x="2528" y="554"/>
                      <a:pt x="2528" y="554"/>
                      <a:pt x="2523" y="554"/>
                    </a:cubicBezTo>
                    <a:cubicBezTo>
                      <a:pt x="2516" y="554"/>
                      <a:pt x="2200" y="562"/>
                      <a:pt x="1788" y="562"/>
                    </a:cubicBezTo>
                    <a:cubicBezTo>
                      <a:pt x="1186" y="562"/>
                      <a:pt x="379" y="545"/>
                      <a:pt x="29" y="460"/>
                    </a:cubicBezTo>
                    <a:cubicBezTo>
                      <a:pt x="9" y="301"/>
                      <a:pt x="57" y="45"/>
                      <a:pt x="62" y="8"/>
                    </a:cubicBezTo>
                    <a:cubicBezTo>
                      <a:pt x="125" y="20"/>
                      <a:pt x="851" y="134"/>
                      <a:pt x="1687" y="134"/>
                    </a:cubicBezTo>
                    <a:cubicBezTo>
                      <a:pt x="2029" y="134"/>
                      <a:pt x="2389" y="115"/>
                      <a:pt x="2731" y="62"/>
                    </a:cubicBezTo>
                    <a:lnTo>
                      <a:pt x="2735" y="57"/>
                    </a:lnTo>
                    <a:cubicBezTo>
                      <a:pt x="2735" y="53"/>
                      <a:pt x="2731" y="53"/>
                      <a:pt x="2727" y="53"/>
                    </a:cubicBezTo>
                    <a:cubicBezTo>
                      <a:pt x="2389" y="106"/>
                      <a:pt x="2031" y="125"/>
                      <a:pt x="1692" y="125"/>
                    </a:cubicBezTo>
                    <a:cubicBezTo>
                      <a:pt x="822" y="125"/>
                      <a:pt x="71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9"/>
              <p:cNvSpPr/>
              <p:nvPr/>
            </p:nvSpPr>
            <p:spPr>
              <a:xfrm>
                <a:off x="6371691" y="2551450"/>
                <a:ext cx="144023" cy="230385"/>
              </a:xfrm>
              <a:custGeom>
                <a:rect b="b" l="l" r="r" t="t"/>
                <a:pathLst>
                  <a:path extrusionOk="0" h="2377" w="1486">
                    <a:moveTo>
                      <a:pt x="90" y="1"/>
                    </a:moveTo>
                    <a:cubicBezTo>
                      <a:pt x="90" y="1"/>
                      <a:pt x="77" y="17"/>
                      <a:pt x="53" y="42"/>
                    </a:cubicBezTo>
                    <a:cubicBezTo>
                      <a:pt x="49" y="46"/>
                      <a:pt x="45" y="50"/>
                      <a:pt x="45" y="54"/>
                    </a:cubicBezTo>
                    <a:cubicBezTo>
                      <a:pt x="33" y="66"/>
                      <a:pt x="17" y="86"/>
                      <a:pt x="0" y="102"/>
                    </a:cubicBezTo>
                    <a:cubicBezTo>
                      <a:pt x="0" y="102"/>
                      <a:pt x="928" y="388"/>
                      <a:pt x="1168" y="583"/>
                    </a:cubicBezTo>
                    <a:cubicBezTo>
                      <a:pt x="1217" y="1095"/>
                      <a:pt x="1074" y="2010"/>
                      <a:pt x="1014" y="2376"/>
                    </a:cubicBezTo>
                    <a:lnTo>
                      <a:pt x="1087" y="2372"/>
                    </a:lnTo>
                    <a:lnTo>
                      <a:pt x="1408" y="2372"/>
                    </a:lnTo>
                    <a:cubicBezTo>
                      <a:pt x="1412" y="2372"/>
                      <a:pt x="1416" y="2369"/>
                      <a:pt x="1416" y="2369"/>
                    </a:cubicBezTo>
                    <a:lnTo>
                      <a:pt x="1420" y="2369"/>
                    </a:lnTo>
                    <a:cubicBezTo>
                      <a:pt x="1420" y="2369"/>
                      <a:pt x="1485" y="1209"/>
                      <a:pt x="1465" y="538"/>
                    </a:cubicBezTo>
                    <a:lnTo>
                      <a:pt x="1465" y="489"/>
                    </a:lnTo>
                    <a:cubicBezTo>
                      <a:pt x="1465" y="457"/>
                      <a:pt x="1461" y="424"/>
                      <a:pt x="1461" y="395"/>
                    </a:cubicBezTo>
                    <a:cubicBezTo>
                      <a:pt x="1290" y="326"/>
                      <a:pt x="1087" y="249"/>
                      <a:pt x="883" y="183"/>
                    </a:cubicBezTo>
                    <a:cubicBezTo>
                      <a:pt x="858" y="176"/>
                      <a:pt x="834" y="168"/>
                      <a:pt x="810" y="159"/>
                    </a:cubicBezTo>
                    <a:cubicBezTo>
                      <a:pt x="794" y="155"/>
                      <a:pt x="781" y="151"/>
                      <a:pt x="766" y="147"/>
                    </a:cubicBezTo>
                    <a:cubicBezTo>
                      <a:pt x="761" y="147"/>
                      <a:pt x="757" y="143"/>
                      <a:pt x="753" y="143"/>
                    </a:cubicBezTo>
                    <a:cubicBezTo>
                      <a:pt x="729" y="135"/>
                      <a:pt x="704" y="127"/>
                      <a:pt x="680" y="123"/>
                    </a:cubicBezTo>
                    <a:cubicBezTo>
                      <a:pt x="672" y="119"/>
                      <a:pt x="659" y="119"/>
                      <a:pt x="651" y="115"/>
                    </a:cubicBezTo>
                    <a:cubicBezTo>
                      <a:pt x="623" y="106"/>
                      <a:pt x="595" y="102"/>
                      <a:pt x="570" y="95"/>
                    </a:cubicBezTo>
                    <a:cubicBezTo>
                      <a:pt x="565" y="95"/>
                      <a:pt x="562" y="91"/>
                      <a:pt x="558" y="91"/>
                    </a:cubicBezTo>
                    <a:cubicBezTo>
                      <a:pt x="481" y="74"/>
                      <a:pt x="407" y="58"/>
                      <a:pt x="338" y="42"/>
                    </a:cubicBezTo>
                    <a:cubicBezTo>
                      <a:pt x="314" y="37"/>
                      <a:pt x="289" y="33"/>
                      <a:pt x="265" y="29"/>
                    </a:cubicBezTo>
                    <a:cubicBezTo>
                      <a:pt x="253" y="25"/>
                      <a:pt x="236" y="25"/>
                      <a:pt x="224" y="21"/>
                    </a:cubicBezTo>
                    <a:lnTo>
                      <a:pt x="220" y="21"/>
                    </a:lnTo>
                    <a:cubicBezTo>
                      <a:pt x="208" y="17"/>
                      <a:pt x="195" y="17"/>
                      <a:pt x="184" y="13"/>
                    </a:cubicBezTo>
                    <a:cubicBezTo>
                      <a:pt x="167" y="13"/>
                      <a:pt x="155" y="9"/>
                      <a:pt x="139" y="9"/>
                    </a:cubicBezTo>
                    <a:cubicBezTo>
                      <a:pt x="131" y="5"/>
                      <a:pt x="126" y="5"/>
                      <a:pt x="118" y="5"/>
                    </a:cubicBezTo>
                    <a:cubicBezTo>
                      <a:pt x="110" y="1"/>
                      <a:pt x="98" y="1"/>
                      <a:pt x="90" y="1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9"/>
              <p:cNvSpPr/>
              <p:nvPr/>
            </p:nvSpPr>
            <p:spPr>
              <a:xfrm>
                <a:off x="6200528" y="1739225"/>
                <a:ext cx="226017" cy="73080"/>
              </a:xfrm>
              <a:custGeom>
                <a:rect b="b" l="l" r="r" t="t"/>
                <a:pathLst>
                  <a:path extrusionOk="0" h="754" w="2332">
                    <a:moveTo>
                      <a:pt x="2331" y="1"/>
                    </a:moveTo>
                    <a:lnTo>
                      <a:pt x="2006" y="485"/>
                    </a:lnTo>
                    <a:lnTo>
                      <a:pt x="1" y="753"/>
                    </a:lnTo>
                    <a:lnTo>
                      <a:pt x="2202" y="680"/>
                    </a:lnTo>
                    <a:lnTo>
                      <a:pt x="233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9"/>
              <p:cNvSpPr/>
              <p:nvPr/>
            </p:nvSpPr>
            <p:spPr>
              <a:xfrm>
                <a:off x="5830289" y="1739225"/>
                <a:ext cx="148385" cy="1156576"/>
              </a:xfrm>
              <a:custGeom>
                <a:rect b="b" l="l" r="r" t="t"/>
                <a:pathLst>
                  <a:path extrusionOk="0" h="11933" w="1531">
                    <a:moveTo>
                      <a:pt x="689" y="1"/>
                    </a:moveTo>
                    <a:cubicBezTo>
                      <a:pt x="591" y="61"/>
                      <a:pt x="420" y="175"/>
                      <a:pt x="420" y="228"/>
                    </a:cubicBezTo>
                    <a:cubicBezTo>
                      <a:pt x="420" y="232"/>
                      <a:pt x="424" y="237"/>
                      <a:pt x="424" y="241"/>
                    </a:cubicBezTo>
                    <a:cubicBezTo>
                      <a:pt x="453" y="298"/>
                      <a:pt x="534" y="301"/>
                      <a:pt x="550" y="301"/>
                    </a:cubicBezTo>
                    <a:cubicBezTo>
                      <a:pt x="550" y="301"/>
                      <a:pt x="509" y="339"/>
                      <a:pt x="469" y="387"/>
                    </a:cubicBezTo>
                    <a:cubicBezTo>
                      <a:pt x="432" y="436"/>
                      <a:pt x="396" y="493"/>
                      <a:pt x="391" y="542"/>
                    </a:cubicBezTo>
                    <a:cubicBezTo>
                      <a:pt x="391" y="546"/>
                      <a:pt x="396" y="549"/>
                      <a:pt x="396" y="554"/>
                    </a:cubicBezTo>
                    <a:cubicBezTo>
                      <a:pt x="412" y="652"/>
                      <a:pt x="530" y="716"/>
                      <a:pt x="530" y="716"/>
                    </a:cubicBezTo>
                    <a:cubicBezTo>
                      <a:pt x="530" y="716"/>
                      <a:pt x="586" y="1604"/>
                      <a:pt x="586" y="2917"/>
                    </a:cubicBezTo>
                    <a:cubicBezTo>
                      <a:pt x="586" y="4244"/>
                      <a:pt x="530" y="6009"/>
                      <a:pt x="302" y="7746"/>
                    </a:cubicBezTo>
                    <a:cubicBezTo>
                      <a:pt x="302" y="7746"/>
                      <a:pt x="34" y="8223"/>
                      <a:pt x="5" y="8600"/>
                    </a:cubicBezTo>
                    <a:cubicBezTo>
                      <a:pt x="0" y="8634"/>
                      <a:pt x="0" y="8674"/>
                      <a:pt x="0" y="8722"/>
                    </a:cubicBezTo>
                    <a:cubicBezTo>
                      <a:pt x="0" y="9130"/>
                      <a:pt x="74" y="10057"/>
                      <a:pt x="74" y="10667"/>
                    </a:cubicBezTo>
                    <a:cubicBezTo>
                      <a:pt x="74" y="10846"/>
                      <a:pt x="70" y="10996"/>
                      <a:pt x="54" y="11099"/>
                    </a:cubicBezTo>
                    <a:cubicBezTo>
                      <a:pt x="111" y="11159"/>
                      <a:pt x="201" y="11229"/>
                      <a:pt x="306" y="11302"/>
                    </a:cubicBezTo>
                    <a:cubicBezTo>
                      <a:pt x="505" y="11436"/>
                      <a:pt x="782" y="11587"/>
                      <a:pt x="1079" y="11729"/>
                    </a:cubicBezTo>
                    <a:cubicBezTo>
                      <a:pt x="1226" y="11798"/>
                      <a:pt x="1376" y="11867"/>
                      <a:pt x="1530" y="11933"/>
                    </a:cubicBezTo>
                    <a:cubicBezTo>
                      <a:pt x="1376" y="11538"/>
                      <a:pt x="1071" y="10688"/>
                      <a:pt x="952" y="9878"/>
                    </a:cubicBezTo>
                    <a:cubicBezTo>
                      <a:pt x="798" y="8780"/>
                      <a:pt x="952" y="712"/>
                      <a:pt x="952" y="712"/>
                    </a:cubicBezTo>
                    <a:cubicBezTo>
                      <a:pt x="952" y="712"/>
                      <a:pt x="497" y="635"/>
                      <a:pt x="460" y="574"/>
                    </a:cubicBezTo>
                    <a:cubicBezTo>
                      <a:pt x="428" y="517"/>
                      <a:pt x="672" y="257"/>
                      <a:pt x="672" y="257"/>
                    </a:cubicBezTo>
                    <a:cubicBezTo>
                      <a:pt x="672" y="257"/>
                      <a:pt x="485" y="249"/>
                      <a:pt x="485" y="208"/>
                    </a:cubicBezTo>
                    <a:cubicBezTo>
                      <a:pt x="485" y="172"/>
                      <a:pt x="689" y="1"/>
                      <a:pt x="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9"/>
              <p:cNvSpPr/>
              <p:nvPr/>
            </p:nvSpPr>
            <p:spPr>
              <a:xfrm>
                <a:off x="5859947" y="2834533"/>
                <a:ext cx="75016" cy="41483"/>
              </a:xfrm>
              <a:custGeom>
                <a:rect b="b" l="l" r="r" t="t"/>
                <a:pathLst>
                  <a:path extrusionOk="0" h="428" w="774">
                    <a:moveTo>
                      <a:pt x="0" y="1"/>
                    </a:moveTo>
                    <a:cubicBezTo>
                      <a:pt x="199" y="135"/>
                      <a:pt x="476" y="286"/>
                      <a:pt x="773" y="428"/>
                    </a:cubicBezTo>
                    <a:cubicBezTo>
                      <a:pt x="476" y="286"/>
                      <a:pt x="199" y="135"/>
                      <a:pt x="0" y="1"/>
                    </a:cubicBezTo>
                    <a:close/>
                  </a:path>
                </a:pathLst>
              </a:custGeom>
              <a:solidFill>
                <a:srgbClr val="4E6A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9"/>
              <p:cNvSpPr/>
              <p:nvPr/>
            </p:nvSpPr>
            <p:spPr>
              <a:xfrm>
                <a:off x="5846863" y="2174887"/>
                <a:ext cx="95563" cy="342040"/>
              </a:xfrm>
              <a:custGeom>
                <a:rect b="b" l="l" r="r" t="t"/>
                <a:pathLst>
                  <a:path extrusionOk="0" h="3529" w="986">
                    <a:moveTo>
                      <a:pt x="208" y="1"/>
                    </a:moveTo>
                    <a:lnTo>
                      <a:pt x="208" y="1"/>
                    </a:lnTo>
                    <a:cubicBezTo>
                      <a:pt x="220" y="761"/>
                      <a:pt x="0" y="3394"/>
                      <a:pt x="0" y="3394"/>
                    </a:cubicBezTo>
                    <a:lnTo>
                      <a:pt x="867" y="3528"/>
                    </a:lnTo>
                    <a:cubicBezTo>
                      <a:pt x="867" y="3528"/>
                      <a:pt x="985" y="990"/>
                      <a:pt x="928" y="70"/>
                    </a:cubicBezTo>
                    <a:cubicBezTo>
                      <a:pt x="359" y="57"/>
                      <a:pt x="208" y="1"/>
                      <a:pt x="2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9"/>
              <p:cNvSpPr/>
              <p:nvPr/>
            </p:nvSpPr>
            <p:spPr>
              <a:xfrm>
                <a:off x="5866247" y="2171785"/>
                <a:ext cx="74144" cy="35571"/>
              </a:xfrm>
              <a:custGeom>
                <a:rect b="b" l="l" r="r" t="t"/>
                <a:pathLst>
                  <a:path extrusionOk="0" h="367" w="765">
                    <a:moveTo>
                      <a:pt x="12" y="8"/>
                    </a:moveTo>
                    <a:lnTo>
                      <a:pt x="757" y="70"/>
                    </a:lnTo>
                    <a:lnTo>
                      <a:pt x="757" y="358"/>
                    </a:lnTo>
                    <a:lnTo>
                      <a:pt x="12" y="265"/>
                    </a:lnTo>
                    <a:lnTo>
                      <a:pt x="12" y="8"/>
                    </a:lnTo>
                    <a:close/>
                    <a:moveTo>
                      <a:pt x="4" y="1"/>
                    </a:moveTo>
                    <a:lnTo>
                      <a:pt x="4" y="5"/>
                    </a:lnTo>
                    <a:lnTo>
                      <a:pt x="1" y="269"/>
                    </a:lnTo>
                    <a:cubicBezTo>
                      <a:pt x="1" y="273"/>
                      <a:pt x="4" y="273"/>
                      <a:pt x="4" y="273"/>
                    </a:cubicBezTo>
                    <a:lnTo>
                      <a:pt x="761" y="367"/>
                    </a:lnTo>
                    <a:lnTo>
                      <a:pt x="765" y="363"/>
                    </a:lnTo>
                    <a:lnTo>
                      <a:pt x="765" y="65"/>
                    </a:lnTo>
                    <a:cubicBezTo>
                      <a:pt x="765" y="61"/>
                      <a:pt x="761" y="57"/>
                      <a:pt x="761" y="57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9"/>
              <p:cNvSpPr/>
              <p:nvPr/>
            </p:nvSpPr>
            <p:spPr>
              <a:xfrm>
                <a:off x="5874098" y="1665565"/>
                <a:ext cx="520945" cy="63581"/>
              </a:xfrm>
              <a:custGeom>
                <a:rect b="b" l="l" r="r" t="t"/>
                <a:pathLst>
                  <a:path extrusionOk="0" h="656" w="5375">
                    <a:moveTo>
                      <a:pt x="1" y="0"/>
                    </a:moveTo>
                    <a:lnTo>
                      <a:pt x="192" y="480"/>
                    </a:lnTo>
                    <a:cubicBezTo>
                      <a:pt x="908" y="606"/>
                      <a:pt x="1563" y="655"/>
                      <a:pt x="2152" y="655"/>
                    </a:cubicBezTo>
                    <a:cubicBezTo>
                      <a:pt x="4000" y="655"/>
                      <a:pt x="5171" y="167"/>
                      <a:pt x="5374" y="0"/>
                    </a:cubicBezTo>
                    <a:lnTo>
                      <a:pt x="5374" y="0"/>
                    </a:lnTo>
                    <a:cubicBezTo>
                      <a:pt x="4390" y="317"/>
                      <a:pt x="3463" y="423"/>
                      <a:pt x="2665" y="423"/>
                    </a:cubicBezTo>
                    <a:cubicBezTo>
                      <a:pt x="1075" y="423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9"/>
              <p:cNvSpPr/>
              <p:nvPr/>
            </p:nvSpPr>
            <p:spPr>
              <a:xfrm>
                <a:off x="6098470" y="2903153"/>
                <a:ext cx="160112" cy="1626553"/>
              </a:xfrm>
              <a:custGeom>
                <a:rect b="b" l="l" r="r" t="t"/>
                <a:pathLst>
                  <a:path extrusionOk="0" h="16782" w="1652">
                    <a:moveTo>
                      <a:pt x="301" y="1"/>
                    </a:moveTo>
                    <a:lnTo>
                      <a:pt x="1375" y="4045"/>
                    </a:lnTo>
                    <a:lnTo>
                      <a:pt x="834" y="7364"/>
                    </a:lnTo>
                    <a:cubicBezTo>
                      <a:pt x="834" y="7364"/>
                      <a:pt x="0" y="8841"/>
                      <a:pt x="802" y="16781"/>
                    </a:cubicBezTo>
                    <a:cubicBezTo>
                      <a:pt x="866" y="16757"/>
                      <a:pt x="936" y="16725"/>
                      <a:pt x="1005" y="16696"/>
                    </a:cubicBezTo>
                    <a:cubicBezTo>
                      <a:pt x="1001" y="16595"/>
                      <a:pt x="997" y="16488"/>
                      <a:pt x="997" y="16375"/>
                    </a:cubicBezTo>
                    <a:cubicBezTo>
                      <a:pt x="997" y="14670"/>
                      <a:pt x="1489" y="11387"/>
                      <a:pt x="1603" y="10448"/>
                    </a:cubicBezTo>
                    <a:cubicBezTo>
                      <a:pt x="1632" y="10200"/>
                      <a:pt x="1651" y="9943"/>
                      <a:pt x="1651" y="9683"/>
                    </a:cubicBezTo>
                    <a:cubicBezTo>
                      <a:pt x="1651" y="8869"/>
                      <a:pt x="1481" y="8015"/>
                      <a:pt x="1009" y="7368"/>
                    </a:cubicBezTo>
                    <a:cubicBezTo>
                      <a:pt x="1152" y="6486"/>
                      <a:pt x="1432" y="4594"/>
                      <a:pt x="1623" y="3296"/>
                    </a:cubicBezTo>
                    <a:cubicBezTo>
                      <a:pt x="1306" y="1925"/>
                      <a:pt x="1095" y="273"/>
                      <a:pt x="1095" y="273"/>
                    </a:cubicBezTo>
                    <a:cubicBezTo>
                      <a:pt x="578" y="147"/>
                      <a:pt x="301" y="1"/>
                      <a:pt x="3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9"/>
              <p:cNvSpPr/>
              <p:nvPr/>
            </p:nvSpPr>
            <p:spPr>
              <a:xfrm>
                <a:off x="6038089" y="1362686"/>
                <a:ext cx="90039" cy="1540971"/>
              </a:xfrm>
              <a:custGeom>
                <a:rect b="b" l="l" r="r" t="t"/>
                <a:pathLst>
                  <a:path extrusionOk="0" h="15899" w="929">
                    <a:moveTo>
                      <a:pt x="4" y="1"/>
                    </a:moveTo>
                    <a:lnTo>
                      <a:pt x="1" y="5"/>
                    </a:lnTo>
                    <a:cubicBezTo>
                      <a:pt x="269" y="1335"/>
                      <a:pt x="875" y="2535"/>
                      <a:pt x="900" y="2579"/>
                    </a:cubicBezTo>
                    <a:cubicBezTo>
                      <a:pt x="505" y="6265"/>
                      <a:pt x="530" y="9691"/>
                      <a:pt x="623" y="11912"/>
                    </a:cubicBezTo>
                    <a:cubicBezTo>
                      <a:pt x="721" y="14320"/>
                      <a:pt x="916" y="15878"/>
                      <a:pt x="920" y="15895"/>
                    </a:cubicBezTo>
                    <a:cubicBezTo>
                      <a:pt x="920" y="15895"/>
                      <a:pt x="920" y="15899"/>
                      <a:pt x="924" y="15899"/>
                    </a:cubicBezTo>
                    <a:cubicBezTo>
                      <a:pt x="928" y="15899"/>
                      <a:pt x="928" y="15895"/>
                      <a:pt x="928" y="15895"/>
                    </a:cubicBezTo>
                    <a:cubicBezTo>
                      <a:pt x="928" y="15878"/>
                      <a:pt x="733" y="14320"/>
                      <a:pt x="631" y="11912"/>
                    </a:cubicBezTo>
                    <a:cubicBezTo>
                      <a:pt x="541" y="9691"/>
                      <a:pt x="513" y="6265"/>
                      <a:pt x="908" y="2579"/>
                    </a:cubicBezTo>
                    <a:lnTo>
                      <a:pt x="908" y="2575"/>
                    </a:lnTo>
                    <a:cubicBezTo>
                      <a:pt x="904" y="2564"/>
                      <a:pt x="282" y="1351"/>
                      <a:pt x="9" y="5"/>
                    </a:cubicBezTo>
                    <a:cubicBezTo>
                      <a:pt x="9" y="1"/>
                      <a:pt x="9" y="1"/>
                      <a:pt x="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9"/>
              <p:cNvSpPr/>
              <p:nvPr/>
            </p:nvSpPr>
            <p:spPr>
              <a:xfrm>
                <a:off x="6226213" y="2927577"/>
                <a:ext cx="315475" cy="20644"/>
              </a:xfrm>
              <a:custGeom>
                <a:rect b="b" l="l" r="r" t="t"/>
                <a:pathLst>
                  <a:path extrusionOk="0" h="213" w="3255">
                    <a:moveTo>
                      <a:pt x="3255" y="1"/>
                    </a:moveTo>
                    <a:lnTo>
                      <a:pt x="3255" y="1"/>
                    </a:lnTo>
                    <a:cubicBezTo>
                      <a:pt x="3223" y="8"/>
                      <a:pt x="3192" y="15"/>
                      <a:pt x="3161" y="21"/>
                    </a:cubicBezTo>
                    <a:lnTo>
                      <a:pt x="3174" y="21"/>
                    </a:lnTo>
                    <a:cubicBezTo>
                      <a:pt x="3189" y="17"/>
                      <a:pt x="3206" y="13"/>
                      <a:pt x="3222" y="9"/>
                    </a:cubicBezTo>
                    <a:cubicBezTo>
                      <a:pt x="3234" y="5"/>
                      <a:pt x="3247" y="5"/>
                      <a:pt x="3255" y="1"/>
                    </a:cubicBezTo>
                    <a:close/>
                    <a:moveTo>
                      <a:pt x="3161" y="21"/>
                    </a:moveTo>
                    <a:cubicBezTo>
                      <a:pt x="3160" y="21"/>
                      <a:pt x="3159" y="21"/>
                      <a:pt x="3158" y="22"/>
                    </a:cubicBezTo>
                    <a:lnTo>
                      <a:pt x="3158" y="22"/>
                    </a:lnTo>
                    <a:cubicBezTo>
                      <a:pt x="3159" y="22"/>
                      <a:pt x="3160" y="21"/>
                      <a:pt x="3161" y="21"/>
                    </a:cubicBezTo>
                    <a:close/>
                    <a:moveTo>
                      <a:pt x="1" y="74"/>
                    </a:moveTo>
                    <a:lnTo>
                      <a:pt x="1" y="74"/>
                    </a:lnTo>
                    <a:cubicBezTo>
                      <a:pt x="29" y="79"/>
                      <a:pt x="60" y="85"/>
                      <a:pt x="93" y="91"/>
                    </a:cubicBezTo>
                    <a:lnTo>
                      <a:pt x="93" y="91"/>
                    </a:lnTo>
                    <a:cubicBezTo>
                      <a:pt x="59" y="84"/>
                      <a:pt x="28" y="77"/>
                      <a:pt x="1" y="74"/>
                    </a:cubicBezTo>
                    <a:close/>
                    <a:moveTo>
                      <a:pt x="93" y="91"/>
                    </a:moveTo>
                    <a:cubicBezTo>
                      <a:pt x="98" y="92"/>
                      <a:pt x="104" y="93"/>
                      <a:pt x="110" y="94"/>
                    </a:cubicBezTo>
                    <a:cubicBezTo>
                      <a:pt x="123" y="98"/>
                      <a:pt x="138" y="98"/>
                      <a:pt x="155" y="102"/>
                    </a:cubicBezTo>
                    <a:lnTo>
                      <a:pt x="163" y="102"/>
                    </a:lnTo>
                    <a:cubicBezTo>
                      <a:pt x="139" y="99"/>
                      <a:pt x="116" y="95"/>
                      <a:pt x="93" y="91"/>
                    </a:cubicBezTo>
                    <a:close/>
                    <a:moveTo>
                      <a:pt x="3158" y="22"/>
                    </a:moveTo>
                    <a:cubicBezTo>
                      <a:pt x="2989" y="58"/>
                      <a:pt x="2826" y="88"/>
                      <a:pt x="2666" y="113"/>
                    </a:cubicBezTo>
                    <a:lnTo>
                      <a:pt x="2666" y="113"/>
                    </a:lnTo>
                    <a:cubicBezTo>
                      <a:pt x="2823" y="89"/>
                      <a:pt x="2984" y="59"/>
                      <a:pt x="3149" y="25"/>
                    </a:cubicBezTo>
                    <a:cubicBezTo>
                      <a:pt x="3152" y="25"/>
                      <a:pt x="3155" y="23"/>
                      <a:pt x="3158" y="22"/>
                    </a:cubicBezTo>
                    <a:close/>
                    <a:moveTo>
                      <a:pt x="375" y="140"/>
                    </a:moveTo>
                    <a:cubicBezTo>
                      <a:pt x="459" y="151"/>
                      <a:pt x="543" y="160"/>
                      <a:pt x="631" y="172"/>
                    </a:cubicBezTo>
                    <a:lnTo>
                      <a:pt x="635" y="172"/>
                    </a:lnTo>
                    <a:cubicBezTo>
                      <a:pt x="543" y="160"/>
                      <a:pt x="459" y="151"/>
                      <a:pt x="375" y="140"/>
                    </a:cubicBezTo>
                    <a:close/>
                    <a:moveTo>
                      <a:pt x="2666" y="113"/>
                    </a:moveTo>
                    <a:cubicBezTo>
                      <a:pt x="2209" y="183"/>
                      <a:pt x="1789" y="213"/>
                      <a:pt x="1407" y="213"/>
                    </a:cubicBezTo>
                    <a:cubicBezTo>
                      <a:pt x="1787" y="213"/>
                      <a:pt x="2208" y="184"/>
                      <a:pt x="2666" y="113"/>
                    </a:cubicBezTo>
                    <a:close/>
                  </a:path>
                </a:pathLst>
              </a:custGeom>
              <a:solidFill>
                <a:srgbClr val="C5BF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9"/>
              <p:cNvSpPr/>
              <p:nvPr/>
            </p:nvSpPr>
            <p:spPr>
              <a:xfrm>
                <a:off x="6204502" y="2777446"/>
                <a:ext cx="388455" cy="186576"/>
              </a:xfrm>
              <a:custGeom>
                <a:rect b="b" l="l" r="r" t="t"/>
                <a:pathLst>
                  <a:path extrusionOk="0" h="1925" w="4008">
                    <a:moveTo>
                      <a:pt x="4008" y="0"/>
                    </a:moveTo>
                    <a:lnTo>
                      <a:pt x="3479" y="1550"/>
                    </a:lnTo>
                    <a:cubicBezTo>
                      <a:pt x="2787" y="1705"/>
                      <a:pt x="2168" y="1762"/>
                      <a:pt x="1631" y="1762"/>
                    </a:cubicBezTo>
                    <a:cubicBezTo>
                      <a:pt x="1363" y="1762"/>
                      <a:pt x="1115" y="1745"/>
                      <a:pt x="891" y="1724"/>
                    </a:cubicBezTo>
                    <a:lnTo>
                      <a:pt x="887" y="1724"/>
                    </a:lnTo>
                    <a:lnTo>
                      <a:pt x="884" y="1721"/>
                    </a:lnTo>
                    <a:lnTo>
                      <a:pt x="859" y="1721"/>
                    </a:lnTo>
                    <a:cubicBezTo>
                      <a:pt x="765" y="1709"/>
                      <a:pt x="679" y="1700"/>
                      <a:pt x="595" y="1688"/>
                    </a:cubicBezTo>
                    <a:cubicBezTo>
                      <a:pt x="574" y="1684"/>
                      <a:pt x="554" y="1681"/>
                      <a:pt x="533" y="1676"/>
                    </a:cubicBezTo>
                    <a:cubicBezTo>
                      <a:pt x="505" y="1672"/>
                      <a:pt x="473" y="1668"/>
                      <a:pt x="444" y="1664"/>
                    </a:cubicBezTo>
                    <a:cubicBezTo>
                      <a:pt x="435" y="1660"/>
                      <a:pt x="432" y="1660"/>
                      <a:pt x="424" y="1660"/>
                    </a:cubicBezTo>
                    <a:lnTo>
                      <a:pt x="420" y="1660"/>
                    </a:lnTo>
                    <a:cubicBezTo>
                      <a:pt x="407" y="1656"/>
                      <a:pt x="395" y="1656"/>
                      <a:pt x="387" y="1651"/>
                    </a:cubicBezTo>
                    <a:lnTo>
                      <a:pt x="379" y="1651"/>
                    </a:lnTo>
                    <a:cubicBezTo>
                      <a:pt x="362" y="1647"/>
                      <a:pt x="347" y="1647"/>
                      <a:pt x="334" y="1643"/>
                    </a:cubicBezTo>
                    <a:cubicBezTo>
                      <a:pt x="294" y="1636"/>
                      <a:pt x="257" y="1627"/>
                      <a:pt x="225" y="1623"/>
                    </a:cubicBezTo>
                    <a:cubicBezTo>
                      <a:pt x="208" y="1619"/>
                      <a:pt x="191" y="1615"/>
                      <a:pt x="176" y="1611"/>
                    </a:cubicBezTo>
                    <a:cubicBezTo>
                      <a:pt x="163" y="1607"/>
                      <a:pt x="151" y="1607"/>
                      <a:pt x="139" y="1602"/>
                    </a:cubicBezTo>
                    <a:cubicBezTo>
                      <a:pt x="90" y="1591"/>
                      <a:pt x="45" y="1583"/>
                      <a:pt x="1" y="1570"/>
                    </a:cubicBezTo>
                    <a:lnTo>
                      <a:pt x="1" y="1570"/>
                    </a:lnTo>
                    <a:cubicBezTo>
                      <a:pt x="25" y="1583"/>
                      <a:pt x="802" y="1925"/>
                      <a:pt x="2173" y="1925"/>
                    </a:cubicBezTo>
                    <a:cubicBezTo>
                      <a:pt x="2665" y="1925"/>
                      <a:pt x="3235" y="1880"/>
                      <a:pt x="3873" y="1762"/>
                    </a:cubicBezTo>
                    <a:lnTo>
                      <a:pt x="40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9"/>
              <p:cNvSpPr/>
              <p:nvPr/>
            </p:nvSpPr>
            <p:spPr>
              <a:xfrm>
                <a:off x="6287370" y="2777446"/>
                <a:ext cx="305589" cy="166804"/>
              </a:xfrm>
              <a:custGeom>
                <a:rect b="b" l="l" r="r" t="t"/>
                <a:pathLst>
                  <a:path extrusionOk="0" h="1721" w="3153">
                    <a:moveTo>
                      <a:pt x="20" y="1721"/>
                    </a:moveTo>
                    <a:lnTo>
                      <a:pt x="20" y="1721"/>
                    </a:lnTo>
                    <a:lnTo>
                      <a:pt x="25" y="1721"/>
                    </a:lnTo>
                    <a:lnTo>
                      <a:pt x="25" y="1721"/>
                    </a:lnTo>
                    <a:lnTo>
                      <a:pt x="20" y="1721"/>
                    </a:lnTo>
                    <a:close/>
                    <a:moveTo>
                      <a:pt x="12" y="1721"/>
                    </a:moveTo>
                    <a:lnTo>
                      <a:pt x="12" y="1721"/>
                    </a:lnTo>
                    <a:lnTo>
                      <a:pt x="16" y="1721"/>
                    </a:lnTo>
                    <a:lnTo>
                      <a:pt x="16" y="1721"/>
                    </a:lnTo>
                    <a:lnTo>
                      <a:pt x="12" y="1721"/>
                    </a:lnTo>
                    <a:close/>
                    <a:moveTo>
                      <a:pt x="4" y="1721"/>
                    </a:moveTo>
                    <a:lnTo>
                      <a:pt x="4" y="1721"/>
                    </a:lnTo>
                    <a:lnTo>
                      <a:pt x="8" y="1721"/>
                    </a:lnTo>
                    <a:lnTo>
                      <a:pt x="8" y="1721"/>
                    </a:lnTo>
                    <a:lnTo>
                      <a:pt x="4" y="1721"/>
                    </a:lnTo>
                    <a:close/>
                    <a:moveTo>
                      <a:pt x="0" y="1721"/>
                    </a:moveTo>
                    <a:lnTo>
                      <a:pt x="0" y="1721"/>
                    </a:lnTo>
                    <a:lnTo>
                      <a:pt x="4" y="1721"/>
                    </a:lnTo>
                    <a:lnTo>
                      <a:pt x="4" y="1721"/>
                    </a:lnTo>
                    <a:lnTo>
                      <a:pt x="0" y="1721"/>
                    </a:lnTo>
                    <a:close/>
                    <a:moveTo>
                      <a:pt x="2530" y="1570"/>
                    </a:moveTo>
                    <a:cubicBezTo>
                      <a:pt x="2526" y="1570"/>
                      <a:pt x="2522" y="1574"/>
                      <a:pt x="2518" y="1574"/>
                    </a:cubicBezTo>
                    <a:cubicBezTo>
                      <a:pt x="2522" y="1574"/>
                      <a:pt x="2526" y="1570"/>
                      <a:pt x="2530" y="1570"/>
                    </a:cubicBezTo>
                    <a:close/>
                    <a:moveTo>
                      <a:pt x="2591" y="1558"/>
                    </a:moveTo>
                    <a:cubicBezTo>
                      <a:pt x="2575" y="1562"/>
                      <a:pt x="2558" y="1566"/>
                      <a:pt x="2543" y="1570"/>
                    </a:cubicBezTo>
                    <a:cubicBezTo>
                      <a:pt x="2558" y="1566"/>
                      <a:pt x="2575" y="1562"/>
                      <a:pt x="2591" y="1558"/>
                    </a:cubicBezTo>
                    <a:close/>
                    <a:moveTo>
                      <a:pt x="2591" y="1558"/>
                    </a:moveTo>
                    <a:lnTo>
                      <a:pt x="2591" y="1558"/>
                    </a:lnTo>
                    <a:lnTo>
                      <a:pt x="2591" y="1558"/>
                    </a:lnTo>
                    <a:close/>
                    <a:moveTo>
                      <a:pt x="3153" y="0"/>
                    </a:moveTo>
                    <a:lnTo>
                      <a:pt x="2624" y="1550"/>
                    </a:lnTo>
                    <a:lnTo>
                      <a:pt x="2624" y="1550"/>
                    </a:lnTo>
                    <a:lnTo>
                      <a:pt x="2624" y="1550"/>
                    </a:lnTo>
                    <a:lnTo>
                      <a:pt x="3153" y="0"/>
                    </a:lnTo>
                    <a:close/>
                  </a:path>
                </a:pathLst>
              </a:custGeom>
              <a:solidFill>
                <a:srgbClr val="B4B6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9"/>
              <p:cNvSpPr/>
              <p:nvPr/>
            </p:nvSpPr>
            <p:spPr>
              <a:xfrm>
                <a:off x="6287758" y="2944151"/>
                <a:ext cx="2423" cy="97"/>
              </a:xfrm>
              <a:custGeom>
                <a:rect b="b" l="l" r="r" t="t"/>
                <a:pathLst>
                  <a:path extrusionOk="0" h="1" w="25">
                    <a:moveTo>
                      <a:pt x="21" y="1"/>
                    </a:moveTo>
                    <a:lnTo>
                      <a:pt x="25" y="1"/>
                    </a:lnTo>
                    <a:lnTo>
                      <a:pt x="21" y="1"/>
                    </a:lnTo>
                    <a:lnTo>
                      <a:pt x="21" y="1"/>
                    </a:lnTo>
                    <a:close/>
                    <a:moveTo>
                      <a:pt x="12" y="1"/>
                    </a:moveTo>
                    <a:lnTo>
                      <a:pt x="16" y="1"/>
                    </a:lnTo>
                    <a:lnTo>
                      <a:pt x="16" y="1"/>
                    </a:lnTo>
                    <a:lnTo>
                      <a:pt x="12" y="1"/>
                    </a:lnTo>
                    <a:lnTo>
                      <a:pt x="12" y="1"/>
                    </a:lnTo>
                    <a:close/>
                    <a:moveTo>
                      <a:pt x="4" y="1"/>
                    </a:moveTo>
                    <a:lnTo>
                      <a:pt x="8" y="1"/>
                    </a:lnTo>
                    <a:lnTo>
                      <a:pt x="8" y="1"/>
                    </a:lnTo>
                    <a:lnTo>
                      <a:pt x="4" y="1"/>
                    </a:lnTo>
                    <a:lnTo>
                      <a:pt x="4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858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9"/>
              <p:cNvSpPr/>
              <p:nvPr/>
            </p:nvSpPr>
            <p:spPr>
              <a:xfrm>
                <a:off x="6290471" y="2944538"/>
                <a:ext cx="72205" cy="3683"/>
              </a:xfrm>
              <a:custGeom>
                <a:rect b="b" l="l" r="r" t="t"/>
                <a:pathLst>
                  <a:path extrusionOk="0" h="38" w="745">
                    <a:moveTo>
                      <a:pt x="4" y="0"/>
                    </a:moveTo>
                    <a:lnTo>
                      <a:pt x="4" y="0"/>
                    </a:lnTo>
                    <a:cubicBezTo>
                      <a:pt x="228" y="21"/>
                      <a:pt x="476" y="38"/>
                      <a:pt x="744" y="38"/>
                    </a:cubicBezTo>
                    <a:cubicBezTo>
                      <a:pt x="476" y="38"/>
                      <a:pt x="228" y="21"/>
                      <a:pt x="4" y="0"/>
                    </a:cubicBez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6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9"/>
              <p:cNvSpPr/>
              <p:nvPr/>
            </p:nvSpPr>
            <p:spPr>
              <a:xfrm>
                <a:off x="6290471" y="2944538"/>
                <a:ext cx="485" cy="97"/>
              </a:xfrm>
              <a:custGeom>
                <a:rect b="b" l="l" r="r" t="t"/>
                <a:pathLst>
                  <a:path extrusionOk="0" h="1" w="5">
                    <a:moveTo>
                      <a:pt x="0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858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9"/>
              <p:cNvSpPr/>
              <p:nvPr/>
            </p:nvSpPr>
            <p:spPr>
              <a:xfrm>
                <a:off x="6471423" y="2898113"/>
                <a:ext cx="267015" cy="1671816"/>
              </a:xfrm>
              <a:custGeom>
                <a:rect b="b" l="l" r="r" t="t"/>
                <a:pathLst>
                  <a:path extrusionOk="0" h="17249" w="2755">
                    <a:moveTo>
                      <a:pt x="1876" y="0"/>
                    </a:moveTo>
                    <a:lnTo>
                      <a:pt x="1876" y="0"/>
                    </a:lnTo>
                    <a:cubicBezTo>
                      <a:pt x="1799" y="24"/>
                      <a:pt x="1729" y="32"/>
                      <a:pt x="1684" y="32"/>
                    </a:cubicBezTo>
                    <a:lnTo>
                      <a:pt x="1583" y="680"/>
                    </a:lnTo>
                    <a:lnTo>
                      <a:pt x="1738" y="744"/>
                    </a:lnTo>
                    <a:lnTo>
                      <a:pt x="1254" y="5862"/>
                    </a:lnTo>
                    <a:lnTo>
                      <a:pt x="0" y="6224"/>
                    </a:lnTo>
                    <a:lnTo>
                      <a:pt x="1254" y="6224"/>
                    </a:lnTo>
                    <a:cubicBezTo>
                      <a:pt x="1254" y="6224"/>
                      <a:pt x="1791" y="7021"/>
                      <a:pt x="1921" y="8331"/>
                    </a:cubicBezTo>
                    <a:cubicBezTo>
                      <a:pt x="1290" y="9845"/>
                      <a:pt x="1123" y="10419"/>
                      <a:pt x="1123" y="10419"/>
                    </a:cubicBezTo>
                    <a:cubicBezTo>
                      <a:pt x="1123" y="10419"/>
                      <a:pt x="1603" y="12005"/>
                      <a:pt x="1921" y="14352"/>
                    </a:cubicBezTo>
                    <a:cubicBezTo>
                      <a:pt x="2104" y="15552"/>
                      <a:pt x="554" y="16236"/>
                      <a:pt x="554" y="16382"/>
                    </a:cubicBezTo>
                    <a:cubicBezTo>
                      <a:pt x="554" y="16399"/>
                      <a:pt x="566" y="16403"/>
                      <a:pt x="586" y="16403"/>
                    </a:cubicBezTo>
                    <a:cubicBezTo>
                      <a:pt x="672" y="16403"/>
                      <a:pt x="912" y="16301"/>
                      <a:pt x="1168" y="16199"/>
                    </a:cubicBezTo>
                    <a:cubicBezTo>
                      <a:pt x="1421" y="16093"/>
                      <a:pt x="1693" y="15992"/>
                      <a:pt x="1844" y="15992"/>
                    </a:cubicBezTo>
                    <a:cubicBezTo>
                      <a:pt x="1885" y="15992"/>
                      <a:pt x="1913" y="15999"/>
                      <a:pt x="1933" y="16012"/>
                    </a:cubicBezTo>
                    <a:cubicBezTo>
                      <a:pt x="2140" y="16162"/>
                      <a:pt x="1307" y="16858"/>
                      <a:pt x="171" y="17199"/>
                    </a:cubicBezTo>
                    <a:cubicBezTo>
                      <a:pt x="269" y="17220"/>
                      <a:pt x="371" y="17233"/>
                      <a:pt x="469" y="17244"/>
                    </a:cubicBezTo>
                    <a:lnTo>
                      <a:pt x="473" y="17244"/>
                    </a:lnTo>
                    <a:cubicBezTo>
                      <a:pt x="509" y="17244"/>
                      <a:pt x="546" y="17248"/>
                      <a:pt x="586" y="17248"/>
                    </a:cubicBezTo>
                    <a:lnTo>
                      <a:pt x="708" y="17248"/>
                    </a:lnTo>
                    <a:cubicBezTo>
                      <a:pt x="1050" y="17244"/>
                      <a:pt x="1530" y="17184"/>
                      <a:pt x="2173" y="16996"/>
                    </a:cubicBezTo>
                    <a:cubicBezTo>
                      <a:pt x="2189" y="16992"/>
                      <a:pt x="2206" y="16985"/>
                      <a:pt x="2226" y="16980"/>
                    </a:cubicBezTo>
                    <a:cubicBezTo>
                      <a:pt x="2251" y="16972"/>
                      <a:pt x="2275" y="16964"/>
                      <a:pt x="2300" y="16960"/>
                    </a:cubicBezTo>
                    <a:lnTo>
                      <a:pt x="2303" y="16955"/>
                    </a:lnTo>
                    <a:cubicBezTo>
                      <a:pt x="2315" y="16951"/>
                      <a:pt x="2328" y="16951"/>
                      <a:pt x="2340" y="16947"/>
                    </a:cubicBezTo>
                    <a:cubicBezTo>
                      <a:pt x="2384" y="16931"/>
                      <a:pt x="2429" y="16919"/>
                      <a:pt x="2474" y="16903"/>
                    </a:cubicBezTo>
                    <a:cubicBezTo>
                      <a:pt x="2514" y="16891"/>
                      <a:pt x="2551" y="16878"/>
                      <a:pt x="2592" y="16863"/>
                    </a:cubicBezTo>
                    <a:lnTo>
                      <a:pt x="2754" y="15548"/>
                    </a:lnTo>
                    <a:lnTo>
                      <a:pt x="2514" y="15438"/>
                    </a:lnTo>
                    <a:cubicBezTo>
                      <a:pt x="2514" y="15438"/>
                      <a:pt x="2311" y="9523"/>
                      <a:pt x="2311" y="8327"/>
                    </a:cubicBezTo>
                    <a:cubicBezTo>
                      <a:pt x="2307" y="7127"/>
                      <a:pt x="1502" y="5879"/>
                      <a:pt x="1502" y="5879"/>
                    </a:cubicBezTo>
                    <a:cubicBezTo>
                      <a:pt x="1502" y="5879"/>
                      <a:pt x="1831" y="1594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9"/>
              <p:cNvSpPr/>
              <p:nvPr/>
            </p:nvSpPr>
            <p:spPr>
              <a:xfrm>
                <a:off x="6528219" y="4541413"/>
                <a:ext cx="166509" cy="28495"/>
              </a:xfrm>
              <a:custGeom>
                <a:rect b="b" l="l" r="r" t="t"/>
                <a:pathLst>
                  <a:path extrusionOk="0" h="294" w="1718">
                    <a:moveTo>
                      <a:pt x="86" y="293"/>
                    </a:moveTo>
                    <a:lnTo>
                      <a:pt x="78" y="293"/>
                    </a:lnTo>
                    <a:lnTo>
                      <a:pt x="78" y="293"/>
                    </a:lnTo>
                    <a:lnTo>
                      <a:pt x="86" y="293"/>
                    </a:lnTo>
                    <a:close/>
                    <a:moveTo>
                      <a:pt x="122" y="293"/>
                    </a:moveTo>
                    <a:lnTo>
                      <a:pt x="110" y="293"/>
                    </a:lnTo>
                    <a:lnTo>
                      <a:pt x="122" y="293"/>
                    </a:lnTo>
                    <a:close/>
                    <a:moveTo>
                      <a:pt x="13" y="293"/>
                    </a:moveTo>
                    <a:lnTo>
                      <a:pt x="78" y="293"/>
                    </a:lnTo>
                    <a:lnTo>
                      <a:pt x="13" y="293"/>
                    </a:lnTo>
                    <a:close/>
                    <a:moveTo>
                      <a:pt x="9" y="293"/>
                    </a:moveTo>
                    <a:lnTo>
                      <a:pt x="13" y="293"/>
                    </a:lnTo>
                    <a:lnTo>
                      <a:pt x="9" y="293"/>
                    </a:lnTo>
                    <a:close/>
                    <a:moveTo>
                      <a:pt x="0" y="293"/>
                    </a:moveTo>
                    <a:lnTo>
                      <a:pt x="9" y="293"/>
                    </a:lnTo>
                    <a:lnTo>
                      <a:pt x="0" y="293"/>
                    </a:lnTo>
                    <a:close/>
                    <a:moveTo>
                      <a:pt x="1587" y="41"/>
                    </a:moveTo>
                    <a:lnTo>
                      <a:pt x="1587" y="41"/>
                    </a:lnTo>
                    <a:lnTo>
                      <a:pt x="1587" y="41"/>
                    </a:lnTo>
                    <a:close/>
                    <a:moveTo>
                      <a:pt x="1640" y="25"/>
                    </a:moveTo>
                    <a:lnTo>
                      <a:pt x="1640" y="25"/>
                    </a:lnTo>
                    <a:lnTo>
                      <a:pt x="1640" y="25"/>
                    </a:lnTo>
                    <a:close/>
                    <a:moveTo>
                      <a:pt x="1717" y="0"/>
                    </a:moveTo>
                    <a:lnTo>
                      <a:pt x="1714" y="5"/>
                    </a:lnTo>
                    <a:close/>
                  </a:path>
                </a:pathLst>
              </a:custGeom>
              <a:solidFill>
                <a:srgbClr val="1600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9"/>
              <p:cNvSpPr/>
              <p:nvPr/>
            </p:nvSpPr>
            <p:spPr>
              <a:xfrm>
                <a:off x="6279035" y="3010348"/>
                <a:ext cx="119987" cy="384201"/>
              </a:xfrm>
              <a:custGeom>
                <a:rect b="b" l="l" r="r" t="t"/>
                <a:pathLst>
                  <a:path extrusionOk="0" h="3964" w="1238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2"/>
                      <a:pt x="33" y="2211"/>
                      <a:pt x="1237" y="3964"/>
                    </a:cubicBezTo>
                    <a:cubicBezTo>
                      <a:pt x="1022" y="3056"/>
                      <a:pt x="1038" y="534"/>
                      <a:pt x="1038" y="534"/>
                    </a:cubicBezTo>
                    <a:lnTo>
                      <a:pt x="1038" y="534"/>
                    </a:lnTo>
                    <a:lnTo>
                      <a:pt x="562" y="1136"/>
                    </a:lnTo>
                    <a:cubicBezTo>
                      <a:pt x="562" y="1136"/>
                      <a:pt x="53" y="485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9"/>
              <p:cNvSpPr/>
              <p:nvPr/>
            </p:nvSpPr>
            <p:spPr>
              <a:xfrm>
                <a:off x="5891059" y="3215821"/>
                <a:ext cx="108163" cy="297455"/>
              </a:xfrm>
              <a:custGeom>
                <a:rect b="b" l="l" r="r" t="t"/>
                <a:pathLst>
                  <a:path extrusionOk="0" h="3069" w="1116">
                    <a:moveTo>
                      <a:pt x="0" y="1"/>
                    </a:moveTo>
                    <a:lnTo>
                      <a:pt x="359" y="2832"/>
                    </a:lnTo>
                    <a:lnTo>
                      <a:pt x="1115" y="3068"/>
                    </a:lnTo>
                    <a:lnTo>
                      <a:pt x="716" y="26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9"/>
              <p:cNvSpPr/>
              <p:nvPr/>
            </p:nvSpPr>
            <p:spPr>
              <a:xfrm>
                <a:off x="5935643" y="3982371"/>
                <a:ext cx="89554" cy="351829"/>
              </a:xfrm>
              <a:custGeom>
                <a:rect b="b" l="l" r="r" t="t"/>
                <a:pathLst>
                  <a:path extrusionOk="0" h="3630" w="924">
                    <a:moveTo>
                      <a:pt x="0" y="0"/>
                    </a:moveTo>
                    <a:lnTo>
                      <a:pt x="8" y="2872"/>
                    </a:lnTo>
                    <a:cubicBezTo>
                      <a:pt x="25" y="2901"/>
                      <a:pt x="32" y="2917"/>
                      <a:pt x="32" y="2917"/>
                    </a:cubicBezTo>
                    <a:lnTo>
                      <a:pt x="98" y="1530"/>
                    </a:lnTo>
                    <a:lnTo>
                      <a:pt x="924" y="36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9"/>
              <p:cNvSpPr/>
              <p:nvPr/>
            </p:nvSpPr>
            <p:spPr>
              <a:xfrm>
                <a:off x="6239200" y="570549"/>
                <a:ext cx="54857" cy="118439"/>
              </a:xfrm>
              <a:custGeom>
                <a:rect b="b" l="l" r="r" t="t"/>
                <a:pathLst>
                  <a:path extrusionOk="0" h="1222" w="566">
                    <a:moveTo>
                      <a:pt x="306" y="1"/>
                    </a:moveTo>
                    <a:cubicBezTo>
                      <a:pt x="302" y="1"/>
                      <a:pt x="297" y="1"/>
                      <a:pt x="293" y="5"/>
                    </a:cubicBezTo>
                    <a:cubicBezTo>
                      <a:pt x="289" y="9"/>
                      <a:pt x="289" y="13"/>
                      <a:pt x="293" y="17"/>
                    </a:cubicBezTo>
                    <a:cubicBezTo>
                      <a:pt x="297" y="17"/>
                      <a:pt x="546" y="237"/>
                      <a:pt x="522" y="542"/>
                    </a:cubicBezTo>
                    <a:cubicBezTo>
                      <a:pt x="505" y="778"/>
                      <a:pt x="330" y="1002"/>
                      <a:pt x="4" y="1205"/>
                    </a:cubicBezTo>
                    <a:cubicBezTo>
                      <a:pt x="0" y="1209"/>
                      <a:pt x="0" y="1213"/>
                      <a:pt x="0" y="1217"/>
                    </a:cubicBezTo>
                    <a:cubicBezTo>
                      <a:pt x="4" y="1221"/>
                      <a:pt x="9" y="1221"/>
                      <a:pt x="9" y="1221"/>
                    </a:cubicBezTo>
                    <a:lnTo>
                      <a:pt x="17" y="1221"/>
                    </a:lnTo>
                    <a:cubicBezTo>
                      <a:pt x="346" y="1013"/>
                      <a:pt x="522" y="786"/>
                      <a:pt x="541" y="542"/>
                    </a:cubicBezTo>
                    <a:cubicBezTo>
                      <a:pt x="566" y="228"/>
                      <a:pt x="310" y="5"/>
                      <a:pt x="3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9"/>
              <p:cNvSpPr/>
              <p:nvPr/>
            </p:nvSpPr>
            <p:spPr>
              <a:xfrm>
                <a:off x="6222627" y="578496"/>
                <a:ext cx="61641" cy="99733"/>
              </a:xfrm>
              <a:custGeom>
                <a:rect b="b" l="l" r="r" t="t"/>
                <a:pathLst>
                  <a:path extrusionOk="0" h="1029" w="636">
                    <a:moveTo>
                      <a:pt x="335" y="0"/>
                    </a:moveTo>
                    <a:cubicBezTo>
                      <a:pt x="303" y="0"/>
                      <a:pt x="271" y="7"/>
                      <a:pt x="241" y="20"/>
                    </a:cubicBezTo>
                    <a:cubicBezTo>
                      <a:pt x="78" y="94"/>
                      <a:pt x="4" y="346"/>
                      <a:pt x="0" y="358"/>
                    </a:cubicBezTo>
                    <a:cubicBezTo>
                      <a:pt x="0" y="362"/>
                      <a:pt x="0" y="366"/>
                      <a:pt x="4" y="370"/>
                    </a:cubicBezTo>
                    <a:cubicBezTo>
                      <a:pt x="13" y="370"/>
                      <a:pt x="17" y="366"/>
                      <a:pt x="17" y="362"/>
                    </a:cubicBezTo>
                    <a:cubicBezTo>
                      <a:pt x="17" y="362"/>
                      <a:pt x="90" y="110"/>
                      <a:pt x="248" y="37"/>
                    </a:cubicBezTo>
                    <a:cubicBezTo>
                      <a:pt x="274" y="24"/>
                      <a:pt x="302" y="18"/>
                      <a:pt x="330" y="18"/>
                    </a:cubicBezTo>
                    <a:cubicBezTo>
                      <a:pt x="365" y="18"/>
                      <a:pt x="402" y="27"/>
                      <a:pt x="440" y="45"/>
                    </a:cubicBezTo>
                    <a:cubicBezTo>
                      <a:pt x="509" y="73"/>
                      <a:pt x="586" y="183"/>
                      <a:pt x="603" y="338"/>
                    </a:cubicBezTo>
                    <a:cubicBezTo>
                      <a:pt x="619" y="476"/>
                      <a:pt x="586" y="749"/>
                      <a:pt x="229" y="1009"/>
                    </a:cubicBezTo>
                    <a:lnTo>
                      <a:pt x="192" y="952"/>
                    </a:lnTo>
                    <a:cubicBezTo>
                      <a:pt x="212" y="940"/>
                      <a:pt x="269" y="895"/>
                      <a:pt x="278" y="842"/>
                    </a:cubicBezTo>
                    <a:cubicBezTo>
                      <a:pt x="282" y="818"/>
                      <a:pt x="273" y="794"/>
                      <a:pt x="257" y="773"/>
                    </a:cubicBezTo>
                    <a:cubicBezTo>
                      <a:pt x="226" y="733"/>
                      <a:pt x="191" y="721"/>
                      <a:pt x="161" y="721"/>
                    </a:cubicBezTo>
                    <a:cubicBezTo>
                      <a:pt x="125" y="721"/>
                      <a:pt x="98" y="738"/>
                      <a:pt x="98" y="741"/>
                    </a:cubicBezTo>
                    <a:cubicBezTo>
                      <a:pt x="94" y="741"/>
                      <a:pt x="90" y="749"/>
                      <a:pt x="94" y="753"/>
                    </a:cubicBezTo>
                    <a:cubicBezTo>
                      <a:pt x="96" y="755"/>
                      <a:pt x="98" y="756"/>
                      <a:pt x="100" y="756"/>
                    </a:cubicBezTo>
                    <a:cubicBezTo>
                      <a:pt x="102" y="756"/>
                      <a:pt x="104" y="755"/>
                      <a:pt x="107" y="753"/>
                    </a:cubicBezTo>
                    <a:cubicBezTo>
                      <a:pt x="109" y="753"/>
                      <a:pt x="131" y="740"/>
                      <a:pt x="161" y="740"/>
                    </a:cubicBezTo>
                    <a:cubicBezTo>
                      <a:pt x="186" y="740"/>
                      <a:pt x="217" y="749"/>
                      <a:pt x="245" y="785"/>
                    </a:cubicBezTo>
                    <a:cubicBezTo>
                      <a:pt x="257" y="801"/>
                      <a:pt x="261" y="818"/>
                      <a:pt x="257" y="839"/>
                    </a:cubicBezTo>
                    <a:cubicBezTo>
                      <a:pt x="248" y="895"/>
                      <a:pt x="175" y="944"/>
                      <a:pt x="175" y="944"/>
                    </a:cubicBezTo>
                    <a:cubicBezTo>
                      <a:pt x="171" y="948"/>
                      <a:pt x="171" y="952"/>
                      <a:pt x="175" y="956"/>
                    </a:cubicBezTo>
                    <a:lnTo>
                      <a:pt x="220" y="1025"/>
                    </a:lnTo>
                    <a:cubicBezTo>
                      <a:pt x="220" y="1029"/>
                      <a:pt x="220" y="1029"/>
                      <a:pt x="224" y="1029"/>
                    </a:cubicBezTo>
                    <a:lnTo>
                      <a:pt x="233" y="1029"/>
                    </a:lnTo>
                    <a:cubicBezTo>
                      <a:pt x="607" y="760"/>
                      <a:pt x="635" y="480"/>
                      <a:pt x="623" y="334"/>
                    </a:cubicBezTo>
                    <a:cubicBezTo>
                      <a:pt x="603" y="167"/>
                      <a:pt x="517" y="58"/>
                      <a:pt x="449" y="28"/>
                    </a:cubicBezTo>
                    <a:cubicBezTo>
                      <a:pt x="410" y="9"/>
                      <a:pt x="372" y="0"/>
                      <a:pt x="335" y="0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9"/>
              <p:cNvSpPr/>
              <p:nvPr/>
            </p:nvSpPr>
            <p:spPr>
              <a:xfrm>
                <a:off x="5900848" y="537498"/>
                <a:ext cx="111652" cy="338744"/>
              </a:xfrm>
              <a:custGeom>
                <a:rect b="b" l="l" r="r" t="t"/>
                <a:pathLst>
                  <a:path extrusionOk="0" h="3495" w="1152">
                    <a:moveTo>
                      <a:pt x="534" y="0"/>
                    </a:moveTo>
                    <a:lnTo>
                      <a:pt x="534" y="110"/>
                    </a:lnTo>
                    <a:lnTo>
                      <a:pt x="538" y="1091"/>
                    </a:lnTo>
                    <a:cubicBezTo>
                      <a:pt x="538" y="1091"/>
                      <a:pt x="1" y="1412"/>
                      <a:pt x="1152" y="3494"/>
                    </a:cubicBezTo>
                    <a:cubicBezTo>
                      <a:pt x="778" y="2803"/>
                      <a:pt x="303" y="1318"/>
                      <a:pt x="624" y="1159"/>
                    </a:cubicBezTo>
                    <a:cubicBezTo>
                      <a:pt x="530" y="907"/>
                      <a:pt x="591" y="8"/>
                      <a:pt x="591" y="8"/>
                    </a:cubicBezTo>
                    <a:cubicBezTo>
                      <a:pt x="591" y="8"/>
                      <a:pt x="571" y="4"/>
                      <a:pt x="534" y="0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9"/>
              <p:cNvSpPr/>
              <p:nvPr/>
            </p:nvSpPr>
            <p:spPr>
              <a:xfrm>
                <a:off x="6571640" y="1193171"/>
                <a:ext cx="194809" cy="598981"/>
              </a:xfrm>
              <a:custGeom>
                <a:rect b="b" l="l" r="r" t="t"/>
                <a:pathLst>
                  <a:path extrusionOk="0" h="6180" w="2010">
                    <a:moveTo>
                      <a:pt x="16" y="0"/>
                    </a:moveTo>
                    <a:cubicBezTo>
                      <a:pt x="16" y="1"/>
                      <a:pt x="382" y="1737"/>
                      <a:pt x="476" y="2486"/>
                    </a:cubicBezTo>
                    <a:cubicBezTo>
                      <a:pt x="565" y="3218"/>
                      <a:pt x="21" y="4544"/>
                      <a:pt x="0" y="4585"/>
                    </a:cubicBezTo>
                    <a:cubicBezTo>
                      <a:pt x="8" y="4577"/>
                      <a:pt x="69" y="4480"/>
                      <a:pt x="862" y="3194"/>
                    </a:cubicBezTo>
                    <a:cubicBezTo>
                      <a:pt x="1281" y="3881"/>
                      <a:pt x="1501" y="4939"/>
                      <a:pt x="1672" y="6180"/>
                    </a:cubicBezTo>
                    <a:cubicBezTo>
                      <a:pt x="2009" y="3177"/>
                      <a:pt x="77" y="159"/>
                      <a:pt x="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9"/>
              <p:cNvSpPr/>
              <p:nvPr/>
            </p:nvSpPr>
            <p:spPr>
              <a:xfrm>
                <a:off x="6571640" y="1502641"/>
                <a:ext cx="162050" cy="289508"/>
              </a:xfrm>
              <a:custGeom>
                <a:rect b="b" l="l" r="r" t="t"/>
                <a:pathLst>
                  <a:path extrusionOk="0" h="2987" w="1672">
                    <a:moveTo>
                      <a:pt x="1" y="1392"/>
                    </a:moveTo>
                    <a:lnTo>
                      <a:pt x="1" y="1392"/>
                    </a:lnTo>
                    <a:cubicBezTo>
                      <a:pt x="0" y="1392"/>
                      <a:pt x="0" y="1392"/>
                      <a:pt x="0" y="1392"/>
                    </a:cubicBezTo>
                    <a:cubicBezTo>
                      <a:pt x="0" y="1392"/>
                      <a:pt x="1" y="1392"/>
                      <a:pt x="1" y="1392"/>
                    </a:cubicBezTo>
                    <a:close/>
                    <a:moveTo>
                      <a:pt x="862" y="1"/>
                    </a:moveTo>
                    <a:cubicBezTo>
                      <a:pt x="86" y="1260"/>
                      <a:pt x="11" y="1380"/>
                      <a:pt x="1" y="1392"/>
                    </a:cubicBezTo>
                    <a:lnTo>
                      <a:pt x="1" y="1392"/>
                    </a:lnTo>
                    <a:cubicBezTo>
                      <a:pt x="27" y="1362"/>
                      <a:pt x="676" y="607"/>
                      <a:pt x="854" y="123"/>
                    </a:cubicBezTo>
                    <a:cubicBezTo>
                      <a:pt x="1212" y="994"/>
                      <a:pt x="1513" y="2055"/>
                      <a:pt x="1672" y="2987"/>
                    </a:cubicBezTo>
                    <a:cubicBezTo>
                      <a:pt x="1501" y="1746"/>
                      <a:pt x="1281" y="688"/>
                      <a:pt x="8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9"/>
              <p:cNvSpPr/>
              <p:nvPr/>
            </p:nvSpPr>
            <p:spPr>
              <a:xfrm>
                <a:off x="6695408" y="1848068"/>
                <a:ext cx="85580" cy="355318"/>
              </a:xfrm>
              <a:custGeom>
                <a:rect b="b" l="l" r="r" t="t"/>
                <a:pathLst>
                  <a:path extrusionOk="0" h="3666" w="883">
                    <a:moveTo>
                      <a:pt x="432" y="1"/>
                    </a:moveTo>
                    <a:cubicBezTo>
                      <a:pt x="423" y="1"/>
                      <a:pt x="415" y="8"/>
                      <a:pt x="415" y="17"/>
                    </a:cubicBezTo>
                    <a:lnTo>
                      <a:pt x="415" y="338"/>
                    </a:lnTo>
                    <a:cubicBezTo>
                      <a:pt x="415" y="346"/>
                      <a:pt x="419" y="354"/>
                      <a:pt x="423" y="354"/>
                    </a:cubicBezTo>
                    <a:lnTo>
                      <a:pt x="843" y="582"/>
                    </a:lnTo>
                    <a:lnTo>
                      <a:pt x="765" y="936"/>
                    </a:lnTo>
                    <a:cubicBezTo>
                      <a:pt x="761" y="945"/>
                      <a:pt x="765" y="952"/>
                      <a:pt x="773" y="956"/>
                    </a:cubicBezTo>
                    <a:lnTo>
                      <a:pt x="843" y="989"/>
                    </a:lnTo>
                    <a:cubicBezTo>
                      <a:pt x="802" y="1135"/>
                      <a:pt x="460" y="2360"/>
                      <a:pt x="0" y="3641"/>
                    </a:cubicBezTo>
                    <a:cubicBezTo>
                      <a:pt x="0" y="3649"/>
                      <a:pt x="4" y="3662"/>
                      <a:pt x="13" y="3666"/>
                    </a:cubicBezTo>
                    <a:lnTo>
                      <a:pt x="21" y="3666"/>
                    </a:lnTo>
                    <a:cubicBezTo>
                      <a:pt x="25" y="3666"/>
                      <a:pt x="32" y="3662"/>
                      <a:pt x="37" y="3654"/>
                    </a:cubicBezTo>
                    <a:cubicBezTo>
                      <a:pt x="521" y="2295"/>
                      <a:pt x="879" y="997"/>
                      <a:pt x="879" y="985"/>
                    </a:cubicBezTo>
                    <a:cubicBezTo>
                      <a:pt x="883" y="977"/>
                      <a:pt x="879" y="969"/>
                      <a:pt x="871" y="964"/>
                    </a:cubicBezTo>
                    <a:lnTo>
                      <a:pt x="802" y="928"/>
                    </a:lnTo>
                    <a:lnTo>
                      <a:pt x="879" y="574"/>
                    </a:lnTo>
                    <a:cubicBezTo>
                      <a:pt x="883" y="566"/>
                      <a:pt x="879" y="558"/>
                      <a:pt x="871" y="554"/>
                    </a:cubicBezTo>
                    <a:lnTo>
                      <a:pt x="452" y="330"/>
                    </a:lnTo>
                    <a:lnTo>
                      <a:pt x="452" y="17"/>
                    </a:lnTo>
                    <a:cubicBezTo>
                      <a:pt x="452" y="8"/>
                      <a:pt x="443" y="1"/>
                      <a:pt x="4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9"/>
              <p:cNvSpPr/>
              <p:nvPr/>
            </p:nvSpPr>
            <p:spPr>
              <a:xfrm>
                <a:off x="6124445" y="1939077"/>
                <a:ext cx="338832" cy="140731"/>
              </a:xfrm>
              <a:custGeom>
                <a:rect b="b" l="l" r="r" t="t"/>
                <a:pathLst>
                  <a:path extrusionOk="0" h="1452" w="3496">
                    <a:moveTo>
                      <a:pt x="3495" y="1"/>
                    </a:moveTo>
                    <a:cubicBezTo>
                      <a:pt x="2543" y="1289"/>
                      <a:pt x="753" y="1396"/>
                      <a:pt x="181" y="1396"/>
                    </a:cubicBezTo>
                    <a:cubicBezTo>
                      <a:pt x="67" y="1396"/>
                      <a:pt x="1" y="1392"/>
                      <a:pt x="1" y="1392"/>
                    </a:cubicBezTo>
                    <a:lnTo>
                      <a:pt x="1" y="1392"/>
                    </a:lnTo>
                    <a:cubicBezTo>
                      <a:pt x="297" y="1433"/>
                      <a:pt x="572" y="1452"/>
                      <a:pt x="825" y="1452"/>
                    </a:cubicBezTo>
                    <a:cubicBezTo>
                      <a:pt x="2388" y="1452"/>
                      <a:pt x="3163" y="732"/>
                      <a:pt x="34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9"/>
              <p:cNvSpPr/>
              <p:nvPr/>
            </p:nvSpPr>
            <p:spPr>
              <a:xfrm>
                <a:off x="6032564" y="612031"/>
                <a:ext cx="71818" cy="25297"/>
              </a:xfrm>
              <a:custGeom>
                <a:rect b="b" l="l" r="r" t="t"/>
                <a:pathLst>
                  <a:path extrusionOk="0" h="261" w="741">
                    <a:moveTo>
                      <a:pt x="519" y="1"/>
                    </a:moveTo>
                    <a:cubicBezTo>
                      <a:pt x="468" y="1"/>
                      <a:pt x="421" y="5"/>
                      <a:pt x="379" y="12"/>
                    </a:cubicBezTo>
                    <a:cubicBezTo>
                      <a:pt x="273" y="24"/>
                      <a:pt x="196" y="57"/>
                      <a:pt x="140" y="93"/>
                    </a:cubicBezTo>
                    <a:cubicBezTo>
                      <a:pt x="70" y="138"/>
                      <a:pt x="29" y="187"/>
                      <a:pt x="13" y="211"/>
                    </a:cubicBezTo>
                    <a:cubicBezTo>
                      <a:pt x="5" y="224"/>
                      <a:pt x="1" y="232"/>
                      <a:pt x="1" y="232"/>
                    </a:cubicBezTo>
                    <a:cubicBezTo>
                      <a:pt x="1" y="232"/>
                      <a:pt x="66" y="249"/>
                      <a:pt x="176" y="256"/>
                    </a:cubicBezTo>
                    <a:cubicBezTo>
                      <a:pt x="208" y="259"/>
                      <a:pt x="245" y="261"/>
                      <a:pt x="287" y="261"/>
                    </a:cubicBezTo>
                    <a:cubicBezTo>
                      <a:pt x="318" y="261"/>
                      <a:pt x="351" y="260"/>
                      <a:pt x="388" y="256"/>
                    </a:cubicBezTo>
                    <a:cubicBezTo>
                      <a:pt x="452" y="252"/>
                      <a:pt x="530" y="249"/>
                      <a:pt x="615" y="232"/>
                    </a:cubicBezTo>
                    <a:cubicBezTo>
                      <a:pt x="677" y="179"/>
                      <a:pt x="705" y="134"/>
                      <a:pt x="720" y="102"/>
                    </a:cubicBezTo>
                    <a:cubicBezTo>
                      <a:pt x="741" y="48"/>
                      <a:pt x="729" y="20"/>
                      <a:pt x="729" y="20"/>
                    </a:cubicBezTo>
                    <a:cubicBezTo>
                      <a:pt x="651" y="7"/>
                      <a:pt x="582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9"/>
              <p:cNvSpPr/>
              <p:nvPr/>
            </p:nvSpPr>
            <p:spPr>
              <a:xfrm>
                <a:off x="6033727" y="597396"/>
                <a:ext cx="89263" cy="35183"/>
              </a:xfrm>
              <a:custGeom>
                <a:rect b="b" l="l" r="r" t="t"/>
                <a:pathLst>
                  <a:path extrusionOk="0" h="363" w="921">
                    <a:moveTo>
                      <a:pt x="631" y="0"/>
                    </a:moveTo>
                    <a:cubicBezTo>
                      <a:pt x="79" y="17"/>
                      <a:pt x="1" y="362"/>
                      <a:pt x="1" y="362"/>
                    </a:cubicBezTo>
                    <a:cubicBezTo>
                      <a:pt x="17" y="338"/>
                      <a:pt x="58" y="289"/>
                      <a:pt x="128" y="244"/>
                    </a:cubicBezTo>
                    <a:cubicBezTo>
                      <a:pt x="184" y="208"/>
                      <a:pt x="261" y="175"/>
                      <a:pt x="367" y="163"/>
                    </a:cubicBezTo>
                    <a:cubicBezTo>
                      <a:pt x="409" y="156"/>
                      <a:pt x="456" y="152"/>
                      <a:pt x="507" y="152"/>
                    </a:cubicBezTo>
                    <a:cubicBezTo>
                      <a:pt x="570" y="152"/>
                      <a:pt x="639" y="158"/>
                      <a:pt x="717" y="171"/>
                    </a:cubicBezTo>
                    <a:lnTo>
                      <a:pt x="920" y="220"/>
                    </a:lnTo>
                    <a:cubicBezTo>
                      <a:pt x="920" y="220"/>
                      <a:pt x="900" y="111"/>
                      <a:pt x="689" y="21"/>
                    </a:cubicBezTo>
                    <a:cubicBezTo>
                      <a:pt x="672" y="17"/>
                      <a:pt x="652" y="9"/>
                      <a:pt x="631" y="0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9"/>
              <p:cNvSpPr/>
              <p:nvPr/>
            </p:nvSpPr>
            <p:spPr>
              <a:xfrm>
                <a:off x="6031013" y="610286"/>
                <a:ext cx="97114" cy="25878"/>
              </a:xfrm>
              <a:custGeom>
                <a:rect b="b" l="l" r="r" t="t"/>
                <a:pathLst>
                  <a:path extrusionOk="0" h="267" w="1002">
                    <a:moveTo>
                      <a:pt x="519" y="1"/>
                    </a:moveTo>
                    <a:cubicBezTo>
                      <a:pt x="257" y="1"/>
                      <a:pt x="119" y="97"/>
                      <a:pt x="53" y="169"/>
                    </a:cubicBezTo>
                    <a:cubicBezTo>
                      <a:pt x="17" y="209"/>
                      <a:pt x="4" y="237"/>
                      <a:pt x="0" y="242"/>
                    </a:cubicBezTo>
                    <a:lnTo>
                      <a:pt x="0" y="250"/>
                    </a:lnTo>
                    <a:cubicBezTo>
                      <a:pt x="0" y="258"/>
                      <a:pt x="4" y="262"/>
                      <a:pt x="9" y="267"/>
                    </a:cubicBezTo>
                    <a:lnTo>
                      <a:pt x="17" y="267"/>
                    </a:lnTo>
                    <a:cubicBezTo>
                      <a:pt x="25" y="267"/>
                      <a:pt x="34" y="267"/>
                      <a:pt x="34" y="258"/>
                    </a:cubicBezTo>
                    <a:cubicBezTo>
                      <a:pt x="37" y="255"/>
                      <a:pt x="140" y="37"/>
                      <a:pt x="528" y="37"/>
                    </a:cubicBezTo>
                    <a:cubicBezTo>
                      <a:pt x="648" y="37"/>
                      <a:pt x="794" y="58"/>
                      <a:pt x="973" y="111"/>
                    </a:cubicBezTo>
                    <a:cubicBezTo>
                      <a:pt x="975" y="112"/>
                      <a:pt x="977" y="112"/>
                      <a:pt x="979" y="112"/>
                    </a:cubicBezTo>
                    <a:cubicBezTo>
                      <a:pt x="988" y="112"/>
                      <a:pt x="994" y="106"/>
                      <a:pt x="997" y="100"/>
                    </a:cubicBezTo>
                    <a:cubicBezTo>
                      <a:pt x="1001" y="91"/>
                      <a:pt x="993" y="79"/>
                      <a:pt x="985" y="79"/>
                    </a:cubicBezTo>
                    <a:cubicBezTo>
                      <a:pt x="798" y="23"/>
                      <a:pt x="644" y="1"/>
                      <a:pt x="519" y="1"/>
                    </a:cubicBezTo>
                    <a:close/>
                  </a:path>
                </a:pathLst>
              </a:custGeom>
              <a:solidFill>
                <a:srgbClr val="2A1F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9"/>
              <p:cNvSpPr/>
              <p:nvPr/>
            </p:nvSpPr>
            <p:spPr>
              <a:xfrm>
                <a:off x="6045551" y="613194"/>
                <a:ext cx="28494" cy="24134"/>
              </a:xfrm>
              <a:custGeom>
                <a:rect b="b" l="l" r="r" t="t"/>
                <a:pathLst>
                  <a:path extrusionOk="0" h="249" w="294">
                    <a:moveTo>
                      <a:pt x="245" y="0"/>
                    </a:moveTo>
                    <a:cubicBezTo>
                      <a:pt x="139" y="12"/>
                      <a:pt x="62" y="45"/>
                      <a:pt x="6" y="81"/>
                    </a:cubicBezTo>
                    <a:cubicBezTo>
                      <a:pt x="1" y="94"/>
                      <a:pt x="1" y="110"/>
                      <a:pt x="1" y="126"/>
                    </a:cubicBezTo>
                    <a:cubicBezTo>
                      <a:pt x="1" y="171"/>
                      <a:pt x="13" y="216"/>
                      <a:pt x="42" y="244"/>
                    </a:cubicBezTo>
                    <a:cubicBezTo>
                      <a:pt x="74" y="247"/>
                      <a:pt x="111" y="249"/>
                      <a:pt x="153" y="249"/>
                    </a:cubicBezTo>
                    <a:cubicBezTo>
                      <a:pt x="184" y="249"/>
                      <a:pt x="217" y="248"/>
                      <a:pt x="254" y="244"/>
                    </a:cubicBezTo>
                    <a:cubicBezTo>
                      <a:pt x="278" y="216"/>
                      <a:pt x="294" y="171"/>
                      <a:pt x="294" y="126"/>
                    </a:cubicBezTo>
                    <a:cubicBezTo>
                      <a:pt x="294" y="73"/>
                      <a:pt x="274" y="29"/>
                      <a:pt x="245" y="0"/>
                    </a:cubicBezTo>
                    <a:close/>
                  </a:path>
                </a:pathLst>
              </a:custGeom>
              <a:solidFill>
                <a:srgbClr val="2A1F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9"/>
              <p:cNvSpPr/>
              <p:nvPr/>
            </p:nvSpPr>
            <p:spPr>
              <a:xfrm>
                <a:off x="6019577" y="556786"/>
                <a:ext cx="108841" cy="55246"/>
              </a:xfrm>
              <a:custGeom>
                <a:rect b="b" l="l" r="r" t="t"/>
                <a:pathLst>
                  <a:path extrusionOk="0" h="570" w="1123">
                    <a:moveTo>
                      <a:pt x="644" y="0"/>
                    </a:moveTo>
                    <a:lnTo>
                      <a:pt x="619" y="4"/>
                    </a:lnTo>
                    <a:cubicBezTo>
                      <a:pt x="562" y="8"/>
                      <a:pt x="501" y="25"/>
                      <a:pt x="444" y="45"/>
                    </a:cubicBezTo>
                    <a:cubicBezTo>
                      <a:pt x="330" y="90"/>
                      <a:pt x="229" y="167"/>
                      <a:pt x="155" y="261"/>
                    </a:cubicBezTo>
                    <a:cubicBezTo>
                      <a:pt x="139" y="277"/>
                      <a:pt x="127" y="297"/>
                      <a:pt x="111" y="318"/>
                    </a:cubicBezTo>
                    <a:cubicBezTo>
                      <a:pt x="107" y="322"/>
                      <a:pt x="107" y="330"/>
                      <a:pt x="103" y="334"/>
                    </a:cubicBezTo>
                    <a:cubicBezTo>
                      <a:pt x="86" y="359"/>
                      <a:pt x="70" y="383"/>
                      <a:pt x="58" y="407"/>
                    </a:cubicBezTo>
                    <a:cubicBezTo>
                      <a:pt x="54" y="419"/>
                      <a:pt x="45" y="436"/>
                      <a:pt x="41" y="447"/>
                    </a:cubicBezTo>
                    <a:cubicBezTo>
                      <a:pt x="33" y="460"/>
                      <a:pt x="29" y="477"/>
                      <a:pt x="25" y="488"/>
                    </a:cubicBezTo>
                    <a:cubicBezTo>
                      <a:pt x="13" y="517"/>
                      <a:pt x="5" y="541"/>
                      <a:pt x="0" y="570"/>
                    </a:cubicBezTo>
                    <a:cubicBezTo>
                      <a:pt x="9" y="558"/>
                      <a:pt x="17" y="541"/>
                      <a:pt x="25" y="526"/>
                    </a:cubicBezTo>
                    <a:cubicBezTo>
                      <a:pt x="78" y="444"/>
                      <a:pt x="139" y="370"/>
                      <a:pt x="208" y="310"/>
                    </a:cubicBezTo>
                    <a:cubicBezTo>
                      <a:pt x="285" y="237"/>
                      <a:pt x="379" y="179"/>
                      <a:pt x="481" y="143"/>
                    </a:cubicBezTo>
                    <a:cubicBezTo>
                      <a:pt x="561" y="115"/>
                      <a:pt x="649" y="105"/>
                      <a:pt x="740" y="105"/>
                    </a:cubicBezTo>
                    <a:cubicBezTo>
                      <a:pt x="755" y="105"/>
                      <a:pt x="771" y="105"/>
                      <a:pt x="786" y="106"/>
                    </a:cubicBezTo>
                    <a:lnTo>
                      <a:pt x="790" y="106"/>
                    </a:lnTo>
                    <a:cubicBezTo>
                      <a:pt x="847" y="111"/>
                      <a:pt x="899" y="118"/>
                      <a:pt x="957" y="122"/>
                    </a:cubicBezTo>
                    <a:cubicBezTo>
                      <a:pt x="981" y="126"/>
                      <a:pt x="1010" y="130"/>
                      <a:pt x="1038" y="135"/>
                    </a:cubicBezTo>
                    <a:cubicBezTo>
                      <a:pt x="1066" y="139"/>
                      <a:pt x="1095" y="143"/>
                      <a:pt x="1123" y="147"/>
                    </a:cubicBezTo>
                    <a:cubicBezTo>
                      <a:pt x="1103" y="130"/>
                      <a:pt x="1079" y="111"/>
                      <a:pt x="1055" y="98"/>
                    </a:cubicBezTo>
                    <a:cubicBezTo>
                      <a:pt x="1025" y="81"/>
                      <a:pt x="1001" y="70"/>
                      <a:pt x="973" y="57"/>
                    </a:cubicBezTo>
                    <a:cubicBezTo>
                      <a:pt x="920" y="33"/>
                      <a:pt x="863" y="17"/>
                      <a:pt x="802" y="8"/>
                    </a:cubicBezTo>
                    <a:cubicBezTo>
                      <a:pt x="773" y="0"/>
                      <a:pt x="741" y="0"/>
                      <a:pt x="713" y="0"/>
                    </a:cubicBezTo>
                    <a:close/>
                  </a:path>
                </a:pathLst>
              </a:custGeom>
              <a:solidFill>
                <a:srgbClr val="1600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9"/>
              <p:cNvSpPr/>
              <p:nvPr/>
            </p:nvSpPr>
            <p:spPr>
              <a:xfrm>
                <a:off x="5991179" y="612128"/>
                <a:ext cx="41094" cy="121541"/>
              </a:xfrm>
              <a:custGeom>
                <a:rect b="b" l="l" r="r" t="t"/>
                <a:pathLst>
                  <a:path extrusionOk="0" h="1254" w="424">
                    <a:moveTo>
                      <a:pt x="247" y="1"/>
                    </a:moveTo>
                    <a:cubicBezTo>
                      <a:pt x="237" y="1"/>
                      <a:pt x="227" y="5"/>
                      <a:pt x="220" y="15"/>
                    </a:cubicBezTo>
                    <a:cubicBezTo>
                      <a:pt x="212" y="28"/>
                      <a:pt x="208" y="36"/>
                      <a:pt x="208" y="47"/>
                    </a:cubicBezTo>
                    <a:cubicBezTo>
                      <a:pt x="208" y="158"/>
                      <a:pt x="196" y="792"/>
                      <a:pt x="176" y="939"/>
                    </a:cubicBezTo>
                    <a:cubicBezTo>
                      <a:pt x="41" y="1029"/>
                      <a:pt x="0" y="1162"/>
                      <a:pt x="103" y="1224"/>
                    </a:cubicBezTo>
                    <a:cubicBezTo>
                      <a:pt x="138" y="1246"/>
                      <a:pt x="194" y="1253"/>
                      <a:pt x="253" y="1253"/>
                    </a:cubicBezTo>
                    <a:cubicBezTo>
                      <a:pt x="268" y="1253"/>
                      <a:pt x="283" y="1253"/>
                      <a:pt x="298" y="1252"/>
                    </a:cubicBezTo>
                    <a:cubicBezTo>
                      <a:pt x="326" y="1248"/>
                      <a:pt x="355" y="1239"/>
                      <a:pt x="379" y="1224"/>
                    </a:cubicBezTo>
                    <a:cubicBezTo>
                      <a:pt x="424" y="1191"/>
                      <a:pt x="424" y="1121"/>
                      <a:pt x="383" y="1085"/>
                    </a:cubicBezTo>
                    <a:cubicBezTo>
                      <a:pt x="371" y="1073"/>
                      <a:pt x="363" y="1053"/>
                      <a:pt x="359" y="1036"/>
                    </a:cubicBezTo>
                    <a:lnTo>
                      <a:pt x="278" y="43"/>
                    </a:lnTo>
                    <a:lnTo>
                      <a:pt x="278" y="28"/>
                    </a:lnTo>
                    <a:cubicBezTo>
                      <a:pt x="275" y="10"/>
                      <a:pt x="261" y="1"/>
                      <a:pt x="247" y="1"/>
                    </a:cubicBezTo>
                    <a:close/>
                  </a:path>
                </a:pathLst>
              </a:custGeom>
              <a:solidFill>
                <a:srgbClr val="FF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9"/>
              <p:cNvSpPr/>
              <p:nvPr/>
            </p:nvSpPr>
            <p:spPr>
              <a:xfrm>
                <a:off x="6018026" y="779123"/>
                <a:ext cx="59218" cy="14926"/>
              </a:xfrm>
              <a:custGeom>
                <a:rect b="b" l="l" r="r" t="t"/>
                <a:pathLst>
                  <a:path extrusionOk="0" h="154" w="611">
                    <a:moveTo>
                      <a:pt x="579" y="1"/>
                    </a:moveTo>
                    <a:cubicBezTo>
                      <a:pt x="575" y="1"/>
                      <a:pt x="570" y="2"/>
                      <a:pt x="566" y="5"/>
                    </a:cubicBezTo>
                    <a:lnTo>
                      <a:pt x="562" y="5"/>
                    </a:lnTo>
                    <a:cubicBezTo>
                      <a:pt x="525" y="29"/>
                      <a:pt x="480" y="53"/>
                      <a:pt x="436" y="74"/>
                    </a:cubicBezTo>
                    <a:cubicBezTo>
                      <a:pt x="391" y="94"/>
                      <a:pt x="342" y="106"/>
                      <a:pt x="297" y="119"/>
                    </a:cubicBezTo>
                    <a:cubicBezTo>
                      <a:pt x="249" y="131"/>
                      <a:pt x="200" y="139"/>
                      <a:pt x="151" y="139"/>
                    </a:cubicBezTo>
                    <a:cubicBezTo>
                      <a:pt x="142" y="140"/>
                      <a:pt x="133" y="140"/>
                      <a:pt x="123" y="140"/>
                    </a:cubicBezTo>
                    <a:cubicBezTo>
                      <a:pt x="81" y="140"/>
                      <a:pt x="41" y="133"/>
                      <a:pt x="1" y="123"/>
                    </a:cubicBezTo>
                    <a:lnTo>
                      <a:pt x="1" y="123"/>
                    </a:lnTo>
                    <a:cubicBezTo>
                      <a:pt x="49" y="139"/>
                      <a:pt x="98" y="151"/>
                      <a:pt x="147" y="151"/>
                    </a:cubicBezTo>
                    <a:cubicBezTo>
                      <a:pt x="169" y="153"/>
                      <a:pt x="190" y="154"/>
                      <a:pt x="211" y="154"/>
                    </a:cubicBezTo>
                    <a:cubicBezTo>
                      <a:pt x="241" y="154"/>
                      <a:pt x="270" y="152"/>
                      <a:pt x="301" y="147"/>
                    </a:cubicBezTo>
                    <a:cubicBezTo>
                      <a:pt x="350" y="139"/>
                      <a:pt x="399" y="127"/>
                      <a:pt x="448" y="111"/>
                    </a:cubicBezTo>
                    <a:cubicBezTo>
                      <a:pt x="497" y="94"/>
                      <a:pt x="545" y="78"/>
                      <a:pt x="594" y="50"/>
                    </a:cubicBezTo>
                    <a:cubicBezTo>
                      <a:pt x="607" y="42"/>
                      <a:pt x="611" y="25"/>
                      <a:pt x="602" y="13"/>
                    </a:cubicBezTo>
                    <a:cubicBezTo>
                      <a:pt x="597" y="5"/>
                      <a:pt x="588" y="1"/>
                      <a:pt x="579" y="1"/>
                    </a:cubicBezTo>
                    <a:close/>
                  </a:path>
                </a:pathLst>
              </a:custGeom>
              <a:solidFill>
                <a:srgbClr val="FF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9"/>
              <p:cNvSpPr/>
              <p:nvPr/>
            </p:nvSpPr>
            <p:spPr>
              <a:xfrm>
                <a:off x="6011338" y="838439"/>
                <a:ext cx="35182" cy="7463"/>
              </a:xfrm>
              <a:custGeom>
                <a:rect b="b" l="l" r="r" t="t"/>
                <a:pathLst>
                  <a:path extrusionOk="0" h="77" w="363">
                    <a:moveTo>
                      <a:pt x="141" y="1"/>
                    </a:moveTo>
                    <a:cubicBezTo>
                      <a:pt x="119" y="1"/>
                      <a:pt x="98" y="3"/>
                      <a:pt x="77" y="12"/>
                    </a:cubicBezTo>
                    <a:cubicBezTo>
                      <a:pt x="45" y="23"/>
                      <a:pt x="17" y="44"/>
                      <a:pt x="0" y="76"/>
                    </a:cubicBezTo>
                    <a:cubicBezTo>
                      <a:pt x="21" y="48"/>
                      <a:pt x="49" y="31"/>
                      <a:pt x="81" y="23"/>
                    </a:cubicBezTo>
                    <a:cubicBezTo>
                      <a:pt x="98" y="19"/>
                      <a:pt x="116" y="17"/>
                      <a:pt x="135" y="17"/>
                    </a:cubicBezTo>
                    <a:cubicBezTo>
                      <a:pt x="148" y="17"/>
                      <a:pt x="162" y="18"/>
                      <a:pt x="175" y="19"/>
                    </a:cubicBezTo>
                    <a:cubicBezTo>
                      <a:pt x="207" y="23"/>
                      <a:pt x="240" y="31"/>
                      <a:pt x="269" y="40"/>
                    </a:cubicBezTo>
                    <a:cubicBezTo>
                      <a:pt x="301" y="52"/>
                      <a:pt x="329" y="64"/>
                      <a:pt x="362" y="76"/>
                    </a:cubicBezTo>
                    <a:lnTo>
                      <a:pt x="321" y="48"/>
                    </a:lnTo>
                    <a:cubicBezTo>
                      <a:pt x="305" y="40"/>
                      <a:pt x="289" y="36"/>
                      <a:pt x="273" y="27"/>
                    </a:cubicBezTo>
                    <a:cubicBezTo>
                      <a:pt x="244" y="16"/>
                      <a:pt x="212" y="7"/>
                      <a:pt x="179" y="3"/>
                    </a:cubicBezTo>
                    <a:cubicBezTo>
                      <a:pt x="166" y="1"/>
                      <a:pt x="154" y="1"/>
                      <a:pt x="141" y="1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9"/>
              <p:cNvSpPr/>
              <p:nvPr/>
            </p:nvSpPr>
            <p:spPr>
              <a:xfrm>
                <a:off x="6035762" y="651381"/>
                <a:ext cx="88003" cy="60867"/>
              </a:xfrm>
              <a:custGeom>
                <a:rect b="b" l="l" r="r" t="t"/>
                <a:pathLst>
                  <a:path extrusionOk="0" h="628" w="908">
                    <a:moveTo>
                      <a:pt x="586" y="1"/>
                    </a:moveTo>
                    <a:cubicBezTo>
                      <a:pt x="505" y="1"/>
                      <a:pt x="415" y="17"/>
                      <a:pt x="330" y="62"/>
                    </a:cubicBezTo>
                    <a:cubicBezTo>
                      <a:pt x="118" y="164"/>
                      <a:pt x="0" y="363"/>
                      <a:pt x="69" y="502"/>
                    </a:cubicBezTo>
                    <a:cubicBezTo>
                      <a:pt x="110" y="583"/>
                      <a:pt x="208" y="627"/>
                      <a:pt x="321" y="627"/>
                    </a:cubicBezTo>
                    <a:cubicBezTo>
                      <a:pt x="403" y="627"/>
                      <a:pt x="488" y="607"/>
                      <a:pt x="578" y="566"/>
                    </a:cubicBezTo>
                    <a:cubicBezTo>
                      <a:pt x="790" y="461"/>
                      <a:pt x="907" y="265"/>
                      <a:pt x="839" y="127"/>
                    </a:cubicBezTo>
                    <a:cubicBezTo>
                      <a:pt x="798" y="42"/>
                      <a:pt x="700" y="1"/>
                      <a:pt x="586" y="1"/>
                    </a:cubicBezTo>
                    <a:close/>
                  </a:path>
                </a:pathLst>
              </a:custGeom>
              <a:solidFill>
                <a:srgbClr val="F7CE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9"/>
              <p:cNvSpPr/>
              <p:nvPr/>
            </p:nvSpPr>
            <p:spPr>
              <a:xfrm>
                <a:off x="5955705" y="626957"/>
                <a:ext cx="46231" cy="22971"/>
              </a:xfrm>
              <a:custGeom>
                <a:rect b="b" l="l" r="r" t="t"/>
                <a:pathLst>
                  <a:path extrusionOk="0" h="237" w="477">
                    <a:moveTo>
                      <a:pt x="17" y="1"/>
                    </a:moveTo>
                    <a:cubicBezTo>
                      <a:pt x="17" y="1"/>
                      <a:pt x="0" y="37"/>
                      <a:pt x="0" y="46"/>
                    </a:cubicBezTo>
                    <a:lnTo>
                      <a:pt x="0" y="106"/>
                    </a:lnTo>
                    <a:cubicBezTo>
                      <a:pt x="0" y="119"/>
                      <a:pt x="58" y="236"/>
                      <a:pt x="58" y="236"/>
                    </a:cubicBezTo>
                    <a:cubicBezTo>
                      <a:pt x="58" y="236"/>
                      <a:pt x="298" y="179"/>
                      <a:pt x="477" y="82"/>
                    </a:cubicBezTo>
                    <a:cubicBezTo>
                      <a:pt x="366" y="29"/>
                      <a:pt x="94" y="29"/>
                      <a:pt x="94" y="29"/>
                    </a:cubicBez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9"/>
              <p:cNvSpPr/>
              <p:nvPr/>
            </p:nvSpPr>
            <p:spPr>
              <a:xfrm>
                <a:off x="5956190" y="591871"/>
                <a:ext cx="48460" cy="41483"/>
              </a:xfrm>
              <a:custGeom>
                <a:rect b="b" l="l" r="r" t="t"/>
                <a:pathLst>
                  <a:path extrusionOk="0" h="428" w="500">
                    <a:moveTo>
                      <a:pt x="0" y="1"/>
                    </a:moveTo>
                    <a:cubicBezTo>
                      <a:pt x="0" y="115"/>
                      <a:pt x="4" y="228"/>
                      <a:pt x="12" y="334"/>
                    </a:cubicBezTo>
                    <a:cubicBezTo>
                      <a:pt x="73" y="338"/>
                      <a:pt x="366" y="354"/>
                      <a:pt x="483" y="427"/>
                    </a:cubicBezTo>
                    <a:cubicBezTo>
                      <a:pt x="500" y="265"/>
                      <a:pt x="468" y="164"/>
                      <a:pt x="468" y="164"/>
                    </a:cubicBezTo>
                    <a:cubicBezTo>
                      <a:pt x="468" y="164"/>
                      <a:pt x="337" y="90"/>
                      <a:pt x="317" y="78"/>
                    </a:cubicBezTo>
                    <a:cubicBezTo>
                      <a:pt x="297" y="66"/>
                      <a:pt x="187" y="21"/>
                      <a:pt x="187" y="2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6A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9"/>
              <p:cNvSpPr/>
              <p:nvPr/>
            </p:nvSpPr>
            <p:spPr>
              <a:xfrm>
                <a:off x="5954542" y="591484"/>
                <a:ext cx="2811" cy="32857"/>
              </a:xfrm>
              <a:custGeom>
                <a:rect b="b" l="l" r="r" t="t"/>
                <a:pathLst>
                  <a:path extrusionOk="0" h="339" w="29">
                    <a:moveTo>
                      <a:pt x="0" y="1"/>
                    </a:moveTo>
                    <a:lnTo>
                      <a:pt x="0" y="159"/>
                    </a:lnTo>
                    <a:cubicBezTo>
                      <a:pt x="0" y="168"/>
                      <a:pt x="17" y="338"/>
                      <a:pt x="17" y="338"/>
                    </a:cubicBezTo>
                    <a:lnTo>
                      <a:pt x="29" y="338"/>
                    </a:lnTo>
                    <a:cubicBezTo>
                      <a:pt x="21" y="232"/>
                      <a:pt x="17" y="119"/>
                      <a:pt x="17" y="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9"/>
              <p:cNvSpPr/>
              <p:nvPr/>
            </p:nvSpPr>
            <p:spPr>
              <a:xfrm>
                <a:off x="5954930" y="619203"/>
                <a:ext cx="49042" cy="17252"/>
              </a:xfrm>
              <a:custGeom>
                <a:rect b="b" l="l" r="r" t="t"/>
                <a:pathLst>
                  <a:path extrusionOk="0" h="178" w="506">
                    <a:moveTo>
                      <a:pt x="163" y="0"/>
                    </a:moveTo>
                    <a:cubicBezTo>
                      <a:pt x="140" y="0"/>
                      <a:pt x="116" y="2"/>
                      <a:pt x="90" y="4"/>
                    </a:cubicBezTo>
                    <a:cubicBezTo>
                      <a:pt x="66" y="8"/>
                      <a:pt x="41" y="11"/>
                      <a:pt x="13" y="15"/>
                    </a:cubicBezTo>
                    <a:cubicBezTo>
                      <a:pt x="13" y="15"/>
                      <a:pt x="0" y="36"/>
                      <a:pt x="17" y="68"/>
                    </a:cubicBezTo>
                    <a:cubicBezTo>
                      <a:pt x="21" y="72"/>
                      <a:pt x="21" y="77"/>
                      <a:pt x="25" y="81"/>
                    </a:cubicBezTo>
                    <a:cubicBezTo>
                      <a:pt x="41" y="117"/>
                      <a:pt x="74" y="141"/>
                      <a:pt x="111" y="158"/>
                    </a:cubicBezTo>
                    <a:cubicBezTo>
                      <a:pt x="122" y="162"/>
                      <a:pt x="135" y="166"/>
                      <a:pt x="151" y="166"/>
                    </a:cubicBezTo>
                    <a:cubicBezTo>
                      <a:pt x="179" y="170"/>
                      <a:pt x="203" y="175"/>
                      <a:pt x="233" y="175"/>
                    </a:cubicBezTo>
                    <a:lnTo>
                      <a:pt x="244" y="175"/>
                    </a:lnTo>
                    <a:cubicBezTo>
                      <a:pt x="273" y="176"/>
                      <a:pt x="298" y="177"/>
                      <a:pt x="322" y="177"/>
                    </a:cubicBezTo>
                    <a:cubicBezTo>
                      <a:pt x="345" y="177"/>
                      <a:pt x="366" y="176"/>
                      <a:pt x="387" y="175"/>
                    </a:cubicBezTo>
                    <a:cubicBezTo>
                      <a:pt x="460" y="170"/>
                      <a:pt x="505" y="158"/>
                      <a:pt x="505" y="158"/>
                    </a:cubicBezTo>
                    <a:cubicBezTo>
                      <a:pt x="505" y="158"/>
                      <a:pt x="501" y="154"/>
                      <a:pt x="496" y="145"/>
                    </a:cubicBezTo>
                    <a:cubicBezTo>
                      <a:pt x="485" y="126"/>
                      <a:pt x="460" y="92"/>
                      <a:pt x="411" y="64"/>
                    </a:cubicBezTo>
                    <a:cubicBezTo>
                      <a:pt x="374" y="40"/>
                      <a:pt x="330" y="19"/>
                      <a:pt x="265" y="11"/>
                    </a:cubicBezTo>
                    <a:cubicBezTo>
                      <a:pt x="261" y="8"/>
                      <a:pt x="257" y="8"/>
                      <a:pt x="248" y="8"/>
                    </a:cubicBezTo>
                    <a:cubicBezTo>
                      <a:pt x="223" y="3"/>
                      <a:pt x="194" y="0"/>
                      <a:pt x="1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9"/>
              <p:cNvSpPr/>
              <p:nvPr/>
            </p:nvSpPr>
            <p:spPr>
              <a:xfrm>
                <a:off x="5954542" y="618137"/>
                <a:ext cx="50495" cy="17543"/>
              </a:xfrm>
              <a:custGeom>
                <a:rect b="b" l="l" r="r" t="t"/>
                <a:pathLst>
                  <a:path extrusionOk="0" h="181" w="521">
                    <a:moveTo>
                      <a:pt x="167" y="0"/>
                    </a:moveTo>
                    <a:cubicBezTo>
                      <a:pt x="121" y="0"/>
                      <a:pt x="70" y="5"/>
                      <a:pt x="12" y="15"/>
                    </a:cubicBezTo>
                    <a:cubicBezTo>
                      <a:pt x="4" y="15"/>
                      <a:pt x="0" y="22"/>
                      <a:pt x="4" y="26"/>
                    </a:cubicBezTo>
                    <a:cubicBezTo>
                      <a:pt x="4" y="34"/>
                      <a:pt x="8" y="39"/>
                      <a:pt x="17" y="39"/>
                    </a:cubicBezTo>
                    <a:cubicBezTo>
                      <a:pt x="71" y="30"/>
                      <a:pt x="119" y="26"/>
                      <a:pt x="162" y="26"/>
                    </a:cubicBezTo>
                    <a:cubicBezTo>
                      <a:pt x="424" y="26"/>
                      <a:pt x="496" y="173"/>
                      <a:pt x="496" y="173"/>
                    </a:cubicBezTo>
                    <a:cubicBezTo>
                      <a:pt x="496" y="177"/>
                      <a:pt x="500" y="181"/>
                      <a:pt x="509" y="181"/>
                    </a:cubicBezTo>
                    <a:lnTo>
                      <a:pt x="513" y="181"/>
                    </a:lnTo>
                    <a:cubicBezTo>
                      <a:pt x="517" y="177"/>
                      <a:pt x="521" y="169"/>
                      <a:pt x="517" y="165"/>
                    </a:cubicBezTo>
                    <a:cubicBezTo>
                      <a:pt x="514" y="154"/>
                      <a:pt x="441" y="0"/>
                      <a:pt x="167" y="0"/>
                    </a:cubicBezTo>
                    <a:close/>
                  </a:path>
                </a:pathLst>
              </a:custGeom>
              <a:solidFill>
                <a:srgbClr val="2A1F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9"/>
              <p:cNvSpPr/>
              <p:nvPr/>
            </p:nvSpPr>
            <p:spPr>
              <a:xfrm>
                <a:off x="5962781" y="619203"/>
                <a:ext cx="18609" cy="16961"/>
              </a:xfrm>
              <a:custGeom>
                <a:rect b="b" l="l" r="r" t="t"/>
                <a:pathLst>
                  <a:path extrusionOk="0" h="175" w="192">
                    <a:moveTo>
                      <a:pt x="82" y="0"/>
                    </a:moveTo>
                    <a:cubicBezTo>
                      <a:pt x="59" y="0"/>
                      <a:pt x="35" y="2"/>
                      <a:pt x="9" y="4"/>
                    </a:cubicBezTo>
                    <a:cubicBezTo>
                      <a:pt x="5" y="23"/>
                      <a:pt x="0" y="40"/>
                      <a:pt x="0" y="60"/>
                    </a:cubicBezTo>
                    <a:cubicBezTo>
                      <a:pt x="0" y="96"/>
                      <a:pt x="13" y="133"/>
                      <a:pt x="30" y="158"/>
                    </a:cubicBezTo>
                    <a:cubicBezTo>
                      <a:pt x="41" y="162"/>
                      <a:pt x="54" y="166"/>
                      <a:pt x="70" y="166"/>
                    </a:cubicBezTo>
                    <a:cubicBezTo>
                      <a:pt x="98" y="170"/>
                      <a:pt x="122" y="175"/>
                      <a:pt x="152" y="175"/>
                    </a:cubicBezTo>
                    <a:cubicBezTo>
                      <a:pt x="176" y="150"/>
                      <a:pt x="192" y="109"/>
                      <a:pt x="192" y="60"/>
                    </a:cubicBezTo>
                    <a:cubicBezTo>
                      <a:pt x="192" y="44"/>
                      <a:pt x="188" y="28"/>
                      <a:pt x="184" y="11"/>
                    </a:cubicBezTo>
                    <a:cubicBezTo>
                      <a:pt x="180" y="8"/>
                      <a:pt x="176" y="8"/>
                      <a:pt x="167" y="8"/>
                    </a:cubicBezTo>
                    <a:cubicBezTo>
                      <a:pt x="142" y="3"/>
                      <a:pt x="113" y="0"/>
                      <a:pt x="82" y="0"/>
                    </a:cubicBezTo>
                    <a:close/>
                  </a:path>
                </a:pathLst>
              </a:custGeom>
              <a:solidFill>
                <a:srgbClr val="2A1F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9"/>
              <p:cNvSpPr/>
              <p:nvPr/>
            </p:nvSpPr>
            <p:spPr>
              <a:xfrm>
                <a:off x="5945044" y="587898"/>
                <a:ext cx="56504" cy="19869"/>
              </a:xfrm>
              <a:custGeom>
                <a:rect b="b" l="l" r="r" t="t"/>
                <a:pathLst>
                  <a:path extrusionOk="0" h="205" w="583">
                    <a:moveTo>
                      <a:pt x="201" y="1"/>
                    </a:moveTo>
                    <a:cubicBezTo>
                      <a:pt x="183" y="1"/>
                      <a:pt x="165" y="2"/>
                      <a:pt x="147" y="4"/>
                    </a:cubicBezTo>
                    <a:cubicBezTo>
                      <a:pt x="135" y="4"/>
                      <a:pt x="119" y="9"/>
                      <a:pt x="106" y="13"/>
                    </a:cubicBezTo>
                    <a:cubicBezTo>
                      <a:pt x="95" y="17"/>
                      <a:pt x="78" y="21"/>
                      <a:pt x="66" y="29"/>
                    </a:cubicBezTo>
                    <a:cubicBezTo>
                      <a:pt x="42" y="42"/>
                      <a:pt x="17" y="58"/>
                      <a:pt x="1" y="78"/>
                    </a:cubicBezTo>
                    <a:cubicBezTo>
                      <a:pt x="29" y="70"/>
                      <a:pt x="54" y="62"/>
                      <a:pt x="78" y="62"/>
                    </a:cubicBezTo>
                    <a:cubicBezTo>
                      <a:pt x="82" y="62"/>
                      <a:pt x="91" y="58"/>
                      <a:pt x="95" y="58"/>
                    </a:cubicBezTo>
                    <a:lnTo>
                      <a:pt x="151" y="58"/>
                    </a:lnTo>
                    <a:cubicBezTo>
                      <a:pt x="200" y="62"/>
                      <a:pt x="249" y="74"/>
                      <a:pt x="294" y="90"/>
                    </a:cubicBezTo>
                    <a:lnTo>
                      <a:pt x="314" y="94"/>
                    </a:lnTo>
                    <a:lnTo>
                      <a:pt x="330" y="102"/>
                    </a:lnTo>
                    <a:lnTo>
                      <a:pt x="367" y="115"/>
                    </a:lnTo>
                    <a:lnTo>
                      <a:pt x="436" y="143"/>
                    </a:lnTo>
                    <a:cubicBezTo>
                      <a:pt x="461" y="156"/>
                      <a:pt x="485" y="164"/>
                      <a:pt x="509" y="175"/>
                    </a:cubicBezTo>
                    <a:cubicBezTo>
                      <a:pt x="530" y="184"/>
                      <a:pt x="554" y="196"/>
                      <a:pt x="583" y="205"/>
                    </a:cubicBezTo>
                    <a:cubicBezTo>
                      <a:pt x="566" y="184"/>
                      <a:pt x="546" y="164"/>
                      <a:pt x="525" y="143"/>
                    </a:cubicBezTo>
                    <a:cubicBezTo>
                      <a:pt x="509" y="126"/>
                      <a:pt x="485" y="111"/>
                      <a:pt x="465" y="94"/>
                    </a:cubicBezTo>
                    <a:cubicBezTo>
                      <a:pt x="440" y="78"/>
                      <a:pt x="416" y="66"/>
                      <a:pt x="395" y="49"/>
                    </a:cubicBezTo>
                    <a:lnTo>
                      <a:pt x="354" y="34"/>
                    </a:lnTo>
                    <a:lnTo>
                      <a:pt x="335" y="25"/>
                    </a:lnTo>
                    <a:lnTo>
                      <a:pt x="318" y="21"/>
                    </a:lnTo>
                    <a:cubicBezTo>
                      <a:pt x="282" y="7"/>
                      <a:pt x="242" y="1"/>
                      <a:pt x="201" y="1"/>
                    </a:cubicBezTo>
                    <a:close/>
                  </a:path>
                </a:pathLst>
              </a:custGeom>
              <a:solidFill>
                <a:srgbClr val="1600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9"/>
              <p:cNvSpPr/>
              <p:nvPr/>
            </p:nvSpPr>
            <p:spPr>
              <a:xfrm>
                <a:off x="6021903" y="576461"/>
                <a:ext cx="54954" cy="58057"/>
              </a:xfrm>
              <a:custGeom>
                <a:rect b="b" l="l" r="r" t="t"/>
                <a:pathLst>
                  <a:path extrusionOk="0" h="599" w="567">
                    <a:moveTo>
                      <a:pt x="323" y="0"/>
                    </a:moveTo>
                    <a:cubicBezTo>
                      <a:pt x="274" y="34"/>
                      <a:pt x="225" y="66"/>
                      <a:pt x="184" y="107"/>
                    </a:cubicBezTo>
                    <a:cubicBezTo>
                      <a:pt x="115" y="167"/>
                      <a:pt x="54" y="241"/>
                      <a:pt x="1" y="323"/>
                    </a:cubicBezTo>
                    <a:cubicBezTo>
                      <a:pt x="5" y="330"/>
                      <a:pt x="46" y="509"/>
                      <a:pt x="94" y="599"/>
                    </a:cubicBezTo>
                    <a:lnTo>
                      <a:pt x="94" y="591"/>
                    </a:lnTo>
                    <a:cubicBezTo>
                      <a:pt x="98" y="586"/>
                      <a:pt x="111" y="558"/>
                      <a:pt x="147" y="518"/>
                    </a:cubicBezTo>
                    <a:cubicBezTo>
                      <a:pt x="156" y="501"/>
                      <a:pt x="171" y="477"/>
                      <a:pt x="188" y="456"/>
                    </a:cubicBezTo>
                    <a:lnTo>
                      <a:pt x="188" y="452"/>
                    </a:lnTo>
                    <a:cubicBezTo>
                      <a:pt x="250" y="375"/>
                      <a:pt x="363" y="278"/>
                      <a:pt x="567" y="237"/>
                    </a:cubicBezTo>
                    <a:cubicBezTo>
                      <a:pt x="481" y="176"/>
                      <a:pt x="396" y="98"/>
                      <a:pt x="323" y="0"/>
                    </a:cubicBezTo>
                    <a:close/>
                  </a:path>
                </a:pathLst>
              </a:custGeom>
              <a:solidFill>
                <a:srgbClr val="E6A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9"/>
              <p:cNvSpPr/>
              <p:nvPr/>
            </p:nvSpPr>
            <p:spPr>
              <a:xfrm>
                <a:off x="6040124" y="599334"/>
                <a:ext cx="36733" cy="21420"/>
              </a:xfrm>
              <a:custGeom>
                <a:rect b="b" l="l" r="r" t="t"/>
                <a:pathLst>
                  <a:path extrusionOk="0" h="221" w="379">
                    <a:moveTo>
                      <a:pt x="0" y="216"/>
                    </a:moveTo>
                    <a:lnTo>
                      <a:pt x="0" y="220"/>
                    </a:lnTo>
                    <a:lnTo>
                      <a:pt x="0" y="216"/>
                    </a:lnTo>
                    <a:close/>
                    <a:moveTo>
                      <a:pt x="379" y="1"/>
                    </a:moveTo>
                    <a:lnTo>
                      <a:pt x="379" y="1"/>
                    </a:lnTo>
                    <a:cubicBezTo>
                      <a:pt x="175" y="42"/>
                      <a:pt x="62" y="139"/>
                      <a:pt x="0" y="216"/>
                    </a:cubicBezTo>
                    <a:cubicBezTo>
                      <a:pt x="62" y="139"/>
                      <a:pt x="175" y="42"/>
                      <a:pt x="379" y="1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9"/>
              <p:cNvSpPr/>
              <p:nvPr/>
            </p:nvSpPr>
            <p:spPr>
              <a:xfrm>
                <a:off x="5998254" y="713314"/>
                <a:ext cx="19481" cy="11146"/>
              </a:xfrm>
              <a:custGeom>
                <a:rect b="b" l="l" r="r" t="t"/>
                <a:pathLst>
                  <a:path extrusionOk="0" h="115" w="201">
                    <a:moveTo>
                      <a:pt x="70" y="0"/>
                    </a:moveTo>
                    <a:cubicBezTo>
                      <a:pt x="38" y="0"/>
                      <a:pt x="9" y="21"/>
                      <a:pt x="5" y="58"/>
                    </a:cubicBezTo>
                    <a:lnTo>
                      <a:pt x="5" y="62"/>
                    </a:lnTo>
                    <a:cubicBezTo>
                      <a:pt x="1" y="86"/>
                      <a:pt x="21" y="107"/>
                      <a:pt x="42" y="107"/>
                    </a:cubicBezTo>
                    <a:cubicBezTo>
                      <a:pt x="83" y="111"/>
                      <a:pt x="115" y="114"/>
                      <a:pt x="139" y="114"/>
                    </a:cubicBezTo>
                    <a:cubicBezTo>
                      <a:pt x="196" y="114"/>
                      <a:pt x="201" y="94"/>
                      <a:pt x="119" y="17"/>
                    </a:cubicBezTo>
                    <a:cubicBezTo>
                      <a:pt x="103" y="4"/>
                      <a:pt x="86" y="0"/>
                      <a:pt x="70" y="0"/>
                    </a:cubicBezTo>
                    <a:close/>
                  </a:path>
                </a:pathLst>
              </a:custGeom>
              <a:solidFill>
                <a:srgbClr val="FFCD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9"/>
              <p:cNvSpPr/>
              <p:nvPr/>
            </p:nvSpPr>
            <p:spPr>
              <a:xfrm>
                <a:off x="5997091" y="625406"/>
                <a:ext cx="14732" cy="89556"/>
              </a:xfrm>
              <a:custGeom>
                <a:rect b="b" l="l" r="r" t="t"/>
                <a:pathLst>
                  <a:path extrusionOk="0" h="924" w="152">
                    <a:moveTo>
                      <a:pt x="147" y="0"/>
                    </a:moveTo>
                    <a:cubicBezTo>
                      <a:pt x="139" y="135"/>
                      <a:pt x="135" y="269"/>
                      <a:pt x="127" y="403"/>
                    </a:cubicBezTo>
                    <a:cubicBezTo>
                      <a:pt x="123" y="533"/>
                      <a:pt x="119" y="667"/>
                      <a:pt x="110" y="801"/>
                    </a:cubicBezTo>
                    <a:lnTo>
                      <a:pt x="110" y="801"/>
                    </a:lnTo>
                    <a:cubicBezTo>
                      <a:pt x="64" y="833"/>
                      <a:pt x="28" y="877"/>
                      <a:pt x="1" y="924"/>
                    </a:cubicBezTo>
                    <a:cubicBezTo>
                      <a:pt x="33" y="875"/>
                      <a:pt x="74" y="834"/>
                      <a:pt x="119" y="806"/>
                    </a:cubicBezTo>
                    <a:lnTo>
                      <a:pt x="123" y="806"/>
                    </a:lnTo>
                    <a:lnTo>
                      <a:pt x="123" y="802"/>
                    </a:lnTo>
                    <a:cubicBezTo>
                      <a:pt x="135" y="667"/>
                      <a:pt x="139" y="533"/>
                      <a:pt x="143" y="403"/>
                    </a:cubicBezTo>
                    <a:cubicBezTo>
                      <a:pt x="147" y="269"/>
                      <a:pt x="151" y="135"/>
                      <a:pt x="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2" name="Google Shape;1082;p39"/>
          <p:cNvGrpSpPr/>
          <p:nvPr/>
        </p:nvGrpSpPr>
        <p:grpSpPr>
          <a:xfrm rot="724454">
            <a:off x="2425832" y="1089144"/>
            <a:ext cx="390817" cy="389862"/>
            <a:chOff x="6203579" y="3348981"/>
            <a:chExt cx="351615" cy="350373"/>
          </a:xfrm>
        </p:grpSpPr>
        <p:sp>
          <p:nvSpPr>
            <p:cNvPr id="1083" name="Google Shape;1083;p39"/>
            <p:cNvSpPr/>
            <p:nvPr/>
          </p:nvSpPr>
          <p:spPr>
            <a:xfrm>
              <a:off x="6377667" y="3404249"/>
              <a:ext cx="93686" cy="58072"/>
            </a:xfrm>
            <a:custGeom>
              <a:rect b="b" l="l" r="r" t="t"/>
              <a:pathLst>
                <a:path extrusionOk="0" h="1823" w="2941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6260090" y="3449611"/>
              <a:ext cx="76643" cy="44947"/>
            </a:xfrm>
            <a:custGeom>
              <a:rect b="b" l="l" r="r" t="t"/>
              <a:pathLst>
                <a:path extrusionOk="0" h="1411" w="2406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6415574" y="3498349"/>
              <a:ext cx="49343" cy="21598"/>
            </a:xfrm>
            <a:custGeom>
              <a:rect b="b" l="l" r="r" t="t"/>
              <a:pathLst>
                <a:path extrusionOk="0" h="678" w="1549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6344283" y="3473247"/>
              <a:ext cx="41380" cy="32301"/>
            </a:xfrm>
            <a:custGeom>
              <a:rect b="b" l="l" r="r" t="t"/>
              <a:pathLst>
                <a:path extrusionOk="0" h="1014" w="1299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6203579" y="3348981"/>
              <a:ext cx="351615" cy="350373"/>
            </a:xfrm>
            <a:custGeom>
              <a:rect b="b" l="l" r="r" t="t"/>
              <a:pathLst>
                <a:path extrusionOk="0" h="10999" w="11038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sp>
        <p:nvSpPr>
          <p:cNvPr id="1088" name="Google Shape;1088;p39"/>
          <p:cNvSpPr txBox="1"/>
          <p:nvPr>
            <p:ph idx="4294967295" type="title"/>
          </p:nvPr>
        </p:nvSpPr>
        <p:spPr>
          <a:xfrm>
            <a:off x="8074675" y="4414200"/>
            <a:ext cx="85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04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FAST</a:t>
            </a:r>
            <a:endParaRPr sz="3400"/>
          </a:p>
        </p:txBody>
      </p:sp>
      <p:pic>
        <p:nvPicPr>
          <p:cNvPr id="1094" name="Google Shape;10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50" y="1514229"/>
            <a:ext cx="1588425" cy="2458926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5" name="Google Shape;109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9825" y="1514225"/>
            <a:ext cx="1588426" cy="2458925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6" name="Google Shape;109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7800" y="1514225"/>
            <a:ext cx="1588451" cy="2458925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7" name="Google Shape;109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5800" y="1514225"/>
            <a:ext cx="1570176" cy="2474125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8" name="Google Shape;1098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95525" y="1499025"/>
            <a:ext cx="1588426" cy="2474124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99" name="Google Shape;1099;p40"/>
          <p:cNvSpPr/>
          <p:nvPr/>
        </p:nvSpPr>
        <p:spPr>
          <a:xfrm>
            <a:off x="5475150" y="1499025"/>
            <a:ext cx="1597800" cy="2491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00" name="Google Shape;1100;p40"/>
          <p:cNvSpPr/>
          <p:nvPr/>
        </p:nvSpPr>
        <p:spPr>
          <a:xfrm>
            <a:off x="7181850" y="1482575"/>
            <a:ext cx="1615800" cy="2508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01" name="Google Shape;1101;p40"/>
          <p:cNvSpPr txBox="1"/>
          <p:nvPr/>
        </p:nvSpPr>
        <p:spPr>
          <a:xfrm>
            <a:off x="402275" y="4142925"/>
            <a:ext cx="82950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Fast è stato eseguito con un parametro che indica il </a:t>
            </a:r>
            <a:r>
              <a:rPr b="1" i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numero di classi di tipo tessuto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impostato a 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5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per questo le 5 immagini prodotte in output.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SAM</a:t>
            </a:r>
            <a:endParaRPr sz="3400"/>
          </a:p>
        </p:txBody>
      </p:sp>
      <p:pic>
        <p:nvPicPr>
          <p:cNvPr id="1107" name="Google Shape;110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475" y="1269000"/>
            <a:ext cx="3719175" cy="26055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8" name="Google Shape;110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074" y="1268987"/>
            <a:ext cx="3353926" cy="2605524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9" name="Google Shape;1109;p41"/>
          <p:cNvSpPr txBox="1"/>
          <p:nvPr/>
        </p:nvSpPr>
        <p:spPr>
          <a:xfrm>
            <a:off x="568725" y="4004200"/>
            <a:ext cx="78552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SAM data un’immagine trova tutte le maschere in autonomia, le maschere sono 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rappresentate dalle 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porzioni gialle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nell’immagine a sinistra.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A destra viene rappresentato un esempio di impilazione di tutte le maschere trovate per un un asse della risonanza magnetica. 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agnosis with Medical Imaging by Slidesgo">
  <a:themeElements>
    <a:clrScheme name="Simple Light">
      <a:dk1>
        <a:srgbClr val="16002A"/>
      </a:dk1>
      <a:lt1>
        <a:srgbClr val="EEF5FA"/>
      </a:lt1>
      <a:dk2>
        <a:srgbClr val="FFFFFF"/>
      </a:dk2>
      <a:lt2>
        <a:srgbClr val="1F2C3F"/>
      </a:lt2>
      <a:accent1>
        <a:srgbClr val="2F425E"/>
      </a:accent1>
      <a:accent2>
        <a:srgbClr val="3E587D"/>
      </a:accent2>
      <a:accent3>
        <a:srgbClr val="246895"/>
      </a:accent3>
      <a:accent4>
        <a:srgbClr val="3F85BF"/>
      </a:accent4>
      <a:accent5>
        <a:srgbClr val="A8CFE8"/>
      </a:accent5>
      <a:accent6>
        <a:srgbClr val="FF5948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