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3dbef9e2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a53dbef9e2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a53dbef9e2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3dbef9e2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a53dbef9e2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a53dbef9e2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53dbef9e2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a53dbef9e2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a53dbef9e2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ef948cbc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9ef948cbc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9ef948cbc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3dbef9e2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a53dbef9e2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a53dbef9e2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e22aba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ae22aba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ae22abac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4770a91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a44770a91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a44770a91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e22abac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9ae22abac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9ae22abac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4770a91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a44770a91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a44770a91c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3dbef9e2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a53dbef9e2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a53dbef9e2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3dbef9e2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a53dbef9e2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a53dbef9e2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53dbef9e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53dbef9e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a53dbef9e2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3dbef9e2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a53dbef9e2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a53dbef9e2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hyperlink" Target="https://neptune.ai/blog/f1-score-accuracy-roc-auc-pr-auc#:~:text=Accuracy%20vs%20ROC%20AUC,assigned%20positive%20and%20negative%20classes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Árboles de Decisión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01900" y="1439150"/>
            <a:ext cx="345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aprendizaje basado en árboles de decisión está ampliamente extendido hoy en día, y múltiples modelos hacen diferentes implementaciones de los mismos.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Las primeras versiones de estos modelos fueron implementados por Leo Breiman, que desarrolló algoritmos como ID3, C4.5, random forest, entre otros, englobados en la categoría Classification and Regression Trees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algunos de estos modelos, las elecciones de los atributos se establecen por la entropía, que es una medida que cuantifica la ganancia de información.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38" y="308325"/>
            <a:ext cx="4216050" cy="236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900" y="2798969"/>
            <a:ext cx="2986132" cy="22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Árboles de Decisión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101900" y="1439150"/>
            <a:ext cx="345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árboles de decisión aprenden de los datos generando reglas de tipo if-else. Van separando la data en grupos cada vez más pequeños de subsets de mi dataset original.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resultado final es un árbol con nodos de decisión que van separando los datos y hojas o nodos de clasificación, que informan la decisión que tomó el modelo para clasificar.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decisión tomada va a ser la clase mayoritaria tras aplicar todas las reglas sobre la diferente información de las variables predictoras.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00" y="2631894"/>
            <a:ext cx="2986132" cy="22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528" y="926476"/>
            <a:ext cx="4401863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/>
        </p:nvSpPr>
        <p:spPr>
          <a:xfrm>
            <a:off x="101900" y="1439150"/>
            <a:ext cx="345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árboles permiten combinar variables para particionar las clases de nuestros datos de forma lineal pero múltiple (por ejemplo, a diferencia del Análisis Discriminante Lineal)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algoritmos que vamos a ver en clase son dos: un árbol de decisión para clasificación estándar y random forest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En ciencia o minería de datos, los árboles de decisión pueden usarse como clasificación (una clase en la variable target) o como regresión (predecir un valor en número real).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Árboles de Decisión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25" y="686075"/>
            <a:ext cx="2511775" cy="2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722" y="3322000"/>
            <a:ext cx="2688469" cy="1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101900" y="1439150"/>
            <a:ext cx="345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algoritmo genera los siguientes pasos (a gran escala):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Selección N registros al azar del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Genera un árbol de decisión con esos N registros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paso se repite una cantidad k de veces, que va a generar k cantidad de árboles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cada registro, se hace pasar por las decisiones de cada uno de los árboles, y la clase que se computo más veces en los distintos árboles es la seleccionada (votación mayoritaria)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450" y="1398063"/>
            <a:ext cx="4609772" cy="3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1244900" y="1591550"/>
            <a:ext cx="6029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Tienen varias ventajas, entre ellas: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Aceptan datos numéricos y categorizados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Caja blanca (conjunto de reglas con booleanos), sus resultados son fáciles de entender e interpretar.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Relativamente robustos.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Funcionan relativamente bien con grandes conjuntos de datos.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Combinaciones de los mismos pueden dar resultados muy certeros sin perder explicabilidad, por ejemplo Random Forest.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Árboles de Decisión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654275" y="1056300"/>
            <a:ext cx="7654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Tipos de Machine Learning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Hay 3 tipos principales de machine learning: 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no 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y aprendizaje por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refuerzo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Por otra parte, tenemos lo que se denomina deep learning que es un subset de Machine Learning, y se destaca por utilizar una arquitectura de redes neuronales artificiales.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800" y="2305038"/>
            <a:ext cx="48577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654275" y="980100"/>
            <a:ext cx="7654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Dependencia de variables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aplicar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debemos suponer que hay dependencia de las variables, ya que vamos a usar una o múltiples variables independientes-predictoras (x) para predecir el comportamiento de una variable dependiente (y).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825" y="2351964"/>
            <a:ext cx="2758150" cy="26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900" y="2944106"/>
            <a:ext cx="27146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399100" y="1530425"/>
            <a:ext cx="275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principal diferencia radica en el tipo de problema que plantea mi variable a predecir.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modelos de clasificación se aplican para predecir la clase más probable de una variable y categórica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modelos de regresión se aplican para predecir un valor numérico de mi variable y numérica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Clasificación y regresión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050" y="1634625"/>
            <a:ext cx="5321750" cy="29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Entrenamiento y testeo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800" y="1677400"/>
            <a:ext cx="7049500" cy="28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Trade-off Sesgo-Varianza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863" y="1550300"/>
            <a:ext cx="4370870" cy="32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11900"/>
            <a:ext cx="4285062" cy="32137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Validación cruzada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192700" y="1557300"/>
            <a:ext cx="33930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validación cruzada permite evaluar los resultados que devuelva el modelo y garantizar la independencia de las particiones que hacemos, con lo cual se evita el sobreajuste.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Básicamente, la validación cruzada separa los datos en diferentes particiones y obtiene la media de las diferentes evaluaciones de las distintas particiones. Es una forma de evaluación muy utilizada en aprendizaje automático.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100" y="1424800"/>
            <a:ext cx="3603401" cy="2742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Evaluación de Resultados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00" y="1535700"/>
            <a:ext cx="2598223" cy="32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525" y="1502775"/>
            <a:ext cx="4248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25" y="2891375"/>
            <a:ext cx="2299538" cy="19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Evaluación de Resultados - Curva ROC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975" y="1594713"/>
            <a:ext cx="4544375" cy="3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254300" y="2201150"/>
            <a:ext cx="2928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términos generales, curva ROC (o área bajo la curva) es mejor medida que accuracy porque la accuracy puede ser alta para datasets desbalanceados aunque el predictor sea pobre. 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Explicación detallada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Árboles de Decisión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