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34ed26b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7134ed26b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134ed26bf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4770a91c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a44770a91c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a44770a91c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44770a91c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a44770a91c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a44770a91c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44770a91c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a44770a91c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a44770a91c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44770a91c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a44770a91c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a44770a91c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134ed26b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134ed26b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57e1744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957e1744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957e1744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e22abac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9ae22abac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9ae22abac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44770a91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a44770a91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a44770a91c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ae22abac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9ae22abac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9ae22abac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ae22abac8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9ae22abac8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9ae22abac8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44770a91c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a44770a91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a44770a91c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4770a91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a44770a91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a44770a91c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4770a91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a44770a91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a44770a91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720975" y="1802121"/>
            <a:ext cx="77943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Python: Regresión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Regresión Lineal Múltiple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regresión lineal pretende explicar el valor medio de la variable dependiente dado un conjunto de variables predictoras.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forma funcional entre la variable dependiente y las predictoras es lineal.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regresión lineal múltiple se diferencia de la simple ya que agrega más variables predictoras.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975" y="3508475"/>
            <a:ext cx="733425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Regresión Lineal - Consideraciones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regresión lineal no lidia con valores nulos. Tienen que ser imputados.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seriamente afectada por los outliers. Se recomienda identificarlos mediante histogramas o gráficos de Box Plot y luego realizarles un tratamiento.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Un supuesto del modelo es la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homocedasticidad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que la varianza es constante (una alternativa para esto es pasar todo a escala log).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 quiero usar variables categóricas, tengo que usar dummies y medir la relación de mi variable Y con cada categoría de la variable..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600" y="3067925"/>
            <a:ext cx="28575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Regresión Lineal - Interacciones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Hasta ahora consideramos que la relación entre un regresor X y la variable Y es independiente del resto de los regresores (modelo aditivo) pero podría no ser así.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Puede ser interesante estudiar la influencia de dos variables consideradas conjuntamente. Para modelarlo, incluímos en la fórmula el producto de esas variables como un término más del modelo.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la fórmula de ejemplo, modelamos la influencia de x1 y x2 por sí solas, pero también interactuando en conjunto para predecir 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38" y="3297400"/>
            <a:ext cx="73247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618125" y="1019350"/>
            <a:ext cx="81111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Entrenamiento y testeo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800" y="1677400"/>
            <a:ext cx="7049500" cy="28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475" y="1447800"/>
            <a:ext cx="37528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654275" y="1742100"/>
            <a:ext cx="76548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Machine Learning hace referencia a un conjunto de técnicas, algoritmos y heurísticas que permiten que las computadoras aprendan de los datos para realizar diferentes tareas.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Retoma y robustece computacionalmente la estadística inferencial. Los métodos que vamos a ver hoy son de estadística clásica, pero hoy se consideran como parte de Machine Learning al tener implementaciones computacionalmente más potentes o mejoradas en términos de performance.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654275" y="1056300"/>
            <a:ext cx="76548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Tipos de Machine Learning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Hay 3 tipos principales de machine learning: aprendizaje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aprendizaje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no supervisado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y aprendizaje por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refuerzo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 Por otra parte, tenemos lo que se denomina deep learning que es un subset de Machine Learning, y se destaca por utilizar una arquitectura de redes neuronales artificiales.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800" y="2305038"/>
            <a:ext cx="48577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654275" y="980100"/>
            <a:ext cx="76548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Dependencia de variables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Para aplicar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aprendizaje 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, debemos suponer que hay dependencia de las variables, ya que vamos a usar una o múltiples variables independientes-predictoras (x) para predecir el comportamiento de una variable dependiente (y).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825" y="2351964"/>
            <a:ext cx="2758150" cy="26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2900" y="2944106"/>
            <a:ext cx="27146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399100" y="1530425"/>
            <a:ext cx="275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La principal diferencia radica en el tipo de problema que plantea mi variable a predecir.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modelos de clasificación se aplican para predecir la clase más probable de una variable y categórica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modelos de regresión se aplican para predecir un valor numérico de mi variable y numérica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618125" y="1019350"/>
            <a:ext cx="7654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Clasificación y regresión</a:t>
            </a:r>
            <a:endParaRPr b="1" i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050" y="1634625"/>
            <a:ext cx="5321750" cy="29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618125" y="1019350"/>
            <a:ext cx="7654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Para predecir un valor numérico,  en muchos casos podemos utilizar  la regresión lineal, en general suele ser un buen benchmarking básico para modelar el problema a predecir, debido a que: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Fácil de implementar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Interpretación simple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Nos permite ver si hay alguna relación de forma rápida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150" y="3121775"/>
            <a:ext cx="733425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618125" y="1019350"/>
            <a:ext cx="7654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Queremos predecir el valor de 𝑦 (variable objetivo, dependiente) dados los valores de un vector de variables 𝑥 (denominadas variables explicativas, independientes o regresores) a partir de la construcción de una función matemática que represente la relación entre las variables.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150" y="3121775"/>
            <a:ext cx="733425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618125" y="1019350"/>
            <a:ext cx="7654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Regresión Lineal Simple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Queremos predecir el valor de 𝑦 a partir de UNA sola variable o regresor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600" y="2013900"/>
            <a:ext cx="4681299" cy="2890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123" y="437125"/>
            <a:ext cx="637225" cy="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618125" y="1019350"/>
            <a:ext cx="3531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4CCCC"/>
                </a:highlight>
                <a:latin typeface="Calibri"/>
                <a:ea typeface="Calibri"/>
                <a:cs typeface="Calibri"/>
                <a:sym typeface="Calibri"/>
              </a:rPr>
              <a:t>Regresión Lineal Simple</a:t>
            </a:r>
            <a:endParaRPr b="1">
              <a:highlight>
                <a:srgbClr val="F4CC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Tiene 3 componentes: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Alpha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(ordenada al origen): valor medio de y cuando x toma el valor  0.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Beta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mide el cambio por término  medio en y para cada unidad de aumento en 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Epsilon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es el error que se comete al estimar un valor de y con el modelo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75" y="4016875"/>
            <a:ext cx="35242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1725" y="1617550"/>
            <a:ext cx="4779875" cy="2420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720975" y="396700"/>
            <a:ext cx="795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 para Ciencias Sociales &amp; Humanidades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Python: Regresión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