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La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134ed26bf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7134ed26bf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7134ed26bf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134ed26bf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134ed26bf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57e17447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957e17447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957e17447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57e174475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957e174475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957e174475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580bd4f5f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9580bd4f5f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9580bd4f5f_1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580bd4f5f_1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9580bd4f5f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9580bd4f5f_1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580bd4f5f_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9580bd4f5f_1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9580bd4f5f_1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580bd4f5f_1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9580bd4f5f_1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9580bd4f5f_1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580bd4f5f_1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9580bd4f5f_1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9580bd4f5f_1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580bd4f5f_1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9580bd4f5f_1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9580bd4f5f_1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hyperlink" Target="https://colab.research.google.com/notebooks/intro.ipynb" TargetMode="External"/><Relationship Id="rId5" Type="http://schemas.openxmlformats.org/officeDocument/2006/relationships/hyperlink" Target="https://www.anaconda.com/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720975" y="1802121"/>
            <a:ext cx="77943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Introducción a Python: Sintaxis básica I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Introducción a Python: Sintaxis básica I</a:t>
            </a:r>
            <a:endParaRPr b="1" sz="1400"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475" y="1447800"/>
            <a:ext cx="375285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Introducción a Python: Sintaxis básica I</a:t>
            </a:r>
            <a:endParaRPr b="1" sz="1400"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/>
        </p:nvSpPr>
        <p:spPr>
          <a:xfrm>
            <a:off x="744600" y="1410851"/>
            <a:ext cx="7654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¿Qué es un lenguaje de programación?</a:t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Es un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herramienta formal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con una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sintaxis definida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que le permite a una persona escribir una determinada cantidad de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comandos e instrucciones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en forma de algoritmo con el fin de controlar y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ejecutar un proceso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con una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lógica definida.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1836875" y="2926575"/>
            <a:ext cx="2275200" cy="303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Herramienta formal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1836875" y="3290750"/>
            <a:ext cx="2275200" cy="303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Sintaxis </a:t>
            </a:r>
            <a:r>
              <a:rPr b="1" i="1" lang="es">
                <a:latin typeface="Calibri"/>
                <a:ea typeface="Calibri"/>
                <a:cs typeface="Calibri"/>
                <a:sym typeface="Calibri"/>
              </a:rPr>
              <a:t>definida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1836875" y="3671750"/>
            <a:ext cx="2275200" cy="303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Comandos e instrucciones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258450" y="2926563"/>
            <a:ext cx="2275200" cy="303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Ejecución de un proceso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4258450" y="3290738"/>
            <a:ext cx="2275200" cy="303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Lógica definida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1705525" y="2742700"/>
            <a:ext cx="49377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4258450" y="3671775"/>
            <a:ext cx="34617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Un lenguaje de programación es un conjunto de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código con la finalidad de ser ejecutado.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Introducción a Python: Sintaxis básica I</a:t>
            </a:r>
            <a:endParaRPr b="1" sz="1400"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744600" y="1410852"/>
            <a:ext cx="76548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EA9999"/>
                </a:highlight>
                <a:latin typeface="Calibri"/>
                <a:ea typeface="Calibri"/>
                <a:cs typeface="Calibri"/>
                <a:sym typeface="Calibri"/>
              </a:rPr>
              <a:t>¿Qué hacemos cuando “codeamos”?</a:t>
            </a:r>
            <a:endParaRPr b="1">
              <a:highlight>
                <a:srgbClr val="EA999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Cuando "codeamos" un programa o un conjunto de código, lo que hacemos es escribir una serie de instrucciones precisas con las capacidades del lenguaje - el cual funciona como un sistema - para ejecutar una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secuencia de pasos.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Los lenguajes de programación permiten escribir instrucciones que operan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secuencialmente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dentro de la lógica predefinida.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Codear</a:t>
            </a:r>
            <a:r>
              <a:rPr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 es escribir tareas concretas que se realizan en un orden establecido. </a:t>
            </a:r>
            <a:endParaRPr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5" name="Google Shape;165;p28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Introducción a Python: Sintaxis básica I</a:t>
            </a:r>
            <a:endParaRPr b="1" sz="1400"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/>
        </p:nvSpPr>
        <p:spPr>
          <a:xfrm>
            <a:off x="744600" y="1199075"/>
            <a:ext cx="7587000" cy="3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EA9999"/>
                </a:highlight>
                <a:latin typeface="Calibri"/>
                <a:ea typeface="Calibri"/>
                <a:cs typeface="Calibri"/>
                <a:sym typeface="Calibri"/>
              </a:rPr>
              <a:t>¿Por qué “lenguaje”?</a:t>
            </a:r>
            <a:endParaRPr b="1">
              <a:highlight>
                <a:srgbClr val="EA999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Escribir código o codear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te permite ejecutar y construir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infinidad de tareas y objetos finales con múltiples niveles de complejidad.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Cuando hablamos español, podemos hacer operaciones como: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Formular una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frase simple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: “Yo como una manzana”.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Escribir una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obra literaria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como “El Quijote” con 23.000 palabras diferentes.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El idioma es el mismo, solo varía el nivel de complejidad debido a la funcionalidad que le damos a la utilización de esta herramienta.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Sin embargo, en ambos ejemplos se respeta la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sintaxis y lógica definida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que permiten que la estructura formulada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tenga sentido.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4" name="Google Shape;174;p29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Introducción a Python: Sintaxis básica I</a:t>
            </a:r>
            <a:endParaRPr b="1" sz="1400"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/>
        </p:nvSpPr>
        <p:spPr>
          <a:xfrm>
            <a:off x="744600" y="1199075"/>
            <a:ext cx="7587000" cy="3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EA9999"/>
                </a:highlight>
                <a:latin typeface="Calibri"/>
                <a:ea typeface="Calibri"/>
                <a:cs typeface="Calibri"/>
                <a:sym typeface="Calibri"/>
              </a:rPr>
              <a:t>Sintaxis programática.</a:t>
            </a:r>
            <a:endParaRPr b="1">
              <a:highlight>
                <a:srgbClr val="EA999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En este sentido, es fundamental el aprendizaje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sintáctico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o la forma de escribir y estructurar el código de acuerdo a las reglas del mismo lenguaje. De otra forma, nuestra escritura no tendrá sentido, se romperá o no realizará correctamente las tareas pensadas.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Simple y claro.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Escribir código implica explicitar con un alto nivel de claridad las tareas que se desea realizar. Los lenguajes de programación están diseñados para ser herramientas funcionales y ejecutarse con una lógica muy estricta. No hay lugar para ambigüedades.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Regla n° 1: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Priorizar siempre </a:t>
            </a:r>
            <a:r>
              <a:rPr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simplicidad clara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sobre </a:t>
            </a:r>
            <a:r>
              <a:rPr lang="es">
                <a:highlight>
                  <a:srgbClr val="EA9999"/>
                </a:highlight>
                <a:latin typeface="Calibri"/>
                <a:ea typeface="Calibri"/>
                <a:cs typeface="Calibri"/>
                <a:sym typeface="Calibri"/>
              </a:rPr>
              <a:t>complejidad rebuscada.</a:t>
            </a:r>
            <a:endParaRPr>
              <a:highlight>
                <a:srgbClr val="EA999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3" name="Google Shape;183;p30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Introducción a Python: Sintaxis básica I</a:t>
            </a:r>
            <a:endParaRPr b="1" sz="1400"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0"/>
          <p:cNvSpPr txBox="1"/>
          <p:nvPr/>
        </p:nvSpPr>
        <p:spPr>
          <a:xfrm>
            <a:off x="744600" y="1199075"/>
            <a:ext cx="7587000" cy="3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EA9999"/>
                </a:highlight>
                <a:latin typeface="Calibri"/>
                <a:ea typeface="Calibri"/>
                <a:cs typeface="Calibri"/>
                <a:sym typeface="Calibri"/>
              </a:rPr>
              <a:t>Ahora sí, Python.</a:t>
            </a:r>
            <a:endParaRPr b="1">
              <a:highlight>
                <a:srgbClr val="EA999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EA999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Es un lenguaje de programación de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alto nivel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interpretado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orientado a objetos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multiplataforma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Creado en los años 80’, se convirtió en los últimos años en uno de los lenguajes de programación más utilizados en la actualidad para desarrollo y análisis de datos.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¿Por qué?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A diferencia de otros lenguajes más clásicos del mundo de la informática, Python tiene una sintaxis muy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legible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para toda persona que tenga nociones generales del inglés. Su interpretación no requiere mucho conocimiento técnico-informático sin perder 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potencia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como lenguaje.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2" name="Google Shape;192;p31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Introducción a Python: Sintaxis básica I</a:t>
            </a:r>
            <a:endParaRPr b="1" sz="1400"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/>
        </p:nvSpPr>
        <p:spPr>
          <a:xfrm>
            <a:off x="744600" y="1199075"/>
            <a:ext cx="7587000" cy="3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EA9999"/>
                </a:highlight>
                <a:latin typeface="Calibri"/>
                <a:ea typeface="Calibri"/>
                <a:cs typeface="Calibri"/>
                <a:sym typeface="Calibri"/>
              </a:rPr>
              <a:t>Beneficios de Python. </a:t>
            </a:r>
            <a:endParaRPr b="1">
              <a:highlight>
                <a:srgbClr val="EA999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EA999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Python es una herramienta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potente y amigable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como primera aproximación al mundo de los lenguajes.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830575" y="2313050"/>
            <a:ext cx="7061700" cy="1688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+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Curva de aprendizaje rápida.</a:t>
            </a:r>
            <a:br>
              <a:rPr lang="es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+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Lenguaje con mayor capacidad y disponibilidad de herramientas para el análisis de datos.</a:t>
            </a:r>
            <a:br>
              <a:rPr lang="es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+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Adaptable al usuario inicial y al usuario avanzado. </a:t>
            </a:r>
            <a:br>
              <a:rPr lang="es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+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Una enorme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comunidad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de desarrollo y utilización alrededor del lenguaje.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2" name="Google Shape;202;p32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Introducción a Python: Sintaxis básica I</a:t>
            </a:r>
            <a:endParaRPr b="1" sz="1400"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 txBox="1"/>
          <p:nvPr/>
        </p:nvSpPr>
        <p:spPr>
          <a:xfrm>
            <a:off x="744600" y="1199075"/>
            <a:ext cx="75870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EA9999"/>
                </a:highlight>
                <a:latin typeface="Calibri"/>
                <a:ea typeface="Calibri"/>
                <a:cs typeface="Calibri"/>
                <a:sym typeface="Calibri"/>
              </a:rPr>
              <a:t>¿Comunidad?</a:t>
            </a:r>
            <a:endParaRPr b="1">
              <a:highlight>
                <a:srgbClr val="EA999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En el mundo de la computación, suelen formarse "comunidades" y/o grupos alrededor de tecnologías específicas por su afición a la herramienta. Así podemos encontrar comunidades alrededor de lenguajes, sistemas operativos y todo tipo de herramientas.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2"/>
          <p:cNvSpPr txBox="1"/>
          <p:nvPr/>
        </p:nvSpPr>
        <p:spPr>
          <a:xfrm>
            <a:off x="822050" y="2428125"/>
            <a:ext cx="6989100" cy="2379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+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comunidades de "prosumers". Es decir, de consumidores y productores a la vez. En Ciencia de Datos, van a encontrar que muchas herramientas, técnicas y tecnologías son desarrolladas por miembros de la comunidad.</a:t>
            </a:r>
            <a:b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+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Tienen una lógica</a:t>
            </a:r>
            <a:r>
              <a:rPr b="1" i="1"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open source</a:t>
            </a: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su producción.</a:t>
            </a:r>
            <a:b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+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grupos </a:t>
            </a:r>
            <a:r>
              <a:rPr b="1"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colaborativos. 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2"/>
          <p:cNvSpPr txBox="1"/>
          <p:nvPr/>
        </p:nvSpPr>
        <p:spPr>
          <a:xfrm>
            <a:off x="5469350" y="4014800"/>
            <a:ext cx="2317500" cy="562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Calibri"/>
                <a:ea typeface="Calibri"/>
                <a:cs typeface="Calibri"/>
                <a:sym typeface="Calibri"/>
              </a:rPr>
              <a:t>Codear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se transforma en una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acción de aprendizaje colectivo.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3" name="Google Shape;213;p33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Introducción a Python: Sintaxis básica I</a:t>
            </a:r>
            <a:endParaRPr b="1" sz="1400"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3"/>
          <p:cNvSpPr txBox="1"/>
          <p:nvPr/>
        </p:nvSpPr>
        <p:spPr>
          <a:xfrm>
            <a:off x="744600" y="1199075"/>
            <a:ext cx="7587000" cy="3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EA9999"/>
                </a:highlight>
                <a:latin typeface="Calibri"/>
                <a:ea typeface="Calibri"/>
                <a:cs typeface="Calibri"/>
                <a:sym typeface="Calibri"/>
              </a:rPr>
              <a:t>¿Dónde escribimos nuestro código?</a:t>
            </a:r>
            <a:endParaRPr b="1">
              <a:highlight>
                <a:srgbClr val="EA999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El código que se escribe, edita y ejecuta se realiza en los llamados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entornos de ejecución.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Podemos encontrar muchos y de los más variados, con distintas 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funcionalidades</a:t>
            </a:r>
            <a:r>
              <a:rPr b="1" i="1" lang="e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que quedan a criterio de la comodidad de cada usuario sobre cuál optar.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En este curso vamos a utilizar dos plataformas para escribir y ejecutar el código que vayamos aprendiendo.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Google Colaboratory for research.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JupyterLab - Anaconda Navigator Environment.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2419" y="3269663"/>
            <a:ext cx="1312476" cy="8753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7" name="Google Shape;217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62325" y="3247713"/>
            <a:ext cx="2511476" cy="919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