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4ed26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34ed26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134ed26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7e1744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57e1744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57e1744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7e17447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57e17447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957e17447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7e17447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57e17447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957e174475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57e174475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957e174475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957e174475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7e17447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957e17447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957e17447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34ed26b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34ed26b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975" y="1802121"/>
            <a:ext cx="7794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Presentación del Curso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Presentación del Curso</a:t>
            </a:r>
            <a:endParaRPr b="1" sz="14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Presentación del Curso</a:t>
            </a:r>
            <a:endParaRPr b="1" sz="14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744600" y="1410852"/>
            <a:ext cx="7654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¿Qué vamos hacer durante el curso?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Incorporar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herramientas computacionales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análisis y manipulación de datos para la aplicación en el mundo de las Ciencias Sociales y Humanidades.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¿Por qué? 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aprendizaje de estas herramientas facilita y potencia la capacidad de responder preguntas clásicas del campo de nuestras ciencias de forma efectiva y enriquecedora.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Presentación del Curso</a:t>
            </a:r>
            <a:endParaRPr b="1" sz="14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744600" y="1410852"/>
            <a:ext cx="7654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¿Qué vamos aprender </a:t>
            </a:r>
            <a:r>
              <a:rPr b="1" i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concretamente</a:t>
            </a: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aprendizaje de un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lenguaje de programación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como Python y su certera aplicación en el mundo de los datos para nutrir nuestros skills como científicos sociales.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Las principales herramientas de visualización, manipulación y trabajo con datos para fortalecer investigaciones sociales aplicadas.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Nociones generales de los algoritmos más utilizados en el mundo del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aprendizaje supervisado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no 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Presentación del Curso</a:t>
            </a:r>
            <a:endParaRPr b="1" sz="14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266575" y="1268975"/>
            <a:ext cx="4518900" cy="349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1° módulo - Python </a:t>
            </a: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puro desde 0.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Nociones generales de un lenguaje.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Sintaxis general.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Paquetes y librerías principales.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Visualización: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Matplotlib y Plotly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Operaciones numéricas: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Numpy.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Manipulación de tablas: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Pandas.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Finalmente,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datos.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243325" y="1268963"/>
            <a:ext cx="4518900" cy="34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2° módulo - Ciencias sociales computacionales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Introducción al </a:t>
            </a: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mundo de la ciencia de datos.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Algoritmos y técnicas de aprendizaje supervisado y no supervisado para el análisis de datos.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Regresiones lineales.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Árboles de decisión.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Procesamiento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lenguaje natural.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Clusterización.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90100" y="1031400"/>
            <a:ext cx="40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2 universos en 9 encuentros.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Presentación del Curso</a:t>
            </a:r>
            <a:endParaRPr b="1" sz="14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744600" y="1410850"/>
            <a:ext cx="76548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¿Qué buscamos?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camino de aprendizaje busca formar una base de entendimiento sólida en la aplicación y utilización de un lenguaje de programación que permita al estudiante una implementación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intuitiva y no mecánica.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1° módulo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cimenta un conocimiento del lenguaje que le permita transitar cómodamente el mundo de los datos y algoritmos en ciencias sociales. Durante las primeras clases vamos a formar las condiciones necesarias para que puedan escribir, leer y entender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código.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2° módulo 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introduce directamente en el mundo de los algoritmos viendo casos de aplicación y problemas del mundo de las ciencias sociales.</a:t>
            </a:r>
            <a:endParaRPr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Módulo I - Introducción &amp; Sintaxis</a:t>
            </a:r>
            <a:endParaRPr b="1" sz="14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744600" y="1715645"/>
            <a:ext cx="76548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744600" y="1410850"/>
            <a:ext cx="76548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Consideraciones antes de empezar. 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Empezando a </a:t>
            </a:r>
            <a:r>
              <a:rPr i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codear..</a:t>
            </a:r>
            <a:endParaRPr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Nuestro objetivo no es convertirnos en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developers o desarrolladores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 la hora de aprender a “codear”, sino al correcto entendimiento de un lenguaje de programación como Python para nuestros intereses como cientistas sociales.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ese sentido, nuestro código no será el mejor o el “más limpio” programáticamente hablando,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 pero sí funcional.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“Do you speak Python?”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Así como hablamos español, inglés, francés o italiano, Python es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un lenguaje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en el sentido más estricto de la palabra. Como todo nuevo idioma que uno estudia y aprende,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requiere paciencia.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75" y="1447800"/>
            <a:ext cx="37528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