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4ed26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34ed26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134ed26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bedad59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9cbedad59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9cbedad593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bedad593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9cbedad59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9cbedad593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cbedad59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9cbedad59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9cbedad59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cbedad593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9cbedad593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9cbedad593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cbedad593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9cbedad593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9cbedad593_0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134ed26b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134ed26b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7e1744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57e1744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57e1744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bedad5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cbedad5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9cbedad59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bedad59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cbedad59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9cbedad59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bedad5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9cbedad5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9cbedad59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cbedad59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9cbedad59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9cbedad593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bedad593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9cbedad593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9cbedad593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bedad59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cbedad59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cbedad593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bedad59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cbedad59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9cbedad593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hyperlink" Target="https://pandas.pydata.org/pandas-docs/stable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s://numpy.org/" TargetMode="Externa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975" y="1802121"/>
            <a:ext cx="7794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175" y="1006750"/>
            <a:ext cx="2381901" cy="5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608325" y="1392025"/>
            <a:ext cx="38622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Visualizaciones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Matplotlib es una de las librerías principales en el mundo Python para realizar gráficos, visualizaciones y componentes.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 ella vamos a poder graficar elementos simples, hasta estructuras de múltiples dimensiones. En términos formales, utiliza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listas y arreglos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como insumos para los gráficos que realiza.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97825"/>
            <a:ext cx="2524770" cy="173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113" y="2653850"/>
            <a:ext cx="1838175" cy="1592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175" y="1006750"/>
            <a:ext cx="2381901" cy="5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759050" y="1278950"/>
            <a:ext cx="69834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Ventajas y desventajas 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una librería fácil de usar, en donde el código es - dentro de todo - legible.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Tiene un soporte de gráficos casi absoluto. Posee una variedad de gráficos enorme.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el estándar de visualizaciones en Python y data Viz.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pesada y lenta a la hora de procesar grandes volúmenes de datos.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Tiene pocas opciones a la hora de generar visualizaciones interactivas (casi imposible).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una opción poco recomendada para integrar en frameworks web.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759050" y="1583750"/>
            <a:ext cx="69834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Cuando de tablas se trata.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Pandas es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la librería por excelencia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para trabajar con tablas de datos en Python. Es una de las más utilizadas para manipular lo que se conoce como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Datos de panel - Panel Data System - 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y estructuras tabulares y estructurados.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r>
              <a:rPr lang="es">
                <a:latin typeface="Calibri"/>
                <a:ea typeface="Calibri"/>
                <a:cs typeface="Calibri"/>
                <a:sym typeface="Calibri"/>
              </a:rPr>
              <a:t>Es nuestra principal herramienta a la hora de manipular datos y realizar tareas de modificación, estructuración y creación de tablas. Podemos pensarlas de forma análoga a las operaciones que hacemos en las tablas spreadsheets o excel.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Pandas será una de las cajas de herramientas que iremos a buscar - casi - siempre. </a:t>
            </a:r>
            <a:endParaRPr i="1">
              <a:highlight>
                <a:srgbClr val="E6B8A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425" y="749445"/>
            <a:ext cx="2143251" cy="86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759050" y="1583750"/>
            <a:ext cx="38130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Series y DataFrames 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Series</a:t>
            </a:r>
            <a:r>
              <a:rPr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 → 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Array unidimensional capaz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guardar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cualquier tipo de dato. 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Puede pensarse como un vector de una dimensiones. Es un conjunto de valores ubicados en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una columna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que contiene un índice asociado a sus valores.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Dataframe →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un conjunto de arrays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ordenados tabularmente como columnas, cada uno con un tipo determinado.  en su formato.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425" y="749445"/>
            <a:ext cx="2143251" cy="86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650" y="1766326"/>
            <a:ext cx="3920175" cy="15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954" y="3465175"/>
            <a:ext cx="1759651" cy="14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606650" y="1355150"/>
            <a:ext cx="4452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Ventajas 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Pandas es una excelente librería para trabajar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la lógica de tablas y datos estructurados.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muy potente y rápida a la hora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recorrer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los datos y permite crear subconjuntos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rápidamente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Tiene múltiples integraciones con tipos de datos diferentes (ej: trabajar con datos geográficos).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+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Contiene casi todos los elementos que tendremos que utilizar en nuestro cotidiano a la hora de hacer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data wrangling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425" y="749445"/>
            <a:ext cx="2143251" cy="86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450" y="1869850"/>
            <a:ext cx="3627551" cy="21793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1" name="Google Shape;271;p38"/>
          <p:cNvSpPr txBox="1"/>
          <p:nvPr/>
        </p:nvSpPr>
        <p:spPr>
          <a:xfrm>
            <a:off x="5531950" y="4095575"/>
            <a:ext cx="2813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Link a la documentación Pandas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75" y="1447800"/>
            <a:ext cx="37528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744600" y="1410850"/>
            <a:ext cx="7654800" cy="2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¿Qué es un librería?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Las librerías son grandes conjuntos de métodos y funciones que, generalmente comparten el mismo campo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de aplicación o </a:t>
            </a: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tema.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Una analogía útil para pensar las librerías en programación es pensarlas como cajas de herramientas, a las cuales recurrís cuando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necesitas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 una herramienta en particular.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Formalmente, una librería es un conjunto de código paquetizado para ser reutilizable.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744600" y="1410850"/>
            <a:ext cx="76548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Ajustar una tuerca.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¿Se te hace un poco abstracto?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canilla del baño de tu casa tiene un par de tuercas sueltas. En el armario de tu casa tenés tus herramientas divididas en distintas cajas.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La de los martillos, la de los destornilladores, las herramientas eléctricas…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Debido al tipo de problema que tengas, vas a buscar la caja de herramientas adecuada. Si sólo tenés que ajustar tuercas... ¿traés la caja de martillos?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 sabés el tipo de tuerca que necesitás ajustar y el destornillador específico… ¿traés toda la caja?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744600" y="1410850"/>
            <a:ext cx="76548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Librerías en Python. 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Tenemos estas cajas de herramientas - cientos de ellas, para todo tipo de problemas - a las cuales recurrimos cuando sabemos lo que necesitamos. Como la caja de herramientas, no andamos todo el tiempo con ella encima, pero </a:t>
            </a:r>
            <a:r>
              <a:rPr i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sí sabemos dónde está y cómo ir a buscarla. </a:t>
            </a:r>
            <a:endParaRPr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 bueno, es que una vez que sabés que la caja existe, la podés usar libremente. Es como un armario colaborativo para todxs, donde su uso es ilimitado.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Cuando buscamos una librería, lo que hacemos es </a:t>
            </a: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importarla a nuestro entorno local.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744600" y="1410850"/>
            <a:ext cx="4071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Cajas y herramientas de todxs y para todxs.  </a:t>
            </a: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Siguiendo la lógica de desarrollo colectivo y colaborativo, vamos a encontrar que muchas de estas cajas de herramientas son desarrolladas por miembros de las comunidades, que crean sus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paquetes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alrededor de una temática o área específica y lo ponen al servicio de la comunidad.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Calibri"/>
                <a:ea typeface="Calibri"/>
                <a:cs typeface="Calibri"/>
                <a:sym typeface="Calibri"/>
              </a:rPr>
              <a:t>Ejemplo de un lenguaje primo -R-  y un paquete argentino desarrollado por referentes locales.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292" y="1089000"/>
            <a:ext cx="972478" cy="7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200" y="2074024"/>
            <a:ext cx="3608851" cy="191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744600" y="1410850"/>
            <a:ext cx="76008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Un universo de cajas. 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Vamos a encontrar que hay infinidad de librerías para utilizar y con aplicaciones similares. Van a encontrar muchas librerías para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visualizar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otras para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análisis estadístico y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otras para machine learning. En cada tema, van a tener cajas para elegir.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este caso, elegimos empezar por las tres más importantes para empezar a trabajar con datos.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50" y="3625876"/>
            <a:ext cx="2143251" cy="5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303" y="3351118"/>
            <a:ext cx="2685936" cy="106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2100" y="3449945"/>
            <a:ext cx="2143251" cy="86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608325" y="1693475"/>
            <a:ext cx="76008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Vectores y arreglos.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Numpy es una librería para trabajar principalmente con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arrays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o arreglos que son principalmente colecciones de elementos lógicos o numéricos que pueden ser trabajados en varias dimensiones de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forma matricial.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Numpy es una de las librerías principales para trabajar con funciones matemáticas de alto nivel  sobre matrices de datos que tengan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n dimensiones.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¿Por qué números y matrices? </a:t>
            </a:r>
            <a:endParaRPr b="1">
              <a:highlight>
                <a:srgbClr val="E6B8A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Trabajar con matrices en varias dimensiones puede sonar muy complejo, sin embargo, se convierte en una ventaja para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ciertas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aplicaciones que tendremos más adelante.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153" y="931993"/>
            <a:ext cx="2685936" cy="106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19" y="906897"/>
            <a:ext cx="1354598" cy="5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450" y="1757000"/>
            <a:ext cx="3369848" cy="188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689975" y="1046650"/>
            <a:ext cx="36990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Arreglo o </a:t>
            </a:r>
            <a:r>
              <a:rPr b="1" i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array.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i="1" lang="es">
                <a:latin typeface="Calibri"/>
                <a:ea typeface="Calibri"/>
                <a:cs typeface="Calibri"/>
                <a:sym typeface="Calibri"/>
              </a:rPr>
              <a:t>Estructura de almacenamiento.</a:t>
            </a:r>
            <a:br>
              <a:rPr i="1" lang="es">
                <a:latin typeface="Calibri"/>
                <a:ea typeface="Calibri"/>
                <a:cs typeface="Calibri"/>
                <a:sym typeface="Calibri"/>
              </a:rPr>
            </a:b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Contiene elementos.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Puede ser forma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unidimensional (Vector), bidimensional (Matriz) o multidimensional.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(admite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n dimensiones)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Regla básica: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las dimensiones de un mismo arreglo deben tener la misma cantidad elementos.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Librerías principales</a:t>
            </a:r>
            <a:endParaRPr b="1" sz="14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094" y="1428172"/>
            <a:ext cx="1354598" cy="5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689975" y="1008975"/>
            <a:ext cx="43143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Ventajas 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Estructuras de almacenamiento de datos más eficiente.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Más rápidas que las listas y otras estructuras a la hora de iterar sobre los datos.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Operaciones numéricas de alto nivel para utilizar directamente.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Creación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subconjuntos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Posibilidad de operaciones matriciales.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 a la documentación Numpy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1600" y="2170287"/>
            <a:ext cx="3995124" cy="1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