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1"/>
  </p:notes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5" r:id="rId9"/>
    <p:sldId id="266" r:id="rId10"/>
    <p:sldId id="268" r:id="rId11"/>
    <p:sldId id="262" r:id="rId12"/>
    <p:sldId id="263" r:id="rId13"/>
    <p:sldId id="269" r:id="rId14"/>
    <p:sldId id="273" r:id="rId15"/>
    <p:sldId id="274" r:id="rId16"/>
    <p:sldId id="275" r:id="rId17"/>
    <p:sldId id="264" r:id="rId18"/>
    <p:sldId id="270" r:id="rId19"/>
    <p:sldId id="271" r:id="rId20"/>
    <p:sldId id="272" r:id="rId21"/>
    <p:sldId id="276" r:id="rId22"/>
    <p:sldId id="277" r:id="rId23"/>
    <p:sldId id="278" r:id="rId24"/>
    <p:sldId id="279" r:id="rId25"/>
    <p:sldId id="281" r:id="rId26"/>
    <p:sldId id="283" r:id="rId27"/>
    <p:sldId id="284" r:id="rId28"/>
    <p:sldId id="280" r:id="rId29"/>
    <p:sldId id="28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1E0D89-7C2E-4F2E-A371-F79B31E3BD27}" type="datetimeFigureOut">
              <a:rPr lang="hu-HU" smtClean="0"/>
              <a:t>2025. 05. 13.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57543-18B9-40F6-A329-82D706B286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123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36B24A3-399C-4EA5-8CEA-B030DB394EAE}" type="datetimeFigureOut">
              <a:rPr lang="hu-HU" smtClean="0"/>
              <a:t>2025. 05. 13.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2BC0A0F-1CD4-4A1D-81E6-E5A6509BCE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1732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24A3-399C-4EA5-8CEA-B030DB394EAE}" type="datetimeFigureOut">
              <a:rPr lang="hu-HU" smtClean="0"/>
              <a:t>2025. 05. 13.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C0A0F-1CD4-4A1D-81E6-E5A6509BCE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775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24A3-399C-4EA5-8CEA-B030DB394EAE}" type="datetimeFigureOut">
              <a:rPr lang="hu-HU" smtClean="0"/>
              <a:t>2025. 05. 13.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C0A0F-1CD4-4A1D-81E6-E5A6509BCE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160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24A3-399C-4EA5-8CEA-B030DB394EAE}" type="datetimeFigureOut">
              <a:rPr lang="hu-HU" smtClean="0"/>
              <a:t>2025. 05. 13.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C0A0F-1CD4-4A1D-81E6-E5A6509BCE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0315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24A3-399C-4EA5-8CEA-B030DB394EAE}" type="datetimeFigureOut">
              <a:rPr lang="hu-HU" smtClean="0"/>
              <a:t>2025. 05. 13.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C0A0F-1CD4-4A1D-81E6-E5A6509BCE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0974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24A3-399C-4EA5-8CEA-B030DB394EAE}" type="datetimeFigureOut">
              <a:rPr lang="hu-HU" smtClean="0"/>
              <a:t>2025. 05. 13.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C0A0F-1CD4-4A1D-81E6-E5A6509BCE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5174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24A3-399C-4EA5-8CEA-B030DB394EAE}" type="datetimeFigureOut">
              <a:rPr lang="hu-HU" smtClean="0"/>
              <a:t>2025. 05. 13.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C0A0F-1CD4-4A1D-81E6-E5A6509BCE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0453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24A3-399C-4EA5-8CEA-B030DB394EAE}" type="datetimeFigureOut">
              <a:rPr lang="hu-HU" smtClean="0"/>
              <a:t>2025. 05. 13.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C0A0F-1CD4-4A1D-81E6-E5A6509BCE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0545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24A3-399C-4EA5-8CEA-B030DB394EAE}" type="datetimeFigureOut">
              <a:rPr lang="hu-HU" smtClean="0"/>
              <a:t>2025. 05. 13.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C0A0F-1CD4-4A1D-81E6-E5A6509BCE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9255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24A3-399C-4EA5-8CEA-B030DB394EAE}" type="datetimeFigureOut">
              <a:rPr lang="hu-HU" smtClean="0"/>
              <a:t>2025. 05. 13.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22BC0A0F-1CD4-4A1D-81E6-E5A6509BCE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600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36B24A3-399C-4EA5-8CEA-B030DB394EAE}" type="datetimeFigureOut">
              <a:rPr lang="hu-HU" smtClean="0"/>
              <a:t>2025. 05. 13.</a:t>
            </a:fld>
            <a:endParaRPr lang="hu-H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hu-H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2BC0A0F-1CD4-4A1D-81E6-E5A6509BCE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07122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F36B24A3-399C-4EA5-8CEA-B030DB394EAE}" type="datetimeFigureOut">
              <a:rPr lang="hu-HU" smtClean="0"/>
              <a:t>2025. 05. 13.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22BC0A0F-1CD4-4A1D-81E6-E5A6509BCE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3670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AE021E-4FF3-4E7D-9A77-EF0CCEE69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7566" y="110066"/>
            <a:ext cx="8796867" cy="927629"/>
          </a:xfrm>
        </p:spPr>
        <p:txBody>
          <a:bodyPr>
            <a:normAutofit/>
          </a:bodyPr>
          <a:lstStyle/>
          <a:p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Gyulai SZC Szigeti Endre Technikum és Szakképző Iskola </a:t>
            </a:r>
            <a:br>
              <a:rPr lang="hu-HU" dirty="0"/>
            </a:b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Szakma megnevezése: Szoftverfejlesztő és tesztelő</a:t>
            </a:r>
            <a:b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szakma azonosító száma: 5 0613 12 03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84D8A4B-DDC6-4116-B7D1-1F7F4FBAE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433" y="2601119"/>
            <a:ext cx="9144000" cy="1655762"/>
          </a:xfrm>
        </p:spPr>
        <p:txBody>
          <a:bodyPr>
            <a:normAutofit/>
          </a:bodyPr>
          <a:lstStyle/>
          <a:p>
            <a:r>
              <a:rPr lang="hu-HU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</a:t>
            </a:r>
            <a:r>
              <a:rPr lang="hu-H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Shop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355D4105-A9D4-4ED7-8195-E47B9327A46E}"/>
              </a:ext>
            </a:extLst>
          </p:cNvPr>
          <p:cNvSpPr txBox="1"/>
          <p:nvPr/>
        </p:nvSpPr>
        <p:spPr>
          <a:xfrm>
            <a:off x="2167466" y="5071533"/>
            <a:ext cx="69934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Készítette:</a:t>
            </a:r>
          </a:p>
          <a:p>
            <a:pPr algn="ctr"/>
            <a:r>
              <a:rPr lang="hu-HU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Kolozsvári Krisztina Janka, Pap László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CD82A4C9-BA45-49BB-BECA-7910C73640D3}"/>
              </a:ext>
            </a:extLst>
          </p:cNvPr>
          <p:cNvSpPr txBox="1"/>
          <p:nvPr/>
        </p:nvSpPr>
        <p:spPr>
          <a:xfrm>
            <a:off x="11006667" y="6488668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2025.03.15</a:t>
            </a:r>
          </a:p>
        </p:txBody>
      </p:sp>
    </p:spTree>
    <p:extLst>
      <p:ext uri="{BB962C8B-B14F-4D97-AF65-F5344CB8AC3E}">
        <p14:creationId xmlns:p14="http://schemas.microsoft.com/office/powerpoint/2010/main" val="727253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840BB2-3F81-4723-A169-FA2072513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291" y="389467"/>
            <a:ext cx="10772775" cy="1658198"/>
          </a:xfrm>
        </p:spPr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Megrendelés</a:t>
            </a:r>
          </a:p>
        </p:txBody>
      </p:sp>
      <p:sp>
        <p:nvSpPr>
          <p:cNvPr id="14" name="Tartalom helye 13">
            <a:extLst>
              <a:ext uri="{FF2B5EF4-FFF2-40B4-BE49-F238E27FC236}">
                <a16:creationId xmlns:a16="http://schemas.microsoft.com/office/drawing/2014/main" id="{8EA4CD78-0DED-40F5-A5FE-50DBD83E4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04" y="2239569"/>
            <a:ext cx="4647296" cy="4228964"/>
          </a:xfrm>
        </p:spPr>
        <p:txBody>
          <a:bodyPr>
            <a:normAutofit/>
          </a:bodyPr>
          <a:lstStyle/>
          <a:p>
            <a:endParaRPr lang="hu-H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Személyes adatok </a:t>
            </a:r>
          </a:p>
          <a:p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Szállítási cím </a:t>
            </a:r>
          </a:p>
          <a:p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Szállítási mód kiválasztása </a:t>
            </a:r>
          </a:p>
          <a:p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Fizetési mód kiválasztása </a:t>
            </a:r>
          </a:p>
          <a:p>
            <a:endParaRPr lang="hu-HU" dirty="0"/>
          </a:p>
        </p:txBody>
      </p:sp>
      <p:pic>
        <p:nvPicPr>
          <p:cNvPr id="16" name="Kép 15">
            <a:extLst>
              <a:ext uri="{FF2B5EF4-FFF2-40B4-BE49-F238E27FC236}">
                <a16:creationId xmlns:a16="http://schemas.microsoft.com/office/drawing/2014/main" id="{9C349A01-5C25-4EAD-BE9F-4E072754E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313" y="84667"/>
            <a:ext cx="6994583" cy="4017297"/>
          </a:xfrm>
          <a:prstGeom prst="rect">
            <a:avLst/>
          </a:prstGeom>
        </p:spPr>
      </p:pic>
      <p:pic>
        <p:nvPicPr>
          <p:cNvPr id="18" name="Kép 17">
            <a:extLst>
              <a:ext uri="{FF2B5EF4-FFF2-40B4-BE49-F238E27FC236}">
                <a16:creationId xmlns:a16="http://schemas.microsoft.com/office/drawing/2014/main" id="{59D5FC45-B157-4C28-A675-F2CEDDDF64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313" y="4101964"/>
            <a:ext cx="6993758" cy="253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149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A1EFAEC-EF66-44A5-9EB4-D697E104A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23" y="508000"/>
            <a:ext cx="10772775" cy="1658198"/>
          </a:xfrm>
        </p:spPr>
        <p:txBody>
          <a:bodyPr>
            <a:normAutofit/>
          </a:bodyPr>
          <a:lstStyle/>
          <a:p>
            <a:r>
              <a:rPr lang="hu-HU" sz="4000" b="1" dirty="0"/>
              <a:t>Funkcionalitás</a:t>
            </a:r>
            <a:br>
              <a:rPr lang="hu-HU" sz="4000" b="1" dirty="0"/>
            </a:br>
            <a:endParaRPr lang="hu-H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111878A-26E9-4DF4-9E69-ED326B1C6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323" y="2714413"/>
            <a:ext cx="10753725" cy="3766185"/>
          </a:xfrm>
        </p:spPr>
        <p:txBody>
          <a:bodyPr/>
          <a:lstStyle/>
          <a:p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Reszponzív dizájn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Mobilon és asztali gépen egyaránt jól működik</a:t>
            </a:r>
          </a:p>
          <a:p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Biztonságos fizetési rendszer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Felhasználóbarát kereső és szűrőrendszer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felület termékek hozzáadásához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69493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C47DD4-2354-40A6-AC46-F762AEF43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Tesztelés és minőségbiztosítás</a:t>
            </a:r>
            <a:br>
              <a:rPr lang="hu-HU" b="1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D3485C-4464-4FC2-9C9C-4CAA9B4F9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Tesztfelhasználó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ctr">
              <a:buNone/>
            </a:pPr>
            <a:r>
              <a:rPr lang="hu-HU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admin@example.com / </a:t>
            </a:r>
            <a:r>
              <a:rPr lang="hu-HU" sz="20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password</a:t>
            </a:r>
            <a:endParaRPr lang="hu-HU" sz="20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Böngésző kompatibilitás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Chrome, Edge</a:t>
            </a:r>
          </a:p>
          <a:p>
            <a:pPr marL="0" indent="0" algn="ctr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16394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3B8E27-EDA9-462E-B7CE-E4327A80D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Tesztdokumentáció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E2DF933-482A-44BE-9770-09D2BE7A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1147791" cy="4658061"/>
          </a:xfrm>
        </p:spPr>
        <p:txBody>
          <a:bodyPr>
            <a:normAutofit/>
          </a:bodyPr>
          <a:lstStyle/>
          <a:p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Funkcionalitás és megjelenés tesztelése</a:t>
            </a:r>
          </a:p>
          <a:p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Tesztek típusai:</a:t>
            </a:r>
          </a:p>
          <a:p>
            <a:pPr lvl="1"/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Egységtesztek (komponens állapot, visszatérési érték)</a:t>
            </a:r>
          </a:p>
          <a:p>
            <a:pPr lvl="1"/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Integrációs tesztek (komponensek együttműködése, külső API-k)</a:t>
            </a:r>
          </a:p>
          <a:p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Tesztelési keretrendszerek:</a:t>
            </a:r>
          </a:p>
          <a:p>
            <a:pPr lvl="1"/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Vitest</a:t>
            </a:r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Cypress</a:t>
            </a:r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Fontosság:</a:t>
            </a:r>
          </a:p>
          <a:p>
            <a:pPr lvl="1"/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Minőségbiztosítás</a:t>
            </a:r>
          </a:p>
          <a:p>
            <a:pPr lvl="1"/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Megbízható alkalmazásfejlesztés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6064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14135DCB-A44F-44CA-AF6E-7E5292330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244" y="112059"/>
            <a:ext cx="5886450" cy="3200400"/>
          </a:xfr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319FE1CE-A6DC-49A8-A7D4-04AAD3435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177" y="3541059"/>
            <a:ext cx="5244353" cy="3316941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762E7B1E-BA27-4827-B3BC-D6AC4E4FC2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10" y="3735995"/>
            <a:ext cx="5737412" cy="2927068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5CDE97D1-4F6A-4BD5-AEC7-66064D5E2939}"/>
              </a:ext>
            </a:extLst>
          </p:cNvPr>
          <p:cNvSpPr txBox="1"/>
          <p:nvPr/>
        </p:nvSpPr>
        <p:spPr>
          <a:xfrm>
            <a:off x="538162" y="986118"/>
            <a:ext cx="2814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>
                <a:solidFill>
                  <a:schemeClr val="accent1">
                    <a:lumMod val="75000"/>
                  </a:schemeClr>
                </a:solidFill>
              </a:rPr>
              <a:t>Tesztelési képek</a:t>
            </a:r>
          </a:p>
        </p:txBody>
      </p:sp>
    </p:spTree>
    <p:extLst>
      <p:ext uri="{BB962C8B-B14F-4D97-AF65-F5344CB8AC3E}">
        <p14:creationId xmlns:p14="http://schemas.microsoft.com/office/powerpoint/2010/main" val="220997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1CF07A15-8D5E-4E63-A111-355C7564C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105" y="101882"/>
            <a:ext cx="5293363" cy="3519860"/>
          </a:xfr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768C58F-1257-4FA0-95F9-AD10E74420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1" y="101881"/>
            <a:ext cx="6512298" cy="3053695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1464653C-EC53-423B-AEE6-F46EBA6E96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88" y="3249705"/>
            <a:ext cx="4527177" cy="3429000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A7303266-241D-4063-A21E-44450997BC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363" y="3702425"/>
            <a:ext cx="5011271" cy="290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845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3C99A5-20AE-4024-ACB6-58301D252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647" y="418851"/>
            <a:ext cx="10772775" cy="1658198"/>
          </a:xfrm>
        </p:spPr>
        <p:txBody>
          <a:bodyPr/>
          <a:lstStyle/>
          <a:p>
            <a:r>
              <a:rPr lang="hu-HU" dirty="0"/>
              <a:t>Összefoglalás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4F06945-5044-41A0-BB24-E1E4BA518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1318120" cy="4649096"/>
          </a:xfrm>
        </p:spPr>
        <p:txBody>
          <a:bodyPr>
            <a:normAutofit/>
          </a:bodyPr>
          <a:lstStyle/>
          <a:p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BMW-specifikus webshop sikeres fejlesztése</a:t>
            </a:r>
          </a:p>
          <a:p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Modern, gyors, biztonságos rendszer</a:t>
            </a:r>
          </a:p>
          <a:p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Erős csapatmunka, közös problémamegoldás</a:t>
            </a:r>
          </a:p>
          <a:p>
            <a:endParaRPr lang="hu-HU" sz="1300" dirty="0"/>
          </a:p>
        </p:txBody>
      </p:sp>
    </p:spTree>
    <p:extLst>
      <p:ext uri="{BB962C8B-B14F-4D97-AF65-F5344CB8AC3E}">
        <p14:creationId xmlns:p14="http://schemas.microsoft.com/office/powerpoint/2010/main" val="3918291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0A4419-EC4B-48E8-B197-E8BB23B2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Briefly</a:t>
            </a:r>
            <a:r>
              <a:rPr lang="hu-HU" dirty="0"/>
              <a:t> </a:t>
            </a:r>
            <a:r>
              <a:rPr lang="hu-HU" dirty="0" err="1"/>
              <a:t>about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site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6663F36-06EF-493B-8BCB-622B223ED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124" y="2020148"/>
            <a:ext cx="8899144" cy="3229186"/>
          </a:xfrm>
        </p:spPr>
        <p:txBody>
          <a:bodyPr>
            <a:normAutofit/>
          </a:bodyPr>
          <a:lstStyle/>
          <a:p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BMW-Specific Parts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Webshop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High-Quality Products and Tuning Accessories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User-Friendly, Modern Platform</a:t>
            </a:r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865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D9B710-1722-4349-BC7A-67681622D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environment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4C22D45-3C35-486E-A431-1627C881C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Lenovo ThinkCentre M75s Gen 2</a:t>
            </a:r>
          </a:p>
          <a:p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Windows 11 Pro N</a:t>
            </a:r>
          </a:p>
          <a:p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tool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Visual Studio Code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</a:t>
            </a: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Node.js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dbdiagram.io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programming languages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Python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70272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B3B159-FF99-4EC2-ADD4-3F2045999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presentation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940ADCE-3DFD-412E-B8BF-B9EA7F022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Modern design, highlighting key products</a:t>
            </a:r>
          </a:p>
          <a:p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categories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Custom BMW parts</a:t>
            </a:r>
          </a:p>
          <a:p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account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Registration, login</a:t>
            </a:r>
          </a:p>
          <a:p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Cart and order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Simple shopping process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16283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4B632A5-0CD1-4845-AB71-C85A706C7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656" y="457200"/>
            <a:ext cx="10772775" cy="1658198"/>
          </a:xfrm>
        </p:spPr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Röviden az oldalról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CE6D2D8-392F-4653-B3A1-B70D3087A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287" y="2115398"/>
            <a:ext cx="10753725" cy="3766185"/>
          </a:xfrm>
        </p:spPr>
        <p:txBody>
          <a:bodyPr/>
          <a:lstStyle/>
          <a:p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/>
              <a:t>BMW-specifikus alkatrész webshop</a:t>
            </a:r>
          </a:p>
          <a:p>
            <a:r>
              <a:rPr lang="hu-HU" dirty="0"/>
              <a:t>Minőségi termékek és </a:t>
            </a:r>
            <a:r>
              <a:rPr lang="hu-HU" dirty="0" err="1"/>
              <a:t>tuning</a:t>
            </a:r>
            <a:r>
              <a:rPr lang="hu-HU" dirty="0"/>
              <a:t> kiegészítők</a:t>
            </a:r>
          </a:p>
          <a:p>
            <a:r>
              <a:rPr lang="hu-HU" dirty="0"/>
              <a:t>Felhasználóbarát, modern platform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36187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384BB2-7093-4E92-B52D-910591A0F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4" y="77400"/>
            <a:ext cx="10772775" cy="1658198"/>
          </a:xfrm>
        </p:spPr>
        <p:txBody>
          <a:bodyPr/>
          <a:lstStyle/>
          <a:p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7E92C2D-F0A3-450B-96E0-6878840A3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698" y="1356218"/>
            <a:ext cx="10753725" cy="3766185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Homepage: News, BMW Updates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Categories: Parts by Model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Registration, Login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Cart Management, Ordering</a:t>
            </a:r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B8C376FB-E353-432C-8D9B-01776F4E4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628" y="3095038"/>
            <a:ext cx="7875589" cy="358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901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4F39AB-E107-4496-960D-D8ECA12F6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00" y="33841"/>
            <a:ext cx="10772775" cy="1658198"/>
          </a:xfrm>
        </p:spPr>
        <p:txBody>
          <a:bodyPr/>
          <a:lstStyle/>
          <a:p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 on the website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64C4802-5AF0-4936-93CA-21B39EE97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504" y="789495"/>
            <a:ext cx="10753725" cy="4531968"/>
          </a:xfrm>
        </p:spPr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hu-HU" altLang="hu-H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hu-HU" altLang="hu-H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hu-HU" altLang="hu-H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hu-HU" altLang="hu-H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hu-HU" altLang="hu-H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hu-HU" altLang="hu-H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Brake Pads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 Filters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 Plugs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Shock Absorbers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Headlights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EE4188DC-8002-4F23-A517-F0E3D83BD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533" y="1692039"/>
            <a:ext cx="7196667" cy="362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392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A44070-B20C-4474-8A18-BC3DB86E2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656" y="99654"/>
            <a:ext cx="10772775" cy="1658198"/>
          </a:xfrm>
        </p:spPr>
        <p:txBody>
          <a:bodyPr/>
          <a:lstStyle/>
          <a:p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Shopping cart management on website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28340BB-3665-4906-9625-E3297B9B9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5912403" cy="4658061"/>
          </a:xfrm>
        </p:spPr>
        <p:txBody>
          <a:bodyPr>
            <a:normAutofit/>
          </a:bodyPr>
          <a:lstStyle/>
          <a:p>
            <a:endParaRPr lang="hu-HU" b="1" dirty="0"/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/ Removing Products</a:t>
            </a:r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Modifying Quantity</a:t>
            </a:r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Tracking Total Amount</a:t>
            </a:r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Order: Providing Data, Choosing Payment Method</a:t>
            </a:r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A165266A-9E81-4345-A615-7DC187584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438" y="1291960"/>
            <a:ext cx="3658111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1172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7BEEA7-B8ED-4A57-8CC0-823DBB6EB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3BE6F15-E620-4875-8F3F-FE19E2A6F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934" y="1904399"/>
            <a:ext cx="4195482" cy="4649096"/>
          </a:xfrm>
        </p:spPr>
        <p:txBody>
          <a:bodyPr>
            <a:normAutofit/>
          </a:bodyPr>
          <a:lstStyle/>
          <a:p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data 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Shipping address 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shipping method 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 payment method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C349A01-5C25-4EAD-BE9F-4E072754E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417" y="0"/>
            <a:ext cx="6994583" cy="4017297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59D5FC45-B157-4C28-A675-F2CEDDDF64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417" y="4017297"/>
            <a:ext cx="6993758" cy="253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25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AD53F6-C366-4E04-A68D-0036E2011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/>
              <a:t>Functionality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74B239A-AA8A-4093-AFAB-D0380BEB8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 : Works well on both mobile and desktop</a:t>
            </a:r>
          </a:p>
          <a:p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payment system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search and filter system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interface for adding products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007190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E39128-E39C-4659-A0E6-B9ECDEA18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Test </a:t>
            </a:r>
            <a:r>
              <a:rPr lang="hu-HU" dirty="0" err="1"/>
              <a:t>documentation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416D1A2-3EF0-441E-B606-D2D5A0847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1031250" cy="459530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u-HU" altLang="hu-H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lang="hu-HU" altLang="hu-HU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</a:t>
            </a:r>
            <a:r>
              <a:rPr lang="hu-HU" altLang="hu-H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hu-HU" altLang="hu-HU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appearance</a:t>
            </a:r>
            <a:endParaRPr lang="hu-HU" altLang="hu-H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u-HU" altLang="hu-HU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lang="hu-HU" altLang="hu-H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hu-HU" altLang="hu-HU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tests</a:t>
            </a:r>
            <a:r>
              <a:rPr lang="hu-HU" altLang="hu-H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u-HU" alt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</a:t>
            </a:r>
            <a:r>
              <a:rPr lang="hu-HU" altLang="hu-H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tests</a:t>
            </a:r>
            <a:r>
              <a:rPr lang="hu-HU" alt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hu-HU" altLang="hu-H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hu-HU" alt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hu-HU" alt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altLang="hu-H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hu-HU" alt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hu-HU" alt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u-HU" altLang="hu-H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  <a:r>
              <a:rPr lang="hu-HU" alt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tests</a:t>
            </a:r>
            <a:r>
              <a:rPr lang="hu-HU" alt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hu-HU" altLang="hu-H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hu-HU" alt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interaction</a:t>
            </a:r>
            <a:r>
              <a:rPr lang="hu-HU" alt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altLang="hu-H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external</a:t>
            </a:r>
            <a:r>
              <a:rPr lang="hu-HU" alt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APIs</a:t>
            </a:r>
            <a:r>
              <a:rPr lang="hu-HU" alt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u-HU" altLang="hu-H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lang="hu-HU" altLang="hu-HU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frameworks</a:t>
            </a:r>
            <a:r>
              <a:rPr lang="hu-HU" altLang="hu-H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u-HU" altLang="hu-H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Jest</a:t>
            </a:r>
            <a:endParaRPr lang="hu-HU" altLang="hu-H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u-HU" altLang="hu-H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Enzyme</a:t>
            </a:r>
            <a:endParaRPr lang="hu-HU" altLang="hu-H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u-HU" altLang="hu-HU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Importance</a:t>
            </a:r>
            <a:r>
              <a:rPr lang="hu-HU" altLang="hu-H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u-HU" altLang="hu-H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  <a:r>
              <a:rPr lang="hu-HU" alt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assurance</a:t>
            </a:r>
            <a:endParaRPr lang="hu-HU" altLang="hu-H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u-HU" altLang="hu-H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Reliable</a:t>
            </a:r>
            <a:r>
              <a:rPr lang="hu-HU" alt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hu-HU" alt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endParaRPr lang="hu-HU" altLang="hu-H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636676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14135DCB-A44F-44CA-AF6E-7E5292330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244" y="112059"/>
            <a:ext cx="5886450" cy="3200400"/>
          </a:xfr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319FE1CE-A6DC-49A8-A7D4-04AAD3435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177" y="3541059"/>
            <a:ext cx="5244353" cy="3316941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762E7B1E-BA27-4827-B3BC-D6AC4E4FC2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10" y="3735995"/>
            <a:ext cx="5737412" cy="2927068"/>
          </a:xfrm>
          <a:prstGeom prst="rect">
            <a:avLst/>
          </a:prstGeom>
        </p:spPr>
      </p:pic>
      <p:sp>
        <p:nvSpPr>
          <p:cNvPr id="2" name="Szövegdoboz 1">
            <a:extLst>
              <a:ext uri="{FF2B5EF4-FFF2-40B4-BE49-F238E27FC236}">
                <a16:creationId xmlns:a16="http://schemas.microsoft.com/office/drawing/2014/main" id="{5CC7B088-07E6-43CA-9166-EDDD0FB73329}"/>
              </a:ext>
            </a:extLst>
          </p:cNvPr>
          <p:cNvSpPr txBox="1"/>
          <p:nvPr/>
        </p:nvSpPr>
        <p:spPr>
          <a:xfrm>
            <a:off x="313765" y="717176"/>
            <a:ext cx="32721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>
                <a:solidFill>
                  <a:schemeClr val="accent1">
                    <a:lumMod val="75000"/>
                  </a:schemeClr>
                </a:solidFill>
              </a:rPr>
              <a:t>Testing </a:t>
            </a:r>
            <a:r>
              <a:rPr lang="hu-HU" sz="4000" dirty="0" err="1">
                <a:solidFill>
                  <a:schemeClr val="accent1">
                    <a:lumMod val="75000"/>
                  </a:schemeClr>
                </a:solidFill>
              </a:rPr>
              <a:t>images</a:t>
            </a:r>
            <a:endParaRPr lang="hu-HU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585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1CF07A15-8D5E-4E63-A111-355C7564C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105" y="101882"/>
            <a:ext cx="5293363" cy="3519860"/>
          </a:xfr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768C58F-1257-4FA0-95F9-AD10E74420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1" y="101881"/>
            <a:ext cx="6512298" cy="3053695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1464653C-EC53-423B-AEE6-F46EBA6E96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88" y="3249705"/>
            <a:ext cx="4527177" cy="3429000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A7303266-241D-4063-A21E-44450997BC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363" y="3702425"/>
            <a:ext cx="5011271" cy="290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1516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6F08407-9E74-4A82-A77D-E7784F4C6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and quality assurance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996354-701E-4615-9AA9-D87033F48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user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ctr">
              <a:buNone/>
            </a:pPr>
            <a:r>
              <a:rPr lang="en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admin@example.com / password</a:t>
            </a:r>
            <a:endParaRPr lang="hu-HU" sz="20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 compatibility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Chrome, Edge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977218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1ABF3D-82E3-468D-8CCE-52EE31322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Summary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49FE713-0EAC-4F0A-940D-946604C77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hu-HU" dirty="0"/>
          </a:p>
          <a:p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development of a BMW-specific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webshop</a:t>
            </a:r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Modern, fast, secure system</a:t>
            </a:r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teamwork, joint problem solving</a:t>
            </a:r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546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220531D-488A-4CA2-AC22-E3AE6B315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Fejlesztési környezet</a:t>
            </a:r>
            <a:br>
              <a:rPr lang="hu-HU" b="1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C2C494D-ADC5-4FA7-842C-8F60D566C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Hardver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Lenovo </a:t>
            </a:r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ThinkCentre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M75s </a:t>
            </a:r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  <a:p>
            <a:r>
              <a:rPr lang="hu-H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Operációs rendszer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Windows 11 Pro N</a:t>
            </a:r>
          </a:p>
          <a:p>
            <a:r>
              <a:rPr lang="hu-H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Fejlesztési eszköz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Visual </a:t>
            </a:r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43E00A54-F28D-4F9A-8963-8FB7D9A3BF6D}"/>
              </a:ext>
            </a:extLst>
          </p:cNvPr>
          <p:cNvSpPr txBox="1"/>
          <p:nvPr/>
        </p:nvSpPr>
        <p:spPr>
          <a:xfrm>
            <a:off x="838200" y="3631962"/>
            <a:ext cx="393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Technológiák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C8EA03F-A15E-4219-A34D-4771C610059C}"/>
              </a:ext>
            </a:extLst>
          </p:cNvPr>
          <p:cNvSpPr txBox="1"/>
          <p:nvPr/>
        </p:nvSpPr>
        <p:spPr>
          <a:xfrm>
            <a:off x="838200" y="4682067"/>
            <a:ext cx="602826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Node.js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Adatbázis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dbdiagram.io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Főbb programozási nyelvek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89592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BA2034-D300-4DF9-AC60-E8D6ADAD4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891" y="160868"/>
            <a:ext cx="10772775" cy="1658198"/>
          </a:xfrm>
        </p:spPr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Adatbázis táblák 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AFD813C8-97F1-4A67-9067-7C4C39C226CD}"/>
              </a:ext>
            </a:extLst>
          </p:cNvPr>
          <p:cNvSpPr/>
          <p:nvPr/>
        </p:nvSpPr>
        <p:spPr>
          <a:xfrm>
            <a:off x="170880" y="3125009"/>
            <a:ext cx="6096001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u-HU" alt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hu-HU" alt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(felhasználók)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u-HU" alt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Orders</a:t>
            </a:r>
            <a:r>
              <a:rPr lang="hu-HU" alt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(rendelések)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u-HU" alt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OrderDetails</a:t>
            </a:r>
            <a:r>
              <a:rPr lang="hu-HU" alt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(rendelés részletei)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u-HU" alt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 (termékek)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u-HU" alt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Categories</a:t>
            </a:r>
            <a:r>
              <a:rPr lang="hu-HU" alt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(kategóriák</a:t>
            </a:r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3CB896DD-0D51-4336-952A-9B00A16DA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467" y="1926597"/>
            <a:ext cx="6096000" cy="3767137"/>
          </a:xfrm>
        </p:spPr>
      </p:pic>
    </p:spTree>
    <p:extLst>
      <p:ext uri="{BB962C8B-B14F-4D97-AF65-F5344CB8AC3E}">
        <p14:creationId xmlns:p14="http://schemas.microsoft.com/office/powerpoint/2010/main" val="2150481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A5D6B7-BC2A-4F49-B058-D63EC052B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Adatbázis Szerkezete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3F68082-57E3-498F-9BA3-19149DC6D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 </a:t>
            </a:r>
          </a:p>
          <a:p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Orders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OrderDetail</a:t>
            </a:r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416761A-21F4-4C72-B555-9CD50A43C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667" y="204004"/>
            <a:ext cx="6324600" cy="2361397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8700059B-0BFB-49D3-A3A6-D34CA45939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" y="4001294"/>
            <a:ext cx="7679267" cy="274319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6D18F32F-1BD2-4F67-B9D2-975B3CF74E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467" y="2856706"/>
            <a:ext cx="7272866" cy="92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76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69EF7B-5373-4A73-A397-8B82A3FE6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Weboldal  bemutatása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354E5B3-F348-4CF9-A66D-BD03B9BB7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Kezdőlap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Modern dizájn, főbb termékek kiemelése</a:t>
            </a:r>
          </a:p>
          <a:p>
            <a:r>
              <a:rPr lang="hu-H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Termékkategóriák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Egyedi BMW alkatrészek</a:t>
            </a:r>
          </a:p>
          <a:p>
            <a:r>
              <a:rPr lang="hu-H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Felhasználói fiók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Regisztráció, bejelentkezés</a:t>
            </a:r>
          </a:p>
          <a:p>
            <a:r>
              <a:rPr lang="hu-H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Kosár és rendelés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Egyszerű vásárlási folyamat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7848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29C362-6AFD-4D38-81B5-6E6048B0B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024" y="66945"/>
            <a:ext cx="10772775" cy="1658198"/>
          </a:xfrm>
        </p:spPr>
        <p:txBody>
          <a:bodyPr>
            <a:normAutofit/>
          </a:bodyPr>
          <a:lstStyle/>
          <a:p>
            <a: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Főoldal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EA77464-5F4C-450C-830C-8C4D6DCD5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390" y="1252491"/>
            <a:ext cx="10753725" cy="3766185"/>
          </a:xfrm>
        </p:spPr>
        <p:txBody>
          <a:bodyPr>
            <a:normAutofit/>
          </a:bodyPr>
          <a:lstStyle/>
          <a:p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u-HU" altLang="hu-H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Kezdőlap: Újdonságok, BMW hírek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u-HU" altLang="hu-H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Termékkategóriák: Alkatrészek modell szerint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u-HU" altLang="hu-H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Regisztráció, bejelentkezés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u-HU" altLang="hu-H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Kosárkezelés, rendelés</a:t>
            </a:r>
          </a:p>
          <a:p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8C376FB-E353-432C-8D9B-01776F4E4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44" y="3135583"/>
            <a:ext cx="7875589" cy="358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851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FD2FAE3-7350-485A-8EB4-B60D06F9B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523" y="0"/>
            <a:ext cx="10772775" cy="1658198"/>
          </a:xfrm>
        </p:spPr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Termékek a weboldalon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EE4188DC-8002-4F23-A517-F0E3D83BD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381" y="1528913"/>
            <a:ext cx="7196667" cy="4058448"/>
          </a:xfrm>
          <a:prstGeom prst="rect">
            <a:avLst/>
          </a:prstGeom>
        </p:spPr>
      </p:pic>
      <p:sp>
        <p:nvSpPr>
          <p:cNvPr id="7" name="Téglalap 6">
            <a:extLst>
              <a:ext uri="{FF2B5EF4-FFF2-40B4-BE49-F238E27FC236}">
                <a16:creationId xmlns:a16="http://schemas.microsoft.com/office/drawing/2014/main" id="{C5CBBD89-F763-4DF8-AF31-81727C787E49}"/>
              </a:ext>
            </a:extLst>
          </p:cNvPr>
          <p:cNvSpPr/>
          <p:nvPr/>
        </p:nvSpPr>
        <p:spPr>
          <a:xfrm>
            <a:off x="550428" y="2589814"/>
            <a:ext cx="232768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u-HU" alt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Fékbetétek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u-HU" alt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Légszűrők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u-HU" alt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Gyújtógyertyák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u-HU" alt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Lengéscsillapítók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u-HU" alt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Fényszórók</a:t>
            </a:r>
          </a:p>
        </p:txBody>
      </p:sp>
    </p:spTree>
    <p:extLst>
      <p:ext uri="{BB962C8B-B14F-4D97-AF65-F5344CB8AC3E}">
        <p14:creationId xmlns:p14="http://schemas.microsoft.com/office/powerpoint/2010/main" val="2567001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8A9B1F1-9CC1-4D4C-A1C7-AACAB9E1F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24" y="184320"/>
            <a:ext cx="10772775" cy="1658198"/>
          </a:xfrm>
        </p:spPr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Kosárkezelés weboldalon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967D65D-D042-485C-B6E4-02F87CF11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335" y="2511213"/>
            <a:ext cx="3675211" cy="4346787"/>
          </a:xfrm>
        </p:spPr>
        <p:txBody>
          <a:bodyPr>
            <a:normAutofit/>
          </a:bodyPr>
          <a:lstStyle/>
          <a:p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Termék hozzáadása / eltávolítása</a:t>
            </a:r>
          </a:p>
          <a:p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Mennyiség módosítása</a:t>
            </a:r>
          </a:p>
          <a:p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Végösszeg követése</a:t>
            </a:r>
          </a:p>
          <a:p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Megrendelés: adatmegadás, fizetési mód választás</a:t>
            </a:r>
          </a:p>
          <a:p>
            <a:endParaRPr lang="hu-HU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165266A-9E81-4345-A615-7DC187584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164" y="1391862"/>
            <a:ext cx="3658111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162665"/>
      </p:ext>
    </p:extLst>
  </p:cSld>
  <p:clrMapOvr>
    <a:masterClrMapping/>
  </p:clrMapOvr>
</p:sld>
</file>

<file path=ppt/theme/theme1.xml><?xml version="1.0" encoding="utf-8"?>
<a:theme xmlns:a="http://schemas.openxmlformats.org/drawingml/2006/main" name="Nagyvárosi">
  <a:themeElements>
    <a:clrScheme name="Nagyvárosi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Nagyvárosi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agyvárosi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TM03457491[[fn=Nagyvárosi]]</Template>
  <TotalTime>0</TotalTime>
  <Words>579</Words>
  <Application>Microsoft Office PowerPoint</Application>
  <PresentationFormat>Szélesvásznú</PresentationFormat>
  <Paragraphs>176</Paragraphs>
  <Slides>29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Tahoma</vt:lpstr>
      <vt:lpstr>Times New Roman</vt:lpstr>
      <vt:lpstr>Nagyvárosi</vt:lpstr>
      <vt:lpstr>Gyulai SZC Szigeti Endre Technikum és Szakképző Iskola  Szakma megnevezése: Szoftverfejlesztő és tesztelő A szakma azonosító száma: 5 0613 12 03</vt:lpstr>
      <vt:lpstr>Röviden az oldalról</vt:lpstr>
      <vt:lpstr>Fejlesztési környezet </vt:lpstr>
      <vt:lpstr>Adatbázis táblák </vt:lpstr>
      <vt:lpstr>Adatbázis Szerkezete</vt:lpstr>
      <vt:lpstr>Weboldal  bemutatása</vt:lpstr>
      <vt:lpstr>Főoldal</vt:lpstr>
      <vt:lpstr>Termékek a weboldalon</vt:lpstr>
      <vt:lpstr>Kosárkezelés weboldalon</vt:lpstr>
      <vt:lpstr>Megrendelés</vt:lpstr>
      <vt:lpstr>Funkcionalitás </vt:lpstr>
      <vt:lpstr>Tesztelés és minőségbiztosítás </vt:lpstr>
      <vt:lpstr>Tesztdokumentáció</vt:lpstr>
      <vt:lpstr>PowerPoint-bemutató</vt:lpstr>
      <vt:lpstr>PowerPoint-bemutató</vt:lpstr>
      <vt:lpstr>Összefoglalás</vt:lpstr>
      <vt:lpstr>Briefly about the site</vt:lpstr>
      <vt:lpstr>Development environment</vt:lpstr>
      <vt:lpstr>Website presentation</vt:lpstr>
      <vt:lpstr>Home page</vt:lpstr>
      <vt:lpstr>Products on the website</vt:lpstr>
      <vt:lpstr>Shopping cart management on website</vt:lpstr>
      <vt:lpstr>Order</vt:lpstr>
      <vt:lpstr>Functionality</vt:lpstr>
      <vt:lpstr>Test documentation</vt:lpstr>
      <vt:lpstr>PowerPoint-bemutató</vt:lpstr>
      <vt:lpstr>PowerPoint-bemutató</vt:lpstr>
      <vt:lpstr>Testing and quality assurance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Gyulai SZC Szigeti Endre Technikum és Szakképző Iskola  Szakma megnevezése: Szoftverfejlesztő és tesztelő A szakma azonosító száma: 5 0613 12 03</dc:title>
  <dc:creator>Kolozsvári  Janka</dc:creator>
  <cp:lastModifiedBy>Kolozsvári  Janka</cp:lastModifiedBy>
  <cp:revision>36</cp:revision>
  <dcterms:created xsi:type="dcterms:W3CDTF">2025-03-20T08:08:22Z</dcterms:created>
  <dcterms:modified xsi:type="dcterms:W3CDTF">2025-05-13T05:55:11Z</dcterms:modified>
</cp:coreProperties>
</file>