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7" autoAdjust="0"/>
  </p:normalViewPr>
  <p:slideViewPr>
    <p:cSldViewPr showGuides="1">
      <p:cViewPr>
        <p:scale>
          <a:sx n="66" d="100"/>
          <a:sy n="66" d="100"/>
        </p:scale>
        <p:origin x="-142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095FB-EAF9-4F2D-A6B0-C594EDF62F72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3B29-DC88-4386-AF8A-9CFC27F854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17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F3B29-DC88-4386-AF8A-9CFC27F854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4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54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2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4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5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6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2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6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9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73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6B6C-0A4E-4C25-AA14-C6D1FC39425B}" type="datetimeFigureOut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3802-A07C-482A-9C3B-296541A79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468560" y="1074958"/>
            <a:ext cx="1440160" cy="13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/>
              <a:t>Properties:</a:t>
            </a:r>
          </a:p>
          <a:p>
            <a:r>
              <a:rPr lang="de-DE" sz="1600" dirty="0" err="1" smtClean="0"/>
              <a:t>PosX</a:t>
            </a:r>
            <a:endParaRPr lang="de-DE" sz="1600" dirty="0" smtClean="0"/>
          </a:p>
          <a:p>
            <a:r>
              <a:rPr lang="de-DE" sz="1600" dirty="0" err="1" smtClean="0"/>
              <a:t>PosY</a:t>
            </a:r>
            <a:endParaRPr lang="de-DE" sz="1600" dirty="0" smtClean="0"/>
          </a:p>
          <a:p>
            <a:r>
              <a:rPr lang="de-DE" sz="1600" dirty="0" err="1" smtClean="0"/>
              <a:t>Scale</a:t>
            </a:r>
            <a:endParaRPr lang="de-DE" sz="1600" dirty="0" smtClean="0"/>
          </a:p>
          <a:p>
            <a:r>
              <a:rPr lang="de-DE" sz="1600" dirty="0" smtClean="0"/>
              <a:t>Rotation</a:t>
            </a:r>
          </a:p>
          <a:p>
            <a:endParaRPr lang="de-DE" sz="1600" dirty="0" smtClean="0"/>
          </a:p>
          <a:p>
            <a:pPr algn="ctr"/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8820472" y="2370176"/>
            <a:ext cx="1440160" cy="151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/>
              <a:t>Base:</a:t>
            </a:r>
          </a:p>
          <a:p>
            <a:r>
              <a:rPr lang="de-DE" sz="1600" dirty="0" err="1" smtClean="0"/>
              <a:t>PosX</a:t>
            </a:r>
            <a:endParaRPr lang="de-DE" sz="1600" dirty="0" smtClean="0"/>
          </a:p>
          <a:p>
            <a:r>
              <a:rPr lang="de-DE" sz="1600" dirty="0" err="1" smtClean="0"/>
              <a:t>PosY</a:t>
            </a:r>
            <a:endParaRPr lang="de-DE" sz="1600" dirty="0" smtClean="0"/>
          </a:p>
          <a:p>
            <a:r>
              <a:rPr lang="de-DE" sz="1600" dirty="0" err="1" smtClean="0"/>
              <a:t>Scale</a:t>
            </a:r>
            <a:endParaRPr lang="de-DE" sz="1600" dirty="0" smtClean="0"/>
          </a:p>
          <a:p>
            <a:r>
              <a:rPr lang="de-DE" sz="1600" dirty="0" smtClean="0"/>
              <a:t>Rotation</a:t>
            </a:r>
          </a:p>
          <a:p>
            <a:endParaRPr lang="de-DE" sz="1600" dirty="0"/>
          </a:p>
          <a:p>
            <a:endParaRPr lang="de-DE" sz="1600" dirty="0" smtClean="0"/>
          </a:p>
        </p:txBody>
      </p:sp>
      <p:grpSp>
        <p:nvGrpSpPr>
          <p:cNvPr id="19" name="Gruppieren 18"/>
          <p:cNvGrpSpPr/>
          <p:nvPr/>
        </p:nvGrpSpPr>
        <p:grpSpPr>
          <a:xfrm>
            <a:off x="4968973" y="1052736"/>
            <a:ext cx="3744416" cy="3744416"/>
            <a:chOff x="5775658" y="1052736"/>
            <a:chExt cx="3744416" cy="3744416"/>
          </a:xfrm>
        </p:grpSpPr>
        <p:sp>
          <p:nvSpPr>
            <p:cNvPr id="5" name="Rechteck 4"/>
            <p:cNvSpPr/>
            <p:nvPr/>
          </p:nvSpPr>
          <p:spPr>
            <a:xfrm>
              <a:off x="5775658" y="1052736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leichschenkliges Dreieck 10"/>
            <p:cNvSpPr/>
            <p:nvPr/>
          </p:nvSpPr>
          <p:spPr>
            <a:xfrm rot="872921">
              <a:off x="6662847" y="1836374"/>
              <a:ext cx="2339752" cy="19442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128700" y="1074958"/>
            <a:ext cx="3744416" cy="3744416"/>
            <a:chOff x="312958" y="1573669"/>
            <a:chExt cx="3744416" cy="3744416"/>
          </a:xfrm>
        </p:grpSpPr>
        <p:sp>
          <p:nvSpPr>
            <p:cNvPr id="4" name="Rechteck 3"/>
            <p:cNvSpPr/>
            <p:nvPr/>
          </p:nvSpPr>
          <p:spPr>
            <a:xfrm>
              <a:off x="312958" y="1573669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789333" y="2365757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977254" y="3180808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93078" y="4425890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/>
          <p:cNvSpPr/>
          <p:nvPr/>
        </p:nvSpPr>
        <p:spPr>
          <a:xfrm>
            <a:off x="8820472" y="4296624"/>
            <a:ext cx="1476375" cy="44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| Save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820472" y="1086662"/>
            <a:ext cx="1440160" cy="111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/>
              <a:t>Max </a:t>
            </a:r>
            <a:r>
              <a:rPr lang="de-DE" sz="1400" dirty="0" err="1" smtClean="0"/>
              <a:t>Iterations</a:t>
            </a:r>
            <a:r>
              <a:rPr lang="de-DE" sz="1400" dirty="0" smtClean="0"/>
              <a:t> </a:t>
            </a:r>
          </a:p>
          <a:p>
            <a:pPr algn="r"/>
            <a:r>
              <a:rPr lang="de-DE" sz="1400" dirty="0" err="1" smtClean="0"/>
              <a:t>Steps</a:t>
            </a:r>
            <a:endParaRPr lang="de-DE" sz="1400" dirty="0"/>
          </a:p>
          <a:p>
            <a:pPr algn="r"/>
            <a:r>
              <a:rPr lang="de-DE" sz="1400" dirty="0" err="1" smtClean="0"/>
              <a:t>current</a:t>
            </a:r>
            <a:r>
              <a:rPr lang="de-DE" sz="1400" dirty="0" smtClean="0"/>
              <a:t> </a:t>
            </a:r>
            <a:r>
              <a:rPr lang="de-DE" sz="1400" dirty="0" err="1" smtClean="0"/>
              <a:t>iterations</a:t>
            </a:r>
            <a:endParaRPr lang="de-DE" sz="1400" dirty="0"/>
          </a:p>
        </p:txBody>
      </p:sp>
      <p:sp>
        <p:nvSpPr>
          <p:cNvPr id="20" name="Rechteck 19"/>
          <p:cNvSpPr/>
          <p:nvPr/>
        </p:nvSpPr>
        <p:spPr>
          <a:xfrm>
            <a:off x="-468560" y="2985388"/>
            <a:ext cx="1440160" cy="1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/>
              <a:t>Render</a:t>
            </a:r>
            <a:r>
              <a:rPr lang="de-DE" sz="1600" dirty="0" smtClean="0"/>
              <a:t>:</a:t>
            </a:r>
          </a:p>
          <a:p>
            <a:r>
              <a:rPr lang="de-DE" sz="1600" dirty="0" smtClean="0"/>
              <a:t>Height</a:t>
            </a:r>
          </a:p>
          <a:p>
            <a:r>
              <a:rPr lang="de-DE" sz="1600" dirty="0" smtClean="0"/>
              <a:t>Width</a:t>
            </a:r>
          </a:p>
          <a:p>
            <a:r>
              <a:rPr lang="de-DE" sz="1600" dirty="0" smtClean="0"/>
              <a:t>Sampling</a:t>
            </a:r>
          </a:p>
          <a:p>
            <a:r>
              <a:rPr lang="de-DE" sz="1600" dirty="0" err="1" smtClean="0"/>
              <a:t>PointSize</a:t>
            </a:r>
            <a:endParaRPr lang="de-DE" sz="1600" dirty="0" smtClean="0"/>
          </a:p>
          <a:p>
            <a:r>
              <a:rPr lang="de-DE" sz="1600" dirty="0" smtClean="0"/>
              <a:t>[ </a:t>
            </a:r>
            <a:r>
              <a:rPr lang="de-DE" sz="1600" dirty="0" err="1" smtClean="0"/>
              <a:t>success</a:t>
            </a:r>
            <a:r>
              <a:rPr lang="de-DE" sz="1600" dirty="0" smtClean="0"/>
              <a:t>]</a:t>
            </a:r>
          </a:p>
          <a:p>
            <a:r>
              <a:rPr lang="de-DE" sz="1600" dirty="0" smtClean="0"/>
              <a:t>Save …</a:t>
            </a:r>
          </a:p>
        </p:txBody>
      </p:sp>
    </p:spTree>
    <p:extLst>
      <p:ext uri="{BB962C8B-B14F-4D97-AF65-F5344CB8AC3E}">
        <p14:creationId xmlns:p14="http://schemas.microsoft.com/office/powerpoint/2010/main" val="24006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0260632" y="532432"/>
            <a:ext cx="1440160" cy="289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/>
              <a:t>Base:</a:t>
            </a:r>
          </a:p>
          <a:p>
            <a:r>
              <a:rPr lang="de-DE" sz="1600" dirty="0" err="1" smtClean="0"/>
              <a:t>PosX</a:t>
            </a:r>
            <a:endParaRPr lang="de-DE" sz="1600" dirty="0" smtClean="0"/>
          </a:p>
          <a:p>
            <a:r>
              <a:rPr lang="de-DE" sz="1600" dirty="0" err="1" smtClean="0"/>
              <a:t>PosY</a:t>
            </a:r>
            <a:endParaRPr lang="de-DE" sz="1600" dirty="0" smtClean="0"/>
          </a:p>
          <a:p>
            <a:r>
              <a:rPr lang="de-DE" sz="1600" dirty="0" err="1" smtClean="0"/>
              <a:t>Scale</a:t>
            </a:r>
            <a:endParaRPr lang="de-DE" sz="1600" dirty="0" smtClean="0"/>
          </a:p>
          <a:p>
            <a:r>
              <a:rPr lang="de-DE" sz="1600" dirty="0" smtClean="0"/>
              <a:t>Rotation</a:t>
            </a:r>
          </a:p>
          <a:p>
            <a:endParaRPr lang="de-DE" sz="1600" dirty="0"/>
          </a:p>
          <a:p>
            <a:endParaRPr lang="de-DE" sz="1600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277929" y="1643573"/>
            <a:ext cx="8545584" cy="3997554"/>
            <a:chOff x="-32862" y="1498188"/>
            <a:chExt cx="9167165" cy="4288324"/>
          </a:xfrm>
        </p:grpSpPr>
        <p:sp>
          <p:nvSpPr>
            <p:cNvPr id="7" name="Rechteck 6"/>
            <p:cNvSpPr/>
            <p:nvPr/>
          </p:nvSpPr>
          <p:spPr>
            <a:xfrm>
              <a:off x="-32862" y="1498188"/>
              <a:ext cx="1440160" cy="241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 smtClean="0"/>
                <a:t>Properties:</a:t>
              </a:r>
            </a:p>
            <a:p>
              <a:r>
                <a:rPr lang="de-DE" sz="1400" dirty="0" err="1" smtClean="0"/>
                <a:t>PosX</a:t>
              </a:r>
              <a:endParaRPr lang="de-DE" sz="1400" dirty="0" smtClean="0"/>
            </a:p>
            <a:p>
              <a:r>
                <a:rPr lang="de-DE" sz="1400" dirty="0" err="1" smtClean="0"/>
                <a:t>PosY</a:t>
              </a:r>
              <a:endParaRPr lang="de-DE" sz="1400" dirty="0" smtClean="0"/>
            </a:p>
            <a:p>
              <a:r>
                <a:rPr lang="de-DE" sz="1400" dirty="0" err="1" smtClean="0"/>
                <a:t>Scale</a:t>
              </a:r>
              <a:endParaRPr lang="de-DE" sz="1400" dirty="0" smtClean="0"/>
            </a:p>
            <a:p>
              <a:r>
                <a:rPr lang="de-DE" sz="1400" dirty="0" smtClean="0"/>
                <a:t>Rotation</a:t>
              </a:r>
            </a:p>
            <a:p>
              <a:endParaRPr lang="de-DE" sz="1400" dirty="0" smtClean="0"/>
            </a:p>
            <a:p>
              <a:pPr algn="ctr"/>
              <a:endParaRPr lang="de-DE" sz="1400" dirty="0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5389887" y="1506154"/>
              <a:ext cx="3744416" cy="3744416"/>
              <a:chOff x="5775658" y="1052736"/>
              <a:chExt cx="3744416" cy="3744416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5775658" y="1052736"/>
                <a:ext cx="3744416" cy="3744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1" name="Gleichschenkliges Dreieck 10"/>
              <p:cNvSpPr/>
              <p:nvPr/>
            </p:nvSpPr>
            <p:spPr>
              <a:xfrm rot="872921">
                <a:off x="6662847" y="1836374"/>
                <a:ext cx="2339752" cy="19442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1527212" y="2042096"/>
              <a:ext cx="3744416" cy="3744416"/>
              <a:chOff x="312958" y="1573669"/>
              <a:chExt cx="3744416" cy="374441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312958" y="1573669"/>
                <a:ext cx="3744416" cy="3744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789333" y="2365757"/>
                <a:ext cx="144438" cy="1444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977254" y="3180808"/>
                <a:ext cx="144438" cy="1444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393078" y="4425890"/>
                <a:ext cx="144438" cy="1444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</p:grpSp>
        <p:sp>
          <p:nvSpPr>
            <p:cNvPr id="14" name="Rechteck 13"/>
            <p:cNvSpPr/>
            <p:nvPr/>
          </p:nvSpPr>
          <p:spPr>
            <a:xfrm>
              <a:off x="1527212" y="1498189"/>
              <a:ext cx="1476375" cy="448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Load | Save</a:t>
              </a:r>
              <a:endParaRPr lang="de-DE" sz="16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5350419" y="5337586"/>
              <a:ext cx="3783884" cy="448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 dirty="0" smtClean="0"/>
                <a:t>Max </a:t>
              </a:r>
              <a:r>
                <a:rPr lang="de-DE" sz="1200" dirty="0" err="1" smtClean="0"/>
                <a:t>Iterations</a:t>
              </a:r>
              <a:r>
                <a:rPr lang="de-DE" sz="1200" dirty="0" smtClean="0"/>
                <a:t> | </a:t>
              </a:r>
              <a:r>
                <a:rPr lang="de-DE" sz="1200" dirty="0" err="1" smtClean="0"/>
                <a:t>steps</a:t>
              </a:r>
              <a:r>
                <a:rPr lang="de-DE" sz="1200" dirty="0" smtClean="0"/>
                <a:t> |</a:t>
              </a:r>
              <a:r>
                <a:rPr lang="de-DE" sz="1200" dirty="0" err="1" smtClean="0"/>
                <a:t>current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iterations</a:t>
              </a:r>
              <a:endParaRPr lang="de-DE" sz="12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-32862" y="4108692"/>
              <a:ext cx="1440160" cy="1677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dirty="0" err="1" smtClean="0"/>
                <a:t>Render</a:t>
              </a:r>
              <a:r>
                <a:rPr lang="de-DE" sz="1400" dirty="0" smtClean="0"/>
                <a:t>:</a:t>
              </a:r>
            </a:p>
            <a:p>
              <a:r>
                <a:rPr lang="de-DE" sz="1400" dirty="0" smtClean="0"/>
                <a:t>Height</a:t>
              </a:r>
            </a:p>
            <a:p>
              <a:r>
                <a:rPr lang="de-DE" sz="1400" dirty="0" smtClean="0"/>
                <a:t>Width</a:t>
              </a:r>
            </a:p>
            <a:p>
              <a:r>
                <a:rPr lang="de-DE" sz="1400" dirty="0" smtClean="0"/>
                <a:t>Sampling</a:t>
              </a:r>
            </a:p>
            <a:p>
              <a:r>
                <a:rPr lang="de-DE" sz="1400" dirty="0" err="1" smtClean="0"/>
                <a:t>PointSize</a:t>
              </a:r>
              <a:endParaRPr lang="de-DE" sz="1400" dirty="0" smtClean="0"/>
            </a:p>
            <a:p>
              <a:r>
                <a:rPr lang="de-DE" sz="1400" dirty="0" smtClean="0"/>
                <a:t>[ </a:t>
              </a:r>
              <a:r>
                <a:rPr lang="de-DE" sz="1400" dirty="0" err="1" smtClean="0"/>
                <a:t>success</a:t>
              </a:r>
              <a:r>
                <a:rPr lang="de-DE" sz="1400" dirty="0" smtClean="0"/>
                <a:t>]</a:t>
              </a:r>
            </a:p>
            <a:p>
              <a:r>
                <a:rPr lang="de-DE" sz="1400" dirty="0" smtClean="0"/>
                <a:t>Save …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107505" y="1484784"/>
            <a:ext cx="8856984" cy="43924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6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218695" y="2183310"/>
            <a:ext cx="1641610" cy="171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/>
              <a:t>Base:</a:t>
            </a:r>
          </a:p>
          <a:p>
            <a:r>
              <a:rPr lang="de-DE" sz="1600" dirty="0" err="1" smtClean="0"/>
              <a:t>PosX</a:t>
            </a:r>
            <a:endParaRPr lang="de-DE" sz="1600" dirty="0" smtClean="0"/>
          </a:p>
          <a:p>
            <a:r>
              <a:rPr lang="de-DE" sz="1600" dirty="0" err="1" smtClean="0"/>
              <a:t>PosY</a:t>
            </a:r>
            <a:endParaRPr lang="de-DE" sz="1600" dirty="0" smtClean="0"/>
          </a:p>
          <a:p>
            <a:r>
              <a:rPr lang="de-DE" sz="1600" dirty="0" err="1" smtClean="0"/>
              <a:t>Scale</a:t>
            </a:r>
            <a:endParaRPr lang="de-DE" sz="1600" dirty="0" smtClean="0"/>
          </a:p>
          <a:p>
            <a:r>
              <a:rPr lang="de-DE" sz="1600" dirty="0" smtClean="0"/>
              <a:t>Rotation</a:t>
            </a:r>
          </a:p>
          <a:p>
            <a:r>
              <a:rPr lang="de-DE" sz="1600" dirty="0" smtClean="0"/>
              <a:t>--------</a:t>
            </a:r>
          </a:p>
          <a:p>
            <a:r>
              <a:rPr lang="de-DE" sz="1600" dirty="0" smtClean="0"/>
              <a:t>Max </a:t>
            </a:r>
            <a:r>
              <a:rPr lang="de-DE" sz="1600" dirty="0" err="1" smtClean="0"/>
              <a:t>Iterations</a:t>
            </a:r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</p:txBody>
      </p:sp>
      <p:sp>
        <p:nvSpPr>
          <p:cNvPr id="7" name="Rechteck 6"/>
          <p:cNvSpPr/>
          <p:nvPr/>
        </p:nvSpPr>
        <p:spPr>
          <a:xfrm>
            <a:off x="277929" y="4345902"/>
            <a:ext cx="1342510" cy="1278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Properties:</a:t>
            </a:r>
          </a:p>
          <a:p>
            <a:r>
              <a:rPr lang="de-DE" sz="1400" dirty="0" err="1" smtClean="0"/>
              <a:t>PosX</a:t>
            </a:r>
            <a:endParaRPr lang="de-DE" sz="1400" dirty="0" smtClean="0"/>
          </a:p>
          <a:p>
            <a:r>
              <a:rPr lang="de-DE" sz="1400" dirty="0" err="1" smtClean="0"/>
              <a:t>PosY</a:t>
            </a:r>
            <a:endParaRPr lang="de-DE" sz="1400" dirty="0" smtClean="0"/>
          </a:p>
          <a:p>
            <a:r>
              <a:rPr lang="de-DE" sz="1400" dirty="0" err="1" smtClean="0"/>
              <a:t>Scale</a:t>
            </a:r>
            <a:endParaRPr lang="de-DE" sz="1400" dirty="0" smtClean="0"/>
          </a:p>
          <a:p>
            <a:r>
              <a:rPr lang="de-DE" sz="1400" dirty="0" smtClean="0"/>
              <a:t>Rotation</a:t>
            </a:r>
          </a:p>
          <a:p>
            <a:endParaRPr lang="de-DE" sz="1400" dirty="0" smtClean="0"/>
          </a:p>
          <a:p>
            <a:pPr algn="ctr"/>
            <a:endParaRPr lang="de-DE" sz="14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332988" y="2150601"/>
            <a:ext cx="1745263" cy="1745263"/>
            <a:chOff x="5775658" y="1052736"/>
            <a:chExt cx="3744416" cy="3744416"/>
          </a:xfrm>
        </p:grpSpPr>
        <p:sp>
          <p:nvSpPr>
            <p:cNvPr id="5" name="Rechteck 4"/>
            <p:cNvSpPr/>
            <p:nvPr/>
          </p:nvSpPr>
          <p:spPr>
            <a:xfrm>
              <a:off x="5775658" y="1052736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" name="Gleichschenkliges Dreieck 10"/>
            <p:cNvSpPr/>
            <p:nvPr/>
          </p:nvSpPr>
          <p:spPr>
            <a:xfrm rot="872921">
              <a:off x="6662847" y="1836374"/>
              <a:ext cx="2339752" cy="19442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732222" y="2150601"/>
            <a:ext cx="3490525" cy="3490526"/>
            <a:chOff x="312958" y="1573669"/>
            <a:chExt cx="3744416" cy="3744416"/>
          </a:xfrm>
        </p:grpSpPr>
        <p:sp>
          <p:nvSpPr>
            <p:cNvPr id="4" name="Rechteck 3"/>
            <p:cNvSpPr/>
            <p:nvPr/>
          </p:nvSpPr>
          <p:spPr>
            <a:xfrm>
              <a:off x="312958" y="1573669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" name="Ellipse 8"/>
            <p:cNvSpPr/>
            <p:nvPr/>
          </p:nvSpPr>
          <p:spPr>
            <a:xfrm>
              <a:off x="1789333" y="2365757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977254" y="3180808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93078" y="4425890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239034" y="2150601"/>
            <a:ext cx="1376269" cy="41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Load | Save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5314592" y="3913577"/>
            <a:ext cx="3527317" cy="41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/>
              <a:t>Max </a:t>
            </a:r>
            <a:r>
              <a:rPr lang="de-DE" sz="1400" dirty="0" err="1" smtClean="0"/>
              <a:t>Iterations</a:t>
            </a:r>
            <a:r>
              <a:rPr lang="de-DE" sz="1400" dirty="0" smtClean="0"/>
              <a:t> | [</a:t>
            </a:r>
            <a:r>
              <a:rPr lang="de-DE" sz="1400" dirty="0" err="1" smtClean="0"/>
              <a:t>steps</a:t>
            </a:r>
            <a:r>
              <a:rPr lang="de-DE" sz="1400" dirty="0" smtClean="0"/>
              <a:t>] |[</a:t>
            </a:r>
            <a:r>
              <a:rPr lang="de-DE" sz="1400" dirty="0" err="1" smtClean="0"/>
              <a:t>current</a:t>
            </a:r>
            <a:r>
              <a:rPr lang="de-DE" sz="1400" dirty="0" smtClean="0"/>
              <a:t> </a:t>
            </a:r>
            <a:r>
              <a:rPr lang="de-DE" sz="1400" dirty="0" err="1" smtClean="0"/>
              <a:t>iterations</a:t>
            </a:r>
            <a:r>
              <a:rPr lang="de-DE" sz="1400" dirty="0" smtClean="0"/>
              <a:t>]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5349216" y="4365104"/>
            <a:ext cx="3511089" cy="12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600" dirty="0" err="1" smtClean="0"/>
              <a:t>Render</a:t>
            </a:r>
            <a:r>
              <a:rPr lang="de-DE" sz="1600" dirty="0" smtClean="0"/>
              <a:t>:</a:t>
            </a:r>
          </a:p>
          <a:p>
            <a:r>
              <a:rPr lang="de-DE" sz="1600" dirty="0" smtClean="0"/>
              <a:t>Height</a:t>
            </a:r>
          </a:p>
          <a:p>
            <a:r>
              <a:rPr lang="de-DE" sz="1600" dirty="0" smtClean="0"/>
              <a:t>Width</a:t>
            </a:r>
          </a:p>
          <a:p>
            <a:r>
              <a:rPr lang="de-DE" sz="1600" dirty="0" smtClean="0"/>
              <a:t>Sampling</a:t>
            </a:r>
          </a:p>
          <a:p>
            <a:r>
              <a:rPr lang="de-DE" sz="1600" dirty="0" err="1" smtClean="0"/>
              <a:t>PointSize</a:t>
            </a:r>
            <a:endParaRPr lang="de-DE" sz="1600" dirty="0" smtClean="0"/>
          </a:p>
          <a:p>
            <a:r>
              <a:rPr lang="de-DE" sz="1600" dirty="0" err="1" smtClean="0"/>
              <a:t>Steps</a:t>
            </a:r>
            <a:endParaRPr lang="de-DE" sz="1600" dirty="0" smtClean="0"/>
          </a:p>
          <a:p>
            <a:r>
              <a:rPr lang="de-DE" sz="1600" dirty="0" smtClean="0"/>
              <a:t>(</a:t>
            </a:r>
            <a:r>
              <a:rPr lang="de-DE" sz="1600" dirty="0" err="1" smtClean="0"/>
              <a:t>Chunking</a:t>
            </a:r>
            <a:r>
              <a:rPr lang="de-DE" sz="1600" dirty="0" smtClean="0"/>
              <a:t>)</a:t>
            </a:r>
          </a:p>
          <a:p>
            <a:r>
              <a:rPr lang="de-DE" sz="1600" dirty="0" smtClean="0"/>
              <a:t>[</a:t>
            </a:r>
            <a:r>
              <a:rPr lang="de-DE" sz="1600" dirty="0" err="1" smtClean="0"/>
              <a:t>IterationCount</a:t>
            </a:r>
            <a:r>
              <a:rPr lang="de-DE" sz="1600" dirty="0" smtClean="0"/>
              <a:t>]</a:t>
            </a:r>
          </a:p>
          <a:p>
            <a:r>
              <a:rPr lang="de-DE" sz="1600" dirty="0" smtClean="0"/>
              <a:t>[ </a:t>
            </a:r>
            <a:r>
              <a:rPr lang="de-DE" sz="1600" dirty="0" err="1" smtClean="0"/>
              <a:t>success</a:t>
            </a:r>
            <a:r>
              <a:rPr lang="de-DE" sz="1600" dirty="0" smtClean="0"/>
              <a:t>]</a:t>
            </a:r>
          </a:p>
          <a:p>
            <a:r>
              <a:rPr lang="de-DE" sz="1600" dirty="0" smtClean="0"/>
              <a:t>Save …</a:t>
            </a:r>
          </a:p>
        </p:txBody>
      </p:sp>
      <p:sp>
        <p:nvSpPr>
          <p:cNvPr id="3" name="Rechteck 2"/>
          <p:cNvSpPr/>
          <p:nvPr/>
        </p:nvSpPr>
        <p:spPr>
          <a:xfrm>
            <a:off x="277929" y="263108"/>
            <a:ext cx="410440" cy="2535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39033" y="2652397"/>
            <a:ext cx="1376269" cy="123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Liste</a:t>
            </a:r>
          </a:p>
          <a:p>
            <a:pPr algn="ctr"/>
            <a:r>
              <a:rPr lang="de-DE" sz="1600" dirty="0" smtClean="0"/>
              <a:t>…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427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5332988" y="5445225"/>
            <a:ext cx="2834500" cy="7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600" dirty="0" err="1" smtClean="0"/>
              <a:t>PosX</a:t>
            </a:r>
            <a:endParaRPr lang="de-DE" sz="1600" dirty="0" smtClean="0"/>
          </a:p>
          <a:p>
            <a:r>
              <a:rPr lang="de-DE" sz="1600" dirty="0" err="1" smtClean="0"/>
              <a:t>PosY</a:t>
            </a:r>
            <a:endParaRPr lang="de-DE" sz="1600" dirty="0" smtClean="0"/>
          </a:p>
          <a:p>
            <a:r>
              <a:rPr lang="de-DE" sz="1600" dirty="0" err="1" smtClean="0"/>
              <a:t>Scale</a:t>
            </a:r>
            <a:endParaRPr lang="de-DE" sz="1600" dirty="0" smtClean="0"/>
          </a:p>
          <a:p>
            <a:r>
              <a:rPr lang="de-DE" sz="1600" dirty="0" smtClean="0"/>
              <a:t>Rotation</a:t>
            </a:r>
            <a:endParaRPr lang="de-DE" sz="1600" dirty="0"/>
          </a:p>
          <a:p>
            <a:endParaRPr lang="de-DE" sz="1600" dirty="0" smtClean="0"/>
          </a:p>
        </p:txBody>
      </p:sp>
      <p:sp>
        <p:nvSpPr>
          <p:cNvPr id="7" name="Rechteck 6"/>
          <p:cNvSpPr/>
          <p:nvPr/>
        </p:nvSpPr>
        <p:spPr>
          <a:xfrm>
            <a:off x="277929" y="4345902"/>
            <a:ext cx="1342510" cy="1278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Properties:</a:t>
            </a:r>
          </a:p>
          <a:p>
            <a:r>
              <a:rPr lang="de-DE" sz="1400" dirty="0" err="1" smtClean="0"/>
              <a:t>PosX</a:t>
            </a:r>
            <a:endParaRPr lang="de-DE" sz="1400" dirty="0" smtClean="0"/>
          </a:p>
          <a:p>
            <a:r>
              <a:rPr lang="de-DE" sz="1400" dirty="0" err="1" smtClean="0"/>
              <a:t>PosY</a:t>
            </a:r>
            <a:endParaRPr lang="de-DE" sz="1400" dirty="0" smtClean="0"/>
          </a:p>
          <a:p>
            <a:r>
              <a:rPr lang="de-DE" sz="1400" dirty="0" err="1" smtClean="0"/>
              <a:t>Scale</a:t>
            </a:r>
            <a:endParaRPr lang="de-DE" sz="1400" dirty="0" smtClean="0"/>
          </a:p>
          <a:p>
            <a:r>
              <a:rPr lang="de-DE" sz="1400" dirty="0" smtClean="0"/>
              <a:t>Rotation</a:t>
            </a:r>
          </a:p>
          <a:p>
            <a:endParaRPr lang="de-DE" sz="1400" dirty="0" smtClean="0"/>
          </a:p>
          <a:p>
            <a:pPr algn="ctr"/>
            <a:endParaRPr lang="de-DE" sz="14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332988" y="2466708"/>
            <a:ext cx="2834500" cy="2834500"/>
            <a:chOff x="5775658" y="1052736"/>
            <a:chExt cx="3744416" cy="3744416"/>
          </a:xfrm>
        </p:grpSpPr>
        <p:sp>
          <p:nvSpPr>
            <p:cNvPr id="5" name="Rechteck 4"/>
            <p:cNvSpPr/>
            <p:nvPr/>
          </p:nvSpPr>
          <p:spPr>
            <a:xfrm>
              <a:off x="5775658" y="1052736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" name="Gleichschenkliges Dreieck 10"/>
            <p:cNvSpPr/>
            <p:nvPr/>
          </p:nvSpPr>
          <p:spPr>
            <a:xfrm rot="872921">
              <a:off x="6662847" y="1836374"/>
              <a:ext cx="2339752" cy="19442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732222" y="2150601"/>
            <a:ext cx="3490525" cy="3490526"/>
            <a:chOff x="312958" y="1573669"/>
            <a:chExt cx="3744416" cy="3744416"/>
          </a:xfrm>
        </p:grpSpPr>
        <p:sp>
          <p:nvSpPr>
            <p:cNvPr id="4" name="Rechteck 3"/>
            <p:cNvSpPr/>
            <p:nvPr/>
          </p:nvSpPr>
          <p:spPr>
            <a:xfrm>
              <a:off x="312958" y="1573669"/>
              <a:ext cx="3744416" cy="3744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" name="Ellipse 8"/>
            <p:cNvSpPr/>
            <p:nvPr/>
          </p:nvSpPr>
          <p:spPr>
            <a:xfrm>
              <a:off x="1789333" y="2365757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977254" y="3180808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93078" y="4425890"/>
              <a:ext cx="144438" cy="1444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239034" y="2150601"/>
            <a:ext cx="1376269" cy="41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Load | Save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5332988" y="1972640"/>
            <a:ext cx="3527317" cy="41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/>
              <a:t>Max </a:t>
            </a:r>
            <a:r>
              <a:rPr lang="de-DE" sz="1400" dirty="0" err="1" smtClean="0"/>
              <a:t>Iterations</a:t>
            </a:r>
            <a:r>
              <a:rPr lang="de-DE" sz="1400" dirty="0" smtClean="0"/>
              <a:t> | [</a:t>
            </a:r>
            <a:r>
              <a:rPr lang="de-DE" sz="1400" dirty="0" err="1" smtClean="0"/>
              <a:t>steps</a:t>
            </a:r>
            <a:r>
              <a:rPr lang="de-DE" sz="1400" dirty="0" smtClean="0"/>
              <a:t>] |[</a:t>
            </a:r>
            <a:r>
              <a:rPr lang="de-DE" sz="1400" dirty="0" err="1" smtClean="0"/>
              <a:t>current</a:t>
            </a:r>
            <a:r>
              <a:rPr lang="de-DE" sz="1400" dirty="0" smtClean="0"/>
              <a:t> </a:t>
            </a:r>
            <a:r>
              <a:rPr lang="de-DE" sz="1400" dirty="0" err="1" smtClean="0"/>
              <a:t>iterations</a:t>
            </a:r>
            <a:r>
              <a:rPr lang="de-DE" sz="1400" dirty="0" smtClean="0"/>
              <a:t>]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8100392" y="2660069"/>
            <a:ext cx="3511089" cy="12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600" dirty="0" err="1" smtClean="0"/>
              <a:t>Render</a:t>
            </a:r>
            <a:r>
              <a:rPr lang="de-DE" sz="1600" dirty="0" smtClean="0"/>
              <a:t>:</a:t>
            </a:r>
          </a:p>
          <a:p>
            <a:r>
              <a:rPr lang="de-DE" sz="1600" dirty="0" smtClean="0"/>
              <a:t>Height</a:t>
            </a:r>
          </a:p>
          <a:p>
            <a:r>
              <a:rPr lang="de-DE" sz="1600" dirty="0" smtClean="0"/>
              <a:t>Width</a:t>
            </a:r>
          </a:p>
          <a:p>
            <a:r>
              <a:rPr lang="de-DE" sz="1600" dirty="0" smtClean="0"/>
              <a:t>Show </a:t>
            </a:r>
            <a:r>
              <a:rPr lang="de-DE" sz="1600" dirty="0" err="1" smtClean="0"/>
              <a:t>Bounds</a:t>
            </a:r>
            <a:endParaRPr lang="de-DE" sz="1600" dirty="0" smtClean="0"/>
          </a:p>
          <a:p>
            <a:r>
              <a:rPr lang="de-DE" sz="1600" dirty="0" smtClean="0"/>
              <a:t>Sampling</a:t>
            </a:r>
          </a:p>
          <a:p>
            <a:r>
              <a:rPr lang="de-DE" sz="1600" dirty="0" err="1" smtClean="0"/>
              <a:t>PointSize</a:t>
            </a:r>
            <a:endParaRPr lang="de-DE" sz="1600" dirty="0" smtClean="0"/>
          </a:p>
          <a:p>
            <a:r>
              <a:rPr lang="de-DE" sz="1600" dirty="0" err="1" smtClean="0"/>
              <a:t>SmallestFactor</a:t>
            </a:r>
            <a:endParaRPr lang="de-DE" sz="1600" dirty="0" smtClean="0"/>
          </a:p>
          <a:p>
            <a:r>
              <a:rPr lang="de-DE" sz="1600" dirty="0" smtClean="0"/>
              <a:t>[ </a:t>
            </a:r>
            <a:r>
              <a:rPr lang="de-DE" sz="1600" dirty="0" err="1" smtClean="0"/>
              <a:t>success</a:t>
            </a:r>
            <a:r>
              <a:rPr lang="de-DE" sz="1600" dirty="0" smtClean="0"/>
              <a:t>]</a:t>
            </a:r>
          </a:p>
          <a:p>
            <a:r>
              <a:rPr lang="de-DE" sz="1600" dirty="0" smtClean="0"/>
              <a:t>Save …</a:t>
            </a:r>
          </a:p>
        </p:txBody>
      </p:sp>
      <p:sp>
        <p:nvSpPr>
          <p:cNvPr id="3" name="Rechteck 2"/>
          <p:cNvSpPr/>
          <p:nvPr/>
        </p:nvSpPr>
        <p:spPr>
          <a:xfrm>
            <a:off x="277929" y="263108"/>
            <a:ext cx="410440" cy="2535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39033" y="2652397"/>
            <a:ext cx="1376269" cy="123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Liste</a:t>
            </a:r>
          </a:p>
          <a:p>
            <a:pPr algn="ctr"/>
            <a:r>
              <a:rPr lang="de-DE" sz="1600" dirty="0" smtClean="0"/>
              <a:t>…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9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57766"/>
              </p:ext>
            </p:extLst>
          </p:nvPr>
        </p:nvGraphicFramePr>
        <p:xfrm>
          <a:off x="107505" y="116631"/>
          <a:ext cx="8928990" cy="674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439"/>
                <a:gridCol w="778781"/>
                <a:gridCol w="992110"/>
                <a:gridCol w="992110"/>
                <a:gridCol w="992110"/>
                <a:gridCol w="1016113"/>
                <a:gridCol w="968107"/>
                <a:gridCol w="992110"/>
                <a:gridCol w="992110"/>
              </a:tblGrid>
              <a:tr h="733111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Klick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Klick Alt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Drag Alt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Drag Andere Maus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Alt dabei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Scroll dabei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Esc</a:t>
                      </a:r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</a:t>
                      </a:r>
                      <a:r>
                        <a:rPr lang="de-DE" sz="1400" baseline="0" dirty="0" smtClean="0"/>
                        <a:t>M auf Feld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</a:tr>
              <a:tr h="5371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LM auf Punkt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Auswahl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r>
                        <a:rPr lang="de-DE" sz="1400" baseline="0" dirty="0" smtClean="0"/>
                        <a:t> (!)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Verschieben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Duplizieren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 / Exit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 / </a:t>
                      </a:r>
                      <a:r>
                        <a:rPr lang="de-DE" sz="1400" dirty="0" err="1" smtClean="0"/>
                        <a:t>Scale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r>
                        <a:rPr lang="de-DE" sz="1400" baseline="0" dirty="0" smtClean="0"/>
                        <a:t> / </a:t>
                      </a:r>
                      <a:r>
                        <a:rPr lang="de-DE" sz="1400" dirty="0" smtClean="0"/>
                        <a:t>Exit</a:t>
                      </a:r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LM auf Rand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Scale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Rotate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 / Exit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r>
                        <a:rPr lang="de-DE" sz="1400" baseline="0" dirty="0" smtClean="0"/>
                        <a:t> / ?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 / </a:t>
                      </a:r>
                      <a:r>
                        <a:rPr lang="de-DE" sz="1400" dirty="0" err="1" smtClean="0"/>
                        <a:t>Rotate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</a:t>
                      </a:r>
                      <a:r>
                        <a:rPr lang="de-DE" sz="1400" baseline="0" dirty="0" smtClean="0"/>
                        <a:t> / Exit</a:t>
                      </a:r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RM</a:t>
                      </a:r>
                      <a:r>
                        <a:rPr lang="de-DE" sz="1400" baseline="0" dirty="0" smtClean="0"/>
                        <a:t> auf Feld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</a:tr>
              <a:tr h="5371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RM auf</a:t>
                      </a:r>
                      <a:r>
                        <a:rPr lang="de-DE" sz="1400" baseline="0" dirty="0" smtClean="0"/>
                        <a:t> Punkt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</a:tr>
              <a:tr h="5371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RM auf Rand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537188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Scroll auf Feld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</a:tr>
              <a:tr h="63088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Scroll auf Punkt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</a:tr>
              <a:tr h="63088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Scroll auf Rand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1106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09216" y="2322200"/>
            <a:ext cx="1709544" cy="1709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995936" y="27089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173091" y="2886075"/>
            <a:ext cx="581794" cy="581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4443413" y="2700338"/>
            <a:ext cx="366712" cy="485775"/>
          </a:xfrm>
          <a:custGeom>
            <a:avLst/>
            <a:gdLst>
              <a:gd name="connsiteX0" fmla="*/ 0 w 366712"/>
              <a:gd name="connsiteY0" fmla="*/ 0 h 485775"/>
              <a:gd name="connsiteX1" fmla="*/ 9525 w 366712"/>
              <a:gd name="connsiteY1" fmla="*/ 485775 h 485775"/>
              <a:gd name="connsiteX2" fmla="*/ 366712 w 366712"/>
              <a:gd name="connsiteY2" fmla="*/ 16668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485775">
                <a:moveTo>
                  <a:pt x="0" y="0"/>
                </a:moveTo>
                <a:lnTo>
                  <a:pt x="9525" y="485775"/>
                </a:lnTo>
                <a:lnTo>
                  <a:pt x="366712" y="16668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479676" y="2192288"/>
            <a:ext cx="1968624" cy="19686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4391502" y="2240756"/>
            <a:ext cx="167640" cy="179070"/>
          </a:xfrm>
          <a:custGeom>
            <a:avLst/>
            <a:gdLst>
              <a:gd name="connsiteX0" fmla="*/ 0 w 167640"/>
              <a:gd name="connsiteY0" fmla="*/ 0 h 160020"/>
              <a:gd name="connsiteX1" fmla="*/ 167640 w 167640"/>
              <a:gd name="connsiteY1" fmla="*/ 83820 h 160020"/>
              <a:gd name="connsiteX2" fmla="*/ 38100 w 167640"/>
              <a:gd name="connsiteY2" fmla="*/ 160020 h 160020"/>
              <a:gd name="connsiteX0" fmla="*/ 0 w 167640"/>
              <a:gd name="connsiteY0" fmla="*/ 0 h 179070"/>
              <a:gd name="connsiteX1" fmla="*/ 167640 w 167640"/>
              <a:gd name="connsiteY1" fmla="*/ 83820 h 179070"/>
              <a:gd name="connsiteX2" fmla="*/ 9525 w 16764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" h="179070">
                <a:moveTo>
                  <a:pt x="0" y="0"/>
                </a:moveTo>
                <a:lnTo>
                  <a:pt x="167640" y="83820"/>
                </a:lnTo>
                <a:lnTo>
                  <a:pt x="9525" y="1790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 flipH="1">
            <a:off x="4401821" y="3942209"/>
            <a:ext cx="167640" cy="179070"/>
          </a:xfrm>
          <a:custGeom>
            <a:avLst/>
            <a:gdLst>
              <a:gd name="connsiteX0" fmla="*/ 0 w 167640"/>
              <a:gd name="connsiteY0" fmla="*/ 0 h 160020"/>
              <a:gd name="connsiteX1" fmla="*/ 167640 w 167640"/>
              <a:gd name="connsiteY1" fmla="*/ 83820 h 160020"/>
              <a:gd name="connsiteX2" fmla="*/ 38100 w 167640"/>
              <a:gd name="connsiteY2" fmla="*/ 160020 h 160020"/>
              <a:gd name="connsiteX0" fmla="*/ 0 w 167640"/>
              <a:gd name="connsiteY0" fmla="*/ 0 h 179070"/>
              <a:gd name="connsiteX1" fmla="*/ 167640 w 167640"/>
              <a:gd name="connsiteY1" fmla="*/ 83820 h 179070"/>
              <a:gd name="connsiteX2" fmla="*/ 9525 w 167640"/>
              <a:gd name="connsiteY2" fmla="*/ 179070 h 1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" h="179070">
                <a:moveTo>
                  <a:pt x="0" y="0"/>
                </a:moveTo>
                <a:lnTo>
                  <a:pt x="167640" y="83820"/>
                </a:lnTo>
                <a:lnTo>
                  <a:pt x="9525" y="1790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1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Bildschirmpräsentation (4:3)</PresentationFormat>
  <Paragraphs>129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Ramin</dc:creator>
  <cp:lastModifiedBy>Ramin</cp:lastModifiedBy>
  <cp:revision>25</cp:revision>
  <dcterms:created xsi:type="dcterms:W3CDTF">2015-05-17T17:05:42Z</dcterms:created>
  <dcterms:modified xsi:type="dcterms:W3CDTF">2015-06-19T22:38:21Z</dcterms:modified>
</cp:coreProperties>
</file>