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B47"/>
    <a:srgbClr val="569052"/>
    <a:srgbClr val="467E5D"/>
    <a:srgbClr val="349C5C"/>
    <a:srgbClr val="7B4AAC"/>
    <a:srgbClr val="D26E00"/>
    <a:srgbClr val="D24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BC7B-BD8A-F0F4-C121-390C7D8B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B3D5C-A9CB-E368-AF14-F992A9FB3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A121-FFF2-98E8-43D7-DA8590F2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1B07-2588-1987-6142-864FAD4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6AAF-102C-EC92-FF11-7C60009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0704-359F-E9B2-3C15-733CF2FD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7D9E6-7982-7B78-AAFA-3671D52E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4A6-CFEB-AF85-976F-A6D46CED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6C8F-4D3C-DF9A-E137-D4C5E499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E3BB-9F64-2CC1-E74E-855DF3A0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FB456-9C2C-FAD5-80AF-DC9A6D671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3F47-631F-698E-D683-017A5BAF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8E20-EB33-6423-C0E8-9A010D8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0FB3-A863-866A-B8E9-CD0760B7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F7E4-399C-D1A1-913C-095933B1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452E-E421-BCA1-879E-70D72340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22AD-483C-3023-42B0-FC4BE3B8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03A8-76A8-CF87-2E36-C06E383A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BD69-79E3-18EE-1E34-9E68AFC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4FB2-A635-2569-B0C3-05FF40E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BF3A-E186-8932-417F-D900968E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486E-394B-A8CD-29B7-29C43717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5D6F-5506-22E8-E1A5-F5D69D79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933D-4E7C-42B7-EBC5-AE1D76B2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F2FB-5578-793E-A9AD-50552737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9A69-1DD6-31A5-D469-9FB099C8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C4C-EB8A-1247-037B-530D1285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D910-1EFC-7CD3-DFC8-BC7B54BA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0704-30DB-C37E-A447-0C001BEE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FEA7-7BA3-CB7F-5F35-C2EB3DC2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01D7-C8FE-DAAF-7995-89AE7142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3E81-428D-3F40-BD54-481F34C4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0029-D1FA-4058-42CC-19C9E51E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86860-74E9-0F9A-9EBA-7AB787BAC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F19E3-51CE-BD0D-82BB-F7C95CC5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D72A9-3336-20A4-BBEC-0A049B9C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A9914-5358-0137-4E7B-0B6DB77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D67FB-7749-6549-E4E3-D61DC678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F2F34-750C-1943-0E20-F285CA16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B4E-594B-2577-16E2-3372181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D4877-6A6B-6E40-EDB7-5929A85E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0FADD-70A7-4034-A0C5-B361E781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AFDFE-2F62-A155-F915-8940EC50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3DFCC-7962-154E-FD4B-B324E466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2E78D-71B7-5772-AB1C-A411699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DFDB2-DAB9-9CBA-1CAD-66E4813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527-FE00-5277-8D9A-5D5387D9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4C06-C75B-A2E9-A30C-A302851C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4A4F-DAE0-2542-40B2-F9AFF01E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9003C-7344-D77E-C994-91AA30C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8CF5-A243-837E-FADE-416534B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8669-CE2E-FCE3-B47A-654C66A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A25-E816-08BC-1704-145A4370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B8C0-D6CF-C908-F27E-170BF5E32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6A3A1-FF14-36F1-62DE-4F8824F5F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21B9B-7FF7-A264-6CC4-D3D68A96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8EA9A-3B49-F7A7-95E6-23E184F3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C810-153F-C5A6-834F-A00FE8EA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8B93-C6E6-F90C-9864-AEDB9257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6DF1-9C8B-62FB-E0D4-B37856FC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B947-97A5-DFB2-7F22-A564FB1BA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B6BD-112E-43A2-A1C1-0DBA63C63E3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8D92-CB49-295B-CF59-6AB7A08E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F6EB-A3B9-562B-C8E3-24FA41C8D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777B99E-A651-743C-9343-B979AF2FE874}"/>
              </a:ext>
            </a:extLst>
          </p:cNvPr>
          <p:cNvSpPr/>
          <p:nvPr/>
        </p:nvSpPr>
        <p:spPr>
          <a:xfrm>
            <a:off x="3129931" y="5995224"/>
            <a:ext cx="666750" cy="504834"/>
          </a:xfrm>
          <a:custGeom>
            <a:avLst/>
            <a:gdLst>
              <a:gd name="connsiteX0" fmla="*/ 189548 w 666750"/>
              <a:gd name="connsiteY0" fmla="*/ 161925 h 504834"/>
              <a:gd name="connsiteX1" fmla="*/ 666750 w 666750"/>
              <a:gd name="connsiteY1" fmla="*/ 161925 h 504834"/>
              <a:gd name="connsiteX2" fmla="*/ 666750 w 666750"/>
              <a:gd name="connsiteY2" fmla="*/ 114300 h 504834"/>
              <a:gd name="connsiteX3" fmla="*/ 628650 w 666750"/>
              <a:gd name="connsiteY3" fmla="*/ 76200 h 504834"/>
              <a:gd name="connsiteX4" fmla="*/ 342900 w 666750"/>
              <a:gd name="connsiteY4" fmla="*/ 76200 h 504834"/>
              <a:gd name="connsiteX5" fmla="*/ 238125 w 666750"/>
              <a:gd name="connsiteY5" fmla="*/ 6668 h 504834"/>
              <a:gd name="connsiteX6" fmla="*/ 217170 w 666750"/>
              <a:gd name="connsiteY6" fmla="*/ 0 h 504834"/>
              <a:gd name="connsiteX7" fmla="*/ 38100 w 666750"/>
              <a:gd name="connsiteY7" fmla="*/ 0 h 504834"/>
              <a:gd name="connsiteX8" fmla="*/ 0 w 666750"/>
              <a:gd name="connsiteY8" fmla="*/ 38100 h 504834"/>
              <a:gd name="connsiteX9" fmla="*/ 0 w 666750"/>
              <a:gd name="connsiteY9" fmla="*/ 504825 h 504834"/>
              <a:gd name="connsiteX10" fmla="*/ 122873 w 666750"/>
              <a:gd name="connsiteY10" fmla="*/ 206693 h 504834"/>
              <a:gd name="connsiteX11" fmla="*/ 189548 w 666750"/>
              <a:gd name="connsiteY11" fmla="*/ 161925 h 5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6750" h="504834">
                <a:moveTo>
                  <a:pt x="189548" y="161925"/>
                </a:moveTo>
                <a:lnTo>
                  <a:pt x="666750" y="161925"/>
                </a:lnTo>
                <a:lnTo>
                  <a:pt x="666750" y="114300"/>
                </a:lnTo>
                <a:cubicBezTo>
                  <a:pt x="666750" y="93345"/>
                  <a:pt x="649605" y="76200"/>
                  <a:pt x="628650" y="76200"/>
                </a:cubicBezTo>
                <a:lnTo>
                  <a:pt x="342900" y="76200"/>
                </a:lnTo>
                <a:lnTo>
                  <a:pt x="238125" y="6668"/>
                </a:lnTo>
                <a:cubicBezTo>
                  <a:pt x="231458" y="2857"/>
                  <a:pt x="224790" y="0"/>
                  <a:pt x="217170" y="0"/>
                </a:cubicBez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504825"/>
                </a:lnTo>
                <a:cubicBezTo>
                  <a:pt x="0" y="506730"/>
                  <a:pt x="122873" y="206693"/>
                  <a:pt x="122873" y="206693"/>
                </a:cubicBezTo>
                <a:cubicBezTo>
                  <a:pt x="134303" y="180023"/>
                  <a:pt x="160020" y="161925"/>
                  <a:pt x="189548" y="161925"/>
                </a:cubicBezTo>
                <a:close/>
              </a:path>
            </a:pathLst>
          </a:custGeom>
          <a:solidFill>
            <a:srgbClr val="D26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Inbox Check with solid fill">
            <a:extLst>
              <a:ext uri="{FF2B5EF4-FFF2-40B4-BE49-F238E27FC236}">
                <a16:creationId xmlns:a16="http://schemas.microsoft.com/office/drawing/2014/main" id="{AA75E72C-5E8D-C652-82FB-691EB826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864" y="5712588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5ED6E80-7FD6-671F-44F0-F1FD80110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3365" y="1393924"/>
            <a:ext cx="914400" cy="914400"/>
          </a:xfrm>
          <a:prstGeom prst="rect">
            <a:avLst/>
          </a:prstGeom>
        </p:spPr>
      </p:pic>
      <p:pic>
        <p:nvPicPr>
          <p:cNvPr id="11" name="Graphic 10" descr="Theatre with solid fill">
            <a:extLst>
              <a:ext uri="{FF2B5EF4-FFF2-40B4-BE49-F238E27FC236}">
                <a16:creationId xmlns:a16="http://schemas.microsoft.com/office/drawing/2014/main" id="{C974877C-B8E7-CCB2-283C-005C5CBD2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8488" y="3501359"/>
            <a:ext cx="914400" cy="914400"/>
          </a:xfrm>
          <a:prstGeom prst="rect">
            <a:avLst/>
          </a:prstGeom>
        </p:spPr>
      </p:pic>
      <p:pic>
        <p:nvPicPr>
          <p:cNvPr id="13" name="Graphic 12" descr="Images with solid fill">
            <a:extLst>
              <a:ext uri="{FF2B5EF4-FFF2-40B4-BE49-F238E27FC236}">
                <a16:creationId xmlns:a16="http://schemas.microsoft.com/office/drawing/2014/main" id="{C8540ACF-4BD9-5CC0-8D14-0539C1418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75875">
            <a:off x="2986757" y="5320022"/>
            <a:ext cx="732355" cy="732355"/>
          </a:xfrm>
          <a:prstGeom prst="rect">
            <a:avLst/>
          </a:prstGeom>
        </p:spPr>
      </p:pic>
      <p:pic>
        <p:nvPicPr>
          <p:cNvPr id="15" name="Graphic 14" descr="Images outline">
            <a:extLst>
              <a:ext uri="{FF2B5EF4-FFF2-40B4-BE49-F238E27FC236}">
                <a16:creationId xmlns:a16="http://schemas.microsoft.com/office/drawing/2014/main" id="{86746B85-B35E-44F2-A587-12E45F345D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0879" y="3009603"/>
            <a:ext cx="914400" cy="914400"/>
          </a:xfrm>
          <a:prstGeom prst="rect">
            <a:avLst/>
          </a:prstGeom>
        </p:spPr>
      </p:pic>
      <p:pic>
        <p:nvPicPr>
          <p:cNvPr id="17" name="Graphic 16" descr="Image with solid fill">
            <a:extLst>
              <a:ext uri="{FF2B5EF4-FFF2-40B4-BE49-F238E27FC236}">
                <a16:creationId xmlns:a16="http://schemas.microsoft.com/office/drawing/2014/main" id="{7126372F-1242-D700-C74D-B590BB399D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3864" y="1211434"/>
            <a:ext cx="914400" cy="914400"/>
          </a:xfrm>
          <a:prstGeom prst="rect">
            <a:avLst/>
          </a:prstGeom>
        </p:spPr>
      </p:pic>
      <p:pic>
        <p:nvPicPr>
          <p:cNvPr id="19" name="Graphic 18" descr="Image outline">
            <a:extLst>
              <a:ext uri="{FF2B5EF4-FFF2-40B4-BE49-F238E27FC236}">
                <a16:creationId xmlns:a16="http://schemas.microsoft.com/office/drawing/2014/main" id="{3B56368C-997B-53E7-75A8-7D733CBCB9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1329" y="4771800"/>
            <a:ext cx="914400" cy="914400"/>
          </a:xfrm>
          <a:prstGeom prst="rect">
            <a:avLst/>
          </a:prstGeom>
        </p:spPr>
      </p:pic>
      <p:pic>
        <p:nvPicPr>
          <p:cNvPr id="21" name="Graphic 20" descr="Folder outline">
            <a:extLst>
              <a:ext uri="{FF2B5EF4-FFF2-40B4-BE49-F238E27FC236}">
                <a16:creationId xmlns:a16="http://schemas.microsoft.com/office/drawing/2014/main" id="{607B7F11-6C00-4C93-F6BD-398D13B477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24389" y="4361354"/>
            <a:ext cx="914400" cy="914400"/>
          </a:xfrm>
          <a:prstGeom prst="rect">
            <a:avLst/>
          </a:prstGeom>
        </p:spPr>
      </p:pic>
      <p:pic>
        <p:nvPicPr>
          <p:cNvPr id="23" name="Graphic 22" descr="Folder with solid fill">
            <a:extLst>
              <a:ext uri="{FF2B5EF4-FFF2-40B4-BE49-F238E27FC236}">
                <a16:creationId xmlns:a16="http://schemas.microsoft.com/office/drawing/2014/main" id="{19BC5B67-AA84-B46D-B41D-7A49FB6C4F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19247" y="2204258"/>
            <a:ext cx="914400" cy="914400"/>
          </a:xfrm>
          <a:prstGeom prst="rect">
            <a:avLst/>
          </a:prstGeom>
        </p:spPr>
      </p:pic>
      <p:pic>
        <p:nvPicPr>
          <p:cNvPr id="25" name="Graphic 24" descr="Open folder outline">
            <a:extLst>
              <a:ext uri="{FF2B5EF4-FFF2-40B4-BE49-F238E27FC236}">
                <a16:creationId xmlns:a16="http://schemas.microsoft.com/office/drawing/2014/main" id="{028D6B2A-F2B3-5BB1-34DB-6C7C42A67F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84401" y="5388914"/>
            <a:ext cx="914400" cy="914400"/>
          </a:xfrm>
          <a:prstGeom prst="rect">
            <a:avLst/>
          </a:prstGeom>
        </p:spPr>
      </p:pic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4BFCE691-E5C2-7D68-CA15-B46A215F2A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83864" y="297034"/>
            <a:ext cx="914400" cy="914400"/>
          </a:xfrm>
          <a:prstGeom prst="rect">
            <a:avLst/>
          </a:prstGeom>
        </p:spPr>
      </p:pic>
      <p:pic>
        <p:nvPicPr>
          <p:cNvPr id="29" name="Graphic 28" descr="Paper outline">
            <a:extLst>
              <a:ext uri="{FF2B5EF4-FFF2-40B4-BE49-F238E27FC236}">
                <a16:creationId xmlns:a16="http://schemas.microsoft.com/office/drawing/2014/main" id="{C335EBAE-D088-CEC4-E410-5474B1F503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91997" y="5637508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B012AED4-97E2-E981-05A6-3D8D3ADE4C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99146" y="1205803"/>
            <a:ext cx="914400" cy="914400"/>
          </a:xfrm>
          <a:prstGeom prst="rect">
            <a:avLst/>
          </a:prstGeom>
        </p:spPr>
      </p:pic>
      <p:pic>
        <p:nvPicPr>
          <p:cNvPr id="33" name="Graphic 32" descr="Binary with solid fill">
            <a:extLst>
              <a:ext uri="{FF2B5EF4-FFF2-40B4-BE49-F238E27FC236}">
                <a16:creationId xmlns:a16="http://schemas.microsoft.com/office/drawing/2014/main" id="{2C77FEA5-A6B5-2740-712E-50FAA41F2EF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914734" y="3885291"/>
            <a:ext cx="914400" cy="914400"/>
          </a:xfrm>
          <a:prstGeom prst="rect">
            <a:avLst/>
          </a:prstGeom>
        </p:spPr>
      </p:pic>
      <p:pic>
        <p:nvPicPr>
          <p:cNvPr id="35" name="Graphic 34" descr="Aperture with solid fill">
            <a:extLst>
              <a:ext uri="{FF2B5EF4-FFF2-40B4-BE49-F238E27FC236}">
                <a16:creationId xmlns:a16="http://schemas.microsoft.com/office/drawing/2014/main" id="{F30EC96F-6330-EA34-EBC3-2CD79B948E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9711" y="3885291"/>
            <a:ext cx="914400" cy="914400"/>
          </a:xfrm>
          <a:prstGeom prst="rect">
            <a:avLst/>
          </a:prstGeom>
        </p:spPr>
      </p:pic>
      <p:pic>
        <p:nvPicPr>
          <p:cNvPr id="37" name="Graphic 36" descr="Camera with solid fill">
            <a:extLst>
              <a:ext uri="{FF2B5EF4-FFF2-40B4-BE49-F238E27FC236}">
                <a16:creationId xmlns:a16="http://schemas.microsoft.com/office/drawing/2014/main" id="{1553A86B-C1AA-9770-165C-EBB14D0B2E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14528" y="3885291"/>
            <a:ext cx="914400" cy="914400"/>
          </a:xfrm>
          <a:prstGeom prst="rect">
            <a:avLst/>
          </a:prstGeom>
        </p:spPr>
      </p:pic>
      <p:pic>
        <p:nvPicPr>
          <p:cNvPr id="39" name="Graphic 38" descr="Apple with solid fill">
            <a:extLst>
              <a:ext uri="{FF2B5EF4-FFF2-40B4-BE49-F238E27FC236}">
                <a16:creationId xmlns:a16="http://schemas.microsoft.com/office/drawing/2014/main" id="{CC7A0AE4-16C2-2C78-39C9-03F4BA0793F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014528" y="2716837"/>
            <a:ext cx="914400" cy="914400"/>
          </a:xfrm>
          <a:prstGeom prst="rect">
            <a:avLst/>
          </a:prstGeom>
        </p:spPr>
      </p:pic>
      <p:pic>
        <p:nvPicPr>
          <p:cNvPr id="41" name="Graphic 40" descr="Smart Phone outline">
            <a:extLst>
              <a:ext uri="{FF2B5EF4-FFF2-40B4-BE49-F238E27FC236}">
                <a16:creationId xmlns:a16="http://schemas.microsoft.com/office/drawing/2014/main" id="{C04B7825-076E-9148-8B80-A2D31B91015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46976" y="3285926"/>
            <a:ext cx="914400" cy="914400"/>
          </a:xfrm>
          <a:prstGeom prst="rect">
            <a:avLst/>
          </a:prstGeom>
        </p:spPr>
      </p:pic>
      <p:pic>
        <p:nvPicPr>
          <p:cNvPr id="43" name="Graphic 42" descr="Smart Phone with solid fill">
            <a:extLst>
              <a:ext uri="{FF2B5EF4-FFF2-40B4-BE49-F238E27FC236}">
                <a16:creationId xmlns:a16="http://schemas.microsoft.com/office/drawing/2014/main" id="{142CB39A-7888-56E9-2D75-48C9E5EB196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914734" y="2747295"/>
            <a:ext cx="914400" cy="91440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3978D4-8149-858E-CA0B-9BB8A6B65C26}"/>
              </a:ext>
            </a:extLst>
          </p:cNvPr>
          <p:cNvSpPr/>
          <p:nvPr/>
        </p:nvSpPr>
        <p:spPr>
          <a:xfrm>
            <a:off x="3158506" y="6195249"/>
            <a:ext cx="714375" cy="333375"/>
          </a:xfrm>
          <a:custGeom>
            <a:avLst/>
            <a:gdLst>
              <a:gd name="connsiteX0" fmla="*/ 714375 w 714375"/>
              <a:gd name="connsiteY0" fmla="*/ 38100 h 333375"/>
              <a:gd name="connsiteX1" fmla="*/ 680085 w 714375"/>
              <a:gd name="connsiteY1" fmla="*/ 0 h 333375"/>
              <a:gd name="connsiteX2" fmla="*/ 160973 w 714375"/>
              <a:gd name="connsiteY2" fmla="*/ 0 h 333375"/>
              <a:gd name="connsiteX3" fmla="*/ 128588 w 714375"/>
              <a:gd name="connsiteY3" fmla="*/ 20955 h 333375"/>
              <a:gd name="connsiteX4" fmla="*/ 0 w 714375"/>
              <a:gd name="connsiteY4" fmla="*/ 333375 h 333375"/>
              <a:gd name="connsiteX5" fmla="*/ 581025 w 714375"/>
              <a:gd name="connsiteY5" fmla="*/ 333375 h 333375"/>
              <a:gd name="connsiteX6" fmla="*/ 710565 w 714375"/>
              <a:gd name="connsiteY6" fmla="*/ 55245 h 333375"/>
              <a:gd name="connsiteX7" fmla="*/ 714375 w 714375"/>
              <a:gd name="connsiteY7" fmla="*/ 38100 h 333375"/>
              <a:gd name="connsiteX8" fmla="*/ 714375 w 714375"/>
              <a:gd name="connsiteY8" fmla="*/ 3810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375" h="333375">
                <a:moveTo>
                  <a:pt x="714375" y="38100"/>
                </a:moveTo>
                <a:cubicBezTo>
                  <a:pt x="714375" y="18098"/>
                  <a:pt x="700088" y="1905"/>
                  <a:pt x="680085" y="0"/>
                </a:cubicBezTo>
                <a:lnTo>
                  <a:pt x="160973" y="0"/>
                </a:lnTo>
                <a:cubicBezTo>
                  <a:pt x="146685" y="0"/>
                  <a:pt x="134303" y="8573"/>
                  <a:pt x="128588" y="20955"/>
                </a:cubicBezTo>
                <a:lnTo>
                  <a:pt x="0" y="333375"/>
                </a:lnTo>
                <a:lnTo>
                  <a:pt x="581025" y="333375"/>
                </a:lnTo>
                <a:lnTo>
                  <a:pt x="710565" y="55245"/>
                </a:lnTo>
                <a:cubicBezTo>
                  <a:pt x="713423" y="49530"/>
                  <a:pt x="714375" y="43815"/>
                  <a:pt x="714375" y="38100"/>
                </a:cubicBezTo>
                <a:lnTo>
                  <a:pt x="714375" y="38100"/>
                </a:lnTo>
                <a:close/>
              </a:path>
            </a:pathLst>
          </a:custGeom>
          <a:solidFill>
            <a:srgbClr val="D26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A05DC297-D82C-B73C-AD76-6E827DA80FA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593615" y="4313654"/>
            <a:ext cx="338544" cy="33854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E31D57FF-94EB-BC43-67B1-BFD3F333C8FB}"/>
              </a:ext>
            </a:extLst>
          </p:cNvPr>
          <p:cNvGrpSpPr/>
          <p:nvPr/>
        </p:nvGrpSpPr>
        <p:grpSpPr>
          <a:xfrm>
            <a:off x="704347" y="482681"/>
            <a:ext cx="2175195" cy="2264614"/>
            <a:chOff x="3864207" y="787304"/>
            <a:chExt cx="1069754" cy="1113730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8A41A0DC-D93E-7B47-2BE5-5CB985225477}"/>
                </a:ext>
              </a:extLst>
            </p:cNvPr>
            <p:cNvSpPr/>
            <p:nvPr/>
          </p:nvSpPr>
          <p:spPr>
            <a:xfrm rot="421631">
              <a:off x="3928259" y="853532"/>
              <a:ext cx="1005702" cy="866982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Open folder with solid fill">
              <a:extLst>
                <a:ext uri="{FF2B5EF4-FFF2-40B4-BE49-F238E27FC236}">
                  <a16:creationId xmlns:a16="http://schemas.microsoft.com/office/drawing/2014/main" id="{A4D43C44-C522-A5F7-5ADB-32B1BAA5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64207" y="1319480"/>
              <a:ext cx="581554" cy="581554"/>
            </a:xfrm>
            <a:prstGeom prst="rect">
              <a:avLst/>
            </a:prstGeom>
          </p:spPr>
        </p:pic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1854387-5E77-2FA5-80EA-46AEAD68DFBD}"/>
                </a:ext>
              </a:extLst>
            </p:cNvPr>
            <p:cNvSpPr/>
            <p:nvPr/>
          </p:nvSpPr>
          <p:spPr>
            <a:xfrm>
              <a:off x="4452774" y="1277842"/>
              <a:ext cx="424049" cy="321072"/>
            </a:xfrm>
            <a:custGeom>
              <a:avLst/>
              <a:gdLst>
                <a:gd name="connsiteX0" fmla="*/ 120551 w 424049"/>
                <a:gd name="connsiteY0" fmla="*/ 102984 h 321072"/>
                <a:gd name="connsiteX1" fmla="*/ 424050 w 424049"/>
                <a:gd name="connsiteY1" fmla="*/ 102984 h 321072"/>
                <a:gd name="connsiteX2" fmla="*/ 424050 w 424049"/>
                <a:gd name="connsiteY2" fmla="*/ 72694 h 321072"/>
                <a:gd name="connsiteX3" fmla="*/ 399818 w 424049"/>
                <a:gd name="connsiteY3" fmla="*/ 48463 h 321072"/>
                <a:gd name="connsiteX4" fmla="*/ 218083 w 424049"/>
                <a:gd name="connsiteY4" fmla="*/ 48463 h 321072"/>
                <a:gd name="connsiteX5" fmla="*/ 151446 w 424049"/>
                <a:gd name="connsiteY5" fmla="*/ 4241 h 321072"/>
                <a:gd name="connsiteX6" fmla="*/ 138119 w 424049"/>
                <a:gd name="connsiteY6" fmla="*/ 0 h 321072"/>
                <a:gd name="connsiteX7" fmla="*/ 24231 w 424049"/>
                <a:gd name="connsiteY7" fmla="*/ 0 h 321072"/>
                <a:gd name="connsiteX8" fmla="*/ 0 w 424049"/>
                <a:gd name="connsiteY8" fmla="*/ 24231 h 321072"/>
                <a:gd name="connsiteX9" fmla="*/ 0 w 424049"/>
                <a:gd name="connsiteY9" fmla="*/ 321066 h 321072"/>
                <a:gd name="connsiteX10" fmla="*/ 78146 w 424049"/>
                <a:gd name="connsiteY10" fmla="*/ 131455 h 321072"/>
                <a:gd name="connsiteX11" fmla="*/ 120551 w 424049"/>
                <a:gd name="connsiteY11" fmla="*/ 102984 h 32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049" h="321072">
                  <a:moveTo>
                    <a:pt x="120551" y="102984"/>
                  </a:moveTo>
                  <a:lnTo>
                    <a:pt x="424050" y="102984"/>
                  </a:lnTo>
                  <a:lnTo>
                    <a:pt x="424050" y="72694"/>
                  </a:lnTo>
                  <a:cubicBezTo>
                    <a:pt x="424050" y="59367"/>
                    <a:pt x="413146" y="48463"/>
                    <a:pt x="399818" y="48463"/>
                  </a:cubicBezTo>
                  <a:lnTo>
                    <a:pt x="218083" y="48463"/>
                  </a:lnTo>
                  <a:lnTo>
                    <a:pt x="151446" y="4241"/>
                  </a:lnTo>
                  <a:cubicBezTo>
                    <a:pt x="147206" y="1817"/>
                    <a:pt x="142965" y="0"/>
                    <a:pt x="138119" y="0"/>
                  </a:cubicBezTo>
                  <a:lnTo>
                    <a:pt x="24231" y="0"/>
                  </a:lnTo>
                  <a:cubicBezTo>
                    <a:pt x="10904" y="0"/>
                    <a:pt x="0" y="10904"/>
                    <a:pt x="0" y="24231"/>
                  </a:cubicBezTo>
                  <a:lnTo>
                    <a:pt x="0" y="321066"/>
                  </a:lnTo>
                  <a:cubicBezTo>
                    <a:pt x="0" y="322278"/>
                    <a:pt x="78146" y="131455"/>
                    <a:pt x="78146" y="131455"/>
                  </a:cubicBezTo>
                  <a:cubicBezTo>
                    <a:pt x="85416" y="114493"/>
                    <a:pt x="101772" y="102984"/>
                    <a:pt x="120551" y="102984"/>
                  </a:cubicBezTo>
                  <a:close/>
                </a:path>
              </a:pathLst>
            </a:custGeom>
            <a:solidFill>
              <a:srgbClr val="D26E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27F253E-7312-2A31-903A-9C2037E0C8F3}"/>
                </a:ext>
              </a:extLst>
            </p:cNvPr>
            <p:cNvGrpSpPr/>
            <p:nvPr/>
          </p:nvGrpSpPr>
          <p:grpSpPr>
            <a:xfrm rot="20968981">
              <a:off x="4021169" y="787304"/>
              <a:ext cx="766280" cy="766280"/>
              <a:chOff x="1076267" y="4222672"/>
              <a:chExt cx="2803244" cy="280324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49B7765-DB87-030F-A027-FF32C9800255}"/>
                  </a:ext>
                </a:extLst>
              </p:cNvPr>
              <p:cNvGrpSpPr/>
              <p:nvPr/>
            </p:nvGrpSpPr>
            <p:grpSpPr>
              <a:xfrm>
                <a:off x="1233942" y="4670037"/>
                <a:ext cx="2490903" cy="1974294"/>
                <a:chOff x="1233942" y="4670037"/>
                <a:chExt cx="2490903" cy="197429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1987BCF-61DD-C268-7A4B-C3CB110BF30B}"/>
                    </a:ext>
                  </a:extLst>
                </p:cNvPr>
                <p:cNvSpPr/>
                <p:nvPr/>
              </p:nvSpPr>
              <p:spPr>
                <a:xfrm>
                  <a:off x="1557481" y="467003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B646A0B-B680-67A5-96FA-B7E6CF355323}"/>
                    </a:ext>
                  </a:extLst>
                </p:cNvPr>
                <p:cNvSpPr/>
                <p:nvPr/>
              </p:nvSpPr>
              <p:spPr>
                <a:xfrm>
                  <a:off x="1233942" y="501378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0" name="Graphic 49" descr="Images with solid fill">
                <a:extLst>
                  <a:ext uri="{FF2B5EF4-FFF2-40B4-BE49-F238E27FC236}">
                    <a16:creationId xmlns:a16="http://schemas.microsoft.com/office/drawing/2014/main" id="{FFAD3B49-EB6B-9C05-DB38-EF67D444A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1076267" y="4222672"/>
                <a:ext cx="2803244" cy="2803244"/>
              </a:xfrm>
              <a:prstGeom prst="rect">
                <a:avLst/>
              </a:prstGeom>
            </p:spPr>
          </p:pic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77B99E8-951B-BC7B-65C3-DF542B3EC4FD}"/>
                </a:ext>
              </a:extLst>
            </p:cNvPr>
            <p:cNvSpPr/>
            <p:nvPr/>
          </p:nvSpPr>
          <p:spPr>
            <a:xfrm>
              <a:off x="4470948" y="1405057"/>
              <a:ext cx="454339" cy="212024"/>
            </a:xfrm>
            <a:custGeom>
              <a:avLst/>
              <a:gdLst>
                <a:gd name="connsiteX0" fmla="*/ 454339 w 454339"/>
                <a:gd name="connsiteY0" fmla="*/ 24231 h 212024"/>
                <a:gd name="connsiteX1" fmla="*/ 432531 w 454339"/>
                <a:gd name="connsiteY1" fmla="*/ 0 h 212024"/>
                <a:gd name="connsiteX2" fmla="*/ 102378 w 454339"/>
                <a:gd name="connsiteY2" fmla="*/ 0 h 212024"/>
                <a:gd name="connsiteX3" fmla="*/ 81781 w 454339"/>
                <a:gd name="connsiteY3" fmla="*/ 13327 h 212024"/>
                <a:gd name="connsiteX4" fmla="*/ 0 w 454339"/>
                <a:gd name="connsiteY4" fmla="*/ 212025 h 212024"/>
                <a:gd name="connsiteX5" fmla="*/ 369529 w 454339"/>
                <a:gd name="connsiteY5" fmla="*/ 212025 h 212024"/>
                <a:gd name="connsiteX6" fmla="*/ 451916 w 454339"/>
                <a:gd name="connsiteY6" fmla="*/ 35136 h 212024"/>
                <a:gd name="connsiteX7" fmla="*/ 454339 w 454339"/>
                <a:gd name="connsiteY7" fmla="*/ 24231 h 212024"/>
                <a:gd name="connsiteX8" fmla="*/ 454339 w 454339"/>
                <a:gd name="connsiteY8" fmla="*/ 24231 h 21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39" h="212024">
                  <a:moveTo>
                    <a:pt x="454339" y="24231"/>
                  </a:moveTo>
                  <a:cubicBezTo>
                    <a:pt x="454339" y="11510"/>
                    <a:pt x="445252" y="1212"/>
                    <a:pt x="432531" y="0"/>
                  </a:cubicBezTo>
                  <a:lnTo>
                    <a:pt x="102378" y="0"/>
                  </a:lnTo>
                  <a:cubicBezTo>
                    <a:pt x="93291" y="0"/>
                    <a:pt x="85416" y="5452"/>
                    <a:pt x="81781" y="13327"/>
                  </a:cubicBezTo>
                  <a:lnTo>
                    <a:pt x="0" y="212025"/>
                  </a:lnTo>
                  <a:lnTo>
                    <a:pt x="369529" y="212025"/>
                  </a:lnTo>
                  <a:lnTo>
                    <a:pt x="451916" y="35136"/>
                  </a:lnTo>
                  <a:cubicBezTo>
                    <a:pt x="453733" y="31501"/>
                    <a:pt x="454339" y="27866"/>
                    <a:pt x="454339" y="24231"/>
                  </a:cubicBezTo>
                  <a:lnTo>
                    <a:pt x="454339" y="24231"/>
                  </a:lnTo>
                  <a:close/>
                </a:path>
              </a:pathLst>
            </a:custGeom>
            <a:solidFill>
              <a:srgbClr val="D26E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78D978-700D-2E01-FC84-BD8B46ED6365}"/>
              </a:ext>
            </a:extLst>
          </p:cNvPr>
          <p:cNvGrpSpPr/>
          <p:nvPr/>
        </p:nvGrpSpPr>
        <p:grpSpPr>
          <a:xfrm>
            <a:off x="734432" y="3372894"/>
            <a:ext cx="2175195" cy="2264614"/>
            <a:chOff x="734432" y="3372894"/>
            <a:chExt cx="2175195" cy="226461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E95258D9-2DBA-7B82-D3DE-6ABF20A09DA1}"/>
                </a:ext>
              </a:extLst>
            </p:cNvPr>
            <p:cNvSpPr/>
            <p:nvPr/>
          </p:nvSpPr>
          <p:spPr>
            <a:xfrm rot="421631">
              <a:off x="864673" y="3507559"/>
              <a:ext cx="2044954" cy="1762886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Open folder with solid fill">
              <a:extLst>
                <a:ext uri="{FF2B5EF4-FFF2-40B4-BE49-F238E27FC236}">
                  <a16:creationId xmlns:a16="http://schemas.microsoft.com/office/drawing/2014/main" id="{24A4E9F2-C2B4-3912-EDC9-507A7E063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34432" y="4454999"/>
              <a:ext cx="1182509" cy="1182509"/>
            </a:xfrm>
            <a:prstGeom prst="rect">
              <a:avLst/>
            </a:prstGeom>
          </p:spPr>
        </p:pic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62108A-E8B1-D3D0-9560-A8973FA218A0}"/>
                </a:ext>
              </a:extLst>
            </p:cNvPr>
            <p:cNvSpPr/>
            <p:nvPr/>
          </p:nvSpPr>
          <p:spPr>
            <a:xfrm>
              <a:off x="1931201" y="4370334"/>
              <a:ext cx="862244" cy="652855"/>
            </a:xfrm>
            <a:custGeom>
              <a:avLst/>
              <a:gdLst>
                <a:gd name="connsiteX0" fmla="*/ 120551 w 424049"/>
                <a:gd name="connsiteY0" fmla="*/ 102984 h 321072"/>
                <a:gd name="connsiteX1" fmla="*/ 424050 w 424049"/>
                <a:gd name="connsiteY1" fmla="*/ 102984 h 321072"/>
                <a:gd name="connsiteX2" fmla="*/ 424050 w 424049"/>
                <a:gd name="connsiteY2" fmla="*/ 72694 h 321072"/>
                <a:gd name="connsiteX3" fmla="*/ 399818 w 424049"/>
                <a:gd name="connsiteY3" fmla="*/ 48463 h 321072"/>
                <a:gd name="connsiteX4" fmla="*/ 218083 w 424049"/>
                <a:gd name="connsiteY4" fmla="*/ 48463 h 321072"/>
                <a:gd name="connsiteX5" fmla="*/ 151446 w 424049"/>
                <a:gd name="connsiteY5" fmla="*/ 4241 h 321072"/>
                <a:gd name="connsiteX6" fmla="*/ 138119 w 424049"/>
                <a:gd name="connsiteY6" fmla="*/ 0 h 321072"/>
                <a:gd name="connsiteX7" fmla="*/ 24231 w 424049"/>
                <a:gd name="connsiteY7" fmla="*/ 0 h 321072"/>
                <a:gd name="connsiteX8" fmla="*/ 0 w 424049"/>
                <a:gd name="connsiteY8" fmla="*/ 24231 h 321072"/>
                <a:gd name="connsiteX9" fmla="*/ 0 w 424049"/>
                <a:gd name="connsiteY9" fmla="*/ 321066 h 321072"/>
                <a:gd name="connsiteX10" fmla="*/ 78146 w 424049"/>
                <a:gd name="connsiteY10" fmla="*/ 131455 h 321072"/>
                <a:gd name="connsiteX11" fmla="*/ 120551 w 424049"/>
                <a:gd name="connsiteY11" fmla="*/ 102984 h 32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049" h="321072">
                  <a:moveTo>
                    <a:pt x="120551" y="102984"/>
                  </a:moveTo>
                  <a:lnTo>
                    <a:pt x="424050" y="102984"/>
                  </a:lnTo>
                  <a:lnTo>
                    <a:pt x="424050" y="72694"/>
                  </a:lnTo>
                  <a:cubicBezTo>
                    <a:pt x="424050" y="59367"/>
                    <a:pt x="413146" y="48463"/>
                    <a:pt x="399818" y="48463"/>
                  </a:cubicBezTo>
                  <a:lnTo>
                    <a:pt x="218083" y="48463"/>
                  </a:lnTo>
                  <a:lnTo>
                    <a:pt x="151446" y="4241"/>
                  </a:lnTo>
                  <a:cubicBezTo>
                    <a:pt x="147206" y="1817"/>
                    <a:pt x="142965" y="0"/>
                    <a:pt x="138119" y="0"/>
                  </a:cubicBezTo>
                  <a:lnTo>
                    <a:pt x="24231" y="0"/>
                  </a:lnTo>
                  <a:cubicBezTo>
                    <a:pt x="10904" y="0"/>
                    <a:pt x="0" y="10904"/>
                    <a:pt x="0" y="24231"/>
                  </a:cubicBezTo>
                  <a:lnTo>
                    <a:pt x="0" y="321066"/>
                  </a:lnTo>
                  <a:cubicBezTo>
                    <a:pt x="0" y="322278"/>
                    <a:pt x="78146" y="131455"/>
                    <a:pt x="78146" y="131455"/>
                  </a:cubicBezTo>
                  <a:cubicBezTo>
                    <a:pt x="85416" y="114493"/>
                    <a:pt x="101772" y="102984"/>
                    <a:pt x="120551" y="10298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4A6D4-E5F4-552D-8684-855200B1558A}"/>
                </a:ext>
              </a:extLst>
            </p:cNvPr>
            <p:cNvGrpSpPr/>
            <p:nvPr/>
          </p:nvGrpSpPr>
          <p:grpSpPr>
            <a:xfrm rot="20968981">
              <a:off x="1053592" y="3372894"/>
              <a:ext cx="1558123" cy="1558123"/>
              <a:chOff x="1076267" y="4222672"/>
              <a:chExt cx="2803244" cy="280324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A4445A1-8F39-E2A4-1E8D-81FA347F52C6}"/>
                  </a:ext>
                </a:extLst>
              </p:cNvPr>
              <p:cNvGrpSpPr/>
              <p:nvPr/>
            </p:nvGrpSpPr>
            <p:grpSpPr>
              <a:xfrm>
                <a:off x="1233942" y="4670037"/>
                <a:ext cx="2490903" cy="1974294"/>
                <a:chOff x="1233942" y="4670037"/>
                <a:chExt cx="2490903" cy="197429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B544E92-52ED-B349-7E1F-F955EDABCE16}"/>
                    </a:ext>
                  </a:extLst>
                </p:cNvPr>
                <p:cNvSpPr/>
                <p:nvPr/>
              </p:nvSpPr>
              <p:spPr>
                <a:xfrm>
                  <a:off x="1557481" y="467003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6CF4766-3E22-566B-C7F0-4A9918191142}"/>
                    </a:ext>
                  </a:extLst>
                </p:cNvPr>
                <p:cNvSpPr/>
                <p:nvPr/>
              </p:nvSpPr>
              <p:spPr>
                <a:xfrm>
                  <a:off x="1233942" y="501378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Graphic 68" descr="Images with solid fill">
                <a:extLst>
                  <a:ext uri="{FF2B5EF4-FFF2-40B4-BE49-F238E27FC236}">
                    <a16:creationId xmlns:a16="http://schemas.microsoft.com/office/drawing/2014/main" id="{B05D76FF-F096-3C95-58C7-AABAA49F6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076267" y="4222672"/>
                <a:ext cx="2803244" cy="2803244"/>
              </a:xfrm>
              <a:prstGeom prst="rect">
                <a:avLst/>
              </a:prstGeom>
            </p:spPr>
          </p:pic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B55435-8863-B19C-086A-748F3E6330F5}"/>
                </a:ext>
              </a:extLst>
            </p:cNvPr>
            <p:cNvSpPr/>
            <p:nvPr/>
          </p:nvSpPr>
          <p:spPr>
            <a:xfrm>
              <a:off x="1968155" y="4629008"/>
              <a:ext cx="923835" cy="431121"/>
            </a:xfrm>
            <a:custGeom>
              <a:avLst/>
              <a:gdLst>
                <a:gd name="connsiteX0" fmla="*/ 454339 w 454339"/>
                <a:gd name="connsiteY0" fmla="*/ 24231 h 212024"/>
                <a:gd name="connsiteX1" fmla="*/ 432531 w 454339"/>
                <a:gd name="connsiteY1" fmla="*/ 0 h 212024"/>
                <a:gd name="connsiteX2" fmla="*/ 102378 w 454339"/>
                <a:gd name="connsiteY2" fmla="*/ 0 h 212024"/>
                <a:gd name="connsiteX3" fmla="*/ 81781 w 454339"/>
                <a:gd name="connsiteY3" fmla="*/ 13327 h 212024"/>
                <a:gd name="connsiteX4" fmla="*/ 0 w 454339"/>
                <a:gd name="connsiteY4" fmla="*/ 212025 h 212024"/>
                <a:gd name="connsiteX5" fmla="*/ 369529 w 454339"/>
                <a:gd name="connsiteY5" fmla="*/ 212025 h 212024"/>
                <a:gd name="connsiteX6" fmla="*/ 451916 w 454339"/>
                <a:gd name="connsiteY6" fmla="*/ 35136 h 212024"/>
                <a:gd name="connsiteX7" fmla="*/ 454339 w 454339"/>
                <a:gd name="connsiteY7" fmla="*/ 24231 h 212024"/>
                <a:gd name="connsiteX8" fmla="*/ 454339 w 454339"/>
                <a:gd name="connsiteY8" fmla="*/ 24231 h 21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39" h="212024">
                  <a:moveTo>
                    <a:pt x="454339" y="24231"/>
                  </a:moveTo>
                  <a:cubicBezTo>
                    <a:pt x="454339" y="11510"/>
                    <a:pt x="445252" y="1212"/>
                    <a:pt x="432531" y="0"/>
                  </a:cubicBezTo>
                  <a:lnTo>
                    <a:pt x="102378" y="0"/>
                  </a:lnTo>
                  <a:cubicBezTo>
                    <a:pt x="93291" y="0"/>
                    <a:pt x="85416" y="5452"/>
                    <a:pt x="81781" y="13327"/>
                  </a:cubicBezTo>
                  <a:lnTo>
                    <a:pt x="0" y="212025"/>
                  </a:lnTo>
                  <a:lnTo>
                    <a:pt x="369529" y="212025"/>
                  </a:lnTo>
                  <a:lnTo>
                    <a:pt x="451916" y="35136"/>
                  </a:lnTo>
                  <a:cubicBezTo>
                    <a:pt x="453733" y="31501"/>
                    <a:pt x="454339" y="27866"/>
                    <a:pt x="454339" y="24231"/>
                  </a:cubicBezTo>
                  <a:lnTo>
                    <a:pt x="454339" y="24231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D0B54823-E08B-DEDB-99B5-848ED4B8993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629506" y="312549"/>
            <a:ext cx="914400" cy="914400"/>
          </a:xfrm>
          <a:prstGeom prst="rect">
            <a:avLst/>
          </a:prstGeom>
        </p:spPr>
      </p:pic>
      <p:pic>
        <p:nvPicPr>
          <p:cNvPr id="6" name="Graphic 5" descr="Film strip with solid fill">
            <a:extLst>
              <a:ext uri="{FF2B5EF4-FFF2-40B4-BE49-F238E27FC236}">
                <a16:creationId xmlns:a16="http://schemas.microsoft.com/office/drawing/2014/main" id="{B17697B7-A213-B361-5F93-6D075872462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679215" y="358056"/>
            <a:ext cx="914400" cy="914400"/>
          </a:xfrm>
          <a:prstGeom prst="rect">
            <a:avLst/>
          </a:prstGeom>
        </p:spPr>
      </p:pic>
      <p:pic>
        <p:nvPicPr>
          <p:cNvPr id="10" name="Graphic 9" descr="Video camera with solid fill">
            <a:extLst>
              <a:ext uri="{FF2B5EF4-FFF2-40B4-BE49-F238E27FC236}">
                <a16:creationId xmlns:a16="http://schemas.microsoft.com/office/drawing/2014/main" id="{D0FA2693-FEAB-9309-4586-0821D5B5FB9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672455" y="324639"/>
            <a:ext cx="914400" cy="914400"/>
          </a:xfrm>
          <a:prstGeom prst="rect">
            <a:avLst/>
          </a:prstGeom>
        </p:spPr>
      </p:pic>
      <p:pic>
        <p:nvPicPr>
          <p:cNvPr id="14" name="Graphic 13" descr="Clapper board with solid fill">
            <a:extLst>
              <a:ext uri="{FF2B5EF4-FFF2-40B4-BE49-F238E27FC236}">
                <a16:creationId xmlns:a16="http://schemas.microsoft.com/office/drawing/2014/main" id="{A09CC074-CCD2-BEDF-A5F5-89874311E9E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699318" y="366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Geronimo Röder</dc:creator>
  <cp:lastModifiedBy>Geronimo Röder</cp:lastModifiedBy>
  <cp:revision>2</cp:revision>
  <dcterms:created xsi:type="dcterms:W3CDTF">2023-03-12T19:40:27Z</dcterms:created>
  <dcterms:modified xsi:type="dcterms:W3CDTF">2023-03-13T15:34:53Z</dcterms:modified>
</cp:coreProperties>
</file>