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4"/>
  </p:sldMasterIdLst>
  <p:notesMasterIdLst>
    <p:notesMasterId r:id="rId6"/>
  </p:notesMasterIdLst>
  <p:sldIdLst>
    <p:sldId id="256" r:id="rId5"/>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1446" y="114"/>
      </p:cViewPr>
      <p:guideLst>
        <p:guide orient="horz" pos="691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0B7B50-A814-468A-90E4-3503084845D6}" type="datetimeFigureOut">
              <a:rPr lang="en-US" smtClean="0"/>
              <a:t>7/18/2023</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76E20A-A499-41EB-B773-5923ED1A2C03}" type="slidenum">
              <a:rPr lang="en-US" smtClean="0"/>
              <a:t>‹#›</a:t>
            </a:fld>
            <a:endParaRPr lang="en-US"/>
          </a:p>
        </p:txBody>
      </p:sp>
    </p:spTree>
    <p:extLst>
      <p:ext uri="{BB962C8B-B14F-4D97-AF65-F5344CB8AC3E}">
        <p14:creationId xmlns:p14="http://schemas.microsoft.com/office/powerpoint/2010/main" val="1659515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76E20A-A499-41EB-B773-5923ED1A2C03}" type="slidenum">
              <a:rPr lang="en-US" smtClean="0"/>
              <a:t>1</a:t>
            </a:fld>
            <a:endParaRPr lang="en-US"/>
          </a:p>
        </p:txBody>
      </p:sp>
    </p:spTree>
    <p:extLst>
      <p:ext uri="{BB962C8B-B14F-4D97-AF65-F5344CB8AC3E}">
        <p14:creationId xmlns:p14="http://schemas.microsoft.com/office/powerpoint/2010/main" val="2451292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a:prstGeom prst="rect">
            <a:avLst/>
          </a:prstGeom>
        </p:spPr>
        <p:txBody>
          <a:bodyPr anchor="b"/>
          <a:lstStyle>
            <a:lvl1pPr algn="ctr">
              <a:defRPr sz="19200"/>
            </a:lvl1pPr>
          </a:lstStyle>
          <a:p>
            <a:r>
              <a:rPr lang="en-US"/>
              <a:t>Click to edit Master title style</a:t>
            </a:r>
          </a:p>
        </p:txBody>
      </p:sp>
      <p:sp>
        <p:nvSpPr>
          <p:cNvPr id="3" name="Subtitle 2"/>
          <p:cNvSpPr>
            <a:spLocks noGrp="1"/>
          </p:cNvSpPr>
          <p:nvPr>
            <p:ph type="subTitle" idx="1"/>
          </p:nvPr>
        </p:nvSpPr>
        <p:spPr>
          <a:xfrm>
            <a:off x="4114800" y="11526522"/>
            <a:ext cx="24688800" cy="5298438"/>
          </a:xfrm>
          <a:prstGeom prst="rect">
            <a:avLst/>
          </a:prstGeo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a:t>‹#›</a:t>
            </a:fld>
            <a:endParaRPr lang="en-US"/>
          </a:p>
        </p:txBody>
      </p:sp>
    </p:spTree>
    <p:extLst>
      <p:ext uri="{BB962C8B-B14F-4D97-AF65-F5344CB8AC3E}">
        <p14:creationId xmlns:p14="http://schemas.microsoft.com/office/powerpoint/2010/main" val="3403909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263140" y="1168405"/>
            <a:ext cx="28392120" cy="4241802"/>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263140" y="5842000"/>
            <a:ext cx="28392120" cy="1392428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a:t>‹#›</a:t>
            </a:fld>
            <a:endParaRPr lang="en-US"/>
          </a:p>
        </p:txBody>
      </p:sp>
    </p:spTree>
    <p:extLst>
      <p:ext uri="{BB962C8B-B14F-4D97-AF65-F5344CB8AC3E}">
        <p14:creationId xmlns:p14="http://schemas.microsoft.com/office/powerpoint/2010/main" val="3048181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2263142" y="1168400"/>
            <a:ext cx="20882610" cy="1859788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a:t>‹#›</a:t>
            </a:fld>
            <a:endParaRPr lang="en-US"/>
          </a:p>
        </p:txBody>
      </p:sp>
    </p:spTree>
    <p:extLst>
      <p:ext uri="{BB962C8B-B14F-4D97-AF65-F5344CB8AC3E}">
        <p14:creationId xmlns:p14="http://schemas.microsoft.com/office/powerpoint/2010/main" val="1160157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186192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764DE79-268F-4C1A-8933-263129D2AF90}" type="datetimeFigureOut">
              <a:rPr lang="en-US"/>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a:t>‹#›</a:t>
            </a:fld>
            <a:endParaRPr lang="en-US"/>
          </a:p>
        </p:txBody>
      </p:sp>
    </p:spTree>
    <p:extLst>
      <p:ext uri="{BB962C8B-B14F-4D97-AF65-F5344CB8AC3E}">
        <p14:creationId xmlns:p14="http://schemas.microsoft.com/office/powerpoint/2010/main" val="2120674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a:prstGeom prst="rect">
            <a:avLst/>
          </a:prstGeom>
        </p:spPr>
        <p:txBody>
          <a:bodyPr anchor="b"/>
          <a:lstStyle>
            <a:lvl1pPr>
              <a:defRPr sz="19200"/>
            </a:lvl1pPr>
          </a:lstStyle>
          <a:p>
            <a:r>
              <a:rPr lang="en-US"/>
              <a:t>Click to edit Master title style</a:t>
            </a:r>
          </a:p>
        </p:txBody>
      </p:sp>
      <p:sp>
        <p:nvSpPr>
          <p:cNvPr id="3" name="Text Placeholder 2"/>
          <p:cNvSpPr>
            <a:spLocks noGrp="1"/>
          </p:cNvSpPr>
          <p:nvPr>
            <p:ph type="body" idx="1"/>
          </p:nvPr>
        </p:nvSpPr>
        <p:spPr>
          <a:xfrm>
            <a:off x="2245997" y="14686287"/>
            <a:ext cx="28392120" cy="4800598"/>
          </a:xfrm>
          <a:prstGeom prst="rect">
            <a:avLst/>
          </a:prstGeo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a:t>‹#›</a:t>
            </a:fld>
            <a:endParaRPr lang="en-US"/>
          </a:p>
        </p:txBody>
      </p:sp>
    </p:spTree>
    <p:extLst>
      <p:ext uri="{BB962C8B-B14F-4D97-AF65-F5344CB8AC3E}">
        <p14:creationId xmlns:p14="http://schemas.microsoft.com/office/powerpoint/2010/main" val="2618803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63140" y="1168405"/>
            <a:ext cx="28392120" cy="424180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63140" y="5842000"/>
            <a:ext cx="13990320" cy="1392428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664940" y="5842000"/>
            <a:ext cx="13990320" cy="1392428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a:t>‹#›</a:t>
            </a:fld>
            <a:endParaRPr lang="en-US"/>
          </a:p>
        </p:txBody>
      </p:sp>
    </p:spTree>
    <p:extLst>
      <p:ext uri="{BB962C8B-B14F-4D97-AF65-F5344CB8AC3E}">
        <p14:creationId xmlns:p14="http://schemas.microsoft.com/office/powerpoint/2010/main" val="2040195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2267431" y="5379722"/>
            <a:ext cx="13926024" cy="2636518"/>
          </a:xfrm>
          <a:prstGeom prst="rect">
            <a:avLst/>
          </a:prstGeo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664942" y="5379722"/>
            <a:ext cx="13994608" cy="2636518"/>
          </a:xfrm>
          <a:prstGeom prst="rect">
            <a:avLst/>
          </a:prstGeo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a:t>7/18/2023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a:t>‹#›</a:t>
            </a:fld>
            <a:endParaRPr lang="en-US"/>
          </a:p>
        </p:txBody>
      </p:sp>
    </p:spTree>
    <p:extLst>
      <p:ext uri="{BB962C8B-B14F-4D97-AF65-F5344CB8AC3E}">
        <p14:creationId xmlns:p14="http://schemas.microsoft.com/office/powerpoint/2010/main" val="2662446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63140" y="1168405"/>
            <a:ext cx="28392120" cy="4241802"/>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a:t>7/18/2023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a:t>‹#›</a:t>
            </a:fld>
            <a:endParaRPr lang="en-US"/>
          </a:p>
        </p:txBody>
      </p:sp>
    </p:spTree>
    <p:extLst>
      <p:ext uri="{BB962C8B-B14F-4D97-AF65-F5344CB8AC3E}">
        <p14:creationId xmlns:p14="http://schemas.microsoft.com/office/powerpoint/2010/main" val="256628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a:t>7/18/2023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a:t>‹#›</a:t>
            </a:fld>
            <a:endParaRPr lang="en-US"/>
          </a:p>
        </p:txBody>
      </p:sp>
    </p:spTree>
    <p:extLst>
      <p:ext uri="{BB962C8B-B14F-4D97-AF65-F5344CB8AC3E}">
        <p14:creationId xmlns:p14="http://schemas.microsoft.com/office/powerpoint/2010/main" val="1513232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a:prstGeom prst="rect">
            <a:avLst/>
          </a:prstGeom>
        </p:spPr>
        <p:txBody>
          <a:bodyPr anchor="b"/>
          <a:lstStyle>
            <a:lvl1pPr>
              <a:defRPr sz="10240"/>
            </a:lvl1pPr>
          </a:lstStyle>
          <a:p>
            <a:r>
              <a:rPr lang="en-US"/>
              <a:t>Click to edit Master title style</a:t>
            </a:r>
          </a:p>
        </p:txBody>
      </p:sp>
      <p:sp>
        <p:nvSpPr>
          <p:cNvPr id="3" name="Content Placeholder 2"/>
          <p:cNvSpPr>
            <a:spLocks noGrp="1"/>
          </p:cNvSpPr>
          <p:nvPr>
            <p:ph idx="1"/>
          </p:nvPr>
        </p:nvSpPr>
        <p:spPr>
          <a:xfrm>
            <a:off x="13994608" y="3159765"/>
            <a:ext cx="16664940" cy="15595600"/>
          </a:xfrm>
          <a:prstGeom prst="rect">
            <a:avLst/>
          </a:prstGeo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267428" y="6583680"/>
            <a:ext cx="10617041" cy="12197082"/>
          </a:xfrm>
          <a:prstGeom prst="rect">
            <a:avLst/>
          </a:prstGeo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a:t>‹#›</a:t>
            </a:fld>
            <a:endParaRPr lang="en-US"/>
          </a:p>
        </p:txBody>
      </p:sp>
    </p:spTree>
    <p:extLst>
      <p:ext uri="{BB962C8B-B14F-4D97-AF65-F5344CB8AC3E}">
        <p14:creationId xmlns:p14="http://schemas.microsoft.com/office/powerpoint/2010/main" val="3028419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a:prstGeom prst="rect">
            <a:avLst/>
          </a:prstGeom>
        </p:spPr>
        <p:txBody>
          <a:bodyPr anchor="b"/>
          <a:lstStyle>
            <a:lvl1pPr>
              <a:defRPr sz="10240"/>
            </a:lvl1pPr>
          </a:lstStyle>
          <a:p>
            <a:r>
              <a:rPr lang="en-US"/>
              <a:t>Click to edit Master title style</a:t>
            </a:r>
          </a:p>
        </p:txBody>
      </p:sp>
      <p:sp>
        <p:nvSpPr>
          <p:cNvPr id="3" name="Picture Placeholder 2"/>
          <p:cNvSpPr>
            <a:spLocks noGrp="1" noChangeAspect="1"/>
          </p:cNvSpPr>
          <p:nvPr>
            <p:ph type="pic" idx="1"/>
          </p:nvPr>
        </p:nvSpPr>
        <p:spPr>
          <a:xfrm>
            <a:off x="13994608" y="3159765"/>
            <a:ext cx="16664940" cy="15595600"/>
          </a:xfrm>
          <a:prstGeom prst="rect">
            <a:avLst/>
          </a:prstGeo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p>
        </p:txBody>
      </p:sp>
      <p:sp>
        <p:nvSpPr>
          <p:cNvPr id="4" name="Text Placeholder 3"/>
          <p:cNvSpPr>
            <a:spLocks noGrp="1"/>
          </p:cNvSpPr>
          <p:nvPr>
            <p:ph type="body" sz="half" idx="2"/>
          </p:nvPr>
        </p:nvSpPr>
        <p:spPr>
          <a:xfrm>
            <a:off x="2267428" y="6583680"/>
            <a:ext cx="10617041" cy="12197082"/>
          </a:xfrm>
          <a:prstGeom prst="rect">
            <a:avLst/>
          </a:prstGeo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a:t>‹#›</a:t>
            </a:fld>
            <a:endParaRPr lang="en-US"/>
          </a:p>
        </p:txBody>
      </p:sp>
    </p:spTree>
    <p:extLst>
      <p:ext uri="{BB962C8B-B14F-4D97-AF65-F5344CB8AC3E}">
        <p14:creationId xmlns:p14="http://schemas.microsoft.com/office/powerpoint/2010/main" val="1711021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C764DE79-268F-4C1A-8933-263129D2AF90}" type="datetimeFigureOut">
              <a:rPr lang="en-US"/>
              <a:t>7/18/2023</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48F63A3B-78C7-47BE-AE5E-E10140E04643}" type="slidenum">
              <a:rPr lang="en-US"/>
              <a:t>‹#›</a:t>
            </a:fld>
            <a:endParaRPr lang="en-US"/>
          </a:p>
        </p:txBody>
      </p:sp>
      <p:cxnSp>
        <p:nvCxnSpPr>
          <p:cNvPr id="7" name="Straight Connector 6">
            <a:extLst>
              <a:ext uri="{FF2B5EF4-FFF2-40B4-BE49-F238E27FC236}">
                <a16:creationId xmlns:a16="http://schemas.microsoft.com/office/drawing/2014/main" id="{7B11222D-D43B-BA08-6C66-67D79B1BDEE1}"/>
              </a:ext>
            </a:extLst>
          </p:cNvPr>
          <p:cNvCxnSpPr/>
          <p:nvPr userDrawn="1"/>
        </p:nvCxnSpPr>
        <p:spPr>
          <a:xfrm>
            <a:off x="8572500" y="4272187"/>
            <a:ext cx="0" cy="16737242"/>
          </a:xfrm>
          <a:prstGeom prst="line">
            <a:avLst/>
          </a:prstGeom>
          <a:ln w="635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4378583-5305-2F6B-0ABF-C9166E18DC70}"/>
              </a:ext>
            </a:extLst>
          </p:cNvPr>
          <p:cNvCxnSpPr/>
          <p:nvPr userDrawn="1"/>
        </p:nvCxnSpPr>
        <p:spPr>
          <a:xfrm>
            <a:off x="16459200" y="4272187"/>
            <a:ext cx="0" cy="16737242"/>
          </a:xfrm>
          <a:prstGeom prst="line">
            <a:avLst/>
          </a:prstGeom>
          <a:ln w="635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789AB27-262B-A817-B2FD-192D99B90959}"/>
              </a:ext>
            </a:extLst>
          </p:cNvPr>
          <p:cNvCxnSpPr/>
          <p:nvPr userDrawn="1"/>
        </p:nvCxnSpPr>
        <p:spPr>
          <a:xfrm>
            <a:off x="24296915" y="4272187"/>
            <a:ext cx="0" cy="16737242"/>
          </a:xfrm>
          <a:prstGeom prst="line">
            <a:avLst/>
          </a:prstGeom>
          <a:ln w="635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4A4B8CB-F4A8-CD8B-0BFC-322F68B8788C}"/>
              </a:ext>
            </a:extLst>
          </p:cNvPr>
          <p:cNvCxnSpPr/>
          <p:nvPr userDrawn="1"/>
        </p:nvCxnSpPr>
        <p:spPr>
          <a:xfrm>
            <a:off x="24858720" y="19060335"/>
            <a:ext cx="6829594" cy="0"/>
          </a:xfrm>
          <a:prstGeom prst="line">
            <a:avLst/>
          </a:prstGeom>
          <a:ln w="63500">
            <a:solidFill>
              <a:schemeClr val="bg2"/>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14149688-F70F-CAFE-B7DB-0D19FA7905CE}"/>
              </a:ext>
            </a:extLst>
          </p:cNvPr>
          <p:cNvPicPr>
            <a:picLocks noChangeAspect="1"/>
          </p:cNvPicPr>
          <p:nvPr userDrawn="1"/>
        </p:nvPicPr>
        <p:blipFill>
          <a:blip r:embed="rId14"/>
          <a:stretch>
            <a:fillRect/>
          </a:stretch>
        </p:blipFill>
        <p:spPr>
          <a:xfrm>
            <a:off x="0" y="0"/>
            <a:ext cx="22717121" cy="3628429"/>
          </a:xfrm>
          <a:prstGeom prst="rect">
            <a:avLst/>
          </a:prstGeom>
        </p:spPr>
      </p:pic>
      <p:pic>
        <p:nvPicPr>
          <p:cNvPr id="17" name="Picture 16">
            <a:extLst>
              <a:ext uri="{FF2B5EF4-FFF2-40B4-BE49-F238E27FC236}">
                <a16:creationId xmlns:a16="http://schemas.microsoft.com/office/drawing/2014/main" id="{B61526D6-F93B-168B-07B5-9ABFECCCD474}"/>
              </a:ext>
            </a:extLst>
          </p:cNvPr>
          <p:cNvPicPr>
            <a:picLocks noChangeAspect="1"/>
          </p:cNvPicPr>
          <p:nvPr userDrawn="1"/>
        </p:nvPicPr>
        <p:blipFill rotWithShape="1">
          <a:blip r:embed="rId14"/>
          <a:srcRect l="19497" r="24403"/>
          <a:stretch/>
        </p:blipFill>
        <p:spPr>
          <a:xfrm>
            <a:off x="20173955" y="-1"/>
            <a:ext cx="12744445" cy="3628429"/>
          </a:xfrm>
          <a:prstGeom prst="rect">
            <a:avLst/>
          </a:prstGeom>
        </p:spPr>
      </p:pic>
      <p:pic>
        <p:nvPicPr>
          <p:cNvPr id="20" name="Picture 19">
            <a:extLst>
              <a:ext uri="{FF2B5EF4-FFF2-40B4-BE49-F238E27FC236}">
                <a16:creationId xmlns:a16="http://schemas.microsoft.com/office/drawing/2014/main" id="{5B038A92-5BE1-D51B-C55B-31B97F4A2063}"/>
              </a:ext>
            </a:extLst>
          </p:cNvPr>
          <p:cNvPicPr>
            <a:picLocks noChangeAspect="1"/>
          </p:cNvPicPr>
          <p:nvPr userDrawn="1"/>
        </p:nvPicPr>
        <p:blipFill>
          <a:blip r:embed="rId15"/>
          <a:stretch>
            <a:fillRect/>
          </a:stretch>
        </p:blipFill>
        <p:spPr>
          <a:xfrm>
            <a:off x="28312655" y="19696566"/>
            <a:ext cx="3390900" cy="1358900"/>
          </a:xfrm>
          <a:prstGeom prst="rect">
            <a:avLst/>
          </a:prstGeom>
        </p:spPr>
      </p:pic>
    </p:spTree>
    <p:extLst>
      <p:ext uri="{BB962C8B-B14F-4D97-AF65-F5344CB8AC3E}">
        <p14:creationId xmlns:p14="http://schemas.microsoft.com/office/powerpoint/2010/main" val="318246451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jp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C2E26EC-7E29-DF47-B039-A8FC353EB016}"/>
              </a:ext>
            </a:extLst>
          </p:cNvPr>
          <p:cNvSpPr txBox="1">
            <a:spLocks/>
          </p:cNvSpPr>
          <p:nvPr/>
        </p:nvSpPr>
        <p:spPr>
          <a:xfrm>
            <a:off x="3441634" y="546467"/>
            <a:ext cx="22312780" cy="2015589"/>
          </a:xfrm>
          <a:prstGeom prst="rect">
            <a:avLst/>
          </a:prstGeom>
        </p:spPr>
        <p:txBody>
          <a:bodyPr lIns="91440" tIns="45720" rIns="91440" bIns="45720" anchor="t"/>
          <a:lst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a:lstStyle>
          <a:p>
            <a:r>
              <a:rPr lang="en-US" sz="7200" b="0" i="0" u="none" strike="noStrike" dirty="0">
                <a:solidFill>
                  <a:schemeClr val="bg1"/>
                </a:solidFill>
                <a:effectLst/>
                <a:latin typeface="Times New Roman" panose="02020603050405020304" pitchFamily="18" charset="0"/>
                <a:cs typeface="Times New Roman" panose="02020603050405020304" pitchFamily="18" charset="0"/>
              </a:rPr>
              <a:t>Gamifying Cybersecurity Training Through a Mobile Application to Combat Phishing</a:t>
            </a:r>
            <a:endParaRPr lang="en-US" sz="7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62ECA037-71F1-DD4E-991A-F41E1580F81D}"/>
              </a:ext>
            </a:extLst>
          </p:cNvPr>
          <p:cNvSpPr txBox="1">
            <a:spLocks/>
          </p:cNvSpPr>
          <p:nvPr/>
        </p:nvSpPr>
        <p:spPr>
          <a:xfrm>
            <a:off x="26074352" y="825734"/>
            <a:ext cx="6285710" cy="2015590"/>
          </a:xfrm>
          <a:prstGeom prst="rect">
            <a:avLst/>
          </a:prstGeom>
        </p:spPr>
        <p:txBody>
          <a:bodyPr lIns="91440" tIns="45720" rIns="91440" bIns="45720" anchor="t"/>
          <a:lst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a:lstStyle>
          <a:p>
            <a:pPr marL="457200" indent="-4572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Gareth Moodley</a:t>
            </a:r>
          </a:p>
          <a:p>
            <a:pPr marL="381000" indent="-3810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 Carlos Roque</a:t>
            </a:r>
          </a:p>
          <a:p>
            <a:pPr marL="381000" indent="-381000">
              <a:buFont typeface="Arial" panose="020B0604020202020204" pitchFamily="34" charset="0"/>
              <a:buChar char="•"/>
            </a:pPr>
            <a:endParaRPr lang="en-US" sz="2800" dirty="0">
              <a:solidFill>
                <a:schemeClr val="bg1"/>
              </a:solidFill>
              <a:latin typeface="Times New Roman" panose="02020603050405020304" pitchFamily="18" charset="0"/>
              <a:cs typeface="Times New Roman" panose="02020603050405020304" pitchFamily="18" charset="0"/>
            </a:endParaRPr>
          </a:p>
          <a:p>
            <a:r>
              <a:rPr lang="en-US" sz="2800" b="1" dirty="0">
                <a:solidFill>
                  <a:schemeClr val="bg1"/>
                </a:solidFill>
                <a:latin typeface="Times New Roman" panose="02020603050405020304" pitchFamily="18" charset="0"/>
                <a:cs typeface="Times New Roman" panose="02020603050405020304" pitchFamily="18" charset="0"/>
              </a:rPr>
              <a:t>Mentor: </a:t>
            </a:r>
            <a:r>
              <a:rPr lang="en-US" sz="2800" dirty="0">
                <a:solidFill>
                  <a:schemeClr val="bg1"/>
                </a:solidFill>
                <a:latin typeface="Times New Roman" panose="02020603050405020304" pitchFamily="18" charset="0"/>
                <a:cs typeface="Times New Roman" panose="02020603050405020304" pitchFamily="18" charset="0"/>
              </a:rPr>
              <a:t>Dr. Sayonnha Mandal</a:t>
            </a:r>
          </a:p>
          <a:p>
            <a:pPr marL="381000" indent="-381000">
              <a:buFont typeface="Arial" panose="020B0604020202020204" pitchFamily="34" charset="0"/>
              <a:buChar char="•"/>
            </a:pP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6" name="TextBox 42">
            <a:extLst>
              <a:ext uri="{FF2B5EF4-FFF2-40B4-BE49-F238E27FC236}">
                <a16:creationId xmlns:a16="http://schemas.microsoft.com/office/drawing/2014/main" id="{73F2ABFB-77E3-A24B-81CB-F59898620369}"/>
              </a:ext>
            </a:extLst>
          </p:cNvPr>
          <p:cNvSpPr txBox="1">
            <a:spLocks noChangeArrowheads="1"/>
          </p:cNvSpPr>
          <p:nvPr/>
        </p:nvSpPr>
        <p:spPr bwMode="auto">
          <a:xfrm>
            <a:off x="999331" y="4200077"/>
            <a:ext cx="607075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anchor="t">
            <a:spAutoFit/>
          </a:bodyPr>
          <a:lstStyle>
            <a:lvl1pPr eaLnBrk="0" hangingPunct="0">
              <a:defRPr sz="9900">
                <a:solidFill>
                  <a:schemeClr val="tx1"/>
                </a:solidFill>
                <a:latin typeface="Arial" charset="0"/>
                <a:ea typeface="ＭＳ Ｐゴシック" charset="0"/>
                <a:cs typeface="ＭＳ Ｐゴシック" charset="0"/>
              </a:defRPr>
            </a:lvl1pPr>
            <a:lvl2pPr marL="742950" indent="-285750" eaLnBrk="0" hangingPunct="0">
              <a:defRPr sz="9900">
                <a:solidFill>
                  <a:schemeClr val="tx1"/>
                </a:solidFill>
                <a:latin typeface="Arial" charset="0"/>
                <a:ea typeface="ＭＳ Ｐゴシック" charset="0"/>
              </a:defRPr>
            </a:lvl2pPr>
            <a:lvl3pPr marL="1143000" indent="-228600" eaLnBrk="0" hangingPunct="0">
              <a:defRPr sz="9900">
                <a:solidFill>
                  <a:schemeClr val="tx1"/>
                </a:solidFill>
                <a:latin typeface="Arial" charset="0"/>
                <a:ea typeface="ＭＳ Ｐゴシック" charset="0"/>
              </a:defRPr>
            </a:lvl3pPr>
            <a:lvl4pPr marL="1600200" indent="-228600" eaLnBrk="0" hangingPunct="0">
              <a:defRPr sz="9900">
                <a:solidFill>
                  <a:schemeClr val="tx1"/>
                </a:solidFill>
                <a:latin typeface="Arial" charset="0"/>
                <a:ea typeface="ＭＳ Ｐゴシック" charset="0"/>
              </a:defRPr>
            </a:lvl4pPr>
            <a:lvl5pPr marL="2057400" indent="-228600" eaLnBrk="0" hangingPunct="0">
              <a:defRPr sz="9900">
                <a:solidFill>
                  <a:schemeClr val="tx1"/>
                </a:solidFill>
                <a:latin typeface="Arial" charset="0"/>
                <a:ea typeface="ＭＳ Ｐゴシック" charset="0"/>
              </a:defRPr>
            </a:lvl5pPr>
            <a:lvl6pPr marL="2514600" indent="-228600" defTabSz="2506663" eaLnBrk="0" fontAlgn="base" hangingPunct="0">
              <a:spcBef>
                <a:spcPct val="0"/>
              </a:spcBef>
              <a:spcAft>
                <a:spcPct val="0"/>
              </a:spcAft>
              <a:defRPr sz="9900">
                <a:solidFill>
                  <a:schemeClr val="tx1"/>
                </a:solidFill>
                <a:latin typeface="Arial" charset="0"/>
                <a:ea typeface="ＭＳ Ｐゴシック" charset="0"/>
              </a:defRPr>
            </a:lvl6pPr>
            <a:lvl7pPr marL="2971800" indent="-228600" defTabSz="2506663" eaLnBrk="0" fontAlgn="base" hangingPunct="0">
              <a:spcBef>
                <a:spcPct val="0"/>
              </a:spcBef>
              <a:spcAft>
                <a:spcPct val="0"/>
              </a:spcAft>
              <a:defRPr sz="9900">
                <a:solidFill>
                  <a:schemeClr val="tx1"/>
                </a:solidFill>
                <a:latin typeface="Arial" charset="0"/>
                <a:ea typeface="ＭＳ Ｐゴシック" charset="0"/>
              </a:defRPr>
            </a:lvl7pPr>
            <a:lvl8pPr marL="3429000" indent="-228600" defTabSz="2506663" eaLnBrk="0" fontAlgn="base" hangingPunct="0">
              <a:spcBef>
                <a:spcPct val="0"/>
              </a:spcBef>
              <a:spcAft>
                <a:spcPct val="0"/>
              </a:spcAft>
              <a:defRPr sz="9900">
                <a:solidFill>
                  <a:schemeClr val="tx1"/>
                </a:solidFill>
                <a:latin typeface="Arial" charset="0"/>
                <a:ea typeface="ＭＳ Ｐゴシック" charset="0"/>
              </a:defRPr>
            </a:lvl8pPr>
            <a:lvl9pPr marL="3886200" indent="-228600" defTabSz="2506663" eaLnBrk="0" fontAlgn="base" hangingPunct="0">
              <a:spcBef>
                <a:spcPct val="0"/>
              </a:spcBef>
              <a:spcAft>
                <a:spcPct val="0"/>
              </a:spcAft>
              <a:defRPr sz="9900">
                <a:solidFill>
                  <a:schemeClr val="tx1"/>
                </a:solidFill>
                <a:latin typeface="Arial" charset="0"/>
                <a:ea typeface="ＭＳ Ｐゴシック" charset="0"/>
              </a:defRPr>
            </a:lvl9pPr>
          </a:lstStyle>
          <a:p>
            <a:pPr eaLnBrk="1" hangingPunct="1"/>
            <a:r>
              <a:rPr lang="en-US" sz="4000" b="1">
                <a:solidFill>
                  <a:srgbClr val="D71920"/>
                </a:solidFill>
                <a:latin typeface="Arial"/>
                <a:ea typeface="ＭＳ Ｐゴシック"/>
                <a:cs typeface="Arial"/>
              </a:rPr>
              <a:t>Abstract</a:t>
            </a:r>
          </a:p>
        </p:txBody>
      </p:sp>
      <p:sp>
        <p:nvSpPr>
          <p:cNvPr id="7" name="TextBox 42">
            <a:extLst>
              <a:ext uri="{FF2B5EF4-FFF2-40B4-BE49-F238E27FC236}">
                <a16:creationId xmlns:a16="http://schemas.microsoft.com/office/drawing/2014/main" id="{F8F5CE4A-6B75-4946-A7AC-148CFE4B202E}"/>
              </a:ext>
            </a:extLst>
          </p:cNvPr>
          <p:cNvSpPr txBox="1">
            <a:spLocks noChangeArrowheads="1"/>
          </p:cNvSpPr>
          <p:nvPr/>
        </p:nvSpPr>
        <p:spPr bwMode="auto">
          <a:xfrm>
            <a:off x="9168365" y="4325776"/>
            <a:ext cx="607075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anchor="t">
            <a:spAutoFit/>
          </a:bodyPr>
          <a:lstStyle>
            <a:lvl1pPr eaLnBrk="0" hangingPunct="0">
              <a:defRPr sz="9900">
                <a:solidFill>
                  <a:schemeClr val="tx1"/>
                </a:solidFill>
                <a:latin typeface="Arial" charset="0"/>
                <a:ea typeface="ＭＳ Ｐゴシック" charset="0"/>
                <a:cs typeface="ＭＳ Ｐゴシック" charset="0"/>
              </a:defRPr>
            </a:lvl1pPr>
            <a:lvl2pPr marL="742950" indent="-285750" eaLnBrk="0" hangingPunct="0">
              <a:defRPr sz="9900">
                <a:solidFill>
                  <a:schemeClr val="tx1"/>
                </a:solidFill>
                <a:latin typeface="Arial" charset="0"/>
                <a:ea typeface="ＭＳ Ｐゴシック" charset="0"/>
              </a:defRPr>
            </a:lvl2pPr>
            <a:lvl3pPr marL="1143000" indent="-228600" eaLnBrk="0" hangingPunct="0">
              <a:defRPr sz="9900">
                <a:solidFill>
                  <a:schemeClr val="tx1"/>
                </a:solidFill>
                <a:latin typeface="Arial" charset="0"/>
                <a:ea typeface="ＭＳ Ｐゴシック" charset="0"/>
              </a:defRPr>
            </a:lvl3pPr>
            <a:lvl4pPr marL="1600200" indent="-228600" eaLnBrk="0" hangingPunct="0">
              <a:defRPr sz="9900">
                <a:solidFill>
                  <a:schemeClr val="tx1"/>
                </a:solidFill>
                <a:latin typeface="Arial" charset="0"/>
                <a:ea typeface="ＭＳ Ｐゴシック" charset="0"/>
              </a:defRPr>
            </a:lvl4pPr>
            <a:lvl5pPr marL="2057400" indent="-228600" eaLnBrk="0" hangingPunct="0">
              <a:defRPr sz="9900">
                <a:solidFill>
                  <a:schemeClr val="tx1"/>
                </a:solidFill>
                <a:latin typeface="Arial" charset="0"/>
                <a:ea typeface="ＭＳ Ｐゴシック" charset="0"/>
              </a:defRPr>
            </a:lvl5pPr>
            <a:lvl6pPr marL="2514600" indent="-228600" defTabSz="2506663" eaLnBrk="0" fontAlgn="base" hangingPunct="0">
              <a:spcBef>
                <a:spcPct val="0"/>
              </a:spcBef>
              <a:spcAft>
                <a:spcPct val="0"/>
              </a:spcAft>
              <a:defRPr sz="9900">
                <a:solidFill>
                  <a:schemeClr val="tx1"/>
                </a:solidFill>
                <a:latin typeface="Arial" charset="0"/>
                <a:ea typeface="ＭＳ Ｐゴシック" charset="0"/>
              </a:defRPr>
            </a:lvl6pPr>
            <a:lvl7pPr marL="2971800" indent="-228600" defTabSz="2506663" eaLnBrk="0" fontAlgn="base" hangingPunct="0">
              <a:spcBef>
                <a:spcPct val="0"/>
              </a:spcBef>
              <a:spcAft>
                <a:spcPct val="0"/>
              </a:spcAft>
              <a:defRPr sz="9900">
                <a:solidFill>
                  <a:schemeClr val="tx1"/>
                </a:solidFill>
                <a:latin typeface="Arial" charset="0"/>
                <a:ea typeface="ＭＳ Ｐゴシック" charset="0"/>
              </a:defRPr>
            </a:lvl7pPr>
            <a:lvl8pPr marL="3429000" indent="-228600" defTabSz="2506663" eaLnBrk="0" fontAlgn="base" hangingPunct="0">
              <a:spcBef>
                <a:spcPct val="0"/>
              </a:spcBef>
              <a:spcAft>
                <a:spcPct val="0"/>
              </a:spcAft>
              <a:defRPr sz="9900">
                <a:solidFill>
                  <a:schemeClr val="tx1"/>
                </a:solidFill>
                <a:latin typeface="Arial" charset="0"/>
                <a:ea typeface="ＭＳ Ｐゴシック" charset="0"/>
              </a:defRPr>
            </a:lvl8pPr>
            <a:lvl9pPr marL="3886200" indent="-228600" defTabSz="2506663" eaLnBrk="0" fontAlgn="base" hangingPunct="0">
              <a:spcBef>
                <a:spcPct val="0"/>
              </a:spcBef>
              <a:spcAft>
                <a:spcPct val="0"/>
              </a:spcAft>
              <a:defRPr sz="9900">
                <a:solidFill>
                  <a:schemeClr val="tx1"/>
                </a:solidFill>
                <a:latin typeface="Arial" charset="0"/>
                <a:ea typeface="ＭＳ Ｐゴシック" charset="0"/>
              </a:defRPr>
            </a:lvl9pPr>
          </a:lstStyle>
          <a:p>
            <a:pPr eaLnBrk="1" hangingPunct="1"/>
            <a:r>
              <a:rPr lang="en-US" sz="4000" b="1">
                <a:solidFill>
                  <a:srgbClr val="D71920"/>
                </a:solidFill>
                <a:latin typeface="Arial"/>
                <a:ea typeface="ＭＳ Ｐゴシック"/>
                <a:cs typeface="Arial"/>
              </a:rPr>
              <a:t>Technologies</a:t>
            </a:r>
          </a:p>
        </p:txBody>
      </p:sp>
      <p:sp>
        <p:nvSpPr>
          <p:cNvPr id="9" name="TextBox 42">
            <a:extLst>
              <a:ext uri="{FF2B5EF4-FFF2-40B4-BE49-F238E27FC236}">
                <a16:creationId xmlns:a16="http://schemas.microsoft.com/office/drawing/2014/main" id="{F94AE293-A608-224C-AA6E-72A82099AC03}"/>
              </a:ext>
            </a:extLst>
          </p:cNvPr>
          <p:cNvSpPr txBox="1">
            <a:spLocks noChangeArrowheads="1"/>
          </p:cNvSpPr>
          <p:nvPr/>
        </p:nvSpPr>
        <p:spPr bwMode="auto">
          <a:xfrm>
            <a:off x="24808026" y="4203062"/>
            <a:ext cx="607075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anchor="t">
            <a:spAutoFit/>
          </a:bodyPr>
          <a:lstStyle>
            <a:lvl1pPr eaLnBrk="0" hangingPunct="0">
              <a:defRPr sz="9900">
                <a:solidFill>
                  <a:schemeClr val="tx1"/>
                </a:solidFill>
                <a:latin typeface="Arial" charset="0"/>
                <a:ea typeface="ＭＳ Ｐゴシック" charset="0"/>
                <a:cs typeface="ＭＳ Ｐゴシック" charset="0"/>
              </a:defRPr>
            </a:lvl1pPr>
            <a:lvl2pPr marL="742950" indent="-285750" eaLnBrk="0" hangingPunct="0">
              <a:defRPr sz="9900">
                <a:solidFill>
                  <a:schemeClr val="tx1"/>
                </a:solidFill>
                <a:latin typeface="Arial" charset="0"/>
                <a:ea typeface="ＭＳ Ｐゴシック" charset="0"/>
              </a:defRPr>
            </a:lvl2pPr>
            <a:lvl3pPr marL="1143000" indent="-228600" eaLnBrk="0" hangingPunct="0">
              <a:defRPr sz="9900">
                <a:solidFill>
                  <a:schemeClr val="tx1"/>
                </a:solidFill>
                <a:latin typeface="Arial" charset="0"/>
                <a:ea typeface="ＭＳ Ｐゴシック" charset="0"/>
              </a:defRPr>
            </a:lvl3pPr>
            <a:lvl4pPr marL="1600200" indent="-228600" eaLnBrk="0" hangingPunct="0">
              <a:defRPr sz="9900">
                <a:solidFill>
                  <a:schemeClr val="tx1"/>
                </a:solidFill>
                <a:latin typeface="Arial" charset="0"/>
                <a:ea typeface="ＭＳ Ｐゴシック" charset="0"/>
              </a:defRPr>
            </a:lvl4pPr>
            <a:lvl5pPr marL="2057400" indent="-228600" eaLnBrk="0" hangingPunct="0">
              <a:defRPr sz="9900">
                <a:solidFill>
                  <a:schemeClr val="tx1"/>
                </a:solidFill>
                <a:latin typeface="Arial" charset="0"/>
                <a:ea typeface="ＭＳ Ｐゴシック" charset="0"/>
              </a:defRPr>
            </a:lvl5pPr>
            <a:lvl6pPr marL="2514600" indent="-228600" defTabSz="2506663" eaLnBrk="0" fontAlgn="base" hangingPunct="0">
              <a:spcBef>
                <a:spcPct val="0"/>
              </a:spcBef>
              <a:spcAft>
                <a:spcPct val="0"/>
              </a:spcAft>
              <a:defRPr sz="9900">
                <a:solidFill>
                  <a:schemeClr val="tx1"/>
                </a:solidFill>
                <a:latin typeface="Arial" charset="0"/>
                <a:ea typeface="ＭＳ Ｐゴシック" charset="0"/>
              </a:defRPr>
            </a:lvl6pPr>
            <a:lvl7pPr marL="2971800" indent="-228600" defTabSz="2506663" eaLnBrk="0" fontAlgn="base" hangingPunct="0">
              <a:spcBef>
                <a:spcPct val="0"/>
              </a:spcBef>
              <a:spcAft>
                <a:spcPct val="0"/>
              </a:spcAft>
              <a:defRPr sz="9900">
                <a:solidFill>
                  <a:schemeClr val="tx1"/>
                </a:solidFill>
                <a:latin typeface="Arial" charset="0"/>
                <a:ea typeface="ＭＳ Ｐゴシック" charset="0"/>
              </a:defRPr>
            </a:lvl7pPr>
            <a:lvl8pPr marL="3429000" indent="-228600" defTabSz="2506663" eaLnBrk="0" fontAlgn="base" hangingPunct="0">
              <a:spcBef>
                <a:spcPct val="0"/>
              </a:spcBef>
              <a:spcAft>
                <a:spcPct val="0"/>
              </a:spcAft>
              <a:defRPr sz="9900">
                <a:solidFill>
                  <a:schemeClr val="tx1"/>
                </a:solidFill>
                <a:latin typeface="Arial" charset="0"/>
                <a:ea typeface="ＭＳ Ｐゴシック" charset="0"/>
              </a:defRPr>
            </a:lvl8pPr>
            <a:lvl9pPr marL="3886200" indent="-228600" defTabSz="2506663" eaLnBrk="0" fontAlgn="base" hangingPunct="0">
              <a:spcBef>
                <a:spcPct val="0"/>
              </a:spcBef>
              <a:spcAft>
                <a:spcPct val="0"/>
              </a:spcAft>
              <a:defRPr sz="9900">
                <a:solidFill>
                  <a:schemeClr val="tx1"/>
                </a:solidFill>
                <a:latin typeface="Arial" charset="0"/>
                <a:ea typeface="ＭＳ Ｐゴシック" charset="0"/>
              </a:defRPr>
            </a:lvl9pPr>
          </a:lstStyle>
          <a:p>
            <a:pPr eaLnBrk="1" hangingPunct="1"/>
            <a:r>
              <a:rPr lang="en-US" sz="4000" b="1" dirty="0">
                <a:solidFill>
                  <a:srgbClr val="D71920"/>
                </a:solidFill>
                <a:latin typeface="Arial"/>
                <a:ea typeface="ＭＳ Ｐゴシック"/>
                <a:cs typeface="Arial"/>
              </a:rPr>
              <a:t>Conclusion</a:t>
            </a:r>
          </a:p>
        </p:txBody>
      </p:sp>
      <p:grpSp>
        <p:nvGrpSpPr>
          <p:cNvPr id="21" name="Group 20">
            <a:extLst>
              <a:ext uri="{FF2B5EF4-FFF2-40B4-BE49-F238E27FC236}">
                <a16:creationId xmlns:a16="http://schemas.microsoft.com/office/drawing/2014/main" id="{5565621F-A20A-0D45-A616-440806D6096D}"/>
              </a:ext>
            </a:extLst>
          </p:cNvPr>
          <p:cNvGrpSpPr/>
          <p:nvPr/>
        </p:nvGrpSpPr>
        <p:grpSpPr>
          <a:xfrm>
            <a:off x="997164" y="9445838"/>
            <a:ext cx="6918351" cy="1027833"/>
            <a:chOff x="1605417" y="17504228"/>
            <a:chExt cx="9288894" cy="968233"/>
          </a:xfrm>
        </p:grpSpPr>
        <p:sp>
          <p:nvSpPr>
            <p:cNvPr id="10" name="TextBox 42">
              <a:extLst>
                <a:ext uri="{FF2B5EF4-FFF2-40B4-BE49-F238E27FC236}">
                  <a16:creationId xmlns:a16="http://schemas.microsoft.com/office/drawing/2014/main" id="{469F2B53-3D2D-EC49-B98B-331BAA886FAA}"/>
                </a:ext>
              </a:extLst>
            </p:cNvPr>
            <p:cNvSpPr txBox="1">
              <a:spLocks noChangeArrowheads="1"/>
            </p:cNvSpPr>
            <p:nvPr/>
          </p:nvSpPr>
          <p:spPr bwMode="auto">
            <a:xfrm>
              <a:off x="1605417" y="17805623"/>
              <a:ext cx="9288894" cy="666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anchor="t">
              <a:spAutoFit/>
            </a:bodyPr>
            <a:lstStyle>
              <a:lvl1pPr eaLnBrk="0" hangingPunct="0">
                <a:defRPr sz="9900">
                  <a:solidFill>
                    <a:schemeClr val="tx1"/>
                  </a:solidFill>
                  <a:latin typeface="Arial" charset="0"/>
                  <a:ea typeface="ＭＳ Ｐゴシック" charset="0"/>
                  <a:cs typeface="ＭＳ Ｐゴシック" charset="0"/>
                </a:defRPr>
              </a:lvl1pPr>
              <a:lvl2pPr marL="742950" indent="-285750" eaLnBrk="0" hangingPunct="0">
                <a:defRPr sz="9900">
                  <a:solidFill>
                    <a:schemeClr val="tx1"/>
                  </a:solidFill>
                  <a:latin typeface="Arial" charset="0"/>
                  <a:ea typeface="ＭＳ Ｐゴシック" charset="0"/>
                </a:defRPr>
              </a:lvl2pPr>
              <a:lvl3pPr marL="1143000" indent="-228600" eaLnBrk="0" hangingPunct="0">
                <a:defRPr sz="9900">
                  <a:solidFill>
                    <a:schemeClr val="tx1"/>
                  </a:solidFill>
                  <a:latin typeface="Arial" charset="0"/>
                  <a:ea typeface="ＭＳ Ｐゴシック" charset="0"/>
                </a:defRPr>
              </a:lvl3pPr>
              <a:lvl4pPr marL="1600200" indent="-228600" eaLnBrk="0" hangingPunct="0">
                <a:defRPr sz="9900">
                  <a:solidFill>
                    <a:schemeClr val="tx1"/>
                  </a:solidFill>
                  <a:latin typeface="Arial" charset="0"/>
                  <a:ea typeface="ＭＳ Ｐゴシック" charset="0"/>
                </a:defRPr>
              </a:lvl4pPr>
              <a:lvl5pPr marL="2057400" indent="-228600" eaLnBrk="0" hangingPunct="0">
                <a:defRPr sz="9900">
                  <a:solidFill>
                    <a:schemeClr val="tx1"/>
                  </a:solidFill>
                  <a:latin typeface="Arial" charset="0"/>
                  <a:ea typeface="ＭＳ Ｐゴシック" charset="0"/>
                </a:defRPr>
              </a:lvl5pPr>
              <a:lvl6pPr marL="2514600" indent="-228600" defTabSz="2506663" eaLnBrk="0" fontAlgn="base" hangingPunct="0">
                <a:spcBef>
                  <a:spcPct val="0"/>
                </a:spcBef>
                <a:spcAft>
                  <a:spcPct val="0"/>
                </a:spcAft>
                <a:defRPr sz="9900">
                  <a:solidFill>
                    <a:schemeClr val="tx1"/>
                  </a:solidFill>
                  <a:latin typeface="Arial" charset="0"/>
                  <a:ea typeface="ＭＳ Ｐゴシック" charset="0"/>
                </a:defRPr>
              </a:lvl6pPr>
              <a:lvl7pPr marL="2971800" indent="-228600" defTabSz="2506663" eaLnBrk="0" fontAlgn="base" hangingPunct="0">
                <a:spcBef>
                  <a:spcPct val="0"/>
                </a:spcBef>
                <a:spcAft>
                  <a:spcPct val="0"/>
                </a:spcAft>
                <a:defRPr sz="9900">
                  <a:solidFill>
                    <a:schemeClr val="tx1"/>
                  </a:solidFill>
                  <a:latin typeface="Arial" charset="0"/>
                  <a:ea typeface="ＭＳ Ｐゴシック" charset="0"/>
                </a:defRPr>
              </a:lvl7pPr>
              <a:lvl8pPr marL="3429000" indent="-228600" defTabSz="2506663" eaLnBrk="0" fontAlgn="base" hangingPunct="0">
                <a:spcBef>
                  <a:spcPct val="0"/>
                </a:spcBef>
                <a:spcAft>
                  <a:spcPct val="0"/>
                </a:spcAft>
                <a:defRPr sz="9900">
                  <a:solidFill>
                    <a:schemeClr val="tx1"/>
                  </a:solidFill>
                  <a:latin typeface="Arial" charset="0"/>
                  <a:ea typeface="ＭＳ Ｐゴシック" charset="0"/>
                </a:defRPr>
              </a:lvl8pPr>
              <a:lvl9pPr marL="3886200" indent="-228600" defTabSz="2506663" eaLnBrk="0" fontAlgn="base" hangingPunct="0">
                <a:spcBef>
                  <a:spcPct val="0"/>
                </a:spcBef>
                <a:spcAft>
                  <a:spcPct val="0"/>
                </a:spcAft>
                <a:defRPr sz="9900">
                  <a:solidFill>
                    <a:schemeClr val="tx1"/>
                  </a:solidFill>
                  <a:latin typeface="Arial" charset="0"/>
                  <a:ea typeface="ＭＳ Ｐゴシック" charset="0"/>
                </a:defRPr>
              </a:lvl9pPr>
            </a:lstStyle>
            <a:p>
              <a:pPr eaLnBrk="1" hangingPunct="1"/>
              <a:r>
                <a:rPr lang="en-US" sz="4000" b="1">
                  <a:solidFill>
                    <a:srgbClr val="D71920"/>
                  </a:solidFill>
                  <a:latin typeface="Arial"/>
                  <a:ea typeface="ＭＳ Ｐゴシック"/>
                  <a:cs typeface="Arial"/>
                </a:rPr>
                <a:t>Introduction</a:t>
              </a:r>
            </a:p>
          </p:txBody>
        </p:sp>
        <p:cxnSp>
          <p:nvCxnSpPr>
            <p:cNvPr id="18" name="Straight Connector 17">
              <a:extLst>
                <a:ext uri="{FF2B5EF4-FFF2-40B4-BE49-F238E27FC236}">
                  <a16:creationId xmlns:a16="http://schemas.microsoft.com/office/drawing/2014/main" id="{A06FCFEA-3A67-294D-8848-FB25431BADF3}"/>
                </a:ext>
              </a:extLst>
            </p:cNvPr>
            <p:cNvCxnSpPr/>
            <p:nvPr/>
          </p:nvCxnSpPr>
          <p:spPr>
            <a:xfrm>
              <a:off x="1605417" y="17504228"/>
              <a:ext cx="9106125" cy="0"/>
            </a:xfrm>
            <a:prstGeom prst="line">
              <a:avLst/>
            </a:prstGeom>
            <a:ln w="635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87762395-42D2-CE4E-BAD7-6C71CDBEE0E3}"/>
              </a:ext>
            </a:extLst>
          </p:cNvPr>
          <p:cNvGrpSpPr/>
          <p:nvPr/>
        </p:nvGrpSpPr>
        <p:grpSpPr>
          <a:xfrm>
            <a:off x="8994022" y="12740907"/>
            <a:ext cx="6114293" cy="930587"/>
            <a:chOff x="12055703" y="17504228"/>
            <a:chExt cx="9171439" cy="1395881"/>
          </a:xfrm>
        </p:grpSpPr>
        <p:sp>
          <p:nvSpPr>
            <p:cNvPr id="19" name="TextBox 42">
              <a:extLst>
                <a:ext uri="{FF2B5EF4-FFF2-40B4-BE49-F238E27FC236}">
                  <a16:creationId xmlns:a16="http://schemas.microsoft.com/office/drawing/2014/main" id="{25298232-EB69-144F-B5AD-F33C8B8014C9}"/>
                </a:ext>
              </a:extLst>
            </p:cNvPr>
            <p:cNvSpPr txBox="1">
              <a:spLocks noChangeArrowheads="1"/>
            </p:cNvSpPr>
            <p:nvPr/>
          </p:nvSpPr>
          <p:spPr bwMode="auto">
            <a:xfrm>
              <a:off x="12055703" y="17838280"/>
              <a:ext cx="9106125" cy="10618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anchor="t">
              <a:spAutoFit/>
            </a:bodyPr>
            <a:lstStyle>
              <a:lvl1pPr eaLnBrk="0" hangingPunct="0">
                <a:defRPr sz="9900">
                  <a:solidFill>
                    <a:schemeClr val="tx1"/>
                  </a:solidFill>
                  <a:latin typeface="Arial" charset="0"/>
                  <a:ea typeface="ＭＳ Ｐゴシック" charset="0"/>
                  <a:cs typeface="ＭＳ Ｐゴシック" charset="0"/>
                </a:defRPr>
              </a:lvl1pPr>
              <a:lvl2pPr marL="742950" indent="-285750" eaLnBrk="0" hangingPunct="0">
                <a:defRPr sz="9900">
                  <a:solidFill>
                    <a:schemeClr val="tx1"/>
                  </a:solidFill>
                  <a:latin typeface="Arial" charset="0"/>
                  <a:ea typeface="ＭＳ Ｐゴシック" charset="0"/>
                </a:defRPr>
              </a:lvl2pPr>
              <a:lvl3pPr marL="1143000" indent="-228600" eaLnBrk="0" hangingPunct="0">
                <a:defRPr sz="9900">
                  <a:solidFill>
                    <a:schemeClr val="tx1"/>
                  </a:solidFill>
                  <a:latin typeface="Arial" charset="0"/>
                  <a:ea typeface="ＭＳ Ｐゴシック" charset="0"/>
                </a:defRPr>
              </a:lvl3pPr>
              <a:lvl4pPr marL="1600200" indent="-228600" eaLnBrk="0" hangingPunct="0">
                <a:defRPr sz="9900">
                  <a:solidFill>
                    <a:schemeClr val="tx1"/>
                  </a:solidFill>
                  <a:latin typeface="Arial" charset="0"/>
                  <a:ea typeface="ＭＳ Ｐゴシック" charset="0"/>
                </a:defRPr>
              </a:lvl4pPr>
              <a:lvl5pPr marL="2057400" indent="-228600" eaLnBrk="0" hangingPunct="0">
                <a:defRPr sz="9900">
                  <a:solidFill>
                    <a:schemeClr val="tx1"/>
                  </a:solidFill>
                  <a:latin typeface="Arial" charset="0"/>
                  <a:ea typeface="ＭＳ Ｐゴシック" charset="0"/>
                </a:defRPr>
              </a:lvl5pPr>
              <a:lvl6pPr marL="2514600" indent="-228600" defTabSz="2506663" eaLnBrk="0" fontAlgn="base" hangingPunct="0">
                <a:spcBef>
                  <a:spcPct val="0"/>
                </a:spcBef>
                <a:spcAft>
                  <a:spcPct val="0"/>
                </a:spcAft>
                <a:defRPr sz="9900">
                  <a:solidFill>
                    <a:schemeClr val="tx1"/>
                  </a:solidFill>
                  <a:latin typeface="Arial" charset="0"/>
                  <a:ea typeface="ＭＳ Ｐゴシック" charset="0"/>
                </a:defRPr>
              </a:lvl6pPr>
              <a:lvl7pPr marL="2971800" indent="-228600" defTabSz="2506663" eaLnBrk="0" fontAlgn="base" hangingPunct="0">
                <a:spcBef>
                  <a:spcPct val="0"/>
                </a:spcBef>
                <a:spcAft>
                  <a:spcPct val="0"/>
                </a:spcAft>
                <a:defRPr sz="9900">
                  <a:solidFill>
                    <a:schemeClr val="tx1"/>
                  </a:solidFill>
                  <a:latin typeface="Arial" charset="0"/>
                  <a:ea typeface="ＭＳ Ｐゴシック" charset="0"/>
                </a:defRPr>
              </a:lvl7pPr>
              <a:lvl8pPr marL="3429000" indent="-228600" defTabSz="2506663" eaLnBrk="0" fontAlgn="base" hangingPunct="0">
                <a:spcBef>
                  <a:spcPct val="0"/>
                </a:spcBef>
                <a:spcAft>
                  <a:spcPct val="0"/>
                </a:spcAft>
                <a:defRPr sz="9900">
                  <a:solidFill>
                    <a:schemeClr val="tx1"/>
                  </a:solidFill>
                  <a:latin typeface="Arial" charset="0"/>
                  <a:ea typeface="ＭＳ Ｐゴシック" charset="0"/>
                </a:defRPr>
              </a:lvl8pPr>
              <a:lvl9pPr marL="3886200" indent="-228600" defTabSz="2506663" eaLnBrk="0" fontAlgn="base" hangingPunct="0">
                <a:spcBef>
                  <a:spcPct val="0"/>
                </a:spcBef>
                <a:spcAft>
                  <a:spcPct val="0"/>
                </a:spcAft>
                <a:defRPr sz="9900">
                  <a:solidFill>
                    <a:schemeClr val="tx1"/>
                  </a:solidFill>
                  <a:latin typeface="Arial" charset="0"/>
                  <a:ea typeface="ＭＳ Ｐゴシック" charset="0"/>
                </a:defRPr>
              </a:lvl9pPr>
            </a:lstStyle>
            <a:p>
              <a:pPr eaLnBrk="1" hangingPunct="1"/>
              <a:r>
                <a:rPr lang="en-US" sz="4000" b="1">
                  <a:solidFill>
                    <a:srgbClr val="D71920"/>
                  </a:solidFill>
                  <a:latin typeface="Arial"/>
                  <a:ea typeface="ＭＳ Ｐゴシック"/>
                  <a:cs typeface="Arial"/>
                </a:rPr>
                <a:t>Methodology</a:t>
              </a:r>
            </a:p>
          </p:txBody>
        </p:sp>
        <p:cxnSp>
          <p:nvCxnSpPr>
            <p:cNvPr id="20" name="Straight Connector 19">
              <a:extLst>
                <a:ext uri="{FF2B5EF4-FFF2-40B4-BE49-F238E27FC236}">
                  <a16:creationId xmlns:a16="http://schemas.microsoft.com/office/drawing/2014/main" id="{20AB00CF-32D9-6548-8A65-D3E9E8850802}"/>
                </a:ext>
              </a:extLst>
            </p:cNvPr>
            <p:cNvCxnSpPr/>
            <p:nvPr/>
          </p:nvCxnSpPr>
          <p:spPr>
            <a:xfrm>
              <a:off x="12121017" y="17504228"/>
              <a:ext cx="9106125" cy="0"/>
            </a:xfrm>
            <a:prstGeom prst="line">
              <a:avLst/>
            </a:prstGeom>
            <a:ln w="635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9" name="TextBox 18">
            <a:extLst>
              <a:ext uri="{FF2B5EF4-FFF2-40B4-BE49-F238E27FC236}">
                <a16:creationId xmlns:a16="http://schemas.microsoft.com/office/drawing/2014/main" id="{5514BEDE-3164-144F-A796-D9A1E3E07744}"/>
              </a:ext>
            </a:extLst>
          </p:cNvPr>
          <p:cNvSpPr txBox="1">
            <a:spLocks noChangeArrowheads="1"/>
          </p:cNvSpPr>
          <p:nvPr/>
        </p:nvSpPr>
        <p:spPr bwMode="auto">
          <a:xfrm>
            <a:off x="999330" y="5024821"/>
            <a:ext cx="6928318" cy="37856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anchor="t">
            <a:spAutoFit/>
          </a:bodyPr>
          <a:lstStyle>
            <a:lvl1pPr eaLnBrk="0" hangingPunct="0">
              <a:defRPr sz="9900">
                <a:solidFill>
                  <a:schemeClr val="tx1"/>
                </a:solidFill>
                <a:latin typeface="Arial" charset="0"/>
                <a:ea typeface="ＭＳ Ｐゴシック" charset="0"/>
                <a:cs typeface="ＭＳ Ｐゴシック" charset="0"/>
              </a:defRPr>
            </a:lvl1pPr>
            <a:lvl2pPr marL="742950" indent="-285750" eaLnBrk="0" hangingPunct="0">
              <a:defRPr sz="9900">
                <a:solidFill>
                  <a:schemeClr val="tx1"/>
                </a:solidFill>
                <a:latin typeface="Arial" charset="0"/>
                <a:ea typeface="ＭＳ Ｐゴシック" charset="0"/>
              </a:defRPr>
            </a:lvl2pPr>
            <a:lvl3pPr marL="1143000" indent="-228600" eaLnBrk="0" hangingPunct="0">
              <a:defRPr sz="9900">
                <a:solidFill>
                  <a:schemeClr val="tx1"/>
                </a:solidFill>
                <a:latin typeface="Arial" charset="0"/>
                <a:ea typeface="ＭＳ Ｐゴシック" charset="0"/>
              </a:defRPr>
            </a:lvl3pPr>
            <a:lvl4pPr marL="1600200" indent="-228600" eaLnBrk="0" hangingPunct="0">
              <a:defRPr sz="9900">
                <a:solidFill>
                  <a:schemeClr val="tx1"/>
                </a:solidFill>
                <a:latin typeface="Arial" charset="0"/>
                <a:ea typeface="ＭＳ Ｐゴシック" charset="0"/>
              </a:defRPr>
            </a:lvl4pPr>
            <a:lvl5pPr marL="2057400" indent="-228600" eaLnBrk="0" hangingPunct="0">
              <a:defRPr sz="9900">
                <a:solidFill>
                  <a:schemeClr val="tx1"/>
                </a:solidFill>
                <a:latin typeface="Arial" charset="0"/>
                <a:ea typeface="ＭＳ Ｐゴシック" charset="0"/>
              </a:defRPr>
            </a:lvl5pPr>
            <a:lvl6pPr marL="2514600" indent="-228600" defTabSz="2506663" eaLnBrk="0" fontAlgn="base" hangingPunct="0">
              <a:spcBef>
                <a:spcPct val="0"/>
              </a:spcBef>
              <a:spcAft>
                <a:spcPct val="0"/>
              </a:spcAft>
              <a:defRPr sz="9900">
                <a:solidFill>
                  <a:schemeClr val="tx1"/>
                </a:solidFill>
                <a:latin typeface="Arial" charset="0"/>
                <a:ea typeface="ＭＳ Ｐゴシック" charset="0"/>
              </a:defRPr>
            </a:lvl6pPr>
            <a:lvl7pPr marL="2971800" indent="-228600" defTabSz="2506663" eaLnBrk="0" fontAlgn="base" hangingPunct="0">
              <a:spcBef>
                <a:spcPct val="0"/>
              </a:spcBef>
              <a:spcAft>
                <a:spcPct val="0"/>
              </a:spcAft>
              <a:defRPr sz="9900">
                <a:solidFill>
                  <a:schemeClr val="tx1"/>
                </a:solidFill>
                <a:latin typeface="Arial" charset="0"/>
                <a:ea typeface="ＭＳ Ｐゴシック" charset="0"/>
              </a:defRPr>
            </a:lvl7pPr>
            <a:lvl8pPr marL="3429000" indent="-228600" defTabSz="2506663" eaLnBrk="0" fontAlgn="base" hangingPunct="0">
              <a:spcBef>
                <a:spcPct val="0"/>
              </a:spcBef>
              <a:spcAft>
                <a:spcPct val="0"/>
              </a:spcAft>
              <a:defRPr sz="9900">
                <a:solidFill>
                  <a:schemeClr val="tx1"/>
                </a:solidFill>
                <a:latin typeface="Arial" charset="0"/>
                <a:ea typeface="ＭＳ Ｐゴシック" charset="0"/>
              </a:defRPr>
            </a:lvl8pPr>
            <a:lvl9pPr marL="3886200" indent="-228600" defTabSz="2506663" eaLnBrk="0" fontAlgn="base" hangingPunct="0">
              <a:spcBef>
                <a:spcPct val="0"/>
              </a:spcBef>
              <a:spcAft>
                <a:spcPct val="0"/>
              </a:spcAft>
              <a:defRPr sz="9900">
                <a:solidFill>
                  <a:schemeClr val="tx1"/>
                </a:solidFill>
                <a:latin typeface="Arial" charset="0"/>
                <a:ea typeface="ＭＳ Ｐゴシック" charset="0"/>
              </a:defRPr>
            </a:lvl9pPr>
          </a:lstStyle>
          <a:p>
            <a:pPr algn="just"/>
            <a:r>
              <a:rPr lang="en-US" sz="2400" b="0" i="0" u="none" strike="noStrike" dirty="0">
                <a:solidFill>
                  <a:srgbClr val="000000"/>
                </a:solidFill>
                <a:effectLst/>
                <a:latin typeface="Times New Roman" panose="02020603050405020304" pitchFamily="18" charset="0"/>
                <a:ea typeface="ＭＳ Ｐゴシック"/>
                <a:cs typeface="Times New Roman" panose="02020603050405020304" pitchFamily="18" charset="0"/>
              </a:rPr>
              <a:t>The rapidly evolving digital landscape has triggered a surge in cybersecurity threats, particularly phishing, which demands innovative and accessible countermeasures. This project presents "Cybersafe," a mobile application designed to empower users to identify and combat phishing attempts effectively. The transformative concept behind this initiative aims to reshape traditional cybersecurity training by introducing a gamified, user-friendly platform suitable for all age groups.</a:t>
            </a:r>
            <a:endParaRPr lang="en-US" sz="2400" dirty="0">
              <a:solidFill>
                <a:srgbClr val="FF0000"/>
              </a:solidFill>
              <a:latin typeface="Times New Roman" panose="02020603050405020304" pitchFamily="18" charset="0"/>
              <a:ea typeface="ＭＳ Ｐゴシック"/>
              <a:cs typeface="Times New Roman" panose="02020603050405020304" pitchFamily="18" charset="0"/>
            </a:endParaRPr>
          </a:p>
        </p:txBody>
      </p:sp>
      <p:sp>
        <p:nvSpPr>
          <p:cNvPr id="30" name="TextBox 18">
            <a:extLst>
              <a:ext uri="{FF2B5EF4-FFF2-40B4-BE49-F238E27FC236}">
                <a16:creationId xmlns:a16="http://schemas.microsoft.com/office/drawing/2014/main" id="{E19D84E1-F51F-D947-84A4-0DFF627C8758}"/>
              </a:ext>
            </a:extLst>
          </p:cNvPr>
          <p:cNvSpPr txBox="1">
            <a:spLocks noChangeArrowheads="1"/>
          </p:cNvSpPr>
          <p:nvPr/>
        </p:nvSpPr>
        <p:spPr bwMode="auto">
          <a:xfrm>
            <a:off x="960370" y="10832694"/>
            <a:ext cx="7393855" cy="3046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anchor="t">
            <a:spAutoFit/>
          </a:bodyPr>
          <a:lstStyle>
            <a:lvl1pPr eaLnBrk="0" hangingPunct="0">
              <a:defRPr sz="9900">
                <a:solidFill>
                  <a:schemeClr val="tx1"/>
                </a:solidFill>
                <a:latin typeface="Arial" charset="0"/>
                <a:ea typeface="ＭＳ Ｐゴシック" charset="0"/>
                <a:cs typeface="ＭＳ Ｐゴシック" charset="0"/>
              </a:defRPr>
            </a:lvl1pPr>
            <a:lvl2pPr marL="742950" indent="-285750" eaLnBrk="0" hangingPunct="0">
              <a:defRPr sz="9900">
                <a:solidFill>
                  <a:schemeClr val="tx1"/>
                </a:solidFill>
                <a:latin typeface="Arial" charset="0"/>
                <a:ea typeface="ＭＳ Ｐゴシック" charset="0"/>
              </a:defRPr>
            </a:lvl2pPr>
            <a:lvl3pPr marL="1143000" indent="-228600" eaLnBrk="0" hangingPunct="0">
              <a:defRPr sz="9900">
                <a:solidFill>
                  <a:schemeClr val="tx1"/>
                </a:solidFill>
                <a:latin typeface="Arial" charset="0"/>
                <a:ea typeface="ＭＳ Ｐゴシック" charset="0"/>
              </a:defRPr>
            </a:lvl3pPr>
            <a:lvl4pPr marL="1600200" indent="-228600" eaLnBrk="0" hangingPunct="0">
              <a:defRPr sz="9900">
                <a:solidFill>
                  <a:schemeClr val="tx1"/>
                </a:solidFill>
                <a:latin typeface="Arial" charset="0"/>
                <a:ea typeface="ＭＳ Ｐゴシック" charset="0"/>
              </a:defRPr>
            </a:lvl4pPr>
            <a:lvl5pPr marL="2057400" indent="-228600" eaLnBrk="0" hangingPunct="0">
              <a:defRPr sz="9900">
                <a:solidFill>
                  <a:schemeClr val="tx1"/>
                </a:solidFill>
                <a:latin typeface="Arial" charset="0"/>
                <a:ea typeface="ＭＳ Ｐゴシック" charset="0"/>
              </a:defRPr>
            </a:lvl5pPr>
            <a:lvl6pPr marL="2514600" indent="-228600" defTabSz="2506663" eaLnBrk="0" fontAlgn="base" hangingPunct="0">
              <a:spcBef>
                <a:spcPct val="0"/>
              </a:spcBef>
              <a:spcAft>
                <a:spcPct val="0"/>
              </a:spcAft>
              <a:defRPr sz="9900">
                <a:solidFill>
                  <a:schemeClr val="tx1"/>
                </a:solidFill>
                <a:latin typeface="Arial" charset="0"/>
                <a:ea typeface="ＭＳ Ｐゴシック" charset="0"/>
              </a:defRPr>
            </a:lvl6pPr>
            <a:lvl7pPr marL="2971800" indent="-228600" defTabSz="2506663" eaLnBrk="0" fontAlgn="base" hangingPunct="0">
              <a:spcBef>
                <a:spcPct val="0"/>
              </a:spcBef>
              <a:spcAft>
                <a:spcPct val="0"/>
              </a:spcAft>
              <a:defRPr sz="9900">
                <a:solidFill>
                  <a:schemeClr val="tx1"/>
                </a:solidFill>
                <a:latin typeface="Arial" charset="0"/>
                <a:ea typeface="ＭＳ Ｐゴシック" charset="0"/>
              </a:defRPr>
            </a:lvl7pPr>
            <a:lvl8pPr marL="3429000" indent="-228600" defTabSz="2506663" eaLnBrk="0" fontAlgn="base" hangingPunct="0">
              <a:spcBef>
                <a:spcPct val="0"/>
              </a:spcBef>
              <a:spcAft>
                <a:spcPct val="0"/>
              </a:spcAft>
              <a:defRPr sz="9900">
                <a:solidFill>
                  <a:schemeClr val="tx1"/>
                </a:solidFill>
                <a:latin typeface="Arial" charset="0"/>
                <a:ea typeface="ＭＳ Ｐゴシック" charset="0"/>
              </a:defRPr>
            </a:lvl8pPr>
            <a:lvl9pPr marL="3886200" indent="-228600" defTabSz="2506663" eaLnBrk="0" fontAlgn="base" hangingPunct="0">
              <a:spcBef>
                <a:spcPct val="0"/>
              </a:spcBef>
              <a:spcAft>
                <a:spcPct val="0"/>
              </a:spcAft>
              <a:defRPr sz="9900">
                <a:solidFill>
                  <a:schemeClr val="tx1"/>
                </a:solidFill>
                <a:latin typeface="Arial" charset="0"/>
                <a:ea typeface="ＭＳ Ｐゴシック" charset="0"/>
              </a:defRPr>
            </a:lvl9pPr>
          </a:lstStyle>
          <a:p>
            <a:pPr algn="just"/>
            <a:r>
              <a:rPr lang="en-US" sz="2400" b="0" i="0" u="none" strike="noStrike" dirty="0">
                <a:solidFill>
                  <a:srgbClr val="000000"/>
                </a:solidFill>
                <a:effectLst/>
                <a:latin typeface="Times New Roman" panose="02020603050405020304" pitchFamily="18" charset="0"/>
                <a:ea typeface="ＭＳ Ｐゴシック"/>
                <a:cs typeface="Times New Roman" panose="02020603050405020304" pitchFamily="18" charset="0"/>
              </a:rPr>
              <a:t>The paper describes the Cybersafe application's functionality, revolving around interactive quizzes that assess users' ability to identify threats. Each question within the quiz holds a specific score and answering "yes" to a question indicates a potential vulnerability.</a:t>
            </a:r>
            <a:r>
              <a:rPr lang="en-US" sz="2400" dirty="0">
                <a:solidFill>
                  <a:srgbClr val="000000"/>
                </a:solidFill>
                <a:latin typeface="Times New Roman" panose="02020603050405020304" pitchFamily="18" charset="0"/>
                <a:ea typeface="ＭＳ Ｐゴシック"/>
                <a:cs typeface="Times New Roman" panose="02020603050405020304" pitchFamily="18" charset="0"/>
              </a:rPr>
              <a:t> Once the questionnaire is completed the app gives the user feedback on their behavior as well as an overall risk score.</a:t>
            </a:r>
            <a:endParaRPr lang="en-US" sz="2400" b="0" i="0" u="none" strike="noStrike" dirty="0">
              <a:solidFill>
                <a:srgbClr val="000000"/>
              </a:solidFill>
              <a:effectLst/>
              <a:latin typeface="Times New Roman" panose="02020603050405020304" pitchFamily="18" charset="0"/>
              <a:ea typeface="ＭＳ Ｐゴシック"/>
              <a:cs typeface="Times New Roman" panose="02020603050405020304" pitchFamily="18" charset="0"/>
            </a:endParaRPr>
          </a:p>
          <a:p>
            <a:pPr algn="just"/>
            <a:endParaRPr lang="en-US" sz="2400" dirty="0">
              <a:latin typeface="Times New Roman" panose="02020603050405020304" pitchFamily="18" charset="0"/>
              <a:ea typeface="ＭＳ Ｐゴシック"/>
              <a:cs typeface="Times New Roman" panose="02020603050405020304" pitchFamily="18" charset="0"/>
            </a:endParaRPr>
          </a:p>
        </p:txBody>
      </p:sp>
      <p:sp>
        <p:nvSpPr>
          <p:cNvPr id="31" name="TextBox 18">
            <a:extLst>
              <a:ext uri="{FF2B5EF4-FFF2-40B4-BE49-F238E27FC236}">
                <a16:creationId xmlns:a16="http://schemas.microsoft.com/office/drawing/2014/main" id="{DC80FD80-FFE4-224F-B41B-E8790CC0477B}"/>
              </a:ext>
            </a:extLst>
          </p:cNvPr>
          <p:cNvSpPr txBox="1">
            <a:spLocks noChangeArrowheads="1"/>
          </p:cNvSpPr>
          <p:nvPr/>
        </p:nvSpPr>
        <p:spPr bwMode="auto">
          <a:xfrm>
            <a:off x="9160336" y="5267418"/>
            <a:ext cx="6702049" cy="2308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anchor="t">
            <a:spAutoFit/>
          </a:bodyPr>
          <a:lstStyle>
            <a:lvl1pPr eaLnBrk="0" hangingPunct="0">
              <a:defRPr sz="9900">
                <a:solidFill>
                  <a:schemeClr val="tx1"/>
                </a:solidFill>
                <a:latin typeface="Arial" charset="0"/>
                <a:ea typeface="ＭＳ Ｐゴシック" charset="0"/>
                <a:cs typeface="ＭＳ Ｐゴシック" charset="0"/>
              </a:defRPr>
            </a:lvl1pPr>
            <a:lvl2pPr marL="742950" indent="-285750" eaLnBrk="0" hangingPunct="0">
              <a:defRPr sz="9900">
                <a:solidFill>
                  <a:schemeClr val="tx1"/>
                </a:solidFill>
                <a:latin typeface="Arial" charset="0"/>
                <a:ea typeface="ＭＳ Ｐゴシック" charset="0"/>
              </a:defRPr>
            </a:lvl2pPr>
            <a:lvl3pPr marL="1143000" indent="-228600" eaLnBrk="0" hangingPunct="0">
              <a:defRPr sz="9900">
                <a:solidFill>
                  <a:schemeClr val="tx1"/>
                </a:solidFill>
                <a:latin typeface="Arial" charset="0"/>
                <a:ea typeface="ＭＳ Ｐゴシック" charset="0"/>
              </a:defRPr>
            </a:lvl3pPr>
            <a:lvl4pPr marL="1600200" indent="-228600" eaLnBrk="0" hangingPunct="0">
              <a:defRPr sz="9900">
                <a:solidFill>
                  <a:schemeClr val="tx1"/>
                </a:solidFill>
                <a:latin typeface="Arial" charset="0"/>
                <a:ea typeface="ＭＳ Ｐゴシック" charset="0"/>
              </a:defRPr>
            </a:lvl4pPr>
            <a:lvl5pPr marL="2057400" indent="-228600" eaLnBrk="0" hangingPunct="0">
              <a:defRPr sz="9900">
                <a:solidFill>
                  <a:schemeClr val="tx1"/>
                </a:solidFill>
                <a:latin typeface="Arial" charset="0"/>
                <a:ea typeface="ＭＳ Ｐゴシック" charset="0"/>
              </a:defRPr>
            </a:lvl5pPr>
            <a:lvl6pPr marL="2514600" indent="-228600" defTabSz="2506663" eaLnBrk="0" fontAlgn="base" hangingPunct="0">
              <a:spcBef>
                <a:spcPct val="0"/>
              </a:spcBef>
              <a:spcAft>
                <a:spcPct val="0"/>
              </a:spcAft>
              <a:defRPr sz="9900">
                <a:solidFill>
                  <a:schemeClr val="tx1"/>
                </a:solidFill>
                <a:latin typeface="Arial" charset="0"/>
                <a:ea typeface="ＭＳ Ｐゴシック" charset="0"/>
              </a:defRPr>
            </a:lvl6pPr>
            <a:lvl7pPr marL="2971800" indent="-228600" defTabSz="2506663" eaLnBrk="0" fontAlgn="base" hangingPunct="0">
              <a:spcBef>
                <a:spcPct val="0"/>
              </a:spcBef>
              <a:spcAft>
                <a:spcPct val="0"/>
              </a:spcAft>
              <a:defRPr sz="9900">
                <a:solidFill>
                  <a:schemeClr val="tx1"/>
                </a:solidFill>
                <a:latin typeface="Arial" charset="0"/>
                <a:ea typeface="ＭＳ Ｐゴシック" charset="0"/>
              </a:defRPr>
            </a:lvl7pPr>
            <a:lvl8pPr marL="3429000" indent="-228600" defTabSz="2506663" eaLnBrk="0" fontAlgn="base" hangingPunct="0">
              <a:spcBef>
                <a:spcPct val="0"/>
              </a:spcBef>
              <a:spcAft>
                <a:spcPct val="0"/>
              </a:spcAft>
              <a:defRPr sz="9900">
                <a:solidFill>
                  <a:schemeClr val="tx1"/>
                </a:solidFill>
                <a:latin typeface="Arial" charset="0"/>
                <a:ea typeface="ＭＳ Ｐゴシック" charset="0"/>
              </a:defRPr>
            </a:lvl8pPr>
            <a:lvl9pPr marL="3886200" indent="-228600" defTabSz="2506663" eaLnBrk="0" fontAlgn="base" hangingPunct="0">
              <a:spcBef>
                <a:spcPct val="0"/>
              </a:spcBef>
              <a:spcAft>
                <a:spcPct val="0"/>
              </a:spcAft>
              <a:defRPr sz="9900">
                <a:solidFill>
                  <a:schemeClr val="tx1"/>
                </a:solidFill>
                <a:latin typeface="Arial" charset="0"/>
                <a:ea typeface="ＭＳ Ｐゴシック" charset="0"/>
              </a:defRPr>
            </a:lvl9pPr>
          </a:lstStyle>
          <a:p>
            <a:pPr marL="342900" indent="-342900">
              <a:buFont typeface="Arial" panose="020B0604020202020204" pitchFamily="34" charset="0"/>
              <a:buChar char="•"/>
            </a:pPr>
            <a:r>
              <a:rPr lang="en-US" sz="2400" dirty="0">
                <a:latin typeface="Times New Roman" panose="02020603050405020304" pitchFamily="18" charset="0"/>
                <a:ea typeface="ＭＳ Ｐゴシック"/>
                <a:cs typeface="Times New Roman" panose="02020603050405020304" pitchFamily="18" charset="0"/>
              </a:rPr>
              <a:t>Android Studio</a:t>
            </a:r>
          </a:p>
          <a:p>
            <a:pPr marL="342900" indent="-342900">
              <a:buFont typeface="Arial" panose="020B0604020202020204" pitchFamily="34" charset="0"/>
              <a:buChar char="•"/>
            </a:pPr>
            <a:r>
              <a:rPr lang="en-US" sz="2400" dirty="0">
                <a:latin typeface="Times New Roman" panose="02020603050405020304" pitchFamily="18" charset="0"/>
                <a:ea typeface="ＭＳ Ｐゴシック"/>
                <a:cs typeface="Times New Roman" panose="02020603050405020304" pitchFamily="18" charset="0"/>
              </a:rPr>
              <a:t>Apache Tomcat</a:t>
            </a:r>
          </a:p>
          <a:p>
            <a:pPr marL="342900" indent="-342900">
              <a:buFont typeface="Arial" panose="020B0604020202020204" pitchFamily="34" charset="0"/>
              <a:buChar char="•"/>
            </a:pPr>
            <a:r>
              <a:rPr lang="en-US" sz="2400" dirty="0">
                <a:latin typeface="Times New Roman" panose="02020603050405020304" pitchFamily="18" charset="0"/>
                <a:ea typeface="ＭＳ Ｐゴシック"/>
                <a:cs typeface="Times New Roman" panose="02020603050405020304" pitchFamily="18" charset="0"/>
              </a:rPr>
              <a:t>MySQL Database</a:t>
            </a:r>
          </a:p>
          <a:p>
            <a:pPr marL="342900" indent="-342900">
              <a:buFont typeface="Arial" panose="020B0604020202020204" pitchFamily="34" charset="0"/>
              <a:buChar char="•"/>
            </a:pPr>
            <a:r>
              <a:rPr lang="en-US" sz="2400" dirty="0">
                <a:latin typeface="Times New Roman" panose="02020603050405020304" pitchFamily="18" charset="0"/>
                <a:ea typeface="ＭＳ Ｐゴシック"/>
                <a:cs typeface="Times New Roman" panose="02020603050405020304" pitchFamily="18" charset="0"/>
              </a:rPr>
              <a:t>Java 8 SDK</a:t>
            </a:r>
          </a:p>
          <a:p>
            <a:pPr marL="342900" indent="-342900">
              <a:buFont typeface="Arial" panose="020B0604020202020204" pitchFamily="34" charset="0"/>
              <a:buChar char="•"/>
            </a:pPr>
            <a:r>
              <a:rPr lang="en-US" sz="2400" dirty="0">
                <a:latin typeface="Times New Roman" panose="02020603050405020304" pitchFamily="18" charset="0"/>
                <a:ea typeface="ＭＳ Ｐゴシック"/>
                <a:cs typeface="Times New Roman" panose="02020603050405020304" pitchFamily="18" charset="0"/>
              </a:rPr>
              <a:t>Servlets</a:t>
            </a:r>
          </a:p>
          <a:p>
            <a:pPr marL="342900" indent="-342900">
              <a:buFont typeface="Arial" panose="020B0604020202020204" pitchFamily="34" charset="0"/>
              <a:buChar char="•"/>
            </a:pPr>
            <a:r>
              <a:rPr lang="en-US" sz="2400" dirty="0">
                <a:latin typeface="Times New Roman" panose="02020603050405020304" pitchFamily="18" charset="0"/>
                <a:ea typeface="ＭＳ Ｐゴシック"/>
                <a:cs typeface="Times New Roman" panose="02020603050405020304" pitchFamily="18" charset="0"/>
              </a:rPr>
              <a:t>RESTful APIs in JSON</a:t>
            </a:r>
          </a:p>
        </p:txBody>
      </p:sp>
      <p:sp>
        <p:nvSpPr>
          <p:cNvPr id="38" name="TextBox 18">
            <a:extLst>
              <a:ext uri="{FF2B5EF4-FFF2-40B4-BE49-F238E27FC236}">
                <a16:creationId xmlns:a16="http://schemas.microsoft.com/office/drawing/2014/main" id="{F1447947-1DE2-E547-AE6A-5E52E89D6414}"/>
              </a:ext>
            </a:extLst>
          </p:cNvPr>
          <p:cNvSpPr txBox="1">
            <a:spLocks noChangeArrowheads="1"/>
          </p:cNvSpPr>
          <p:nvPr/>
        </p:nvSpPr>
        <p:spPr bwMode="auto">
          <a:xfrm>
            <a:off x="24808024" y="5376470"/>
            <a:ext cx="6070750" cy="21236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anchor="t">
            <a:spAutoFit/>
          </a:bodyPr>
          <a:lstStyle>
            <a:lvl1pPr eaLnBrk="0" hangingPunct="0">
              <a:defRPr sz="9900">
                <a:solidFill>
                  <a:schemeClr val="tx1"/>
                </a:solidFill>
                <a:latin typeface="Arial" charset="0"/>
                <a:ea typeface="ＭＳ Ｐゴシック" charset="0"/>
                <a:cs typeface="ＭＳ Ｐゴシック" charset="0"/>
              </a:defRPr>
            </a:lvl1pPr>
            <a:lvl2pPr marL="742950" indent="-285750" eaLnBrk="0" hangingPunct="0">
              <a:defRPr sz="9900">
                <a:solidFill>
                  <a:schemeClr val="tx1"/>
                </a:solidFill>
                <a:latin typeface="Arial" charset="0"/>
                <a:ea typeface="ＭＳ Ｐゴシック" charset="0"/>
              </a:defRPr>
            </a:lvl2pPr>
            <a:lvl3pPr marL="1143000" indent="-228600" eaLnBrk="0" hangingPunct="0">
              <a:defRPr sz="9900">
                <a:solidFill>
                  <a:schemeClr val="tx1"/>
                </a:solidFill>
                <a:latin typeface="Arial" charset="0"/>
                <a:ea typeface="ＭＳ Ｐゴシック" charset="0"/>
              </a:defRPr>
            </a:lvl3pPr>
            <a:lvl4pPr marL="1600200" indent="-228600" eaLnBrk="0" hangingPunct="0">
              <a:defRPr sz="9900">
                <a:solidFill>
                  <a:schemeClr val="tx1"/>
                </a:solidFill>
                <a:latin typeface="Arial" charset="0"/>
                <a:ea typeface="ＭＳ Ｐゴシック" charset="0"/>
              </a:defRPr>
            </a:lvl4pPr>
            <a:lvl5pPr marL="2057400" indent="-228600" eaLnBrk="0" hangingPunct="0">
              <a:defRPr sz="9900">
                <a:solidFill>
                  <a:schemeClr val="tx1"/>
                </a:solidFill>
                <a:latin typeface="Arial" charset="0"/>
                <a:ea typeface="ＭＳ Ｐゴシック" charset="0"/>
              </a:defRPr>
            </a:lvl5pPr>
            <a:lvl6pPr marL="2514600" indent="-228600" defTabSz="2506663" eaLnBrk="0" fontAlgn="base" hangingPunct="0">
              <a:spcBef>
                <a:spcPct val="0"/>
              </a:spcBef>
              <a:spcAft>
                <a:spcPct val="0"/>
              </a:spcAft>
              <a:defRPr sz="9900">
                <a:solidFill>
                  <a:schemeClr val="tx1"/>
                </a:solidFill>
                <a:latin typeface="Arial" charset="0"/>
                <a:ea typeface="ＭＳ Ｐゴシック" charset="0"/>
              </a:defRPr>
            </a:lvl6pPr>
            <a:lvl7pPr marL="2971800" indent="-228600" defTabSz="2506663" eaLnBrk="0" fontAlgn="base" hangingPunct="0">
              <a:spcBef>
                <a:spcPct val="0"/>
              </a:spcBef>
              <a:spcAft>
                <a:spcPct val="0"/>
              </a:spcAft>
              <a:defRPr sz="9900">
                <a:solidFill>
                  <a:schemeClr val="tx1"/>
                </a:solidFill>
                <a:latin typeface="Arial" charset="0"/>
                <a:ea typeface="ＭＳ Ｐゴシック" charset="0"/>
              </a:defRPr>
            </a:lvl7pPr>
            <a:lvl8pPr marL="3429000" indent="-228600" defTabSz="2506663" eaLnBrk="0" fontAlgn="base" hangingPunct="0">
              <a:spcBef>
                <a:spcPct val="0"/>
              </a:spcBef>
              <a:spcAft>
                <a:spcPct val="0"/>
              </a:spcAft>
              <a:defRPr sz="9900">
                <a:solidFill>
                  <a:schemeClr val="tx1"/>
                </a:solidFill>
                <a:latin typeface="Arial" charset="0"/>
                <a:ea typeface="ＭＳ Ｐゴシック" charset="0"/>
              </a:defRPr>
            </a:lvl8pPr>
            <a:lvl9pPr marL="3886200" indent="-228600" defTabSz="2506663" eaLnBrk="0" fontAlgn="base" hangingPunct="0">
              <a:spcBef>
                <a:spcPct val="0"/>
              </a:spcBef>
              <a:spcAft>
                <a:spcPct val="0"/>
              </a:spcAft>
              <a:defRPr sz="9900">
                <a:solidFill>
                  <a:schemeClr val="tx1"/>
                </a:solidFill>
                <a:latin typeface="Arial" charset="0"/>
                <a:ea typeface="ＭＳ Ｐゴシック" charset="0"/>
              </a:defRPr>
            </a:lvl9pPr>
          </a:lstStyle>
          <a:p>
            <a:pPr algn="just"/>
            <a:r>
              <a:rPr lang="en-US" sz="2200" dirty="0">
                <a:latin typeface="Times New Roman" panose="02020603050405020304" pitchFamily="18" charset="0"/>
                <a:ea typeface="ＭＳ Ｐゴシック"/>
                <a:cs typeface="Times New Roman" panose="02020603050405020304" pitchFamily="18" charset="0"/>
              </a:rPr>
              <a:t>Cybersafe is meant to serve as a diverse array of needs for the users no matter what platform or technology they are working with. Although we don't have any survey data now, we are working to test it with the public and get feedback on its effectiveness.</a:t>
            </a:r>
            <a:endParaRPr lang="en-US" sz="2200" b="1" dirty="0">
              <a:latin typeface="Times New Roman" panose="02020603050405020304" pitchFamily="18" charset="0"/>
              <a:cs typeface="Times New Roman" panose="02020603050405020304" pitchFamily="18" charset="0"/>
            </a:endParaRPr>
          </a:p>
        </p:txBody>
      </p:sp>
      <p:sp>
        <p:nvSpPr>
          <p:cNvPr id="39" name="TextBox 18">
            <a:extLst>
              <a:ext uri="{FF2B5EF4-FFF2-40B4-BE49-F238E27FC236}">
                <a16:creationId xmlns:a16="http://schemas.microsoft.com/office/drawing/2014/main" id="{65266D9E-20F1-3444-889A-A1F0743E1F03}"/>
              </a:ext>
            </a:extLst>
          </p:cNvPr>
          <p:cNvSpPr txBox="1">
            <a:spLocks noChangeArrowheads="1"/>
          </p:cNvSpPr>
          <p:nvPr/>
        </p:nvSpPr>
        <p:spPr bwMode="auto">
          <a:xfrm>
            <a:off x="3317378" y="2688429"/>
            <a:ext cx="21254009" cy="5027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9900">
                <a:solidFill>
                  <a:schemeClr val="tx1"/>
                </a:solidFill>
                <a:latin typeface="Arial" charset="0"/>
                <a:ea typeface="ＭＳ Ｐゴシック" charset="0"/>
                <a:cs typeface="ＭＳ Ｐゴシック" charset="0"/>
              </a:defRPr>
            </a:lvl1pPr>
            <a:lvl2pPr marL="742950" indent="-285750" eaLnBrk="0" hangingPunct="0">
              <a:defRPr sz="9900">
                <a:solidFill>
                  <a:schemeClr val="tx1"/>
                </a:solidFill>
                <a:latin typeface="Arial" charset="0"/>
                <a:ea typeface="ＭＳ Ｐゴシック" charset="0"/>
              </a:defRPr>
            </a:lvl2pPr>
            <a:lvl3pPr marL="1143000" indent="-228600" eaLnBrk="0" hangingPunct="0">
              <a:defRPr sz="9900">
                <a:solidFill>
                  <a:schemeClr val="tx1"/>
                </a:solidFill>
                <a:latin typeface="Arial" charset="0"/>
                <a:ea typeface="ＭＳ Ｐゴシック" charset="0"/>
              </a:defRPr>
            </a:lvl3pPr>
            <a:lvl4pPr marL="1600200" indent="-228600" eaLnBrk="0" hangingPunct="0">
              <a:defRPr sz="9900">
                <a:solidFill>
                  <a:schemeClr val="tx1"/>
                </a:solidFill>
                <a:latin typeface="Arial" charset="0"/>
                <a:ea typeface="ＭＳ Ｐゴシック" charset="0"/>
              </a:defRPr>
            </a:lvl4pPr>
            <a:lvl5pPr marL="2057400" indent="-228600" eaLnBrk="0" hangingPunct="0">
              <a:defRPr sz="9900">
                <a:solidFill>
                  <a:schemeClr val="tx1"/>
                </a:solidFill>
                <a:latin typeface="Arial" charset="0"/>
                <a:ea typeface="ＭＳ Ｐゴシック" charset="0"/>
              </a:defRPr>
            </a:lvl5pPr>
            <a:lvl6pPr marL="2514600" indent="-228600" defTabSz="2506663" eaLnBrk="0" fontAlgn="base" hangingPunct="0">
              <a:spcBef>
                <a:spcPct val="0"/>
              </a:spcBef>
              <a:spcAft>
                <a:spcPct val="0"/>
              </a:spcAft>
              <a:defRPr sz="9900">
                <a:solidFill>
                  <a:schemeClr val="tx1"/>
                </a:solidFill>
                <a:latin typeface="Arial" charset="0"/>
                <a:ea typeface="ＭＳ Ｐゴシック" charset="0"/>
              </a:defRPr>
            </a:lvl6pPr>
            <a:lvl7pPr marL="2971800" indent="-228600" defTabSz="2506663" eaLnBrk="0" fontAlgn="base" hangingPunct="0">
              <a:spcBef>
                <a:spcPct val="0"/>
              </a:spcBef>
              <a:spcAft>
                <a:spcPct val="0"/>
              </a:spcAft>
              <a:defRPr sz="9900">
                <a:solidFill>
                  <a:schemeClr val="tx1"/>
                </a:solidFill>
                <a:latin typeface="Arial" charset="0"/>
                <a:ea typeface="ＭＳ Ｐゴシック" charset="0"/>
              </a:defRPr>
            </a:lvl7pPr>
            <a:lvl8pPr marL="3429000" indent="-228600" defTabSz="2506663" eaLnBrk="0" fontAlgn="base" hangingPunct="0">
              <a:spcBef>
                <a:spcPct val="0"/>
              </a:spcBef>
              <a:spcAft>
                <a:spcPct val="0"/>
              </a:spcAft>
              <a:defRPr sz="9900">
                <a:solidFill>
                  <a:schemeClr val="tx1"/>
                </a:solidFill>
                <a:latin typeface="Arial" charset="0"/>
                <a:ea typeface="ＭＳ Ｐゴシック" charset="0"/>
              </a:defRPr>
            </a:lvl8pPr>
            <a:lvl9pPr marL="3886200" indent="-228600" defTabSz="2506663" eaLnBrk="0" fontAlgn="base" hangingPunct="0">
              <a:spcBef>
                <a:spcPct val="0"/>
              </a:spcBef>
              <a:spcAft>
                <a:spcPct val="0"/>
              </a:spcAft>
              <a:defRPr sz="9900">
                <a:solidFill>
                  <a:schemeClr val="tx1"/>
                </a:solidFill>
                <a:latin typeface="Arial" charset="0"/>
                <a:ea typeface="ＭＳ Ｐゴシック" charset="0"/>
              </a:defRPr>
            </a:lvl9pPr>
          </a:lstStyle>
          <a:p>
            <a:r>
              <a:rPr lang="en-US" sz="2667" dirty="0">
                <a:solidFill>
                  <a:schemeClr val="bg1"/>
                </a:solidFill>
                <a:latin typeface="Times New Roman" panose="02020603050405020304" pitchFamily="18" charset="0"/>
                <a:cs typeface="Times New Roman" panose="02020603050405020304" pitchFamily="18" charset="0"/>
              </a:rPr>
              <a:t>College of Information Science and Technology</a:t>
            </a:r>
          </a:p>
        </p:txBody>
      </p:sp>
      <p:cxnSp>
        <p:nvCxnSpPr>
          <p:cNvPr id="43" name="Straight Connector 42">
            <a:extLst>
              <a:ext uri="{FF2B5EF4-FFF2-40B4-BE49-F238E27FC236}">
                <a16:creationId xmlns:a16="http://schemas.microsoft.com/office/drawing/2014/main" id="{290B9F4F-3EA5-EF4F-97B7-422294CF86E6}"/>
              </a:ext>
            </a:extLst>
          </p:cNvPr>
          <p:cNvCxnSpPr>
            <a:cxnSpLocks/>
          </p:cNvCxnSpPr>
          <p:nvPr/>
        </p:nvCxnSpPr>
        <p:spPr>
          <a:xfrm>
            <a:off x="16703141" y="12740907"/>
            <a:ext cx="6600179" cy="0"/>
          </a:xfrm>
          <a:prstGeom prst="line">
            <a:avLst/>
          </a:prstGeom>
          <a:ln w="63500">
            <a:solidFill>
              <a:schemeClr val="bg2"/>
            </a:solidFill>
          </a:ln>
        </p:spPr>
        <p:style>
          <a:lnRef idx="1">
            <a:schemeClr val="accent1"/>
          </a:lnRef>
          <a:fillRef idx="0">
            <a:schemeClr val="accent1"/>
          </a:fillRef>
          <a:effectRef idx="0">
            <a:schemeClr val="accent1"/>
          </a:effectRef>
          <a:fontRef idx="minor">
            <a:schemeClr val="tx1"/>
          </a:fontRef>
        </p:style>
      </p:cxnSp>
      <p:sp>
        <p:nvSpPr>
          <p:cNvPr id="48" name="TextBox 18">
            <a:extLst>
              <a:ext uri="{FF2B5EF4-FFF2-40B4-BE49-F238E27FC236}">
                <a16:creationId xmlns:a16="http://schemas.microsoft.com/office/drawing/2014/main" id="{1D5790DD-A2C3-EA4A-8914-802E2259A9A2}"/>
              </a:ext>
            </a:extLst>
          </p:cNvPr>
          <p:cNvSpPr txBox="1">
            <a:spLocks noChangeArrowheads="1"/>
          </p:cNvSpPr>
          <p:nvPr/>
        </p:nvSpPr>
        <p:spPr bwMode="auto">
          <a:xfrm>
            <a:off x="24864156" y="9271210"/>
            <a:ext cx="6437632" cy="144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anchor="t">
            <a:spAutoFit/>
          </a:bodyPr>
          <a:lstStyle>
            <a:lvl1pPr eaLnBrk="0" hangingPunct="0">
              <a:defRPr sz="9900">
                <a:solidFill>
                  <a:schemeClr val="tx1"/>
                </a:solidFill>
                <a:latin typeface="Arial" charset="0"/>
                <a:ea typeface="ＭＳ Ｐゴシック" charset="0"/>
                <a:cs typeface="ＭＳ Ｐゴシック" charset="0"/>
              </a:defRPr>
            </a:lvl1pPr>
            <a:lvl2pPr marL="742950" indent="-285750" eaLnBrk="0" hangingPunct="0">
              <a:defRPr sz="9900">
                <a:solidFill>
                  <a:schemeClr val="tx1"/>
                </a:solidFill>
                <a:latin typeface="Arial" charset="0"/>
                <a:ea typeface="ＭＳ Ｐゴシック" charset="0"/>
              </a:defRPr>
            </a:lvl2pPr>
            <a:lvl3pPr marL="1143000" indent="-228600" eaLnBrk="0" hangingPunct="0">
              <a:defRPr sz="9900">
                <a:solidFill>
                  <a:schemeClr val="tx1"/>
                </a:solidFill>
                <a:latin typeface="Arial" charset="0"/>
                <a:ea typeface="ＭＳ Ｐゴシック" charset="0"/>
              </a:defRPr>
            </a:lvl3pPr>
            <a:lvl4pPr marL="1600200" indent="-228600" eaLnBrk="0" hangingPunct="0">
              <a:defRPr sz="9900">
                <a:solidFill>
                  <a:schemeClr val="tx1"/>
                </a:solidFill>
                <a:latin typeface="Arial" charset="0"/>
                <a:ea typeface="ＭＳ Ｐゴシック" charset="0"/>
              </a:defRPr>
            </a:lvl4pPr>
            <a:lvl5pPr marL="2057400" indent="-228600" eaLnBrk="0" hangingPunct="0">
              <a:defRPr sz="9900">
                <a:solidFill>
                  <a:schemeClr val="tx1"/>
                </a:solidFill>
                <a:latin typeface="Arial" charset="0"/>
                <a:ea typeface="ＭＳ Ｐゴシック" charset="0"/>
              </a:defRPr>
            </a:lvl5pPr>
            <a:lvl6pPr marL="2514600" indent="-228600" defTabSz="2506663" eaLnBrk="0" fontAlgn="base" hangingPunct="0">
              <a:spcBef>
                <a:spcPct val="0"/>
              </a:spcBef>
              <a:spcAft>
                <a:spcPct val="0"/>
              </a:spcAft>
              <a:defRPr sz="9900">
                <a:solidFill>
                  <a:schemeClr val="tx1"/>
                </a:solidFill>
                <a:latin typeface="Arial" charset="0"/>
                <a:ea typeface="ＭＳ Ｐゴシック" charset="0"/>
              </a:defRPr>
            </a:lvl6pPr>
            <a:lvl7pPr marL="2971800" indent="-228600" defTabSz="2506663" eaLnBrk="0" fontAlgn="base" hangingPunct="0">
              <a:spcBef>
                <a:spcPct val="0"/>
              </a:spcBef>
              <a:spcAft>
                <a:spcPct val="0"/>
              </a:spcAft>
              <a:defRPr sz="9900">
                <a:solidFill>
                  <a:schemeClr val="tx1"/>
                </a:solidFill>
                <a:latin typeface="Arial" charset="0"/>
                <a:ea typeface="ＭＳ Ｐゴシック" charset="0"/>
              </a:defRPr>
            </a:lvl7pPr>
            <a:lvl8pPr marL="3429000" indent="-228600" defTabSz="2506663" eaLnBrk="0" fontAlgn="base" hangingPunct="0">
              <a:spcBef>
                <a:spcPct val="0"/>
              </a:spcBef>
              <a:spcAft>
                <a:spcPct val="0"/>
              </a:spcAft>
              <a:defRPr sz="9900">
                <a:solidFill>
                  <a:schemeClr val="tx1"/>
                </a:solidFill>
                <a:latin typeface="Arial" charset="0"/>
                <a:ea typeface="ＭＳ Ｐゴシック" charset="0"/>
              </a:defRPr>
            </a:lvl8pPr>
            <a:lvl9pPr marL="3886200" indent="-228600" defTabSz="2506663" eaLnBrk="0" fontAlgn="base" hangingPunct="0">
              <a:spcBef>
                <a:spcPct val="0"/>
              </a:spcBef>
              <a:spcAft>
                <a:spcPct val="0"/>
              </a:spcAft>
              <a:defRPr sz="9900">
                <a:solidFill>
                  <a:schemeClr val="tx1"/>
                </a:solidFill>
                <a:latin typeface="Arial" charset="0"/>
                <a:ea typeface="ＭＳ Ｐゴシック" charset="0"/>
              </a:defRPr>
            </a:lvl9pPr>
          </a:lstStyle>
          <a:p>
            <a:pPr algn="just"/>
            <a:r>
              <a:rPr lang="en-US" sz="2200" dirty="0">
                <a:latin typeface="Times New Roman" panose="02020603050405020304" pitchFamily="18" charset="0"/>
                <a:ea typeface="Calibri"/>
                <a:cs typeface="Times New Roman" panose="02020603050405020304" pitchFamily="18" charset="0"/>
              </a:rPr>
              <a:t>This work is supported by the National Science Foundation under grant award # 2308741. We would also like to thank the University of Nebraska Omaha for hosting this REU.</a:t>
            </a:r>
            <a:endParaRPr lang="en-US" sz="2200" dirty="0">
              <a:latin typeface="Times New Roman" panose="02020603050405020304" pitchFamily="18" charset="0"/>
              <a:cs typeface="Times New Roman" panose="02020603050405020304" pitchFamily="18" charset="0"/>
            </a:endParaRPr>
          </a:p>
        </p:txBody>
      </p:sp>
      <p:cxnSp>
        <p:nvCxnSpPr>
          <p:cNvPr id="51" name="Straight Connector 50">
            <a:extLst>
              <a:ext uri="{FF2B5EF4-FFF2-40B4-BE49-F238E27FC236}">
                <a16:creationId xmlns:a16="http://schemas.microsoft.com/office/drawing/2014/main" id="{3173B6D4-2192-3646-9EC1-CAE4E6E7B834}"/>
              </a:ext>
            </a:extLst>
          </p:cNvPr>
          <p:cNvCxnSpPr/>
          <p:nvPr/>
        </p:nvCxnSpPr>
        <p:spPr>
          <a:xfrm flipV="1">
            <a:off x="25693034" y="537315"/>
            <a:ext cx="0" cy="2222177"/>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E3641204-320A-CE4B-B3C8-BFD775F039B6}"/>
              </a:ext>
            </a:extLst>
          </p:cNvPr>
          <p:cNvGrpSpPr/>
          <p:nvPr/>
        </p:nvGrpSpPr>
        <p:grpSpPr>
          <a:xfrm>
            <a:off x="24808024" y="7965650"/>
            <a:ext cx="6393213" cy="934661"/>
            <a:chOff x="11637323" y="17504228"/>
            <a:chExt cx="9589819" cy="1401992"/>
          </a:xfrm>
        </p:grpSpPr>
        <p:sp>
          <p:nvSpPr>
            <p:cNvPr id="53" name="TextBox 42">
              <a:extLst>
                <a:ext uri="{FF2B5EF4-FFF2-40B4-BE49-F238E27FC236}">
                  <a16:creationId xmlns:a16="http://schemas.microsoft.com/office/drawing/2014/main" id="{B5D69875-6B53-9C4D-B7FE-70410043AA4D}"/>
                </a:ext>
              </a:extLst>
            </p:cNvPr>
            <p:cNvSpPr txBox="1">
              <a:spLocks noChangeArrowheads="1"/>
            </p:cNvSpPr>
            <p:nvPr/>
          </p:nvSpPr>
          <p:spPr bwMode="auto">
            <a:xfrm>
              <a:off x="11637323" y="17844391"/>
              <a:ext cx="9106126" cy="10618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anchor="t">
              <a:spAutoFit/>
            </a:bodyPr>
            <a:lstStyle>
              <a:lvl1pPr eaLnBrk="0" hangingPunct="0">
                <a:defRPr sz="9900">
                  <a:solidFill>
                    <a:schemeClr val="tx1"/>
                  </a:solidFill>
                  <a:latin typeface="Arial" charset="0"/>
                  <a:ea typeface="ＭＳ Ｐゴシック" charset="0"/>
                  <a:cs typeface="ＭＳ Ｐゴシック" charset="0"/>
                </a:defRPr>
              </a:lvl1pPr>
              <a:lvl2pPr marL="742950" indent="-285750" eaLnBrk="0" hangingPunct="0">
                <a:defRPr sz="9900">
                  <a:solidFill>
                    <a:schemeClr val="tx1"/>
                  </a:solidFill>
                  <a:latin typeface="Arial" charset="0"/>
                  <a:ea typeface="ＭＳ Ｐゴシック" charset="0"/>
                </a:defRPr>
              </a:lvl2pPr>
              <a:lvl3pPr marL="1143000" indent="-228600" eaLnBrk="0" hangingPunct="0">
                <a:defRPr sz="9900">
                  <a:solidFill>
                    <a:schemeClr val="tx1"/>
                  </a:solidFill>
                  <a:latin typeface="Arial" charset="0"/>
                  <a:ea typeface="ＭＳ Ｐゴシック" charset="0"/>
                </a:defRPr>
              </a:lvl3pPr>
              <a:lvl4pPr marL="1600200" indent="-228600" eaLnBrk="0" hangingPunct="0">
                <a:defRPr sz="9900">
                  <a:solidFill>
                    <a:schemeClr val="tx1"/>
                  </a:solidFill>
                  <a:latin typeface="Arial" charset="0"/>
                  <a:ea typeface="ＭＳ Ｐゴシック" charset="0"/>
                </a:defRPr>
              </a:lvl4pPr>
              <a:lvl5pPr marL="2057400" indent="-228600" eaLnBrk="0" hangingPunct="0">
                <a:defRPr sz="9900">
                  <a:solidFill>
                    <a:schemeClr val="tx1"/>
                  </a:solidFill>
                  <a:latin typeface="Arial" charset="0"/>
                  <a:ea typeface="ＭＳ Ｐゴシック" charset="0"/>
                </a:defRPr>
              </a:lvl5pPr>
              <a:lvl6pPr marL="2514600" indent="-228600" defTabSz="2506663" eaLnBrk="0" fontAlgn="base" hangingPunct="0">
                <a:spcBef>
                  <a:spcPct val="0"/>
                </a:spcBef>
                <a:spcAft>
                  <a:spcPct val="0"/>
                </a:spcAft>
                <a:defRPr sz="9900">
                  <a:solidFill>
                    <a:schemeClr val="tx1"/>
                  </a:solidFill>
                  <a:latin typeface="Arial" charset="0"/>
                  <a:ea typeface="ＭＳ Ｐゴシック" charset="0"/>
                </a:defRPr>
              </a:lvl6pPr>
              <a:lvl7pPr marL="2971800" indent="-228600" defTabSz="2506663" eaLnBrk="0" fontAlgn="base" hangingPunct="0">
                <a:spcBef>
                  <a:spcPct val="0"/>
                </a:spcBef>
                <a:spcAft>
                  <a:spcPct val="0"/>
                </a:spcAft>
                <a:defRPr sz="9900">
                  <a:solidFill>
                    <a:schemeClr val="tx1"/>
                  </a:solidFill>
                  <a:latin typeface="Arial" charset="0"/>
                  <a:ea typeface="ＭＳ Ｐゴシック" charset="0"/>
                </a:defRPr>
              </a:lvl7pPr>
              <a:lvl8pPr marL="3429000" indent="-228600" defTabSz="2506663" eaLnBrk="0" fontAlgn="base" hangingPunct="0">
                <a:spcBef>
                  <a:spcPct val="0"/>
                </a:spcBef>
                <a:spcAft>
                  <a:spcPct val="0"/>
                </a:spcAft>
                <a:defRPr sz="9900">
                  <a:solidFill>
                    <a:schemeClr val="tx1"/>
                  </a:solidFill>
                  <a:latin typeface="Arial" charset="0"/>
                  <a:ea typeface="ＭＳ Ｐゴシック" charset="0"/>
                </a:defRPr>
              </a:lvl8pPr>
              <a:lvl9pPr marL="3886200" indent="-228600" defTabSz="2506663" eaLnBrk="0" fontAlgn="base" hangingPunct="0">
                <a:spcBef>
                  <a:spcPct val="0"/>
                </a:spcBef>
                <a:spcAft>
                  <a:spcPct val="0"/>
                </a:spcAft>
                <a:defRPr sz="9900">
                  <a:solidFill>
                    <a:schemeClr val="tx1"/>
                  </a:solidFill>
                  <a:latin typeface="Arial" charset="0"/>
                  <a:ea typeface="ＭＳ Ｐゴシック" charset="0"/>
                </a:defRPr>
              </a:lvl9pPr>
            </a:lstStyle>
            <a:p>
              <a:pPr eaLnBrk="1" hangingPunct="1"/>
              <a:r>
                <a:rPr lang="en-US" sz="4000" b="1" dirty="0">
                  <a:solidFill>
                    <a:srgbClr val="D71920"/>
                  </a:solidFill>
                  <a:latin typeface="Arial"/>
                  <a:ea typeface="ＭＳ Ｐゴシック"/>
                  <a:cs typeface="Arial"/>
                </a:rPr>
                <a:t>Acknowledgements</a:t>
              </a:r>
            </a:p>
          </p:txBody>
        </p:sp>
        <p:cxnSp>
          <p:nvCxnSpPr>
            <p:cNvPr id="54" name="Straight Connector 53">
              <a:extLst>
                <a:ext uri="{FF2B5EF4-FFF2-40B4-BE49-F238E27FC236}">
                  <a16:creationId xmlns:a16="http://schemas.microsoft.com/office/drawing/2014/main" id="{3AB05ABD-698E-8E49-9B56-4B74CDADE9D2}"/>
                </a:ext>
              </a:extLst>
            </p:cNvPr>
            <p:cNvCxnSpPr/>
            <p:nvPr/>
          </p:nvCxnSpPr>
          <p:spPr>
            <a:xfrm>
              <a:off x="12121017" y="17504228"/>
              <a:ext cx="9106125" cy="0"/>
            </a:xfrm>
            <a:prstGeom prst="line">
              <a:avLst/>
            </a:prstGeom>
            <a:ln w="635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59" name="TextBox 42">
            <a:extLst>
              <a:ext uri="{FF2B5EF4-FFF2-40B4-BE49-F238E27FC236}">
                <a16:creationId xmlns:a16="http://schemas.microsoft.com/office/drawing/2014/main" id="{2C0C01E7-C8C8-0E48-B30E-D89D5FB8CFFF}"/>
              </a:ext>
            </a:extLst>
          </p:cNvPr>
          <p:cNvSpPr txBox="1">
            <a:spLocks noChangeArrowheads="1"/>
          </p:cNvSpPr>
          <p:nvPr/>
        </p:nvSpPr>
        <p:spPr bwMode="auto">
          <a:xfrm>
            <a:off x="24864156" y="15867505"/>
            <a:ext cx="5256499"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anchor="t">
            <a:spAutoFit/>
          </a:bodyPr>
          <a:lstStyle>
            <a:lvl1pPr eaLnBrk="0" hangingPunct="0">
              <a:defRPr sz="9900">
                <a:solidFill>
                  <a:schemeClr val="tx1"/>
                </a:solidFill>
                <a:latin typeface="Arial" charset="0"/>
                <a:ea typeface="ＭＳ Ｐゴシック" charset="0"/>
                <a:cs typeface="ＭＳ Ｐゴシック" charset="0"/>
              </a:defRPr>
            </a:lvl1pPr>
            <a:lvl2pPr marL="742950" indent="-285750" eaLnBrk="0" hangingPunct="0">
              <a:defRPr sz="9900">
                <a:solidFill>
                  <a:schemeClr val="tx1"/>
                </a:solidFill>
                <a:latin typeface="Arial" charset="0"/>
                <a:ea typeface="ＭＳ Ｐゴシック" charset="0"/>
              </a:defRPr>
            </a:lvl2pPr>
            <a:lvl3pPr marL="1143000" indent="-228600" eaLnBrk="0" hangingPunct="0">
              <a:defRPr sz="9900">
                <a:solidFill>
                  <a:schemeClr val="tx1"/>
                </a:solidFill>
                <a:latin typeface="Arial" charset="0"/>
                <a:ea typeface="ＭＳ Ｐゴシック" charset="0"/>
              </a:defRPr>
            </a:lvl3pPr>
            <a:lvl4pPr marL="1600200" indent="-228600" eaLnBrk="0" hangingPunct="0">
              <a:defRPr sz="9900">
                <a:solidFill>
                  <a:schemeClr val="tx1"/>
                </a:solidFill>
                <a:latin typeface="Arial" charset="0"/>
                <a:ea typeface="ＭＳ Ｐゴシック" charset="0"/>
              </a:defRPr>
            </a:lvl4pPr>
            <a:lvl5pPr marL="2057400" indent="-228600" eaLnBrk="0" hangingPunct="0">
              <a:defRPr sz="9900">
                <a:solidFill>
                  <a:schemeClr val="tx1"/>
                </a:solidFill>
                <a:latin typeface="Arial" charset="0"/>
                <a:ea typeface="ＭＳ Ｐゴシック" charset="0"/>
              </a:defRPr>
            </a:lvl5pPr>
            <a:lvl6pPr marL="2514600" indent="-228600" defTabSz="2506663" eaLnBrk="0" fontAlgn="base" hangingPunct="0">
              <a:spcBef>
                <a:spcPct val="0"/>
              </a:spcBef>
              <a:spcAft>
                <a:spcPct val="0"/>
              </a:spcAft>
              <a:defRPr sz="9900">
                <a:solidFill>
                  <a:schemeClr val="tx1"/>
                </a:solidFill>
                <a:latin typeface="Arial" charset="0"/>
                <a:ea typeface="ＭＳ Ｐゴシック" charset="0"/>
              </a:defRPr>
            </a:lvl6pPr>
            <a:lvl7pPr marL="2971800" indent="-228600" defTabSz="2506663" eaLnBrk="0" fontAlgn="base" hangingPunct="0">
              <a:spcBef>
                <a:spcPct val="0"/>
              </a:spcBef>
              <a:spcAft>
                <a:spcPct val="0"/>
              </a:spcAft>
              <a:defRPr sz="9900">
                <a:solidFill>
                  <a:schemeClr val="tx1"/>
                </a:solidFill>
                <a:latin typeface="Arial" charset="0"/>
                <a:ea typeface="ＭＳ Ｐゴシック" charset="0"/>
              </a:defRPr>
            </a:lvl7pPr>
            <a:lvl8pPr marL="3429000" indent="-228600" defTabSz="2506663" eaLnBrk="0" fontAlgn="base" hangingPunct="0">
              <a:spcBef>
                <a:spcPct val="0"/>
              </a:spcBef>
              <a:spcAft>
                <a:spcPct val="0"/>
              </a:spcAft>
              <a:defRPr sz="9900">
                <a:solidFill>
                  <a:schemeClr val="tx1"/>
                </a:solidFill>
                <a:latin typeface="Arial" charset="0"/>
                <a:ea typeface="ＭＳ Ｐゴシック" charset="0"/>
              </a:defRPr>
            </a:lvl8pPr>
            <a:lvl9pPr marL="3886200" indent="-228600" defTabSz="2506663" eaLnBrk="0" fontAlgn="base" hangingPunct="0">
              <a:spcBef>
                <a:spcPct val="0"/>
              </a:spcBef>
              <a:spcAft>
                <a:spcPct val="0"/>
              </a:spcAft>
              <a:defRPr sz="9900">
                <a:solidFill>
                  <a:schemeClr val="tx1"/>
                </a:solidFill>
                <a:latin typeface="Arial" charset="0"/>
                <a:ea typeface="ＭＳ Ｐゴシック" charset="0"/>
              </a:defRPr>
            </a:lvl9pPr>
          </a:lstStyle>
          <a:p>
            <a:pPr eaLnBrk="1" hangingPunct="1"/>
            <a:r>
              <a:rPr lang="en-US" sz="4000" b="1" dirty="0">
                <a:solidFill>
                  <a:srgbClr val="FF0000"/>
                </a:solidFill>
                <a:latin typeface="Arial"/>
                <a:ea typeface="ＭＳ Ｐゴシック"/>
                <a:cs typeface="Arial"/>
              </a:rPr>
              <a:t>Demo Video</a:t>
            </a:r>
          </a:p>
        </p:txBody>
      </p:sp>
      <p:sp>
        <p:nvSpPr>
          <p:cNvPr id="11" name="TextBox 10">
            <a:extLst>
              <a:ext uri="{FF2B5EF4-FFF2-40B4-BE49-F238E27FC236}">
                <a16:creationId xmlns:a16="http://schemas.microsoft.com/office/drawing/2014/main" id="{7E108774-D0C1-989B-EAC6-A72D5256EBF5}"/>
              </a:ext>
            </a:extLst>
          </p:cNvPr>
          <p:cNvSpPr txBox="1"/>
          <p:nvPr/>
        </p:nvSpPr>
        <p:spPr>
          <a:xfrm>
            <a:off x="36243491" y="2992582"/>
            <a:ext cx="184731" cy="369332"/>
          </a:xfrm>
          <a:prstGeom prst="rect">
            <a:avLst/>
          </a:prstGeom>
          <a:noFill/>
        </p:spPr>
        <p:txBody>
          <a:bodyPr wrap="none" rtlCol="0">
            <a:spAutoFit/>
          </a:bodyPr>
          <a:lstStyle/>
          <a:p>
            <a:endParaRPr lang="en-US"/>
          </a:p>
        </p:txBody>
      </p:sp>
      <p:pic>
        <p:nvPicPr>
          <p:cNvPr id="1026" name="Picture 2" descr="Android Studio 3.5.3 Stable ~ Software182 | Free Download Software Updates">
            <a:extLst>
              <a:ext uri="{FF2B5EF4-FFF2-40B4-BE49-F238E27FC236}">
                <a16:creationId xmlns:a16="http://schemas.microsoft.com/office/drawing/2014/main" id="{9DBAFED3-8EF9-E6D7-9513-218F0739BE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91702" y="11060738"/>
            <a:ext cx="1427018" cy="142701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ava Icon Png #245848 - Free Icons Library">
            <a:extLst>
              <a:ext uri="{FF2B5EF4-FFF2-40B4-BE49-F238E27FC236}">
                <a16:creationId xmlns:a16="http://schemas.microsoft.com/office/drawing/2014/main" id="{EDD38454-D959-0362-883B-A42B54CEE5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96183" y="7626579"/>
            <a:ext cx="1427018" cy="142701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ySQL Logo Png Transparent">
            <a:extLst>
              <a:ext uri="{FF2B5EF4-FFF2-40B4-BE49-F238E27FC236}">
                <a16:creationId xmlns:a16="http://schemas.microsoft.com/office/drawing/2014/main" id="{80720B9B-1028-3F56-E589-7F1D73FBBB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07053" y="9279425"/>
            <a:ext cx="1581943" cy="93079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pache Tomcat – Logos Download">
            <a:extLst>
              <a:ext uri="{FF2B5EF4-FFF2-40B4-BE49-F238E27FC236}">
                <a16:creationId xmlns:a16="http://schemas.microsoft.com/office/drawing/2014/main" id="{16EC109A-F952-60E8-AB82-4CFC00361D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72249" y="9279425"/>
            <a:ext cx="1995055" cy="108334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rso Cloud Architect &amp; Specialist - ITS ICT Piemonte">
            <a:extLst>
              <a:ext uri="{FF2B5EF4-FFF2-40B4-BE49-F238E27FC236}">
                <a16:creationId xmlns:a16="http://schemas.microsoft.com/office/drawing/2014/main" id="{FFEC4A3A-EA7C-BD0F-0E6B-55A9271D863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07684" y="9175601"/>
            <a:ext cx="1995055" cy="159604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3C937118-1617-F354-9BC4-A3ED2C829349}"/>
              </a:ext>
            </a:extLst>
          </p:cNvPr>
          <p:cNvPicPr>
            <a:picLocks noChangeAspect="1"/>
          </p:cNvPicPr>
          <p:nvPr/>
        </p:nvPicPr>
        <p:blipFill>
          <a:blip r:embed="rId8"/>
          <a:stretch>
            <a:fillRect/>
          </a:stretch>
        </p:blipFill>
        <p:spPr>
          <a:xfrm>
            <a:off x="8996292" y="15321362"/>
            <a:ext cx="4104174" cy="5388923"/>
          </a:xfrm>
          <a:prstGeom prst="rect">
            <a:avLst/>
          </a:prstGeom>
        </p:spPr>
      </p:pic>
      <p:sp>
        <p:nvSpPr>
          <p:cNvPr id="13" name="TextBox 12">
            <a:extLst>
              <a:ext uri="{FF2B5EF4-FFF2-40B4-BE49-F238E27FC236}">
                <a16:creationId xmlns:a16="http://schemas.microsoft.com/office/drawing/2014/main" id="{DD9FD0B9-C02A-4352-5FF1-E5AC2FCE4404}"/>
              </a:ext>
            </a:extLst>
          </p:cNvPr>
          <p:cNvSpPr txBox="1"/>
          <p:nvPr/>
        </p:nvSpPr>
        <p:spPr>
          <a:xfrm>
            <a:off x="9273783" y="20674159"/>
            <a:ext cx="6271818" cy="830997"/>
          </a:xfrm>
          <a:prstGeom prst="rect">
            <a:avLst/>
          </a:prstGeom>
          <a:noFill/>
        </p:spPr>
        <p:txBody>
          <a:bodyPr wrap="square" lIns="91440" tIns="45720" rIns="91440" bIns="45720" rtlCol="0" anchor="t">
            <a:spAutoFit/>
          </a:bodyPr>
          <a:lstStyle/>
          <a:p>
            <a:r>
              <a:rPr lang="en-AU" sz="2400" b="1" i="1" dirty="0">
                <a:latin typeface="Times New Roman" panose="02020603050405020304" pitchFamily="18" charset="0"/>
                <a:cs typeface="Times New Roman" panose="02020603050405020304" pitchFamily="18" charset="0"/>
              </a:rPr>
              <a:t>Figure 3: Main menu of mobile application, to select type of questionnaire</a:t>
            </a:r>
            <a:endParaRPr lang="en-US" sz="2400" b="1"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7F03507C-27BB-EAD7-FB31-C74C05C77972}"/>
              </a:ext>
            </a:extLst>
          </p:cNvPr>
          <p:cNvPicPr>
            <a:picLocks noChangeAspect="1"/>
          </p:cNvPicPr>
          <p:nvPr/>
        </p:nvPicPr>
        <p:blipFill>
          <a:blip r:embed="rId9"/>
          <a:stretch>
            <a:fillRect/>
          </a:stretch>
        </p:blipFill>
        <p:spPr>
          <a:xfrm>
            <a:off x="16917616" y="4828458"/>
            <a:ext cx="3596282" cy="5898689"/>
          </a:xfrm>
          <a:prstGeom prst="rect">
            <a:avLst/>
          </a:prstGeom>
        </p:spPr>
      </p:pic>
      <p:sp>
        <p:nvSpPr>
          <p:cNvPr id="16" name="TextBox 15">
            <a:extLst>
              <a:ext uri="{FF2B5EF4-FFF2-40B4-BE49-F238E27FC236}">
                <a16:creationId xmlns:a16="http://schemas.microsoft.com/office/drawing/2014/main" id="{65C6D209-7DB8-FC6C-19F7-234561A3663F}"/>
              </a:ext>
            </a:extLst>
          </p:cNvPr>
          <p:cNvSpPr txBox="1"/>
          <p:nvPr/>
        </p:nvSpPr>
        <p:spPr>
          <a:xfrm>
            <a:off x="16821404" y="11012432"/>
            <a:ext cx="3340950" cy="646331"/>
          </a:xfrm>
          <a:prstGeom prst="rect">
            <a:avLst/>
          </a:prstGeom>
          <a:noFill/>
        </p:spPr>
        <p:txBody>
          <a:bodyPr wrap="square" lIns="91440" tIns="45720" rIns="91440" bIns="45720" rtlCol="0" anchor="t">
            <a:spAutoFit/>
          </a:bodyPr>
          <a:lstStyle/>
          <a:p>
            <a:r>
              <a:rPr lang="en-AU" b="1" i="1" dirty="0">
                <a:latin typeface="Times New Roman" panose="02020603050405020304" pitchFamily="18" charset="0"/>
                <a:cs typeface="Times New Roman" panose="02020603050405020304" pitchFamily="18" charset="0"/>
              </a:rPr>
              <a:t>Figure 4: Example questionnaire for Browser Security</a:t>
            </a:r>
            <a:endParaRPr lang="en-US" b="1" dirty="0">
              <a:latin typeface="Times New Roman" panose="02020603050405020304" pitchFamily="18" charset="0"/>
              <a:cs typeface="Times New Roman" panose="02020603050405020304" pitchFamily="18" charset="0"/>
            </a:endParaRPr>
          </a:p>
        </p:txBody>
      </p:sp>
      <p:pic>
        <p:nvPicPr>
          <p:cNvPr id="23" name="Picture 22">
            <a:extLst>
              <a:ext uri="{FF2B5EF4-FFF2-40B4-BE49-F238E27FC236}">
                <a16:creationId xmlns:a16="http://schemas.microsoft.com/office/drawing/2014/main" id="{6C96B233-9A5C-5370-820B-2921A119E4C2}"/>
              </a:ext>
            </a:extLst>
          </p:cNvPr>
          <p:cNvPicPr>
            <a:picLocks noChangeAspect="1"/>
          </p:cNvPicPr>
          <p:nvPr/>
        </p:nvPicPr>
        <p:blipFill>
          <a:blip r:embed="rId10"/>
          <a:stretch>
            <a:fillRect/>
          </a:stretch>
        </p:blipFill>
        <p:spPr>
          <a:xfrm>
            <a:off x="16821404" y="12998255"/>
            <a:ext cx="4010267" cy="5707942"/>
          </a:xfrm>
          <a:prstGeom prst="rect">
            <a:avLst/>
          </a:prstGeom>
        </p:spPr>
      </p:pic>
      <p:sp>
        <p:nvSpPr>
          <p:cNvPr id="24" name="TextBox 23">
            <a:extLst>
              <a:ext uri="{FF2B5EF4-FFF2-40B4-BE49-F238E27FC236}">
                <a16:creationId xmlns:a16="http://schemas.microsoft.com/office/drawing/2014/main" id="{C52B2C13-85FA-67CF-C823-7A0BFB15AD29}"/>
              </a:ext>
            </a:extLst>
          </p:cNvPr>
          <p:cNvSpPr txBox="1"/>
          <p:nvPr/>
        </p:nvSpPr>
        <p:spPr>
          <a:xfrm>
            <a:off x="16821404" y="19146735"/>
            <a:ext cx="3697576" cy="923330"/>
          </a:xfrm>
          <a:prstGeom prst="rect">
            <a:avLst/>
          </a:prstGeom>
          <a:noFill/>
        </p:spPr>
        <p:txBody>
          <a:bodyPr wrap="square" lIns="91440" tIns="45720" rIns="91440" bIns="45720" rtlCol="0" anchor="t">
            <a:spAutoFit/>
          </a:bodyPr>
          <a:lstStyle/>
          <a:p>
            <a:r>
              <a:rPr lang="en-AU" b="1" i="1" dirty="0">
                <a:latin typeface="Times New Roman" panose="02020603050405020304" pitchFamily="18" charset="0"/>
                <a:cs typeface="Times New Roman" panose="02020603050405020304" pitchFamily="18" charset="0"/>
              </a:rPr>
              <a:t>Figure 5: Example recommendations for Browser Security questions</a:t>
            </a:r>
            <a:endParaRPr lang="en-US"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729A451-EF03-09F8-40F7-604F6734FA69}"/>
              </a:ext>
            </a:extLst>
          </p:cNvPr>
          <p:cNvSpPr txBox="1"/>
          <p:nvPr/>
        </p:nvSpPr>
        <p:spPr>
          <a:xfrm>
            <a:off x="9007831" y="13891433"/>
            <a:ext cx="6855621" cy="1938992"/>
          </a:xfrm>
          <a:prstGeom prst="rect">
            <a:avLst/>
          </a:prstGeom>
          <a:noFill/>
        </p:spPr>
        <p:txBody>
          <a:bodyPr wrap="square" lIns="91440" tIns="45720" rIns="91440" bIns="45720" rtlCol="0" anchor="t">
            <a:spAutoFit/>
          </a:bodyPr>
          <a:lstStyle/>
          <a:p>
            <a:pPr marL="342900" indent="-342900">
              <a:buFont typeface="Arial"/>
              <a:buChar char="•"/>
            </a:pPr>
            <a:r>
              <a:rPr lang="en-AU" sz="2400" dirty="0">
                <a:latin typeface="Times New Roman" panose="02020603050405020304" pitchFamily="18" charset="0"/>
                <a:ea typeface="Calibri"/>
                <a:cs typeface="Times New Roman" panose="02020603050405020304" pitchFamily="18" charset="0"/>
              </a:rPr>
              <a:t>Email Phishing, Browser Security, SMS Phishing and Network Security.</a:t>
            </a:r>
          </a:p>
          <a:p>
            <a:pPr marL="342900" indent="-342900">
              <a:buFont typeface="Arial"/>
              <a:buChar char="•"/>
            </a:pPr>
            <a:r>
              <a:rPr lang="en-AU" sz="2400" dirty="0">
                <a:latin typeface="Times New Roman" panose="02020603050405020304" pitchFamily="18" charset="0"/>
                <a:ea typeface="Calibri"/>
                <a:cs typeface="Times New Roman" panose="02020603050405020304" pitchFamily="18" charset="0"/>
              </a:rPr>
              <a:t>Broad + Narrow questions</a:t>
            </a:r>
          </a:p>
          <a:p>
            <a:pPr marL="342900" indent="-342900">
              <a:buFont typeface="Arial"/>
              <a:buChar char="•"/>
            </a:pPr>
            <a:r>
              <a:rPr lang="en-AU" sz="2400" dirty="0">
                <a:latin typeface="Times New Roman" panose="02020603050405020304" pitchFamily="18" charset="0"/>
                <a:ea typeface="Calibri"/>
                <a:cs typeface="Times New Roman" panose="02020603050405020304" pitchFamily="18" charset="0"/>
              </a:rPr>
              <a:t>Recommendations  + Phishing score</a:t>
            </a:r>
          </a:p>
          <a:p>
            <a:pPr marL="457200" indent="-457200">
              <a:buFontTx/>
              <a:buAutoNum type="arabicPeriod"/>
            </a:pPr>
            <a:endParaRPr lang="en-AU" sz="2400" dirty="0">
              <a:latin typeface="Times New Roman" panose="02020603050405020304" pitchFamily="18" charset="0"/>
              <a:ea typeface="Calibri"/>
              <a:cs typeface="Times New Roman" panose="02020603050405020304" pitchFamily="18" charset="0"/>
            </a:endParaRPr>
          </a:p>
        </p:txBody>
      </p:sp>
      <p:pic>
        <p:nvPicPr>
          <p:cNvPr id="14" name="Picture 16" descr="A qr code with a few black squares&#10;&#10;Description automatically generated">
            <a:extLst>
              <a:ext uri="{FF2B5EF4-FFF2-40B4-BE49-F238E27FC236}">
                <a16:creationId xmlns:a16="http://schemas.microsoft.com/office/drawing/2014/main" id="{7906CE06-499F-E5F3-22CE-3ECB58D61AD7}"/>
              </a:ext>
            </a:extLst>
          </p:cNvPr>
          <p:cNvPicPr>
            <a:picLocks noChangeAspect="1"/>
          </p:cNvPicPr>
          <p:nvPr/>
        </p:nvPicPr>
        <p:blipFill>
          <a:blip r:embed="rId11"/>
          <a:stretch>
            <a:fillRect/>
          </a:stretch>
        </p:blipFill>
        <p:spPr>
          <a:xfrm>
            <a:off x="27432690" y="16643788"/>
            <a:ext cx="2260370" cy="2278930"/>
          </a:xfrm>
          <a:prstGeom prst="rect">
            <a:avLst/>
          </a:prstGeom>
        </p:spPr>
      </p:pic>
      <p:sp>
        <p:nvSpPr>
          <p:cNvPr id="25" name="TextBox 24">
            <a:extLst>
              <a:ext uri="{FF2B5EF4-FFF2-40B4-BE49-F238E27FC236}">
                <a16:creationId xmlns:a16="http://schemas.microsoft.com/office/drawing/2014/main" id="{D2C5799E-8C04-DEB4-13DF-C1E0A2A02A44}"/>
              </a:ext>
            </a:extLst>
          </p:cNvPr>
          <p:cNvSpPr txBox="1"/>
          <p:nvPr/>
        </p:nvSpPr>
        <p:spPr>
          <a:xfrm>
            <a:off x="958045" y="14345487"/>
            <a:ext cx="482822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solidFill>
                  <a:srgbClr val="FF0000"/>
                </a:solidFill>
                <a:latin typeface="Arial"/>
                <a:cs typeface="Arial"/>
              </a:rPr>
              <a:t>Related Works</a:t>
            </a:r>
            <a:endParaRPr lang="en-US" sz="4000">
              <a:solidFill>
                <a:srgbClr val="FF0000"/>
              </a:solidFill>
            </a:endParaRPr>
          </a:p>
        </p:txBody>
      </p:sp>
      <p:sp>
        <p:nvSpPr>
          <p:cNvPr id="17" name="TextBox 16">
            <a:extLst>
              <a:ext uri="{FF2B5EF4-FFF2-40B4-BE49-F238E27FC236}">
                <a16:creationId xmlns:a16="http://schemas.microsoft.com/office/drawing/2014/main" id="{21411964-4199-F219-6822-F4255A2C4BC2}"/>
              </a:ext>
            </a:extLst>
          </p:cNvPr>
          <p:cNvSpPr txBox="1"/>
          <p:nvPr/>
        </p:nvSpPr>
        <p:spPr>
          <a:xfrm>
            <a:off x="24808024" y="10904711"/>
            <a:ext cx="643763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dirty="0">
                <a:solidFill>
                  <a:srgbClr val="FF0000"/>
                </a:solidFill>
                <a:ea typeface="Calibri"/>
                <a:cs typeface="Calibri"/>
              </a:rPr>
              <a:t>References</a:t>
            </a:r>
            <a:endParaRPr lang="en-US" sz="4000" b="1" dirty="0">
              <a:ea typeface="Calibri"/>
              <a:cs typeface="Calibri"/>
            </a:endParaRPr>
          </a:p>
        </p:txBody>
      </p:sp>
      <p:sp>
        <p:nvSpPr>
          <p:cNvPr id="26" name="TextBox 25">
            <a:extLst>
              <a:ext uri="{FF2B5EF4-FFF2-40B4-BE49-F238E27FC236}">
                <a16:creationId xmlns:a16="http://schemas.microsoft.com/office/drawing/2014/main" id="{F978FD03-02F5-4751-A6AC-2F80B136619F}"/>
              </a:ext>
            </a:extLst>
          </p:cNvPr>
          <p:cNvSpPr txBox="1"/>
          <p:nvPr/>
        </p:nvSpPr>
        <p:spPr>
          <a:xfrm>
            <a:off x="24828547" y="11603282"/>
            <a:ext cx="7238332"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latin typeface="Times New Roman" panose="02020603050405020304" pitchFamily="18" charset="0"/>
                <a:ea typeface="+mn-lt"/>
                <a:cs typeface="Times New Roman" panose="02020603050405020304" pitchFamily="18" charset="0"/>
              </a:rPr>
              <a:t>R. </a:t>
            </a:r>
            <a:r>
              <a:rPr lang="en-US" sz="2400" dirty="0" err="1">
                <a:latin typeface="Times New Roman" panose="02020603050405020304" pitchFamily="18" charset="0"/>
                <a:ea typeface="+mn-lt"/>
                <a:cs typeface="Times New Roman" panose="02020603050405020304" pitchFamily="18" charset="0"/>
              </a:rPr>
              <a:t>Zieni</a:t>
            </a:r>
            <a:r>
              <a:rPr lang="en-US" sz="2400" dirty="0">
                <a:latin typeface="Times New Roman" panose="02020603050405020304" pitchFamily="18" charset="0"/>
                <a:ea typeface="+mn-lt"/>
                <a:cs typeface="Times New Roman" panose="02020603050405020304" pitchFamily="18" charset="0"/>
              </a:rPr>
              <a:t>, L. </a:t>
            </a:r>
            <a:r>
              <a:rPr lang="en-US" sz="2400" dirty="0" err="1">
                <a:latin typeface="Times New Roman" panose="02020603050405020304" pitchFamily="18" charset="0"/>
                <a:ea typeface="+mn-lt"/>
                <a:cs typeface="Times New Roman" panose="02020603050405020304" pitchFamily="18" charset="0"/>
              </a:rPr>
              <a:t>Massari</a:t>
            </a:r>
            <a:r>
              <a:rPr lang="en-US" sz="2400" dirty="0">
                <a:latin typeface="Times New Roman" panose="02020603050405020304" pitchFamily="18" charset="0"/>
                <a:ea typeface="+mn-lt"/>
                <a:cs typeface="Times New Roman" panose="02020603050405020304" pitchFamily="18" charset="0"/>
              </a:rPr>
              <a:t> and M. C. </a:t>
            </a:r>
            <a:r>
              <a:rPr lang="en-US" sz="2400" dirty="0" err="1">
                <a:latin typeface="Times New Roman" panose="02020603050405020304" pitchFamily="18" charset="0"/>
                <a:ea typeface="+mn-lt"/>
                <a:cs typeface="Times New Roman" panose="02020603050405020304" pitchFamily="18" charset="0"/>
              </a:rPr>
              <a:t>Calzarossa</a:t>
            </a:r>
            <a:r>
              <a:rPr lang="en-US" sz="2400" dirty="0">
                <a:latin typeface="Times New Roman" panose="02020603050405020304" pitchFamily="18" charset="0"/>
                <a:ea typeface="+mn-lt"/>
                <a:cs typeface="Times New Roman" panose="02020603050405020304" pitchFamily="18" charset="0"/>
              </a:rPr>
              <a:t>, "Phishing or Not Phishing? A Survey on the Detection of Phishing Websites," in </a:t>
            </a:r>
            <a:r>
              <a:rPr lang="en-US" sz="2400" i="1" dirty="0">
                <a:latin typeface="Times New Roman" panose="02020603050405020304" pitchFamily="18" charset="0"/>
                <a:ea typeface="+mn-lt"/>
                <a:cs typeface="Times New Roman" panose="02020603050405020304" pitchFamily="18" charset="0"/>
              </a:rPr>
              <a:t>IEEE Access</a:t>
            </a:r>
            <a:r>
              <a:rPr lang="en-US" sz="2400" dirty="0">
                <a:latin typeface="Times New Roman" panose="02020603050405020304" pitchFamily="18" charset="0"/>
                <a:ea typeface="+mn-lt"/>
                <a:cs typeface="Times New Roman" panose="02020603050405020304" pitchFamily="18" charset="0"/>
              </a:rPr>
              <a:t>, vol. 11, pp. 18499-18519, 2023, </a:t>
            </a:r>
            <a:r>
              <a:rPr lang="en-US" sz="2400" dirty="0" err="1">
                <a:latin typeface="Times New Roman" panose="02020603050405020304" pitchFamily="18" charset="0"/>
                <a:ea typeface="+mn-lt"/>
                <a:cs typeface="Times New Roman" panose="02020603050405020304" pitchFamily="18" charset="0"/>
              </a:rPr>
              <a:t>doi</a:t>
            </a:r>
            <a:r>
              <a:rPr lang="en-US" sz="2400" dirty="0">
                <a:latin typeface="Times New Roman" panose="02020603050405020304" pitchFamily="18" charset="0"/>
                <a:ea typeface="+mn-lt"/>
                <a:cs typeface="Times New Roman" panose="02020603050405020304" pitchFamily="18" charset="0"/>
              </a:rPr>
              <a:t>: 10.1109/ACCESS.2023.3247135.</a:t>
            </a:r>
          </a:p>
          <a:p>
            <a:pPr marL="342900" indent="-342900">
              <a:buFont typeface="Arial"/>
              <a:buChar char="•"/>
            </a:pPr>
            <a:r>
              <a:rPr lang="en-US" sz="2400" dirty="0">
                <a:latin typeface="Times New Roman" panose="02020603050405020304" pitchFamily="18" charset="0"/>
                <a:ea typeface="Calibri"/>
                <a:cs typeface="Times New Roman" panose="02020603050405020304" pitchFamily="18" charset="0"/>
              </a:rPr>
              <a:t>H. </a:t>
            </a:r>
            <a:r>
              <a:rPr lang="en-US" sz="2400" dirty="0" err="1">
                <a:latin typeface="Times New Roman" panose="02020603050405020304" pitchFamily="18" charset="0"/>
                <a:ea typeface="Calibri"/>
                <a:cs typeface="Times New Roman" panose="02020603050405020304" pitchFamily="18" charset="0"/>
              </a:rPr>
              <a:t>Abroshan</a:t>
            </a:r>
            <a:r>
              <a:rPr lang="en-US" sz="2400" dirty="0">
                <a:latin typeface="Times New Roman" panose="02020603050405020304" pitchFamily="18" charset="0"/>
                <a:ea typeface="Calibri"/>
                <a:cs typeface="Times New Roman" panose="02020603050405020304" pitchFamily="18" charset="0"/>
              </a:rPr>
              <a:t>, J. Devos, G. </a:t>
            </a:r>
            <a:r>
              <a:rPr lang="en-US" sz="2400" dirty="0" err="1">
                <a:latin typeface="Times New Roman" panose="02020603050405020304" pitchFamily="18" charset="0"/>
                <a:ea typeface="Calibri"/>
                <a:cs typeface="Times New Roman" panose="02020603050405020304" pitchFamily="18" charset="0"/>
              </a:rPr>
              <a:t>Poels</a:t>
            </a:r>
            <a:r>
              <a:rPr lang="en-US" sz="2400" dirty="0">
                <a:latin typeface="Times New Roman" panose="02020603050405020304" pitchFamily="18" charset="0"/>
                <a:ea typeface="Calibri"/>
                <a:cs typeface="Times New Roman" panose="02020603050405020304" pitchFamily="18" charset="0"/>
              </a:rPr>
              <a:t> and E. </a:t>
            </a:r>
            <a:r>
              <a:rPr lang="en-US" sz="2400" dirty="0" err="1">
                <a:latin typeface="Times New Roman" panose="02020603050405020304" pitchFamily="18" charset="0"/>
                <a:ea typeface="Calibri"/>
                <a:cs typeface="Times New Roman" panose="02020603050405020304" pitchFamily="18" charset="0"/>
              </a:rPr>
              <a:t>Laermans</a:t>
            </a:r>
            <a:r>
              <a:rPr lang="en-US" sz="2400" dirty="0">
                <a:latin typeface="Times New Roman" panose="02020603050405020304" pitchFamily="18" charset="0"/>
                <a:ea typeface="Calibri"/>
                <a:cs typeface="Times New Roman" panose="02020603050405020304" pitchFamily="18" charset="0"/>
              </a:rPr>
              <a:t>, "Phishing Happens Beyond Technology: The Effects of Human Behaviors and Demographics on Each Step of a Phishing Process," in </a:t>
            </a:r>
            <a:r>
              <a:rPr lang="en-US" sz="2400" i="1" dirty="0">
                <a:latin typeface="Times New Roman" panose="02020603050405020304" pitchFamily="18" charset="0"/>
                <a:ea typeface="Calibri"/>
                <a:cs typeface="Times New Roman" panose="02020603050405020304" pitchFamily="18" charset="0"/>
              </a:rPr>
              <a:t>IEEE Access</a:t>
            </a:r>
            <a:r>
              <a:rPr lang="en-US" sz="2400" dirty="0">
                <a:latin typeface="Times New Roman" panose="02020603050405020304" pitchFamily="18" charset="0"/>
                <a:ea typeface="Calibri"/>
                <a:cs typeface="Times New Roman" panose="02020603050405020304" pitchFamily="18" charset="0"/>
              </a:rPr>
              <a:t>, vol. 9, pp. 44928-44949, 2021, </a:t>
            </a:r>
            <a:r>
              <a:rPr lang="en-US" sz="2400" dirty="0" err="1">
                <a:latin typeface="Times New Roman" panose="02020603050405020304" pitchFamily="18" charset="0"/>
                <a:ea typeface="Calibri"/>
                <a:cs typeface="Times New Roman" panose="02020603050405020304" pitchFamily="18" charset="0"/>
              </a:rPr>
              <a:t>doi</a:t>
            </a:r>
            <a:r>
              <a:rPr lang="en-US" sz="2400" dirty="0">
                <a:latin typeface="Times New Roman" panose="02020603050405020304" pitchFamily="18" charset="0"/>
                <a:ea typeface="Calibri"/>
                <a:cs typeface="Times New Roman" panose="02020603050405020304" pitchFamily="18" charset="0"/>
              </a:rPr>
              <a:t>: 10.1109/ACCESS.2021.3066383.</a:t>
            </a:r>
          </a:p>
        </p:txBody>
      </p:sp>
      <p:pic>
        <p:nvPicPr>
          <p:cNvPr id="27" name="Picture 27" descr="A blue text on a black background&#10;&#10;Description automatically generated">
            <a:extLst>
              <a:ext uri="{FF2B5EF4-FFF2-40B4-BE49-F238E27FC236}">
                <a16:creationId xmlns:a16="http://schemas.microsoft.com/office/drawing/2014/main" id="{6830D086-4157-D8B2-027F-0A379416D01D}"/>
              </a:ext>
            </a:extLst>
          </p:cNvPr>
          <p:cNvPicPr>
            <a:picLocks noChangeAspect="1"/>
          </p:cNvPicPr>
          <p:nvPr/>
        </p:nvPicPr>
        <p:blipFill>
          <a:blip r:embed="rId12"/>
          <a:stretch>
            <a:fillRect/>
          </a:stretch>
        </p:blipFill>
        <p:spPr>
          <a:xfrm>
            <a:off x="1168515" y="15455669"/>
            <a:ext cx="6714792" cy="1163001"/>
          </a:xfrm>
          <a:prstGeom prst="rect">
            <a:avLst/>
          </a:prstGeom>
        </p:spPr>
      </p:pic>
      <p:pic>
        <p:nvPicPr>
          <p:cNvPr id="28" name="Picture 31" descr="A close-up of a logo&#10;&#10;Description automatically generated">
            <a:extLst>
              <a:ext uri="{FF2B5EF4-FFF2-40B4-BE49-F238E27FC236}">
                <a16:creationId xmlns:a16="http://schemas.microsoft.com/office/drawing/2014/main" id="{1AD4845B-8E93-A8AD-9E2C-431A6AE68E55}"/>
              </a:ext>
            </a:extLst>
          </p:cNvPr>
          <p:cNvPicPr>
            <a:picLocks noChangeAspect="1"/>
          </p:cNvPicPr>
          <p:nvPr/>
        </p:nvPicPr>
        <p:blipFill>
          <a:blip r:embed="rId13"/>
          <a:stretch>
            <a:fillRect/>
          </a:stretch>
        </p:blipFill>
        <p:spPr>
          <a:xfrm>
            <a:off x="1168515" y="18068250"/>
            <a:ext cx="6033311" cy="2400392"/>
          </a:xfrm>
          <a:prstGeom prst="rect">
            <a:avLst/>
          </a:prstGeom>
        </p:spPr>
      </p:pic>
      <p:sp>
        <p:nvSpPr>
          <p:cNvPr id="32" name="TextBox 31">
            <a:extLst>
              <a:ext uri="{FF2B5EF4-FFF2-40B4-BE49-F238E27FC236}">
                <a16:creationId xmlns:a16="http://schemas.microsoft.com/office/drawing/2014/main" id="{C7830777-C011-A4D9-D987-E9FB32F21669}"/>
              </a:ext>
            </a:extLst>
          </p:cNvPr>
          <p:cNvSpPr txBox="1"/>
          <p:nvPr/>
        </p:nvSpPr>
        <p:spPr>
          <a:xfrm>
            <a:off x="1168515" y="20583255"/>
            <a:ext cx="66108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panose="02020603050405020304" pitchFamily="18" charset="0"/>
                <a:cs typeface="Times New Roman" panose="02020603050405020304" pitchFamily="18" charset="0"/>
              </a:rPr>
              <a:t>Figure 2: Phishing Framework to test employees on awareness</a:t>
            </a:r>
          </a:p>
        </p:txBody>
      </p:sp>
      <p:sp>
        <p:nvSpPr>
          <p:cNvPr id="33" name="TextBox 32">
            <a:extLst>
              <a:ext uri="{FF2B5EF4-FFF2-40B4-BE49-F238E27FC236}">
                <a16:creationId xmlns:a16="http://schemas.microsoft.com/office/drawing/2014/main" id="{0446D305-8CC9-A11D-6791-CA7967EFA835}"/>
              </a:ext>
            </a:extLst>
          </p:cNvPr>
          <p:cNvSpPr txBox="1"/>
          <p:nvPr/>
        </p:nvSpPr>
        <p:spPr>
          <a:xfrm>
            <a:off x="997164" y="16733150"/>
            <a:ext cx="704522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panose="02020603050405020304" pitchFamily="18" charset="0"/>
                <a:ea typeface="Microsoft GothicNeo" panose="020B0503020000020004" pitchFamily="34" charset="-127"/>
                <a:cs typeface="Times New Roman" panose="02020603050405020304" pitchFamily="18" charset="0"/>
              </a:rPr>
              <a:t>Figure 1: </a:t>
            </a:r>
            <a:r>
              <a:rPr lang="en-US" b="1" dirty="0" err="1">
                <a:latin typeface="Times New Roman" panose="02020603050405020304" pitchFamily="18" charset="0"/>
                <a:ea typeface="Microsoft GothicNeo" panose="020B0503020000020004" pitchFamily="34" charset="-127"/>
                <a:cs typeface="Times New Roman" panose="02020603050405020304" pitchFamily="18" charset="0"/>
              </a:rPr>
              <a:t>PhishFort</a:t>
            </a:r>
            <a:r>
              <a:rPr lang="en-US" b="1" dirty="0">
                <a:latin typeface="Times New Roman" panose="02020603050405020304" pitchFamily="18" charset="0"/>
                <a:ea typeface="Microsoft GothicNeo" panose="020B0503020000020004" pitchFamily="34" charset="-127"/>
                <a:cs typeface="Times New Roman" panose="02020603050405020304" pitchFamily="18" charset="0"/>
              </a:rPr>
              <a:t> Runs an educational blog, product protects business infrastructure</a:t>
            </a:r>
          </a:p>
        </p:txBody>
      </p:sp>
      <p:sp>
        <p:nvSpPr>
          <p:cNvPr id="2" name="TextBox 1">
            <a:extLst>
              <a:ext uri="{FF2B5EF4-FFF2-40B4-BE49-F238E27FC236}">
                <a16:creationId xmlns:a16="http://schemas.microsoft.com/office/drawing/2014/main" id="{8CEF2D93-3ADC-49F4-B610-08261A240709}"/>
              </a:ext>
            </a:extLst>
          </p:cNvPr>
          <p:cNvSpPr txBox="1"/>
          <p:nvPr/>
        </p:nvSpPr>
        <p:spPr>
          <a:xfrm>
            <a:off x="20829255" y="4737885"/>
            <a:ext cx="3340950" cy="4893647"/>
          </a:xfrm>
          <a:prstGeom prst="rect">
            <a:avLst/>
          </a:prstGeom>
          <a:noFill/>
        </p:spPr>
        <p:txBody>
          <a:bodyPr wrap="square" lIns="91440" tIns="45720" rIns="91440" bIns="45720" rtlCol="0" anchor="t">
            <a:spAutoFit/>
          </a:bodyPr>
          <a:lstStyle/>
          <a:p>
            <a:r>
              <a:rPr lang="en-AU" sz="2400" dirty="0">
                <a:latin typeface="Times New Roman" panose="02020603050405020304" pitchFamily="18" charset="0"/>
                <a:cs typeface="Times New Roman" panose="02020603050405020304" pitchFamily="18" charset="0"/>
              </a:rPr>
              <a:t>- Use is asked a series of questions.</a:t>
            </a:r>
          </a:p>
          <a:p>
            <a:endParaRPr lang="en-AU"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Answers may vary depending on the user</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Only “Yes”, “No” or “Maybe” can be answered.</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When user selects “Maybe”, he/she provides more context</a:t>
            </a:r>
          </a:p>
        </p:txBody>
      </p:sp>
      <p:sp>
        <p:nvSpPr>
          <p:cNvPr id="8" name="TextBox 7">
            <a:extLst>
              <a:ext uri="{FF2B5EF4-FFF2-40B4-BE49-F238E27FC236}">
                <a16:creationId xmlns:a16="http://schemas.microsoft.com/office/drawing/2014/main" id="{19109613-BB40-9A15-2E31-4238A6413D72}"/>
              </a:ext>
            </a:extLst>
          </p:cNvPr>
          <p:cNvSpPr txBox="1"/>
          <p:nvPr/>
        </p:nvSpPr>
        <p:spPr>
          <a:xfrm>
            <a:off x="20831670" y="13311442"/>
            <a:ext cx="3210811" cy="4524315"/>
          </a:xfrm>
          <a:prstGeom prst="rect">
            <a:avLst/>
          </a:prstGeom>
          <a:noFill/>
        </p:spPr>
        <p:txBody>
          <a:bodyPr wrap="square" lIns="91440" tIns="45720" rIns="91440" bIns="45720" rtlCol="0" anchor="t">
            <a:spAutoFit/>
          </a:bodyPr>
          <a:lstStyle/>
          <a:p>
            <a:r>
              <a:rPr lang="en-US" sz="2400" dirty="0">
                <a:latin typeface="Times New Roman" panose="02020603050405020304" pitchFamily="18" charset="0"/>
                <a:cs typeface="Times New Roman" panose="02020603050405020304" pitchFamily="18" charset="0"/>
              </a:rPr>
              <a:t>- Answers determine the score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The higher the score, the riskier the inquiry</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The app also provides recommendations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Recommendations depend on answers with “Yes”</a:t>
            </a:r>
          </a:p>
        </p:txBody>
      </p:sp>
      <p:sp>
        <p:nvSpPr>
          <p:cNvPr id="34" name="TextBox 33">
            <a:extLst>
              <a:ext uri="{FF2B5EF4-FFF2-40B4-BE49-F238E27FC236}">
                <a16:creationId xmlns:a16="http://schemas.microsoft.com/office/drawing/2014/main" id="{8AB3A338-6F19-B923-5C6A-5CD002F2EBEA}"/>
              </a:ext>
            </a:extLst>
          </p:cNvPr>
          <p:cNvSpPr txBox="1"/>
          <p:nvPr/>
        </p:nvSpPr>
        <p:spPr>
          <a:xfrm>
            <a:off x="13100466" y="16013247"/>
            <a:ext cx="3210811" cy="3785652"/>
          </a:xfrm>
          <a:prstGeom prst="rect">
            <a:avLst/>
          </a:prstGeom>
          <a:noFill/>
        </p:spPr>
        <p:txBody>
          <a:bodyPr wrap="square" lIns="91440" tIns="45720" rIns="91440" bIns="45720" rtlCol="0" anchor="t">
            <a:spAutoFit/>
          </a:bodyPr>
          <a:lstStyle/>
          <a:p>
            <a:r>
              <a:rPr lang="en-US" sz="2400" dirty="0">
                <a:latin typeface="Times New Roman" panose="02020603050405020304" pitchFamily="18" charset="0"/>
                <a:cs typeface="Times New Roman" panose="02020603050405020304" pitchFamily="18" charset="0"/>
              </a:rPr>
              <a:t>- Cybersafe offers questionnaires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These questionnaires are for:</a:t>
            </a:r>
          </a:p>
          <a:p>
            <a:r>
              <a:rPr lang="en-US" sz="2400" dirty="0">
                <a:latin typeface="Times New Roman" panose="02020603050405020304" pitchFamily="18" charset="0"/>
                <a:cs typeface="Times New Roman" panose="02020603050405020304" pitchFamily="18" charset="0"/>
              </a:rPr>
              <a:t>	- Email Phishing</a:t>
            </a:r>
          </a:p>
          <a:p>
            <a:r>
              <a:rPr lang="en-US" sz="2400" dirty="0">
                <a:latin typeface="Times New Roman" panose="02020603050405020304" pitchFamily="18" charset="0"/>
                <a:cs typeface="Times New Roman" panose="02020603050405020304" pitchFamily="18" charset="0"/>
              </a:rPr>
              <a:t>	- Browsing Security</a:t>
            </a:r>
          </a:p>
          <a:p>
            <a:r>
              <a:rPr lang="en-US" sz="2400" dirty="0">
                <a:latin typeface="Times New Roman" panose="02020603050405020304" pitchFamily="18" charset="0"/>
                <a:cs typeface="Times New Roman" panose="02020603050405020304" pitchFamily="18" charset="0"/>
              </a:rPr>
              <a:t>	- SMS Phishing</a:t>
            </a:r>
          </a:p>
          <a:p>
            <a:r>
              <a:rPr lang="en-US" sz="2400" dirty="0">
                <a:latin typeface="Times New Roman" panose="02020603050405020304" pitchFamily="18" charset="0"/>
                <a:cs typeface="Times New Roman" panose="02020603050405020304" pitchFamily="18" charset="0"/>
              </a:rPr>
              <a:t>	- And Network 	Security</a:t>
            </a:r>
          </a:p>
        </p:txBody>
      </p:sp>
      <p:pic>
        <p:nvPicPr>
          <p:cNvPr id="40" name="Picture 39" descr="A logo of a globe in a gold circle&#10;&#10;Description automatically generated">
            <a:extLst>
              <a:ext uri="{FF2B5EF4-FFF2-40B4-BE49-F238E27FC236}">
                <a16:creationId xmlns:a16="http://schemas.microsoft.com/office/drawing/2014/main" id="{A55D8D3B-6F7D-8346-5248-77B9B2EC7B52}"/>
              </a:ext>
            </a:extLst>
          </p:cNvPr>
          <p:cNvPicPr>
            <a:picLocks noChangeAspect="1"/>
          </p:cNvPicPr>
          <p:nvPr/>
        </p:nvPicPr>
        <p:blipFill>
          <a:blip r:embed="rId14"/>
          <a:stretch>
            <a:fillRect/>
          </a:stretch>
        </p:blipFill>
        <p:spPr>
          <a:xfrm>
            <a:off x="30788653" y="360212"/>
            <a:ext cx="2069957" cy="2069957"/>
          </a:xfrm>
          <a:prstGeom prst="rect">
            <a:avLst/>
          </a:prstGeom>
        </p:spPr>
      </p:pic>
      <p:pic>
        <p:nvPicPr>
          <p:cNvPr id="42" name="Picture 41" descr="A logo with text on it&#10;&#10;Description automatically generated">
            <a:extLst>
              <a:ext uri="{FF2B5EF4-FFF2-40B4-BE49-F238E27FC236}">
                <a16:creationId xmlns:a16="http://schemas.microsoft.com/office/drawing/2014/main" id="{7A5B01B6-BC71-DF64-6555-BB2E4D334DCB}"/>
              </a:ext>
            </a:extLst>
          </p:cNvPr>
          <p:cNvPicPr>
            <a:picLocks noChangeAspect="1"/>
          </p:cNvPicPr>
          <p:nvPr/>
        </p:nvPicPr>
        <p:blipFill>
          <a:blip r:embed="rId15"/>
          <a:stretch>
            <a:fillRect/>
          </a:stretch>
        </p:blipFill>
        <p:spPr>
          <a:xfrm>
            <a:off x="25130487" y="19120831"/>
            <a:ext cx="2712912" cy="2712912"/>
          </a:xfrm>
          <a:prstGeom prst="rect">
            <a:avLst/>
          </a:prstGeom>
        </p:spPr>
      </p:pic>
    </p:spTree>
    <p:extLst>
      <p:ext uri="{BB962C8B-B14F-4D97-AF65-F5344CB8AC3E}">
        <p14:creationId xmlns:p14="http://schemas.microsoft.com/office/powerpoint/2010/main" val="19709998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ate xmlns="95982f6c-2172-479f-8b01-dd33fa6fbe04" xsi:nil="true"/>
    <TaxCatchAll xmlns="f6da95f1-0d27-4b84-83fb-450c771ae8a8" xsi:nil="true"/>
    <lcf76f155ced4ddcb4097134ff3c332f xmlns="95982f6c-2172-479f-8b01-dd33fa6fbe04">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3B4EE1ED631E14D85A24939D16C8936" ma:contentTypeVersion="17" ma:contentTypeDescription="Create a new document." ma:contentTypeScope="" ma:versionID="3c9f0ae40ce88278a4236e0066777ef1">
  <xsd:schema xmlns:xsd="http://www.w3.org/2001/XMLSchema" xmlns:xs="http://www.w3.org/2001/XMLSchema" xmlns:p="http://schemas.microsoft.com/office/2006/metadata/properties" xmlns:ns2="95982f6c-2172-479f-8b01-dd33fa6fbe04" xmlns:ns3="f6da95f1-0d27-4b84-83fb-450c771ae8a8" targetNamespace="http://schemas.microsoft.com/office/2006/metadata/properties" ma:root="true" ma:fieldsID="532c7ef573c9f9b6026ed4e032f91fb2" ns2:_="" ns3:_="">
    <xsd:import namespace="95982f6c-2172-479f-8b01-dd33fa6fbe04"/>
    <xsd:import namespace="f6da95f1-0d27-4b84-83fb-450c771ae8a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Location" minOccurs="0"/>
                <xsd:element ref="ns2:MediaLengthInSeconds" minOccurs="0"/>
                <xsd:element ref="ns2:lcf76f155ced4ddcb4097134ff3c332f" minOccurs="0"/>
                <xsd:element ref="ns3:TaxCatchAll" minOccurs="0"/>
                <xsd:element ref="ns2: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982f6c-2172-479f-8b01-dd33fa6fbe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f4d6df8f-d6bb-45dc-bd80-81c67b4c6360" ma:termSetId="09814cd3-568e-fe90-9814-8d621ff8fb84" ma:anchorId="fba54fb3-c3e1-fe81-a776-ca4b69148c4d" ma:open="true" ma:isKeyword="false">
      <xsd:complexType>
        <xsd:sequence>
          <xsd:element ref="pc:Terms" minOccurs="0" maxOccurs="1"/>
        </xsd:sequence>
      </xsd:complexType>
    </xsd:element>
    <xsd:element name="Date" ma:index="24" nillable="true" ma:displayName="Date" ma:format="DateOnly" ma:internalNam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f6da95f1-0d27-4b84-83fb-450c771ae8a8"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ed6fe789-349a-4a6f-9d8b-da5054f92718}" ma:internalName="TaxCatchAll" ma:showField="CatchAllData" ma:web="f6da95f1-0d27-4b84-83fb-450c771ae8a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40B079-DCDC-4152-8CA1-C79743DC4937}">
  <ds:schemaRefs>
    <ds:schemaRef ds:uri="http://schemas.microsoft.com/sharepoint/v3/contenttype/forms"/>
  </ds:schemaRefs>
</ds:datastoreItem>
</file>

<file path=customXml/itemProps2.xml><?xml version="1.0" encoding="utf-8"?>
<ds:datastoreItem xmlns:ds="http://schemas.openxmlformats.org/officeDocument/2006/customXml" ds:itemID="{41446E62-5977-4265-9915-0DB49DAAE71F}">
  <ds:schemaRefs>
    <ds:schemaRef ds:uri="http://purl.org/dc/dcmitype/"/>
    <ds:schemaRef ds:uri="http://schemas.microsoft.com/office/2006/documentManagement/types"/>
    <ds:schemaRef ds:uri="http://purl.org/dc/elements/1.1/"/>
    <ds:schemaRef ds:uri="f6da95f1-0d27-4b84-83fb-450c771ae8a8"/>
    <ds:schemaRef ds:uri="http://schemas.microsoft.com/office/infopath/2007/PartnerControls"/>
    <ds:schemaRef ds:uri="http://purl.org/dc/terms/"/>
    <ds:schemaRef ds:uri="http://www.w3.org/XML/1998/namespace"/>
    <ds:schemaRef ds:uri="http://schemas.openxmlformats.org/package/2006/metadata/core-properties"/>
    <ds:schemaRef ds:uri="95982f6c-2172-479f-8b01-dd33fa6fbe04"/>
    <ds:schemaRef ds:uri="http://schemas.microsoft.com/office/2006/metadata/properties"/>
  </ds:schemaRefs>
</ds:datastoreItem>
</file>

<file path=customXml/itemProps3.xml><?xml version="1.0" encoding="utf-8"?>
<ds:datastoreItem xmlns:ds="http://schemas.openxmlformats.org/officeDocument/2006/customXml" ds:itemID="{1620EEBC-EA0D-4486-9D22-3989AE2A9087}">
  <ds:schemaRefs>
    <ds:schemaRef ds:uri="95982f6c-2172-479f-8b01-dd33fa6fbe04"/>
    <ds:schemaRef ds:uri="f6da95f1-0d27-4b84-83fb-450c771ae8a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1268</TotalTime>
  <Words>556</Words>
  <Application>Microsoft Office PowerPoint</Application>
  <PresentationFormat>Custom</PresentationFormat>
  <Paragraphs>57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RESEARCH POSTER TEMPLATE</dc:title>
  <dc:creator>Angie Kennedy</dc:creator>
  <cp:lastModifiedBy>Carlos Roque</cp:lastModifiedBy>
  <cp:revision>133</cp:revision>
  <cp:lastPrinted>2023-07-19T03:47:58Z</cp:lastPrinted>
  <dcterms:created xsi:type="dcterms:W3CDTF">2020-12-14T23:09:42Z</dcterms:created>
  <dcterms:modified xsi:type="dcterms:W3CDTF">2023-07-20T00:02:52Z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0x01010053B4EE1ED631E14D85A24939D16C8936</vt:lpwstr>
  </property>
  <property fmtid="{D5CDD505-2E9C-101B-9397-08002B2CF9AE}" pid="3" name="MediaServiceImageTags">
    <vt:lpwstr/>
  </property>
</Properties>
</file>