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Libre Baskerville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LibreBaskerville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ibreBaskerville-italic.fntdata"/><Relationship Id="rId25" Type="http://schemas.openxmlformats.org/officeDocument/2006/relationships/font" Target="fonts/LibreBaskerville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bd3966a9d9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bd3966a9d9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bd3966a9d9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bd3966a9d9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bd3966a9d9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bd3966a9d9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bd3966a9d9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bd3966a9d9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bd3966a9d9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bd3966a9d9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bd3966a9d9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bd3966a9d9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bd3966a9d9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bd3966a9d9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bd3966a9d9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bd3966a9d9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bd3966a9d9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bd3966a9d9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1889362" y="548582"/>
            <a:ext cx="5134523" cy="3943210"/>
            <a:chOff x="2041700" y="2099250"/>
            <a:chExt cx="1083850" cy="832375"/>
          </a:xfrm>
        </p:grpSpPr>
        <p:sp>
          <p:nvSpPr>
            <p:cNvPr id="132" name="Google Shape;132;p13"/>
            <p:cNvSpPr/>
            <p:nvPr/>
          </p:nvSpPr>
          <p:spPr>
            <a:xfrm>
              <a:off x="2343475" y="2716100"/>
              <a:ext cx="33650" cy="77300"/>
            </a:xfrm>
            <a:custGeom>
              <a:rect b="b" l="l" r="r" t="t"/>
              <a:pathLst>
                <a:path extrusionOk="0" h="3092" w="1346">
                  <a:moveTo>
                    <a:pt x="866" y="0"/>
                  </a:moveTo>
                  <a:cubicBezTo>
                    <a:pt x="67" y="853"/>
                    <a:pt x="0" y="2159"/>
                    <a:pt x="693" y="3091"/>
                  </a:cubicBezTo>
                  <a:cubicBezTo>
                    <a:pt x="1066" y="2665"/>
                    <a:pt x="1279" y="2132"/>
                    <a:pt x="1346" y="1573"/>
                  </a:cubicBezTo>
                  <a:cubicBezTo>
                    <a:pt x="1346" y="1013"/>
                    <a:pt x="1186" y="467"/>
                    <a:pt x="866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2303175" y="2733075"/>
              <a:ext cx="46975" cy="63975"/>
            </a:xfrm>
            <a:custGeom>
              <a:rect b="b" l="l" r="r" t="t"/>
              <a:pathLst>
                <a:path extrusionOk="0" h="2559" w="1879">
                  <a:moveTo>
                    <a:pt x="40" y="1"/>
                  </a:moveTo>
                  <a:lnTo>
                    <a:pt x="40" y="1"/>
                  </a:lnTo>
                  <a:cubicBezTo>
                    <a:pt x="0" y="560"/>
                    <a:pt x="147" y="1120"/>
                    <a:pt x="440" y="1600"/>
                  </a:cubicBezTo>
                  <a:cubicBezTo>
                    <a:pt x="773" y="2039"/>
                    <a:pt x="1239" y="2386"/>
                    <a:pt x="1772" y="2559"/>
                  </a:cubicBezTo>
                  <a:cubicBezTo>
                    <a:pt x="1879" y="1400"/>
                    <a:pt x="1159" y="32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2392425" y="2793050"/>
              <a:ext cx="42000" cy="71950"/>
            </a:xfrm>
            <a:custGeom>
              <a:rect b="b" l="l" r="r" t="t"/>
              <a:pathLst>
                <a:path extrusionOk="0" h="2878" w="1680">
                  <a:moveTo>
                    <a:pt x="347" y="0"/>
                  </a:moveTo>
                  <a:cubicBezTo>
                    <a:pt x="1" y="1119"/>
                    <a:pt x="494" y="2318"/>
                    <a:pt x="1533" y="2878"/>
                  </a:cubicBezTo>
                  <a:cubicBezTo>
                    <a:pt x="1679" y="2332"/>
                    <a:pt x="1653" y="1759"/>
                    <a:pt x="1453" y="1226"/>
                  </a:cubicBezTo>
                  <a:cubicBezTo>
                    <a:pt x="1226" y="719"/>
                    <a:pt x="840" y="293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2353450" y="2833900"/>
              <a:ext cx="66650" cy="40575"/>
            </a:xfrm>
            <a:custGeom>
              <a:rect b="b" l="l" r="r" t="t"/>
              <a:pathLst>
                <a:path extrusionOk="0" h="1623" w="2666">
                  <a:moveTo>
                    <a:pt x="386" y="0"/>
                  </a:moveTo>
                  <a:cubicBezTo>
                    <a:pt x="258" y="0"/>
                    <a:pt x="130" y="10"/>
                    <a:pt x="1" y="31"/>
                  </a:cubicBezTo>
                  <a:cubicBezTo>
                    <a:pt x="214" y="551"/>
                    <a:pt x="574" y="991"/>
                    <a:pt x="1040" y="1297"/>
                  </a:cubicBezTo>
                  <a:cubicBezTo>
                    <a:pt x="1448" y="1512"/>
                    <a:pt x="1891" y="1623"/>
                    <a:pt x="2341" y="1623"/>
                  </a:cubicBezTo>
                  <a:cubicBezTo>
                    <a:pt x="2449" y="1623"/>
                    <a:pt x="2557" y="1616"/>
                    <a:pt x="2665" y="1603"/>
                  </a:cubicBezTo>
                  <a:cubicBezTo>
                    <a:pt x="2311" y="634"/>
                    <a:pt x="1389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2463375" y="28550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0" y="0"/>
                  </a:moveTo>
                  <a:lnTo>
                    <a:pt x="0" y="0"/>
                  </a:lnTo>
                  <a:cubicBezTo>
                    <a:pt x="80" y="1172"/>
                    <a:pt x="986" y="2105"/>
                    <a:pt x="2145" y="2225"/>
                  </a:cubicBezTo>
                  <a:cubicBezTo>
                    <a:pt x="2079" y="1679"/>
                    <a:pt x="1852" y="1146"/>
                    <a:pt x="1479" y="733"/>
                  </a:cubicBezTo>
                  <a:cubicBezTo>
                    <a:pt x="1066" y="346"/>
                    <a:pt x="547" y="9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2434400" y="2903000"/>
              <a:ext cx="76300" cy="28625"/>
            </a:xfrm>
            <a:custGeom>
              <a:rect b="b" l="l" r="r" t="t"/>
              <a:pathLst>
                <a:path extrusionOk="0" h="1145" w="3052">
                  <a:moveTo>
                    <a:pt x="1242" y="0"/>
                  </a:moveTo>
                  <a:cubicBezTo>
                    <a:pt x="817" y="0"/>
                    <a:pt x="388" y="113"/>
                    <a:pt x="0" y="345"/>
                  </a:cubicBezTo>
                  <a:cubicBezTo>
                    <a:pt x="387" y="745"/>
                    <a:pt x="893" y="1024"/>
                    <a:pt x="1439" y="1131"/>
                  </a:cubicBezTo>
                  <a:cubicBezTo>
                    <a:pt x="1532" y="1140"/>
                    <a:pt x="1626" y="1144"/>
                    <a:pt x="1719" y="1144"/>
                  </a:cubicBezTo>
                  <a:cubicBezTo>
                    <a:pt x="2183" y="1144"/>
                    <a:pt x="2641" y="1033"/>
                    <a:pt x="3051" y="811"/>
                  </a:cubicBezTo>
                  <a:cubicBezTo>
                    <a:pt x="2578" y="281"/>
                    <a:pt x="1915" y="0"/>
                    <a:pt x="1242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2301175" y="2640500"/>
              <a:ext cx="38325" cy="75300"/>
            </a:xfrm>
            <a:custGeom>
              <a:rect b="b" l="l" r="r" t="t"/>
              <a:pathLst>
                <a:path extrusionOk="0" h="3012" w="1533">
                  <a:moveTo>
                    <a:pt x="506" y="0"/>
                  </a:moveTo>
                  <a:lnTo>
                    <a:pt x="506" y="0"/>
                  </a:lnTo>
                  <a:cubicBezTo>
                    <a:pt x="0" y="1053"/>
                    <a:pt x="307" y="2318"/>
                    <a:pt x="1253" y="3011"/>
                  </a:cubicBezTo>
                  <a:cubicBezTo>
                    <a:pt x="1466" y="2492"/>
                    <a:pt x="1532" y="1932"/>
                    <a:pt x="1426" y="1372"/>
                  </a:cubicBezTo>
                  <a:cubicBezTo>
                    <a:pt x="1266" y="839"/>
                    <a:pt x="946" y="36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2797450" y="2716100"/>
              <a:ext cx="33650" cy="77300"/>
            </a:xfrm>
            <a:custGeom>
              <a:rect b="b" l="l" r="r" t="t"/>
              <a:pathLst>
                <a:path extrusionOk="0" h="3092" w="1346">
                  <a:moveTo>
                    <a:pt x="480" y="0"/>
                  </a:moveTo>
                  <a:cubicBezTo>
                    <a:pt x="160" y="467"/>
                    <a:pt x="0" y="1013"/>
                    <a:pt x="0" y="1573"/>
                  </a:cubicBezTo>
                  <a:cubicBezTo>
                    <a:pt x="54" y="2132"/>
                    <a:pt x="280" y="2665"/>
                    <a:pt x="653" y="3091"/>
                  </a:cubicBezTo>
                  <a:cubicBezTo>
                    <a:pt x="1346" y="2159"/>
                    <a:pt x="1279" y="853"/>
                    <a:pt x="480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2824100" y="2733075"/>
              <a:ext cx="47325" cy="63975"/>
            </a:xfrm>
            <a:custGeom>
              <a:rect b="b" l="l" r="r" t="t"/>
              <a:pathLst>
                <a:path extrusionOk="0" h="2559" w="1893">
                  <a:moveTo>
                    <a:pt x="1852" y="1"/>
                  </a:moveTo>
                  <a:cubicBezTo>
                    <a:pt x="733" y="321"/>
                    <a:pt x="0" y="1400"/>
                    <a:pt x="120" y="2559"/>
                  </a:cubicBezTo>
                  <a:cubicBezTo>
                    <a:pt x="653" y="2386"/>
                    <a:pt x="1119" y="2039"/>
                    <a:pt x="1452" y="1600"/>
                  </a:cubicBezTo>
                  <a:cubicBezTo>
                    <a:pt x="1745" y="1120"/>
                    <a:pt x="1892" y="560"/>
                    <a:pt x="1852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740150" y="2793050"/>
              <a:ext cx="42000" cy="71950"/>
            </a:xfrm>
            <a:custGeom>
              <a:rect b="b" l="l" r="r" t="t"/>
              <a:pathLst>
                <a:path extrusionOk="0" h="2878" w="1680">
                  <a:moveTo>
                    <a:pt x="1320" y="0"/>
                  </a:moveTo>
                  <a:cubicBezTo>
                    <a:pt x="840" y="293"/>
                    <a:pt x="454" y="719"/>
                    <a:pt x="214" y="1226"/>
                  </a:cubicBezTo>
                  <a:cubicBezTo>
                    <a:pt x="27" y="1759"/>
                    <a:pt x="1" y="2332"/>
                    <a:pt x="147" y="2878"/>
                  </a:cubicBezTo>
                  <a:cubicBezTo>
                    <a:pt x="1187" y="2318"/>
                    <a:pt x="1679" y="1119"/>
                    <a:pt x="1320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2754475" y="2833900"/>
              <a:ext cx="66650" cy="40575"/>
            </a:xfrm>
            <a:custGeom>
              <a:rect b="b" l="l" r="r" t="t"/>
              <a:pathLst>
                <a:path extrusionOk="0" h="1623" w="2666">
                  <a:moveTo>
                    <a:pt x="2280" y="0"/>
                  </a:moveTo>
                  <a:cubicBezTo>
                    <a:pt x="1277" y="0"/>
                    <a:pt x="355" y="634"/>
                    <a:pt x="1" y="1603"/>
                  </a:cubicBezTo>
                  <a:cubicBezTo>
                    <a:pt x="109" y="1616"/>
                    <a:pt x="218" y="1623"/>
                    <a:pt x="326" y="1623"/>
                  </a:cubicBezTo>
                  <a:cubicBezTo>
                    <a:pt x="775" y="1623"/>
                    <a:pt x="1218" y="1512"/>
                    <a:pt x="1626" y="1297"/>
                  </a:cubicBezTo>
                  <a:cubicBezTo>
                    <a:pt x="2092" y="991"/>
                    <a:pt x="2452" y="551"/>
                    <a:pt x="2665" y="31"/>
                  </a:cubicBezTo>
                  <a:cubicBezTo>
                    <a:pt x="2536" y="10"/>
                    <a:pt x="2408" y="0"/>
                    <a:pt x="2280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2657225" y="2855325"/>
              <a:ext cx="53975" cy="55300"/>
            </a:xfrm>
            <a:custGeom>
              <a:rect b="b" l="l" r="r" t="t"/>
              <a:pathLst>
                <a:path extrusionOk="0" h="2212" w="2159">
                  <a:moveTo>
                    <a:pt x="2159" y="0"/>
                  </a:moveTo>
                  <a:cubicBezTo>
                    <a:pt x="1599" y="80"/>
                    <a:pt x="1080" y="333"/>
                    <a:pt x="680" y="720"/>
                  </a:cubicBezTo>
                  <a:cubicBezTo>
                    <a:pt x="307" y="1133"/>
                    <a:pt x="67" y="1666"/>
                    <a:pt x="0" y="2212"/>
                  </a:cubicBezTo>
                  <a:cubicBezTo>
                    <a:pt x="1159" y="2092"/>
                    <a:pt x="2065" y="1159"/>
                    <a:pt x="2159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2663550" y="2902750"/>
              <a:ext cx="76975" cy="28875"/>
            </a:xfrm>
            <a:custGeom>
              <a:rect b="b" l="l" r="r" t="t"/>
              <a:pathLst>
                <a:path extrusionOk="0" h="1155" w="3079">
                  <a:moveTo>
                    <a:pt x="1819" y="1"/>
                  </a:moveTo>
                  <a:cubicBezTo>
                    <a:pt x="1144" y="1"/>
                    <a:pt x="480" y="284"/>
                    <a:pt x="1" y="821"/>
                  </a:cubicBezTo>
                  <a:cubicBezTo>
                    <a:pt x="422" y="1043"/>
                    <a:pt x="881" y="1154"/>
                    <a:pt x="1346" y="1154"/>
                  </a:cubicBezTo>
                  <a:cubicBezTo>
                    <a:pt x="1439" y="1154"/>
                    <a:pt x="1533" y="1150"/>
                    <a:pt x="1626" y="1141"/>
                  </a:cubicBezTo>
                  <a:cubicBezTo>
                    <a:pt x="2172" y="1034"/>
                    <a:pt x="2678" y="755"/>
                    <a:pt x="3078" y="355"/>
                  </a:cubicBezTo>
                  <a:cubicBezTo>
                    <a:pt x="2684" y="116"/>
                    <a:pt x="2249" y="1"/>
                    <a:pt x="1819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2835075" y="2640500"/>
              <a:ext cx="38000" cy="75300"/>
            </a:xfrm>
            <a:custGeom>
              <a:rect b="b" l="l" r="r" t="t"/>
              <a:pathLst>
                <a:path extrusionOk="0" h="3012" w="1520">
                  <a:moveTo>
                    <a:pt x="1013" y="0"/>
                  </a:moveTo>
                  <a:cubicBezTo>
                    <a:pt x="574" y="360"/>
                    <a:pt x="254" y="839"/>
                    <a:pt x="107" y="1372"/>
                  </a:cubicBezTo>
                  <a:cubicBezTo>
                    <a:pt x="1" y="1932"/>
                    <a:pt x="54" y="2505"/>
                    <a:pt x="281" y="3011"/>
                  </a:cubicBezTo>
                  <a:cubicBezTo>
                    <a:pt x="1213" y="2318"/>
                    <a:pt x="1520" y="1053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2304500" y="2099250"/>
              <a:ext cx="565575" cy="138925"/>
            </a:xfrm>
            <a:custGeom>
              <a:rect b="b" l="l" r="r" t="t"/>
              <a:pathLst>
                <a:path extrusionOk="0" h="5557" w="22623">
                  <a:moveTo>
                    <a:pt x="11218" y="0"/>
                  </a:moveTo>
                  <a:cubicBezTo>
                    <a:pt x="8714" y="0"/>
                    <a:pt x="6222" y="374"/>
                    <a:pt x="3824" y="1120"/>
                  </a:cubicBezTo>
                  <a:cubicBezTo>
                    <a:pt x="2265" y="1599"/>
                    <a:pt x="560" y="2052"/>
                    <a:pt x="560" y="2052"/>
                  </a:cubicBezTo>
                  <a:lnTo>
                    <a:pt x="560" y="2079"/>
                  </a:lnTo>
                  <a:cubicBezTo>
                    <a:pt x="440" y="2132"/>
                    <a:pt x="373" y="2172"/>
                    <a:pt x="373" y="2172"/>
                  </a:cubicBezTo>
                  <a:lnTo>
                    <a:pt x="347" y="2212"/>
                  </a:lnTo>
                  <a:cubicBezTo>
                    <a:pt x="347" y="2212"/>
                    <a:pt x="94" y="3331"/>
                    <a:pt x="0" y="5556"/>
                  </a:cubicBezTo>
                  <a:lnTo>
                    <a:pt x="22623" y="5556"/>
                  </a:lnTo>
                  <a:cubicBezTo>
                    <a:pt x="22529" y="3331"/>
                    <a:pt x="22276" y="2212"/>
                    <a:pt x="22276" y="2212"/>
                  </a:cubicBezTo>
                  <a:lnTo>
                    <a:pt x="22236" y="2145"/>
                  </a:lnTo>
                  <a:cubicBezTo>
                    <a:pt x="22236" y="2145"/>
                    <a:pt x="22170" y="2119"/>
                    <a:pt x="22050" y="2066"/>
                  </a:cubicBezTo>
                  <a:cubicBezTo>
                    <a:pt x="22050" y="2066"/>
                    <a:pt x="20345" y="1613"/>
                    <a:pt x="18786" y="1133"/>
                  </a:cubicBezTo>
                  <a:cubicBezTo>
                    <a:pt x="16401" y="387"/>
                    <a:pt x="13910" y="14"/>
                    <a:pt x="11405" y="14"/>
                  </a:cubicBezTo>
                  <a:cubicBezTo>
                    <a:pt x="11365" y="14"/>
                    <a:pt x="11338" y="0"/>
                    <a:pt x="11312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321825" y="2446300"/>
              <a:ext cx="530925" cy="411375"/>
            </a:xfrm>
            <a:custGeom>
              <a:rect b="b" l="l" r="r" t="t"/>
              <a:pathLst>
                <a:path extrusionOk="0" h="16455" w="21237">
                  <a:moveTo>
                    <a:pt x="0" y="1"/>
                  </a:moveTo>
                  <a:cubicBezTo>
                    <a:pt x="1159" y="5370"/>
                    <a:pt x="3997" y="11632"/>
                    <a:pt x="10565" y="16455"/>
                  </a:cubicBezTo>
                  <a:lnTo>
                    <a:pt x="10672" y="16455"/>
                  </a:lnTo>
                  <a:cubicBezTo>
                    <a:pt x="17240" y="11632"/>
                    <a:pt x="20078" y="5370"/>
                    <a:pt x="21237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260200" y="2131875"/>
              <a:ext cx="653850" cy="684500"/>
            </a:xfrm>
            <a:custGeom>
              <a:rect b="b" l="l" r="r" t="t"/>
              <a:pathLst>
                <a:path extrusionOk="0" h="27380" w="26154">
                  <a:moveTo>
                    <a:pt x="12864" y="1"/>
                  </a:moveTo>
                  <a:cubicBezTo>
                    <a:pt x="10642" y="1"/>
                    <a:pt x="8434" y="347"/>
                    <a:pt x="6316" y="1000"/>
                  </a:cubicBezTo>
                  <a:cubicBezTo>
                    <a:pt x="4903" y="1427"/>
                    <a:pt x="3358" y="1826"/>
                    <a:pt x="3358" y="1826"/>
                  </a:cubicBezTo>
                  <a:lnTo>
                    <a:pt x="3358" y="1840"/>
                  </a:lnTo>
                  <a:lnTo>
                    <a:pt x="3198" y="1920"/>
                  </a:lnTo>
                  <a:lnTo>
                    <a:pt x="3158" y="1986"/>
                  </a:lnTo>
                  <a:cubicBezTo>
                    <a:pt x="3158" y="1986"/>
                    <a:pt x="0" y="17800"/>
                    <a:pt x="13017" y="27380"/>
                  </a:cubicBezTo>
                  <a:lnTo>
                    <a:pt x="13124" y="27380"/>
                  </a:lnTo>
                  <a:cubicBezTo>
                    <a:pt x="26153" y="17800"/>
                    <a:pt x="22996" y="1986"/>
                    <a:pt x="22996" y="1986"/>
                  </a:cubicBezTo>
                  <a:lnTo>
                    <a:pt x="22956" y="1920"/>
                  </a:lnTo>
                  <a:lnTo>
                    <a:pt x="22796" y="1840"/>
                  </a:lnTo>
                  <a:lnTo>
                    <a:pt x="22796" y="1826"/>
                  </a:lnTo>
                  <a:cubicBezTo>
                    <a:pt x="22796" y="1826"/>
                    <a:pt x="21251" y="1413"/>
                    <a:pt x="19838" y="1000"/>
                  </a:cubicBezTo>
                  <a:cubicBezTo>
                    <a:pt x="17720" y="347"/>
                    <a:pt x="15512" y="1"/>
                    <a:pt x="13289" y="1"/>
                  </a:cubicBezTo>
                  <a:cubicBezTo>
                    <a:pt x="13247" y="1"/>
                    <a:pt x="13205" y="1"/>
                    <a:pt x="13164" y="1"/>
                  </a:cubicBezTo>
                  <a:lnTo>
                    <a:pt x="12990" y="1"/>
                  </a:lnTo>
                  <a:cubicBezTo>
                    <a:pt x="12948" y="1"/>
                    <a:pt x="12906" y="1"/>
                    <a:pt x="12864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041700" y="2251800"/>
              <a:ext cx="1083850" cy="171225"/>
            </a:xfrm>
            <a:custGeom>
              <a:rect b="b" l="l" r="r" t="t"/>
              <a:pathLst>
                <a:path extrusionOk="0" h="6849" w="43354">
                  <a:moveTo>
                    <a:pt x="1" y="0"/>
                  </a:moveTo>
                  <a:lnTo>
                    <a:pt x="1639" y="3544"/>
                  </a:lnTo>
                  <a:lnTo>
                    <a:pt x="1" y="6848"/>
                  </a:lnTo>
                  <a:lnTo>
                    <a:pt x="43353" y="6848"/>
                  </a:lnTo>
                  <a:lnTo>
                    <a:pt x="41728" y="3371"/>
                  </a:lnTo>
                  <a:lnTo>
                    <a:pt x="43353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2868050" y="2441325"/>
              <a:ext cx="60650" cy="30650"/>
            </a:xfrm>
            <a:custGeom>
              <a:rect b="b" l="l" r="r" t="t"/>
              <a:pathLst>
                <a:path extrusionOk="0" h="1226" w="2426">
                  <a:moveTo>
                    <a:pt x="467" y="0"/>
                  </a:moveTo>
                  <a:cubicBezTo>
                    <a:pt x="307" y="0"/>
                    <a:pt x="174" y="120"/>
                    <a:pt x="147" y="267"/>
                  </a:cubicBezTo>
                  <a:lnTo>
                    <a:pt x="1" y="1226"/>
                  </a:lnTo>
                  <a:lnTo>
                    <a:pt x="2426" y="1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868050" y="2441325"/>
              <a:ext cx="60650" cy="30650"/>
            </a:xfrm>
            <a:custGeom>
              <a:rect b="b" l="l" r="r" t="t"/>
              <a:pathLst>
                <a:path extrusionOk="0" fill="none" h="1226" w="2426">
                  <a:moveTo>
                    <a:pt x="1" y="1226"/>
                  </a:moveTo>
                  <a:lnTo>
                    <a:pt x="147" y="267"/>
                  </a:lnTo>
                  <a:cubicBezTo>
                    <a:pt x="174" y="120"/>
                    <a:pt x="307" y="0"/>
                    <a:pt x="467" y="0"/>
                  </a:cubicBezTo>
                  <a:lnTo>
                    <a:pt x="2426" y="13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miter lim="133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2243875" y="2441325"/>
              <a:ext cx="60650" cy="30650"/>
            </a:xfrm>
            <a:custGeom>
              <a:rect b="b" l="l" r="r" t="t"/>
              <a:pathLst>
                <a:path extrusionOk="0" h="1226" w="2426">
                  <a:moveTo>
                    <a:pt x="1959" y="0"/>
                  </a:moveTo>
                  <a:lnTo>
                    <a:pt x="1" y="13"/>
                  </a:lnTo>
                  <a:lnTo>
                    <a:pt x="2425" y="1226"/>
                  </a:lnTo>
                  <a:lnTo>
                    <a:pt x="2279" y="267"/>
                  </a:lnTo>
                  <a:cubicBezTo>
                    <a:pt x="2252" y="120"/>
                    <a:pt x="2119" y="0"/>
                    <a:pt x="195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2243875" y="2441325"/>
              <a:ext cx="60650" cy="30650"/>
            </a:xfrm>
            <a:custGeom>
              <a:rect b="b" l="l" r="r" t="t"/>
              <a:pathLst>
                <a:path extrusionOk="0" fill="none" h="1226" w="2426">
                  <a:moveTo>
                    <a:pt x="2425" y="1226"/>
                  </a:moveTo>
                  <a:lnTo>
                    <a:pt x="2279" y="267"/>
                  </a:lnTo>
                  <a:cubicBezTo>
                    <a:pt x="2252" y="120"/>
                    <a:pt x="2119" y="0"/>
                    <a:pt x="1959" y="0"/>
                  </a:cubicBezTo>
                  <a:lnTo>
                    <a:pt x="1" y="13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miter lim="133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3"/>
          <p:cNvSpPr txBox="1"/>
          <p:nvPr>
            <p:ph type="title"/>
          </p:nvPr>
        </p:nvSpPr>
        <p:spPr>
          <a:xfrm>
            <a:off x="1889375" y="1297400"/>
            <a:ext cx="51345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ibre Baskerville"/>
              <a:buNone/>
              <a:defRPr sz="36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ibre Baskerville"/>
              <a:buNone/>
              <a:defRPr sz="36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ibre Baskerville"/>
              <a:buNone/>
              <a:defRPr sz="36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ibre Baskerville"/>
              <a:buNone/>
              <a:defRPr sz="36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ibre Baskerville"/>
              <a:buNone/>
              <a:defRPr sz="36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ibre Baskerville"/>
              <a:buNone/>
              <a:defRPr sz="36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ibre Baskerville"/>
              <a:buNone/>
              <a:defRPr sz="36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ibre Baskerville"/>
              <a:buNone/>
              <a:defRPr sz="36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ibre Baskerville"/>
              <a:buNone/>
              <a:defRPr sz="36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5" name="Google Shape;155;p13"/>
          <p:cNvSpPr txBox="1"/>
          <p:nvPr>
            <p:ph hasCustomPrompt="1" idx="2" type="title"/>
          </p:nvPr>
        </p:nvSpPr>
        <p:spPr>
          <a:xfrm>
            <a:off x="3314700" y="2314575"/>
            <a:ext cx="2295600" cy="8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Libre Baskerville"/>
              <a:buNone/>
              <a:defRPr sz="60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/>
          <p:nvPr/>
        </p:nvSpPr>
        <p:spPr>
          <a:xfrm flipH="1">
            <a:off x="7662000" y="3667125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/>
          <p:nvPr/>
        </p:nvSpPr>
        <p:spPr>
          <a:xfrm flipH="1" rot="10800000">
            <a:off x="-42000" y="-39950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C27A">
            <a:alpha val="20090"/>
          </a:srgbClr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/>
          <p:nvPr/>
        </p:nvSpPr>
        <p:spPr>
          <a:xfrm rot="10800000">
            <a:off x="3957600" y="-21450"/>
            <a:ext cx="5186400" cy="5186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 txBox="1"/>
          <p:nvPr>
            <p:ph type="ctrTitle"/>
          </p:nvPr>
        </p:nvSpPr>
        <p:spPr>
          <a:xfrm>
            <a:off x="1133475" y="1091075"/>
            <a:ext cx="4710300" cy="2629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Font typeface="Libre Baskerville"/>
              <a:buNone/>
              <a:defRPr sz="43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4" name="Google Shape;164;p15"/>
          <p:cNvSpPr txBox="1"/>
          <p:nvPr>
            <p:ph idx="1" type="subTitle"/>
          </p:nvPr>
        </p:nvSpPr>
        <p:spPr>
          <a:xfrm>
            <a:off x="1133475" y="3602347"/>
            <a:ext cx="5318100" cy="731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None/>
              <a:defRPr sz="2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65" name="Google Shape;165;p15"/>
          <p:cNvCxnSpPr/>
          <p:nvPr/>
        </p:nvCxnSpPr>
        <p:spPr>
          <a:xfrm>
            <a:off x="7157225" y="718125"/>
            <a:ext cx="1264800" cy="1052700"/>
          </a:xfrm>
          <a:prstGeom prst="bentConnector3">
            <a:avLst>
              <a:gd fmla="val 100304" name="adj1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5"/>
          <p:cNvCxnSpPr/>
          <p:nvPr/>
        </p:nvCxnSpPr>
        <p:spPr>
          <a:xfrm>
            <a:off x="7699800" y="845775"/>
            <a:ext cx="590700" cy="454800"/>
          </a:xfrm>
          <a:prstGeom prst="bentConnector3">
            <a:avLst>
              <a:gd fmla="val 101308" name="adj1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5"/>
          <p:cNvSpPr/>
          <p:nvPr/>
        </p:nvSpPr>
        <p:spPr>
          <a:xfrm rot="742377">
            <a:off x="8403023" y="469869"/>
            <a:ext cx="86040" cy="199418"/>
          </a:xfrm>
          <a:custGeom>
            <a:rect b="b" l="l" r="r" t="t"/>
            <a:pathLst>
              <a:path extrusionOk="0" h="2999" w="1294">
                <a:moveTo>
                  <a:pt x="454" y="0"/>
                </a:moveTo>
                <a:cubicBezTo>
                  <a:pt x="161" y="453"/>
                  <a:pt x="1" y="986"/>
                  <a:pt x="1" y="1533"/>
                </a:cubicBezTo>
                <a:cubicBezTo>
                  <a:pt x="54" y="2066"/>
                  <a:pt x="267" y="2585"/>
                  <a:pt x="627" y="2998"/>
                </a:cubicBezTo>
                <a:cubicBezTo>
                  <a:pt x="1293" y="2092"/>
                  <a:pt x="1227" y="827"/>
                  <a:pt x="454" y="0"/>
                </a:cubicBezTo>
                <a:close/>
              </a:path>
            </a:pathLst>
          </a:custGeom>
          <a:noFill/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 rot="883712">
            <a:off x="8463941" y="552351"/>
            <a:ext cx="121415" cy="165701"/>
          </a:xfrm>
          <a:custGeom>
            <a:rect b="b" l="l" r="r" t="t"/>
            <a:pathLst>
              <a:path extrusionOk="0" h="2492" w="1826">
                <a:moveTo>
                  <a:pt x="1799" y="0"/>
                </a:moveTo>
                <a:cubicBezTo>
                  <a:pt x="706" y="307"/>
                  <a:pt x="0" y="1359"/>
                  <a:pt x="107" y="2492"/>
                </a:cubicBezTo>
                <a:cubicBezTo>
                  <a:pt x="626" y="2318"/>
                  <a:pt x="1079" y="1985"/>
                  <a:pt x="1399" y="1559"/>
                </a:cubicBezTo>
                <a:cubicBezTo>
                  <a:pt x="1692" y="1093"/>
                  <a:pt x="1825" y="547"/>
                  <a:pt x="1799" y="0"/>
                </a:cubicBezTo>
                <a:close/>
              </a:path>
            </a:pathLst>
          </a:custGeom>
          <a:noFill/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/>
          <p:nvPr/>
        </p:nvSpPr>
        <p:spPr>
          <a:xfrm rot="3517437">
            <a:off x="8514853" y="652530"/>
            <a:ext cx="121417" cy="165698"/>
          </a:xfrm>
          <a:custGeom>
            <a:rect b="b" l="l" r="r" t="t"/>
            <a:pathLst>
              <a:path extrusionOk="0" h="2492" w="1826">
                <a:moveTo>
                  <a:pt x="1799" y="0"/>
                </a:moveTo>
                <a:cubicBezTo>
                  <a:pt x="706" y="307"/>
                  <a:pt x="0" y="1359"/>
                  <a:pt x="107" y="2492"/>
                </a:cubicBezTo>
                <a:cubicBezTo>
                  <a:pt x="626" y="2318"/>
                  <a:pt x="1079" y="1985"/>
                  <a:pt x="1399" y="1559"/>
                </a:cubicBezTo>
                <a:cubicBezTo>
                  <a:pt x="1692" y="1093"/>
                  <a:pt x="1825" y="547"/>
                  <a:pt x="1799" y="0"/>
                </a:cubicBezTo>
                <a:close/>
              </a:path>
            </a:pathLst>
          </a:custGeom>
          <a:noFill/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-42000" y="3662400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6"/>
          <p:cNvGrpSpPr/>
          <p:nvPr/>
        </p:nvGrpSpPr>
        <p:grpSpPr>
          <a:xfrm>
            <a:off x="1889362" y="548582"/>
            <a:ext cx="5134523" cy="3943210"/>
            <a:chOff x="2041700" y="2099250"/>
            <a:chExt cx="1083850" cy="832375"/>
          </a:xfrm>
        </p:grpSpPr>
        <p:sp>
          <p:nvSpPr>
            <p:cNvPr id="173" name="Google Shape;173;p16"/>
            <p:cNvSpPr/>
            <p:nvPr/>
          </p:nvSpPr>
          <p:spPr>
            <a:xfrm>
              <a:off x="2343475" y="2716100"/>
              <a:ext cx="33650" cy="77300"/>
            </a:xfrm>
            <a:custGeom>
              <a:rect b="b" l="l" r="r" t="t"/>
              <a:pathLst>
                <a:path extrusionOk="0" h="3092" w="1346">
                  <a:moveTo>
                    <a:pt x="866" y="0"/>
                  </a:moveTo>
                  <a:cubicBezTo>
                    <a:pt x="67" y="853"/>
                    <a:pt x="0" y="2159"/>
                    <a:pt x="693" y="3091"/>
                  </a:cubicBezTo>
                  <a:cubicBezTo>
                    <a:pt x="1066" y="2665"/>
                    <a:pt x="1279" y="2132"/>
                    <a:pt x="1346" y="1573"/>
                  </a:cubicBezTo>
                  <a:cubicBezTo>
                    <a:pt x="1346" y="1013"/>
                    <a:pt x="1186" y="467"/>
                    <a:pt x="866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2303175" y="2733075"/>
              <a:ext cx="46975" cy="63975"/>
            </a:xfrm>
            <a:custGeom>
              <a:rect b="b" l="l" r="r" t="t"/>
              <a:pathLst>
                <a:path extrusionOk="0" h="2559" w="1879">
                  <a:moveTo>
                    <a:pt x="40" y="1"/>
                  </a:moveTo>
                  <a:lnTo>
                    <a:pt x="40" y="1"/>
                  </a:lnTo>
                  <a:cubicBezTo>
                    <a:pt x="0" y="560"/>
                    <a:pt x="147" y="1120"/>
                    <a:pt x="440" y="1600"/>
                  </a:cubicBezTo>
                  <a:cubicBezTo>
                    <a:pt x="773" y="2039"/>
                    <a:pt x="1239" y="2386"/>
                    <a:pt x="1772" y="2559"/>
                  </a:cubicBezTo>
                  <a:cubicBezTo>
                    <a:pt x="1879" y="1400"/>
                    <a:pt x="1159" y="32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2392425" y="2793050"/>
              <a:ext cx="42000" cy="71950"/>
            </a:xfrm>
            <a:custGeom>
              <a:rect b="b" l="l" r="r" t="t"/>
              <a:pathLst>
                <a:path extrusionOk="0" h="2878" w="1680">
                  <a:moveTo>
                    <a:pt x="347" y="0"/>
                  </a:moveTo>
                  <a:cubicBezTo>
                    <a:pt x="1" y="1119"/>
                    <a:pt x="494" y="2318"/>
                    <a:pt x="1533" y="2878"/>
                  </a:cubicBezTo>
                  <a:cubicBezTo>
                    <a:pt x="1679" y="2332"/>
                    <a:pt x="1653" y="1759"/>
                    <a:pt x="1453" y="1226"/>
                  </a:cubicBezTo>
                  <a:cubicBezTo>
                    <a:pt x="1226" y="719"/>
                    <a:pt x="840" y="293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353450" y="2833900"/>
              <a:ext cx="66650" cy="40575"/>
            </a:xfrm>
            <a:custGeom>
              <a:rect b="b" l="l" r="r" t="t"/>
              <a:pathLst>
                <a:path extrusionOk="0" h="1623" w="2666">
                  <a:moveTo>
                    <a:pt x="386" y="0"/>
                  </a:moveTo>
                  <a:cubicBezTo>
                    <a:pt x="258" y="0"/>
                    <a:pt x="130" y="10"/>
                    <a:pt x="1" y="31"/>
                  </a:cubicBezTo>
                  <a:cubicBezTo>
                    <a:pt x="214" y="551"/>
                    <a:pt x="574" y="991"/>
                    <a:pt x="1040" y="1297"/>
                  </a:cubicBezTo>
                  <a:cubicBezTo>
                    <a:pt x="1448" y="1512"/>
                    <a:pt x="1891" y="1623"/>
                    <a:pt x="2341" y="1623"/>
                  </a:cubicBezTo>
                  <a:cubicBezTo>
                    <a:pt x="2449" y="1623"/>
                    <a:pt x="2557" y="1616"/>
                    <a:pt x="2665" y="1603"/>
                  </a:cubicBezTo>
                  <a:cubicBezTo>
                    <a:pt x="2311" y="634"/>
                    <a:pt x="1389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2463375" y="28550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0" y="0"/>
                  </a:moveTo>
                  <a:lnTo>
                    <a:pt x="0" y="0"/>
                  </a:lnTo>
                  <a:cubicBezTo>
                    <a:pt x="80" y="1172"/>
                    <a:pt x="986" y="2105"/>
                    <a:pt x="2145" y="2225"/>
                  </a:cubicBezTo>
                  <a:cubicBezTo>
                    <a:pt x="2079" y="1679"/>
                    <a:pt x="1852" y="1146"/>
                    <a:pt x="1479" y="733"/>
                  </a:cubicBezTo>
                  <a:cubicBezTo>
                    <a:pt x="1066" y="346"/>
                    <a:pt x="547" y="9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434400" y="2903000"/>
              <a:ext cx="76300" cy="28625"/>
            </a:xfrm>
            <a:custGeom>
              <a:rect b="b" l="l" r="r" t="t"/>
              <a:pathLst>
                <a:path extrusionOk="0" h="1145" w="3052">
                  <a:moveTo>
                    <a:pt x="1242" y="0"/>
                  </a:moveTo>
                  <a:cubicBezTo>
                    <a:pt x="817" y="0"/>
                    <a:pt x="388" y="113"/>
                    <a:pt x="0" y="345"/>
                  </a:cubicBezTo>
                  <a:cubicBezTo>
                    <a:pt x="387" y="745"/>
                    <a:pt x="893" y="1024"/>
                    <a:pt x="1439" y="1131"/>
                  </a:cubicBezTo>
                  <a:cubicBezTo>
                    <a:pt x="1532" y="1140"/>
                    <a:pt x="1626" y="1144"/>
                    <a:pt x="1719" y="1144"/>
                  </a:cubicBezTo>
                  <a:cubicBezTo>
                    <a:pt x="2183" y="1144"/>
                    <a:pt x="2641" y="1033"/>
                    <a:pt x="3051" y="811"/>
                  </a:cubicBezTo>
                  <a:cubicBezTo>
                    <a:pt x="2578" y="281"/>
                    <a:pt x="1915" y="0"/>
                    <a:pt x="1242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2301175" y="2640500"/>
              <a:ext cx="38325" cy="75300"/>
            </a:xfrm>
            <a:custGeom>
              <a:rect b="b" l="l" r="r" t="t"/>
              <a:pathLst>
                <a:path extrusionOk="0" h="3012" w="1533">
                  <a:moveTo>
                    <a:pt x="506" y="0"/>
                  </a:moveTo>
                  <a:lnTo>
                    <a:pt x="506" y="0"/>
                  </a:lnTo>
                  <a:cubicBezTo>
                    <a:pt x="0" y="1053"/>
                    <a:pt x="307" y="2318"/>
                    <a:pt x="1253" y="3011"/>
                  </a:cubicBezTo>
                  <a:cubicBezTo>
                    <a:pt x="1466" y="2492"/>
                    <a:pt x="1532" y="1932"/>
                    <a:pt x="1426" y="1372"/>
                  </a:cubicBezTo>
                  <a:cubicBezTo>
                    <a:pt x="1266" y="839"/>
                    <a:pt x="946" y="36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2797450" y="2716100"/>
              <a:ext cx="33650" cy="77300"/>
            </a:xfrm>
            <a:custGeom>
              <a:rect b="b" l="l" r="r" t="t"/>
              <a:pathLst>
                <a:path extrusionOk="0" h="3092" w="1346">
                  <a:moveTo>
                    <a:pt x="480" y="0"/>
                  </a:moveTo>
                  <a:cubicBezTo>
                    <a:pt x="160" y="467"/>
                    <a:pt x="0" y="1013"/>
                    <a:pt x="0" y="1573"/>
                  </a:cubicBezTo>
                  <a:cubicBezTo>
                    <a:pt x="54" y="2132"/>
                    <a:pt x="280" y="2665"/>
                    <a:pt x="653" y="3091"/>
                  </a:cubicBezTo>
                  <a:cubicBezTo>
                    <a:pt x="1346" y="2159"/>
                    <a:pt x="1279" y="853"/>
                    <a:pt x="480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824100" y="2733075"/>
              <a:ext cx="47325" cy="63975"/>
            </a:xfrm>
            <a:custGeom>
              <a:rect b="b" l="l" r="r" t="t"/>
              <a:pathLst>
                <a:path extrusionOk="0" h="2559" w="1893">
                  <a:moveTo>
                    <a:pt x="1852" y="1"/>
                  </a:moveTo>
                  <a:cubicBezTo>
                    <a:pt x="733" y="321"/>
                    <a:pt x="0" y="1400"/>
                    <a:pt x="120" y="2559"/>
                  </a:cubicBezTo>
                  <a:cubicBezTo>
                    <a:pt x="653" y="2386"/>
                    <a:pt x="1119" y="2039"/>
                    <a:pt x="1452" y="1600"/>
                  </a:cubicBezTo>
                  <a:cubicBezTo>
                    <a:pt x="1745" y="1120"/>
                    <a:pt x="1892" y="560"/>
                    <a:pt x="1852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740150" y="2793050"/>
              <a:ext cx="42000" cy="71950"/>
            </a:xfrm>
            <a:custGeom>
              <a:rect b="b" l="l" r="r" t="t"/>
              <a:pathLst>
                <a:path extrusionOk="0" h="2878" w="1680">
                  <a:moveTo>
                    <a:pt x="1320" y="0"/>
                  </a:moveTo>
                  <a:cubicBezTo>
                    <a:pt x="840" y="293"/>
                    <a:pt x="454" y="719"/>
                    <a:pt x="214" y="1226"/>
                  </a:cubicBezTo>
                  <a:cubicBezTo>
                    <a:pt x="27" y="1759"/>
                    <a:pt x="1" y="2332"/>
                    <a:pt x="147" y="2878"/>
                  </a:cubicBezTo>
                  <a:cubicBezTo>
                    <a:pt x="1187" y="2318"/>
                    <a:pt x="1679" y="1119"/>
                    <a:pt x="1320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754475" y="2833900"/>
              <a:ext cx="66650" cy="40575"/>
            </a:xfrm>
            <a:custGeom>
              <a:rect b="b" l="l" r="r" t="t"/>
              <a:pathLst>
                <a:path extrusionOk="0" h="1623" w="2666">
                  <a:moveTo>
                    <a:pt x="2280" y="0"/>
                  </a:moveTo>
                  <a:cubicBezTo>
                    <a:pt x="1277" y="0"/>
                    <a:pt x="355" y="634"/>
                    <a:pt x="1" y="1603"/>
                  </a:cubicBezTo>
                  <a:cubicBezTo>
                    <a:pt x="109" y="1616"/>
                    <a:pt x="218" y="1623"/>
                    <a:pt x="326" y="1623"/>
                  </a:cubicBezTo>
                  <a:cubicBezTo>
                    <a:pt x="775" y="1623"/>
                    <a:pt x="1218" y="1512"/>
                    <a:pt x="1626" y="1297"/>
                  </a:cubicBezTo>
                  <a:cubicBezTo>
                    <a:pt x="2092" y="991"/>
                    <a:pt x="2452" y="551"/>
                    <a:pt x="2665" y="31"/>
                  </a:cubicBezTo>
                  <a:cubicBezTo>
                    <a:pt x="2536" y="10"/>
                    <a:pt x="2408" y="0"/>
                    <a:pt x="2280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657225" y="2855325"/>
              <a:ext cx="53975" cy="55300"/>
            </a:xfrm>
            <a:custGeom>
              <a:rect b="b" l="l" r="r" t="t"/>
              <a:pathLst>
                <a:path extrusionOk="0" h="2212" w="2159">
                  <a:moveTo>
                    <a:pt x="2159" y="0"/>
                  </a:moveTo>
                  <a:cubicBezTo>
                    <a:pt x="1599" y="80"/>
                    <a:pt x="1080" y="333"/>
                    <a:pt x="680" y="720"/>
                  </a:cubicBezTo>
                  <a:cubicBezTo>
                    <a:pt x="307" y="1133"/>
                    <a:pt x="67" y="1666"/>
                    <a:pt x="0" y="2212"/>
                  </a:cubicBezTo>
                  <a:cubicBezTo>
                    <a:pt x="1159" y="2092"/>
                    <a:pt x="2065" y="1159"/>
                    <a:pt x="2159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2663550" y="2902750"/>
              <a:ext cx="76975" cy="28875"/>
            </a:xfrm>
            <a:custGeom>
              <a:rect b="b" l="l" r="r" t="t"/>
              <a:pathLst>
                <a:path extrusionOk="0" h="1155" w="3079">
                  <a:moveTo>
                    <a:pt x="1819" y="1"/>
                  </a:moveTo>
                  <a:cubicBezTo>
                    <a:pt x="1144" y="1"/>
                    <a:pt x="480" y="284"/>
                    <a:pt x="1" y="821"/>
                  </a:cubicBezTo>
                  <a:cubicBezTo>
                    <a:pt x="422" y="1043"/>
                    <a:pt x="881" y="1154"/>
                    <a:pt x="1346" y="1154"/>
                  </a:cubicBezTo>
                  <a:cubicBezTo>
                    <a:pt x="1439" y="1154"/>
                    <a:pt x="1533" y="1150"/>
                    <a:pt x="1626" y="1141"/>
                  </a:cubicBezTo>
                  <a:cubicBezTo>
                    <a:pt x="2172" y="1034"/>
                    <a:pt x="2678" y="755"/>
                    <a:pt x="3078" y="355"/>
                  </a:cubicBezTo>
                  <a:cubicBezTo>
                    <a:pt x="2684" y="116"/>
                    <a:pt x="2249" y="1"/>
                    <a:pt x="1819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2835075" y="2640500"/>
              <a:ext cx="38000" cy="75300"/>
            </a:xfrm>
            <a:custGeom>
              <a:rect b="b" l="l" r="r" t="t"/>
              <a:pathLst>
                <a:path extrusionOk="0" h="3012" w="1520">
                  <a:moveTo>
                    <a:pt x="1013" y="0"/>
                  </a:moveTo>
                  <a:cubicBezTo>
                    <a:pt x="574" y="360"/>
                    <a:pt x="254" y="839"/>
                    <a:pt x="107" y="1372"/>
                  </a:cubicBezTo>
                  <a:cubicBezTo>
                    <a:pt x="1" y="1932"/>
                    <a:pt x="54" y="2505"/>
                    <a:pt x="281" y="3011"/>
                  </a:cubicBezTo>
                  <a:cubicBezTo>
                    <a:pt x="1213" y="2318"/>
                    <a:pt x="1520" y="1053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2304500" y="2099250"/>
              <a:ext cx="565575" cy="138925"/>
            </a:xfrm>
            <a:custGeom>
              <a:rect b="b" l="l" r="r" t="t"/>
              <a:pathLst>
                <a:path extrusionOk="0" h="5557" w="22623">
                  <a:moveTo>
                    <a:pt x="11218" y="0"/>
                  </a:moveTo>
                  <a:cubicBezTo>
                    <a:pt x="8714" y="0"/>
                    <a:pt x="6222" y="374"/>
                    <a:pt x="3824" y="1120"/>
                  </a:cubicBezTo>
                  <a:cubicBezTo>
                    <a:pt x="2265" y="1599"/>
                    <a:pt x="560" y="2052"/>
                    <a:pt x="560" y="2052"/>
                  </a:cubicBezTo>
                  <a:lnTo>
                    <a:pt x="560" y="2079"/>
                  </a:lnTo>
                  <a:cubicBezTo>
                    <a:pt x="440" y="2132"/>
                    <a:pt x="373" y="2172"/>
                    <a:pt x="373" y="2172"/>
                  </a:cubicBezTo>
                  <a:lnTo>
                    <a:pt x="347" y="2212"/>
                  </a:lnTo>
                  <a:cubicBezTo>
                    <a:pt x="347" y="2212"/>
                    <a:pt x="94" y="3331"/>
                    <a:pt x="0" y="5556"/>
                  </a:cubicBezTo>
                  <a:lnTo>
                    <a:pt x="22623" y="5556"/>
                  </a:lnTo>
                  <a:cubicBezTo>
                    <a:pt x="22529" y="3331"/>
                    <a:pt x="22276" y="2212"/>
                    <a:pt x="22276" y="2212"/>
                  </a:cubicBezTo>
                  <a:lnTo>
                    <a:pt x="22236" y="2145"/>
                  </a:lnTo>
                  <a:cubicBezTo>
                    <a:pt x="22236" y="2145"/>
                    <a:pt x="22170" y="2119"/>
                    <a:pt x="22050" y="2066"/>
                  </a:cubicBezTo>
                  <a:cubicBezTo>
                    <a:pt x="22050" y="2066"/>
                    <a:pt x="20345" y="1613"/>
                    <a:pt x="18786" y="1133"/>
                  </a:cubicBezTo>
                  <a:cubicBezTo>
                    <a:pt x="16401" y="387"/>
                    <a:pt x="13910" y="14"/>
                    <a:pt x="11405" y="14"/>
                  </a:cubicBezTo>
                  <a:cubicBezTo>
                    <a:pt x="11365" y="14"/>
                    <a:pt x="11338" y="0"/>
                    <a:pt x="11312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2321825" y="2446300"/>
              <a:ext cx="530925" cy="411375"/>
            </a:xfrm>
            <a:custGeom>
              <a:rect b="b" l="l" r="r" t="t"/>
              <a:pathLst>
                <a:path extrusionOk="0" h="16455" w="21237">
                  <a:moveTo>
                    <a:pt x="0" y="1"/>
                  </a:moveTo>
                  <a:cubicBezTo>
                    <a:pt x="1159" y="5370"/>
                    <a:pt x="3997" y="11632"/>
                    <a:pt x="10565" y="16455"/>
                  </a:cubicBezTo>
                  <a:lnTo>
                    <a:pt x="10672" y="16455"/>
                  </a:lnTo>
                  <a:cubicBezTo>
                    <a:pt x="17240" y="11632"/>
                    <a:pt x="20078" y="5370"/>
                    <a:pt x="21237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2260200" y="2131875"/>
              <a:ext cx="653850" cy="684500"/>
            </a:xfrm>
            <a:custGeom>
              <a:rect b="b" l="l" r="r" t="t"/>
              <a:pathLst>
                <a:path extrusionOk="0" h="27380" w="26154">
                  <a:moveTo>
                    <a:pt x="12864" y="1"/>
                  </a:moveTo>
                  <a:cubicBezTo>
                    <a:pt x="10642" y="1"/>
                    <a:pt x="8434" y="347"/>
                    <a:pt x="6316" y="1000"/>
                  </a:cubicBezTo>
                  <a:cubicBezTo>
                    <a:pt x="4903" y="1427"/>
                    <a:pt x="3358" y="1826"/>
                    <a:pt x="3358" y="1826"/>
                  </a:cubicBezTo>
                  <a:lnTo>
                    <a:pt x="3358" y="1840"/>
                  </a:lnTo>
                  <a:lnTo>
                    <a:pt x="3198" y="1920"/>
                  </a:lnTo>
                  <a:lnTo>
                    <a:pt x="3158" y="1986"/>
                  </a:lnTo>
                  <a:cubicBezTo>
                    <a:pt x="3158" y="1986"/>
                    <a:pt x="0" y="17800"/>
                    <a:pt x="13017" y="27380"/>
                  </a:cubicBezTo>
                  <a:lnTo>
                    <a:pt x="13124" y="27380"/>
                  </a:lnTo>
                  <a:cubicBezTo>
                    <a:pt x="26153" y="17800"/>
                    <a:pt x="22996" y="1986"/>
                    <a:pt x="22996" y="1986"/>
                  </a:cubicBezTo>
                  <a:lnTo>
                    <a:pt x="22956" y="1920"/>
                  </a:lnTo>
                  <a:lnTo>
                    <a:pt x="22796" y="1840"/>
                  </a:lnTo>
                  <a:lnTo>
                    <a:pt x="22796" y="1826"/>
                  </a:lnTo>
                  <a:cubicBezTo>
                    <a:pt x="22796" y="1826"/>
                    <a:pt x="21251" y="1413"/>
                    <a:pt x="19838" y="1000"/>
                  </a:cubicBezTo>
                  <a:cubicBezTo>
                    <a:pt x="17720" y="347"/>
                    <a:pt x="15512" y="1"/>
                    <a:pt x="13289" y="1"/>
                  </a:cubicBezTo>
                  <a:cubicBezTo>
                    <a:pt x="13247" y="1"/>
                    <a:pt x="13205" y="1"/>
                    <a:pt x="13164" y="1"/>
                  </a:cubicBezTo>
                  <a:lnTo>
                    <a:pt x="12990" y="1"/>
                  </a:lnTo>
                  <a:cubicBezTo>
                    <a:pt x="12948" y="1"/>
                    <a:pt x="12906" y="1"/>
                    <a:pt x="12864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041700" y="2251800"/>
              <a:ext cx="1083850" cy="171225"/>
            </a:xfrm>
            <a:custGeom>
              <a:rect b="b" l="l" r="r" t="t"/>
              <a:pathLst>
                <a:path extrusionOk="0" h="6849" w="43354">
                  <a:moveTo>
                    <a:pt x="1" y="0"/>
                  </a:moveTo>
                  <a:lnTo>
                    <a:pt x="1639" y="3544"/>
                  </a:lnTo>
                  <a:lnTo>
                    <a:pt x="1" y="6848"/>
                  </a:lnTo>
                  <a:lnTo>
                    <a:pt x="43353" y="6848"/>
                  </a:lnTo>
                  <a:lnTo>
                    <a:pt x="41728" y="3371"/>
                  </a:lnTo>
                  <a:lnTo>
                    <a:pt x="43353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2868050" y="2441325"/>
              <a:ext cx="60650" cy="30650"/>
            </a:xfrm>
            <a:custGeom>
              <a:rect b="b" l="l" r="r" t="t"/>
              <a:pathLst>
                <a:path extrusionOk="0" h="1226" w="2426">
                  <a:moveTo>
                    <a:pt x="467" y="0"/>
                  </a:moveTo>
                  <a:cubicBezTo>
                    <a:pt x="307" y="0"/>
                    <a:pt x="174" y="120"/>
                    <a:pt x="147" y="267"/>
                  </a:cubicBezTo>
                  <a:lnTo>
                    <a:pt x="1" y="1226"/>
                  </a:lnTo>
                  <a:lnTo>
                    <a:pt x="2426" y="1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2868050" y="2441325"/>
              <a:ext cx="60650" cy="30650"/>
            </a:xfrm>
            <a:custGeom>
              <a:rect b="b" l="l" r="r" t="t"/>
              <a:pathLst>
                <a:path extrusionOk="0" fill="none" h="1226" w="2426">
                  <a:moveTo>
                    <a:pt x="1" y="1226"/>
                  </a:moveTo>
                  <a:lnTo>
                    <a:pt x="147" y="267"/>
                  </a:lnTo>
                  <a:cubicBezTo>
                    <a:pt x="174" y="120"/>
                    <a:pt x="307" y="0"/>
                    <a:pt x="467" y="0"/>
                  </a:cubicBezTo>
                  <a:lnTo>
                    <a:pt x="2426" y="13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miter lim="133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2243875" y="2441325"/>
              <a:ext cx="60650" cy="30650"/>
            </a:xfrm>
            <a:custGeom>
              <a:rect b="b" l="l" r="r" t="t"/>
              <a:pathLst>
                <a:path extrusionOk="0" h="1226" w="2426">
                  <a:moveTo>
                    <a:pt x="1959" y="0"/>
                  </a:moveTo>
                  <a:lnTo>
                    <a:pt x="1" y="13"/>
                  </a:lnTo>
                  <a:lnTo>
                    <a:pt x="2425" y="1226"/>
                  </a:lnTo>
                  <a:lnTo>
                    <a:pt x="2279" y="267"/>
                  </a:lnTo>
                  <a:cubicBezTo>
                    <a:pt x="2252" y="120"/>
                    <a:pt x="2119" y="0"/>
                    <a:pt x="195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2243875" y="2441325"/>
              <a:ext cx="60650" cy="30650"/>
            </a:xfrm>
            <a:custGeom>
              <a:rect b="b" l="l" r="r" t="t"/>
              <a:pathLst>
                <a:path extrusionOk="0" fill="none" h="1226" w="2426">
                  <a:moveTo>
                    <a:pt x="2425" y="1226"/>
                  </a:moveTo>
                  <a:lnTo>
                    <a:pt x="2279" y="267"/>
                  </a:lnTo>
                  <a:cubicBezTo>
                    <a:pt x="2252" y="120"/>
                    <a:pt x="2119" y="0"/>
                    <a:pt x="1959" y="0"/>
                  </a:cubicBezTo>
                  <a:lnTo>
                    <a:pt x="1" y="13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miter lim="133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16"/>
          <p:cNvSpPr txBox="1"/>
          <p:nvPr>
            <p:ph type="title"/>
          </p:nvPr>
        </p:nvSpPr>
        <p:spPr>
          <a:xfrm>
            <a:off x="1889375" y="1297400"/>
            <a:ext cx="51345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ibre Baskerville"/>
              <a:buNone/>
              <a:defRPr sz="36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ibre Baskerville"/>
              <a:buNone/>
              <a:defRPr sz="36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ibre Baskerville"/>
              <a:buNone/>
              <a:defRPr sz="36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ibre Baskerville"/>
              <a:buNone/>
              <a:defRPr sz="36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ibre Baskerville"/>
              <a:buNone/>
              <a:defRPr sz="36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ibre Baskerville"/>
              <a:buNone/>
              <a:defRPr sz="36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ibre Baskerville"/>
              <a:buNone/>
              <a:defRPr sz="36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ibre Baskerville"/>
              <a:buNone/>
              <a:defRPr sz="36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ibre Baskerville"/>
              <a:buNone/>
              <a:defRPr sz="36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hasCustomPrompt="1" idx="2" type="title"/>
          </p:nvPr>
        </p:nvSpPr>
        <p:spPr>
          <a:xfrm>
            <a:off x="3314700" y="2314575"/>
            <a:ext cx="2295600" cy="8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Libre Baskerville"/>
              <a:buNone/>
              <a:defRPr sz="60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16"/>
          <p:cNvSpPr/>
          <p:nvPr/>
        </p:nvSpPr>
        <p:spPr>
          <a:xfrm flipH="1">
            <a:off x="7662000" y="3667125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 flipH="1" rot="10800000">
            <a:off x="-42000" y="-39950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C27A">
            <a:alpha val="20090"/>
          </a:srgbClr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>
            <p:ph type="title"/>
          </p:nvPr>
        </p:nvSpPr>
        <p:spPr>
          <a:xfrm>
            <a:off x="720000" y="567600"/>
            <a:ext cx="7704000" cy="5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17"/>
          <p:cNvSpPr txBox="1"/>
          <p:nvPr>
            <p:ph idx="1" type="body"/>
          </p:nvPr>
        </p:nvSpPr>
        <p:spPr>
          <a:xfrm>
            <a:off x="720000" y="1203076"/>
            <a:ext cx="7704000" cy="30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2" name="Google Shape;2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FFC27A">
            <a:alpha val="20090"/>
          </a:srgbClr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1026000" y="3434400"/>
            <a:ext cx="23514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5" name="Google Shape;205;p18"/>
          <p:cNvSpPr txBox="1"/>
          <p:nvPr>
            <p:ph idx="1" type="subTitle"/>
          </p:nvPr>
        </p:nvSpPr>
        <p:spPr>
          <a:xfrm>
            <a:off x="1026000" y="3794400"/>
            <a:ext cx="23514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18"/>
          <p:cNvSpPr txBox="1"/>
          <p:nvPr>
            <p:ph idx="2" type="title"/>
          </p:nvPr>
        </p:nvSpPr>
        <p:spPr>
          <a:xfrm>
            <a:off x="5763017" y="3434400"/>
            <a:ext cx="23514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Google Shape;207;p18"/>
          <p:cNvSpPr txBox="1"/>
          <p:nvPr>
            <p:ph idx="3" type="subTitle"/>
          </p:nvPr>
        </p:nvSpPr>
        <p:spPr>
          <a:xfrm>
            <a:off x="5763017" y="3794400"/>
            <a:ext cx="23514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18"/>
          <p:cNvSpPr txBox="1"/>
          <p:nvPr>
            <p:ph idx="4" type="title"/>
          </p:nvPr>
        </p:nvSpPr>
        <p:spPr>
          <a:xfrm>
            <a:off x="720000" y="567600"/>
            <a:ext cx="7704000" cy="5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9" name="Google Shape;209;p18"/>
          <p:cNvSpPr/>
          <p:nvPr/>
        </p:nvSpPr>
        <p:spPr>
          <a:xfrm flipH="1">
            <a:off x="7662000" y="3667125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-171450" y="2009775"/>
            <a:ext cx="9372600" cy="54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 flipH="1" rot="10800000">
            <a:off x="-42000" y="-39950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FFC27A">
            <a:alpha val="20090"/>
          </a:srgbClr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type="title"/>
          </p:nvPr>
        </p:nvSpPr>
        <p:spPr>
          <a:xfrm>
            <a:off x="720000" y="567600"/>
            <a:ext cx="7704000" cy="5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FFC27A">
            <a:alpha val="20090"/>
          </a:srgbClr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idx="1" type="body"/>
          </p:nvPr>
        </p:nvSpPr>
        <p:spPr>
          <a:xfrm>
            <a:off x="796200" y="1816750"/>
            <a:ext cx="3518700" cy="21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20"/>
          <p:cNvSpPr txBox="1"/>
          <p:nvPr>
            <p:ph type="title"/>
          </p:nvPr>
        </p:nvSpPr>
        <p:spPr>
          <a:xfrm>
            <a:off x="796200" y="1054625"/>
            <a:ext cx="3166200" cy="572700"/>
          </a:xfrm>
          <a:prstGeom prst="rect">
            <a:avLst/>
          </a:prstGeom>
        </p:spPr>
        <p:txBody>
          <a:bodyPr anchorCtr="0" anchor="b" bIns="0" lIns="7200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20"/>
          <p:cNvSpPr/>
          <p:nvPr/>
        </p:nvSpPr>
        <p:spPr>
          <a:xfrm flipH="1">
            <a:off x="7662000" y="3630550"/>
            <a:ext cx="1524000" cy="1524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flipH="1" rot="10800000">
            <a:off x="-42000" y="-47625"/>
            <a:ext cx="1524000" cy="1524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720000" y="3086100"/>
            <a:ext cx="7704000" cy="15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300"/>
              <a:buNone/>
              <a:defRPr sz="6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300"/>
              <a:buNone/>
              <a:defRPr sz="6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300"/>
              <a:buNone/>
              <a:defRPr sz="6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300"/>
              <a:buNone/>
              <a:defRPr sz="6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300"/>
              <a:buNone/>
              <a:defRPr sz="6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300"/>
              <a:buNone/>
              <a:defRPr sz="6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300"/>
              <a:buNone/>
              <a:defRPr sz="6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300"/>
              <a:buNone/>
              <a:defRPr sz="6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300"/>
              <a:buNone/>
              <a:defRPr sz="63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C27A">
            <a:alpha val="20090"/>
          </a:srgbClr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720000" y="2215000"/>
            <a:ext cx="2994900" cy="22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type="title"/>
          </p:nvPr>
        </p:nvSpPr>
        <p:spPr>
          <a:xfrm>
            <a:off x="720000" y="978425"/>
            <a:ext cx="3861600" cy="11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3000"/>
              <a:buNone/>
              <a:defRPr b="1" sz="3000">
                <a:solidFill>
                  <a:srgbClr val="21295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24" name="Google Shape;224;p22"/>
          <p:cNvSpPr/>
          <p:nvPr/>
        </p:nvSpPr>
        <p:spPr>
          <a:xfrm rot="10800000">
            <a:off x="7662000" y="-42000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/>
          <p:nvPr/>
        </p:nvSpPr>
        <p:spPr>
          <a:xfrm>
            <a:off x="720000" y="3372200"/>
            <a:ext cx="7704000" cy="1243500"/>
          </a:xfrm>
          <a:prstGeom prst="rect">
            <a:avLst/>
          </a:prstGeom>
          <a:solidFill>
            <a:srgbClr val="FFE6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 txBox="1"/>
          <p:nvPr>
            <p:ph type="title"/>
          </p:nvPr>
        </p:nvSpPr>
        <p:spPr>
          <a:xfrm>
            <a:off x="1924050" y="3348675"/>
            <a:ext cx="5295900" cy="12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200"/>
              <a:buNone/>
              <a:defRPr sz="2200">
                <a:solidFill>
                  <a:srgbClr val="21295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28" name="Google Shape;228;p23"/>
          <p:cNvSpPr/>
          <p:nvPr/>
        </p:nvSpPr>
        <p:spPr>
          <a:xfrm rot="10800000">
            <a:off x="7162650" y="3369650"/>
            <a:ext cx="1258800" cy="1246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720000" y="3372200"/>
            <a:ext cx="1258800" cy="1246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hasCustomPrompt="1" type="title"/>
          </p:nvPr>
        </p:nvSpPr>
        <p:spPr>
          <a:xfrm>
            <a:off x="2962275" y="504825"/>
            <a:ext cx="3200400" cy="30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27A"/>
              </a:buClr>
              <a:buSzPts val="7800"/>
              <a:buNone/>
              <a:defRPr sz="7800">
                <a:solidFill>
                  <a:srgbClr val="FFC27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24"/>
          <p:cNvSpPr txBox="1"/>
          <p:nvPr>
            <p:ph idx="1" type="subTitle"/>
          </p:nvPr>
        </p:nvSpPr>
        <p:spPr>
          <a:xfrm>
            <a:off x="721200" y="4010025"/>
            <a:ext cx="77040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233" name="Google Shape;233;p24"/>
          <p:cNvGrpSpPr/>
          <p:nvPr/>
        </p:nvGrpSpPr>
        <p:grpSpPr>
          <a:xfrm>
            <a:off x="2571767" y="247694"/>
            <a:ext cx="4000369" cy="3647516"/>
            <a:chOff x="6006625" y="1667825"/>
            <a:chExt cx="643850" cy="599950"/>
          </a:xfrm>
        </p:grpSpPr>
        <p:sp>
          <p:nvSpPr>
            <p:cNvPr id="234" name="Google Shape;234;p24"/>
            <p:cNvSpPr/>
            <p:nvPr/>
          </p:nvSpPr>
          <p:spPr>
            <a:xfrm>
              <a:off x="6160500" y="1722475"/>
              <a:ext cx="67300" cy="28875"/>
            </a:xfrm>
            <a:custGeom>
              <a:rect b="b" l="l" r="r" t="t"/>
              <a:pathLst>
                <a:path extrusionOk="0" h="1155" w="2692">
                  <a:moveTo>
                    <a:pt x="1847" y="1"/>
                  </a:moveTo>
                  <a:cubicBezTo>
                    <a:pt x="1121" y="1"/>
                    <a:pt x="423" y="364"/>
                    <a:pt x="1" y="997"/>
                  </a:cubicBezTo>
                  <a:cubicBezTo>
                    <a:pt x="277" y="1105"/>
                    <a:pt x="572" y="1155"/>
                    <a:pt x="866" y="1155"/>
                  </a:cubicBezTo>
                  <a:cubicBezTo>
                    <a:pt x="1082" y="1155"/>
                    <a:pt x="1297" y="1128"/>
                    <a:pt x="1506" y="1077"/>
                  </a:cubicBezTo>
                  <a:cubicBezTo>
                    <a:pt x="1986" y="904"/>
                    <a:pt x="2399" y="584"/>
                    <a:pt x="2692" y="171"/>
                  </a:cubicBezTo>
                  <a:cubicBezTo>
                    <a:pt x="2416" y="56"/>
                    <a:pt x="2129" y="1"/>
                    <a:pt x="1847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6153175" y="1680125"/>
              <a:ext cx="43325" cy="56975"/>
            </a:xfrm>
            <a:custGeom>
              <a:rect b="b" l="l" r="r" t="t"/>
              <a:pathLst>
                <a:path extrusionOk="0" h="2279" w="1733">
                  <a:moveTo>
                    <a:pt x="1653" y="0"/>
                  </a:moveTo>
                  <a:cubicBezTo>
                    <a:pt x="1173" y="160"/>
                    <a:pt x="747" y="453"/>
                    <a:pt x="427" y="853"/>
                  </a:cubicBezTo>
                  <a:cubicBezTo>
                    <a:pt x="147" y="1279"/>
                    <a:pt x="0" y="1772"/>
                    <a:pt x="14" y="2278"/>
                  </a:cubicBezTo>
                  <a:cubicBezTo>
                    <a:pt x="1040" y="2012"/>
                    <a:pt x="1732" y="1066"/>
                    <a:pt x="165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6099225" y="1765750"/>
              <a:ext cx="63300" cy="33300"/>
            </a:xfrm>
            <a:custGeom>
              <a:rect b="b" l="l" r="r" t="t"/>
              <a:pathLst>
                <a:path extrusionOk="0" h="1332" w="2532">
                  <a:moveTo>
                    <a:pt x="2000" y="1"/>
                  </a:moveTo>
                  <a:cubicBezTo>
                    <a:pt x="1156" y="1"/>
                    <a:pt x="364" y="485"/>
                    <a:pt x="0" y="1278"/>
                  </a:cubicBezTo>
                  <a:cubicBezTo>
                    <a:pt x="171" y="1314"/>
                    <a:pt x="344" y="1332"/>
                    <a:pt x="516" y="1332"/>
                  </a:cubicBezTo>
                  <a:cubicBezTo>
                    <a:pt x="852" y="1332"/>
                    <a:pt x="1184" y="1264"/>
                    <a:pt x="1492" y="1132"/>
                  </a:cubicBezTo>
                  <a:cubicBezTo>
                    <a:pt x="1932" y="892"/>
                    <a:pt x="2305" y="519"/>
                    <a:pt x="2532" y="66"/>
                  </a:cubicBezTo>
                  <a:cubicBezTo>
                    <a:pt x="2354" y="22"/>
                    <a:pt x="2176" y="1"/>
                    <a:pt x="2000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6088225" y="1726425"/>
              <a:ext cx="40000" cy="62300"/>
            </a:xfrm>
            <a:custGeom>
              <a:rect b="b" l="l" r="r" t="t"/>
              <a:pathLst>
                <a:path extrusionOk="0" h="2492" w="1600">
                  <a:moveTo>
                    <a:pt x="1373" y="0"/>
                  </a:moveTo>
                  <a:lnTo>
                    <a:pt x="1373" y="0"/>
                  </a:lnTo>
                  <a:cubicBezTo>
                    <a:pt x="906" y="213"/>
                    <a:pt x="533" y="573"/>
                    <a:pt x="280" y="1013"/>
                  </a:cubicBezTo>
                  <a:cubicBezTo>
                    <a:pt x="67" y="1479"/>
                    <a:pt x="1" y="1985"/>
                    <a:pt x="94" y="2491"/>
                  </a:cubicBezTo>
                  <a:cubicBezTo>
                    <a:pt x="1066" y="2078"/>
                    <a:pt x="1599" y="1026"/>
                    <a:pt x="137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6059925" y="1820350"/>
              <a:ext cx="50650" cy="48300"/>
            </a:xfrm>
            <a:custGeom>
              <a:rect b="b" l="l" r="r" t="t"/>
              <a:pathLst>
                <a:path extrusionOk="0" h="1932" w="2026">
                  <a:moveTo>
                    <a:pt x="2025" y="0"/>
                  </a:moveTo>
                  <a:lnTo>
                    <a:pt x="2025" y="0"/>
                  </a:lnTo>
                  <a:cubicBezTo>
                    <a:pt x="973" y="67"/>
                    <a:pt x="120" y="893"/>
                    <a:pt x="0" y="1932"/>
                  </a:cubicBezTo>
                  <a:cubicBezTo>
                    <a:pt x="506" y="1879"/>
                    <a:pt x="986" y="1665"/>
                    <a:pt x="1372" y="1332"/>
                  </a:cubicBezTo>
                  <a:cubicBezTo>
                    <a:pt x="1719" y="959"/>
                    <a:pt x="1945" y="493"/>
                    <a:pt x="2025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6040275" y="1793700"/>
              <a:ext cx="32975" cy="69300"/>
            </a:xfrm>
            <a:custGeom>
              <a:rect b="b" l="l" r="r" t="t"/>
              <a:pathLst>
                <a:path extrusionOk="0" h="2772" w="1319">
                  <a:moveTo>
                    <a:pt x="786" y="0"/>
                  </a:moveTo>
                  <a:lnTo>
                    <a:pt x="786" y="0"/>
                  </a:lnTo>
                  <a:cubicBezTo>
                    <a:pt x="413" y="347"/>
                    <a:pt x="160" y="800"/>
                    <a:pt x="53" y="1306"/>
                  </a:cubicBezTo>
                  <a:cubicBezTo>
                    <a:pt x="0" y="1812"/>
                    <a:pt x="93" y="2318"/>
                    <a:pt x="333" y="2771"/>
                  </a:cubicBezTo>
                  <a:cubicBezTo>
                    <a:pt x="1132" y="2065"/>
                    <a:pt x="1319" y="906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6034925" y="1895950"/>
              <a:ext cx="42000" cy="59650"/>
            </a:xfrm>
            <a:custGeom>
              <a:rect b="b" l="l" r="r" t="t"/>
              <a:pathLst>
                <a:path extrusionOk="0" h="2386" w="1680">
                  <a:moveTo>
                    <a:pt x="1626" y="0"/>
                  </a:moveTo>
                  <a:lnTo>
                    <a:pt x="1626" y="0"/>
                  </a:lnTo>
                  <a:cubicBezTo>
                    <a:pt x="627" y="333"/>
                    <a:pt x="1" y="1346"/>
                    <a:pt x="147" y="2385"/>
                  </a:cubicBezTo>
                  <a:cubicBezTo>
                    <a:pt x="627" y="2212"/>
                    <a:pt x="1027" y="1879"/>
                    <a:pt x="1320" y="1466"/>
                  </a:cubicBezTo>
                  <a:cubicBezTo>
                    <a:pt x="1560" y="1026"/>
                    <a:pt x="1680" y="507"/>
                    <a:pt x="1626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6009625" y="1882950"/>
              <a:ext cx="31325" cy="69650"/>
            </a:xfrm>
            <a:custGeom>
              <a:rect b="b" l="l" r="r" t="t"/>
              <a:pathLst>
                <a:path extrusionOk="0" h="2786" w="1253">
                  <a:moveTo>
                    <a:pt x="400" y="1"/>
                  </a:moveTo>
                  <a:cubicBezTo>
                    <a:pt x="134" y="427"/>
                    <a:pt x="0" y="933"/>
                    <a:pt x="27" y="1440"/>
                  </a:cubicBezTo>
                  <a:cubicBezTo>
                    <a:pt x="94" y="1946"/>
                    <a:pt x="320" y="2412"/>
                    <a:pt x="666" y="2785"/>
                  </a:cubicBezTo>
                  <a:cubicBezTo>
                    <a:pt x="1253" y="1919"/>
                    <a:pt x="1146" y="747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6039600" y="1973875"/>
              <a:ext cx="34000" cy="68975"/>
            </a:xfrm>
            <a:custGeom>
              <a:rect b="b" l="l" r="r" t="t"/>
              <a:pathLst>
                <a:path extrusionOk="0" h="2759" w="1360">
                  <a:moveTo>
                    <a:pt x="1066" y="1"/>
                  </a:moveTo>
                  <a:cubicBezTo>
                    <a:pt x="240" y="667"/>
                    <a:pt x="0" y="1826"/>
                    <a:pt x="493" y="2759"/>
                  </a:cubicBezTo>
                  <a:cubicBezTo>
                    <a:pt x="880" y="2412"/>
                    <a:pt x="1146" y="1973"/>
                    <a:pt x="1279" y="1480"/>
                  </a:cubicBezTo>
                  <a:cubicBezTo>
                    <a:pt x="1359" y="973"/>
                    <a:pt x="1279" y="467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6006625" y="1981225"/>
              <a:ext cx="39325" cy="63300"/>
            </a:xfrm>
            <a:custGeom>
              <a:rect b="b" l="l" r="r" t="t"/>
              <a:pathLst>
                <a:path extrusionOk="0" h="2532" w="1573">
                  <a:moveTo>
                    <a:pt x="107" y="0"/>
                  </a:moveTo>
                  <a:lnTo>
                    <a:pt x="107" y="0"/>
                  </a:lnTo>
                  <a:cubicBezTo>
                    <a:pt x="0" y="493"/>
                    <a:pt x="54" y="1013"/>
                    <a:pt x="254" y="1479"/>
                  </a:cubicBezTo>
                  <a:cubicBezTo>
                    <a:pt x="493" y="1932"/>
                    <a:pt x="866" y="2292"/>
                    <a:pt x="1319" y="2531"/>
                  </a:cubicBezTo>
                  <a:cubicBezTo>
                    <a:pt x="1573" y="1505"/>
                    <a:pt x="1066" y="44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6068575" y="2061475"/>
              <a:ext cx="30325" cy="69975"/>
            </a:xfrm>
            <a:custGeom>
              <a:rect b="b" l="l" r="r" t="t"/>
              <a:pathLst>
                <a:path extrusionOk="0" h="2799" w="1213">
                  <a:moveTo>
                    <a:pt x="627" y="1"/>
                  </a:moveTo>
                  <a:lnTo>
                    <a:pt x="627" y="1"/>
                  </a:lnTo>
                  <a:cubicBezTo>
                    <a:pt x="0" y="853"/>
                    <a:pt x="67" y="2026"/>
                    <a:pt x="787" y="2799"/>
                  </a:cubicBezTo>
                  <a:cubicBezTo>
                    <a:pt x="1066" y="2386"/>
                    <a:pt x="1213" y="1879"/>
                    <a:pt x="1213" y="1373"/>
                  </a:cubicBezTo>
                  <a:cubicBezTo>
                    <a:pt x="1160" y="867"/>
                    <a:pt x="960" y="387"/>
                    <a:pt x="627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6030925" y="2082800"/>
              <a:ext cx="45325" cy="53325"/>
            </a:xfrm>
            <a:custGeom>
              <a:rect b="b" l="l" r="r" t="t"/>
              <a:pathLst>
                <a:path extrusionOk="0" h="2133" w="1813">
                  <a:moveTo>
                    <a:pt x="1" y="0"/>
                  </a:moveTo>
                  <a:lnTo>
                    <a:pt x="1" y="0"/>
                  </a:lnTo>
                  <a:cubicBezTo>
                    <a:pt x="28" y="507"/>
                    <a:pt x="214" y="1000"/>
                    <a:pt x="521" y="1399"/>
                  </a:cubicBezTo>
                  <a:cubicBezTo>
                    <a:pt x="867" y="1772"/>
                    <a:pt x="1320" y="2026"/>
                    <a:pt x="1813" y="2132"/>
                  </a:cubicBezTo>
                  <a:cubicBezTo>
                    <a:pt x="1813" y="1080"/>
                    <a:pt x="1040" y="18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6119525" y="2127100"/>
              <a:ext cx="40325" cy="61650"/>
            </a:xfrm>
            <a:custGeom>
              <a:rect b="b" l="l" r="r" t="t"/>
              <a:pathLst>
                <a:path extrusionOk="0" h="2466" w="1613">
                  <a:moveTo>
                    <a:pt x="201" y="0"/>
                  </a:moveTo>
                  <a:lnTo>
                    <a:pt x="201" y="0"/>
                  </a:lnTo>
                  <a:cubicBezTo>
                    <a:pt x="1" y="1040"/>
                    <a:pt x="560" y="2079"/>
                    <a:pt x="1546" y="2465"/>
                  </a:cubicBezTo>
                  <a:cubicBezTo>
                    <a:pt x="1613" y="1959"/>
                    <a:pt x="1533" y="1453"/>
                    <a:pt x="1320" y="1000"/>
                  </a:cubicBezTo>
                  <a:cubicBezTo>
                    <a:pt x="1053" y="560"/>
                    <a:pt x="667" y="214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6085550" y="2167425"/>
              <a:ext cx="63975" cy="32350"/>
            </a:xfrm>
            <a:custGeom>
              <a:rect b="b" l="l" r="r" t="t"/>
              <a:pathLst>
                <a:path extrusionOk="0" h="1294" w="2559">
                  <a:moveTo>
                    <a:pt x="584" y="0"/>
                  </a:moveTo>
                  <a:cubicBezTo>
                    <a:pt x="391" y="0"/>
                    <a:pt x="195" y="26"/>
                    <a:pt x="1" y="79"/>
                  </a:cubicBezTo>
                  <a:cubicBezTo>
                    <a:pt x="241" y="532"/>
                    <a:pt x="614" y="892"/>
                    <a:pt x="1067" y="1119"/>
                  </a:cubicBezTo>
                  <a:cubicBezTo>
                    <a:pt x="1364" y="1234"/>
                    <a:pt x="1676" y="1293"/>
                    <a:pt x="1988" y="1293"/>
                  </a:cubicBezTo>
                  <a:cubicBezTo>
                    <a:pt x="2179" y="1293"/>
                    <a:pt x="2371" y="1271"/>
                    <a:pt x="2559" y="1225"/>
                  </a:cubicBezTo>
                  <a:cubicBezTo>
                    <a:pt x="2182" y="460"/>
                    <a:pt x="1404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6186475" y="2176725"/>
              <a:ext cx="54325" cy="45000"/>
            </a:xfrm>
            <a:custGeom>
              <a:rect b="b" l="l" r="r" t="t"/>
              <a:pathLst>
                <a:path extrusionOk="0" h="1800" w="2173">
                  <a:moveTo>
                    <a:pt x="1" y="1"/>
                  </a:moveTo>
                  <a:lnTo>
                    <a:pt x="1" y="1"/>
                  </a:lnTo>
                  <a:cubicBezTo>
                    <a:pt x="201" y="1040"/>
                    <a:pt x="1107" y="1799"/>
                    <a:pt x="2172" y="1799"/>
                  </a:cubicBezTo>
                  <a:cubicBezTo>
                    <a:pt x="2053" y="1293"/>
                    <a:pt x="1786" y="853"/>
                    <a:pt x="1413" y="507"/>
                  </a:cubicBezTo>
                  <a:cubicBezTo>
                    <a:pt x="1000" y="200"/>
                    <a:pt x="507" y="2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6166175" y="2219175"/>
              <a:ext cx="69950" cy="25525"/>
            </a:xfrm>
            <a:custGeom>
              <a:rect b="b" l="l" r="r" t="t"/>
              <a:pathLst>
                <a:path extrusionOk="0" h="1021" w="2798">
                  <a:moveTo>
                    <a:pt x="1323" y="1"/>
                  </a:moveTo>
                  <a:cubicBezTo>
                    <a:pt x="858" y="1"/>
                    <a:pt x="393" y="148"/>
                    <a:pt x="0" y="448"/>
                  </a:cubicBezTo>
                  <a:cubicBezTo>
                    <a:pt x="386" y="781"/>
                    <a:pt x="866" y="967"/>
                    <a:pt x="1372" y="1020"/>
                  </a:cubicBezTo>
                  <a:cubicBezTo>
                    <a:pt x="1879" y="1020"/>
                    <a:pt x="2372" y="861"/>
                    <a:pt x="2798" y="567"/>
                  </a:cubicBezTo>
                  <a:cubicBezTo>
                    <a:pt x="2380" y="192"/>
                    <a:pt x="1852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6260425" y="2203375"/>
              <a:ext cx="63300" cy="33600"/>
            </a:xfrm>
            <a:custGeom>
              <a:rect b="b" l="l" r="r" t="t"/>
              <a:pathLst>
                <a:path extrusionOk="0" h="1344" w="2532">
                  <a:moveTo>
                    <a:pt x="509" y="0"/>
                  </a:moveTo>
                  <a:cubicBezTo>
                    <a:pt x="339" y="0"/>
                    <a:pt x="169" y="18"/>
                    <a:pt x="0" y="54"/>
                  </a:cubicBezTo>
                  <a:cubicBezTo>
                    <a:pt x="365" y="850"/>
                    <a:pt x="1162" y="1343"/>
                    <a:pt x="2008" y="1343"/>
                  </a:cubicBezTo>
                  <a:cubicBezTo>
                    <a:pt x="2182" y="1343"/>
                    <a:pt x="2357" y="1322"/>
                    <a:pt x="2532" y="1279"/>
                  </a:cubicBezTo>
                  <a:cubicBezTo>
                    <a:pt x="2292" y="826"/>
                    <a:pt x="1932" y="453"/>
                    <a:pt x="1493" y="214"/>
                  </a:cubicBezTo>
                  <a:cubicBezTo>
                    <a:pt x="1182" y="71"/>
                    <a:pt x="84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6253100" y="2241300"/>
              <a:ext cx="68975" cy="26475"/>
            </a:xfrm>
            <a:custGeom>
              <a:rect b="b" l="l" r="r" t="t"/>
              <a:pathLst>
                <a:path extrusionOk="0" h="1059" w="2759">
                  <a:moveTo>
                    <a:pt x="1705" y="1"/>
                  </a:moveTo>
                  <a:cubicBezTo>
                    <a:pt x="1061" y="1"/>
                    <a:pt x="429" y="284"/>
                    <a:pt x="0" y="815"/>
                  </a:cubicBezTo>
                  <a:cubicBezTo>
                    <a:pt x="348" y="974"/>
                    <a:pt x="717" y="1058"/>
                    <a:pt x="1092" y="1058"/>
                  </a:cubicBezTo>
                  <a:cubicBezTo>
                    <a:pt x="1221" y="1058"/>
                    <a:pt x="1350" y="1048"/>
                    <a:pt x="1479" y="1028"/>
                  </a:cubicBezTo>
                  <a:cubicBezTo>
                    <a:pt x="1972" y="908"/>
                    <a:pt x="2412" y="642"/>
                    <a:pt x="2758" y="269"/>
                  </a:cubicBezTo>
                  <a:cubicBezTo>
                    <a:pt x="2425" y="88"/>
                    <a:pt x="2063" y="1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6211125" y="1667825"/>
              <a:ext cx="59975" cy="37300"/>
            </a:xfrm>
            <a:custGeom>
              <a:rect b="b" l="l" r="r" t="t"/>
              <a:pathLst>
                <a:path extrusionOk="0" h="1492" w="2399">
                  <a:moveTo>
                    <a:pt x="2069" y="1"/>
                  </a:moveTo>
                  <a:cubicBezTo>
                    <a:pt x="1152" y="1"/>
                    <a:pt x="310" y="585"/>
                    <a:pt x="1" y="1478"/>
                  </a:cubicBezTo>
                  <a:cubicBezTo>
                    <a:pt x="86" y="1487"/>
                    <a:pt x="172" y="1491"/>
                    <a:pt x="257" y="1491"/>
                  </a:cubicBezTo>
                  <a:cubicBezTo>
                    <a:pt x="677" y="1491"/>
                    <a:pt x="1090" y="1384"/>
                    <a:pt x="1466" y="1185"/>
                  </a:cubicBezTo>
                  <a:cubicBezTo>
                    <a:pt x="1893" y="905"/>
                    <a:pt x="2212" y="492"/>
                    <a:pt x="2399" y="26"/>
                  </a:cubicBezTo>
                  <a:cubicBezTo>
                    <a:pt x="2288" y="9"/>
                    <a:pt x="2178" y="1"/>
                    <a:pt x="2069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6429300" y="1722475"/>
              <a:ext cx="66975" cy="28875"/>
            </a:xfrm>
            <a:custGeom>
              <a:rect b="b" l="l" r="r" t="t"/>
              <a:pathLst>
                <a:path extrusionOk="0" h="1155" w="2679">
                  <a:moveTo>
                    <a:pt x="839" y="1"/>
                  </a:moveTo>
                  <a:cubicBezTo>
                    <a:pt x="558" y="1"/>
                    <a:pt x="273" y="56"/>
                    <a:pt x="0" y="171"/>
                  </a:cubicBezTo>
                  <a:cubicBezTo>
                    <a:pt x="293" y="584"/>
                    <a:pt x="706" y="904"/>
                    <a:pt x="1186" y="1077"/>
                  </a:cubicBezTo>
                  <a:cubicBezTo>
                    <a:pt x="1395" y="1128"/>
                    <a:pt x="1608" y="1155"/>
                    <a:pt x="1821" y="1155"/>
                  </a:cubicBezTo>
                  <a:cubicBezTo>
                    <a:pt x="2111" y="1155"/>
                    <a:pt x="2401" y="1105"/>
                    <a:pt x="2678" y="997"/>
                  </a:cubicBezTo>
                  <a:cubicBezTo>
                    <a:pt x="2266" y="364"/>
                    <a:pt x="1563" y="1"/>
                    <a:pt x="839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6460600" y="1680125"/>
              <a:ext cx="43325" cy="56975"/>
            </a:xfrm>
            <a:custGeom>
              <a:rect b="b" l="l" r="r" t="t"/>
              <a:pathLst>
                <a:path extrusionOk="0" h="2279" w="1733">
                  <a:moveTo>
                    <a:pt x="80" y="0"/>
                  </a:moveTo>
                  <a:lnTo>
                    <a:pt x="80" y="0"/>
                  </a:lnTo>
                  <a:cubicBezTo>
                    <a:pt x="1" y="1053"/>
                    <a:pt x="693" y="2012"/>
                    <a:pt x="1719" y="2278"/>
                  </a:cubicBezTo>
                  <a:cubicBezTo>
                    <a:pt x="1733" y="1772"/>
                    <a:pt x="1586" y="1279"/>
                    <a:pt x="1306" y="853"/>
                  </a:cubicBezTo>
                  <a:cubicBezTo>
                    <a:pt x="1000" y="453"/>
                    <a:pt x="560" y="16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6494575" y="1765750"/>
              <a:ext cx="62975" cy="33300"/>
            </a:xfrm>
            <a:custGeom>
              <a:rect b="b" l="l" r="r" t="t"/>
              <a:pathLst>
                <a:path extrusionOk="0" h="1332" w="2519">
                  <a:moveTo>
                    <a:pt x="526" y="1"/>
                  </a:moveTo>
                  <a:cubicBezTo>
                    <a:pt x="352" y="1"/>
                    <a:pt x="175" y="22"/>
                    <a:pt x="0" y="66"/>
                  </a:cubicBezTo>
                  <a:cubicBezTo>
                    <a:pt x="227" y="519"/>
                    <a:pt x="587" y="892"/>
                    <a:pt x="1040" y="1132"/>
                  </a:cubicBezTo>
                  <a:cubicBezTo>
                    <a:pt x="1348" y="1264"/>
                    <a:pt x="1680" y="1332"/>
                    <a:pt x="2012" y="1332"/>
                  </a:cubicBezTo>
                  <a:cubicBezTo>
                    <a:pt x="2182" y="1332"/>
                    <a:pt x="2352" y="1314"/>
                    <a:pt x="2519" y="1278"/>
                  </a:cubicBezTo>
                  <a:cubicBezTo>
                    <a:pt x="2155" y="485"/>
                    <a:pt x="1362" y="1"/>
                    <a:pt x="526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6528550" y="1726425"/>
              <a:ext cx="40325" cy="62300"/>
            </a:xfrm>
            <a:custGeom>
              <a:rect b="b" l="l" r="r" t="t"/>
              <a:pathLst>
                <a:path extrusionOk="0" h="2492" w="1613">
                  <a:moveTo>
                    <a:pt x="240" y="0"/>
                  </a:moveTo>
                  <a:lnTo>
                    <a:pt x="240" y="0"/>
                  </a:lnTo>
                  <a:cubicBezTo>
                    <a:pt x="0" y="1026"/>
                    <a:pt x="547" y="2078"/>
                    <a:pt x="1519" y="2491"/>
                  </a:cubicBezTo>
                  <a:cubicBezTo>
                    <a:pt x="1612" y="1985"/>
                    <a:pt x="1546" y="1479"/>
                    <a:pt x="1333" y="1013"/>
                  </a:cubicBezTo>
                  <a:cubicBezTo>
                    <a:pt x="1080" y="573"/>
                    <a:pt x="693" y="213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6546200" y="1820350"/>
              <a:ext cx="50650" cy="48300"/>
            </a:xfrm>
            <a:custGeom>
              <a:rect b="b" l="l" r="r" t="t"/>
              <a:pathLst>
                <a:path extrusionOk="0" h="1932" w="2026">
                  <a:moveTo>
                    <a:pt x="1" y="0"/>
                  </a:moveTo>
                  <a:lnTo>
                    <a:pt x="1" y="0"/>
                  </a:lnTo>
                  <a:cubicBezTo>
                    <a:pt x="80" y="493"/>
                    <a:pt x="320" y="959"/>
                    <a:pt x="667" y="1332"/>
                  </a:cubicBezTo>
                  <a:cubicBezTo>
                    <a:pt x="1053" y="1665"/>
                    <a:pt x="1519" y="1879"/>
                    <a:pt x="2026" y="1932"/>
                  </a:cubicBezTo>
                  <a:cubicBezTo>
                    <a:pt x="1906" y="893"/>
                    <a:pt x="1053" y="6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6583850" y="1793700"/>
              <a:ext cx="32650" cy="69300"/>
            </a:xfrm>
            <a:custGeom>
              <a:rect b="b" l="l" r="r" t="t"/>
              <a:pathLst>
                <a:path extrusionOk="0" h="2772" w="1306">
                  <a:moveTo>
                    <a:pt x="533" y="0"/>
                  </a:moveTo>
                  <a:lnTo>
                    <a:pt x="533" y="0"/>
                  </a:lnTo>
                  <a:cubicBezTo>
                    <a:pt x="0" y="906"/>
                    <a:pt x="173" y="2065"/>
                    <a:pt x="973" y="2771"/>
                  </a:cubicBezTo>
                  <a:cubicBezTo>
                    <a:pt x="1212" y="2318"/>
                    <a:pt x="1306" y="1812"/>
                    <a:pt x="1252" y="1306"/>
                  </a:cubicBezTo>
                  <a:cubicBezTo>
                    <a:pt x="1146" y="800"/>
                    <a:pt x="906" y="347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6580175" y="1895950"/>
              <a:ext cx="41650" cy="59650"/>
            </a:xfrm>
            <a:custGeom>
              <a:rect b="b" l="l" r="r" t="t"/>
              <a:pathLst>
                <a:path extrusionOk="0" h="2386" w="1666">
                  <a:moveTo>
                    <a:pt x="40" y="0"/>
                  </a:moveTo>
                  <a:lnTo>
                    <a:pt x="40" y="0"/>
                  </a:lnTo>
                  <a:cubicBezTo>
                    <a:pt x="0" y="507"/>
                    <a:pt x="107" y="1026"/>
                    <a:pt x="360" y="1466"/>
                  </a:cubicBezTo>
                  <a:cubicBezTo>
                    <a:pt x="640" y="1879"/>
                    <a:pt x="1053" y="2199"/>
                    <a:pt x="1519" y="2385"/>
                  </a:cubicBezTo>
                  <a:cubicBezTo>
                    <a:pt x="1666" y="1346"/>
                    <a:pt x="1053" y="333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6616150" y="1882950"/>
              <a:ext cx="31325" cy="69650"/>
            </a:xfrm>
            <a:custGeom>
              <a:rect b="b" l="l" r="r" t="t"/>
              <a:pathLst>
                <a:path extrusionOk="0" h="2786" w="1253">
                  <a:moveTo>
                    <a:pt x="853" y="1"/>
                  </a:moveTo>
                  <a:cubicBezTo>
                    <a:pt x="107" y="747"/>
                    <a:pt x="0" y="1919"/>
                    <a:pt x="587" y="2785"/>
                  </a:cubicBezTo>
                  <a:cubicBezTo>
                    <a:pt x="933" y="2412"/>
                    <a:pt x="1159" y="1946"/>
                    <a:pt x="1226" y="1440"/>
                  </a:cubicBezTo>
                  <a:cubicBezTo>
                    <a:pt x="1253" y="933"/>
                    <a:pt x="1119" y="427"/>
                    <a:pt x="85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6583500" y="1973875"/>
              <a:ext cx="34000" cy="68975"/>
            </a:xfrm>
            <a:custGeom>
              <a:rect b="b" l="l" r="r" t="t"/>
              <a:pathLst>
                <a:path extrusionOk="0" h="2759" w="1360">
                  <a:moveTo>
                    <a:pt x="294" y="1"/>
                  </a:moveTo>
                  <a:cubicBezTo>
                    <a:pt x="67" y="467"/>
                    <a:pt x="1" y="973"/>
                    <a:pt x="81" y="1480"/>
                  </a:cubicBezTo>
                  <a:cubicBezTo>
                    <a:pt x="201" y="1973"/>
                    <a:pt x="467" y="2412"/>
                    <a:pt x="853" y="2759"/>
                  </a:cubicBezTo>
                  <a:cubicBezTo>
                    <a:pt x="1360" y="1826"/>
                    <a:pt x="1120" y="667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6611150" y="1981225"/>
              <a:ext cx="39325" cy="63300"/>
            </a:xfrm>
            <a:custGeom>
              <a:rect b="b" l="l" r="r" t="t"/>
              <a:pathLst>
                <a:path extrusionOk="0" h="2532" w="1573">
                  <a:moveTo>
                    <a:pt x="1466" y="0"/>
                  </a:moveTo>
                  <a:lnTo>
                    <a:pt x="1466" y="0"/>
                  </a:lnTo>
                  <a:cubicBezTo>
                    <a:pt x="507" y="440"/>
                    <a:pt x="1" y="1505"/>
                    <a:pt x="254" y="2531"/>
                  </a:cubicBezTo>
                  <a:cubicBezTo>
                    <a:pt x="707" y="2292"/>
                    <a:pt x="1080" y="1932"/>
                    <a:pt x="1319" y="1479"/>
                  </a:cubicBezTo>
                  <a:cubicBezTo>
                    <a:pt x="1519" y="1013"/>
                    <a:pt x="1573" y="493"/>
                    <a:pt x="1466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6557850" y="2061475"/>
              <a:ext cx="30675" cy="69975"/>
            </a:xfrm>
            <a:custGeom>
              <a:rect b="b" l="l" r="r" t="t"/>
              <a:pathLst>
                <a:path extrusionOk="0" h="2799" w="1227">
                  <a:moveTo>
                    <a:pt x="587" y="1"/>
                  </a:moveTo>
                  <a:lnTo>
                    <a:pt x="587" y="1"/>
                  </a:lnTo>
                  <a:cubicBezTo>
                    <a:pt x="267" y="387"/>
                    <a:pt x="54" y="867"/>
                    <a:pt x="14" y="1373"/>
                  </a:cubicBezTo>
                  <a:cubicBezTo>
                    <a:pt x="1" y="1879"/>
                    <a:pt x="147" y="2386"/>
                    <a:pt x="440" y="2799"/>
                  </a:cubicBezTo>
                  <a:cubicBezTo>
                    <a:pt x="1160" y="2026"/>
                    <a:pt x="1227" y="853"/>
                    <a:pt x="587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6580500" y="2082800"/>
              <a:ext cx="45675" cy="53325"/>
            </a:xfrm>
            <a:custGeom>
              <a:rect b="b" l="l" r="r" t="t"/>
              <a:pathLst>
                <a:path extrusionOk="0" h="2133" w="1827">
                  <a:moveTo>
                    <a:pt x="1826" y="0"/>
                  </a:moveTo>
                  <a:cubicBezTo>
                    <a:pt x="774" y="187"/>
                    <a:pt x="14" y="1080"/>
                    <a:pt x="1" y="2132"/>
                  </a:cubicBezTo>
                  <a:cubicBezTo>
                    <a:pt x="494" y="2026"/>
                    <a:pt x="947" y="1772"/>
                    <a:pt x="1293" y="1399"/>
                  </a:cubicBezTo>
                  <a:cubicBezTo>
                    <a:pt x="1613" y="1000"/>
                    <a:pt x="1786" y="507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6496900" y="2127100"/>
              <a:ext cx="40675" cy="61650"/>
            </a:xfrm>
            <a:custGeom>
              <a:rect b="b" l="l" r="r" t="t"/>
              <a:pathLst>
                <a:path extrusionOk="0" h="2466" w="1627">
                  <a:moveTo>
                    <a:pt x="1426" y="0"/>
                  </a:moveTo>
                  <a:cubicBezTo>
                    <a:pt x="960" y="214"/>
                    <a:pt x="574" y="560"/>
                    <a:pt x="307" y="1000"/>
                  </a:cubicBezTo>
                  <a:cubicBezTo>
                    <a:pt x="81" y="1453"/>
                    <a:pt x="1" y="1959"/>
                    <a:pt x="81" y="2465"/>
                  </a:cubicBezTo>
                  <a:cubicBezTo>
                    <a:pt x="1053" y="2079"/>
                    <a:pt x="1626" y="1040"/>
                    <a:pt x="1426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6507575" y="2167425"/>
              <a:ext cx="63975" cy="32350"/>
            </a:xfrm>
            <a:custGeom>
              <a:rect b="b" l="l" r="r" t="t"/>
              <a:pathLst>
                <a:path extrusionOk="0" h="1294" w="2559">
                  <a:moveTo>
                    <a:pt x="1968" y="0"/>
                  </a:moveTo>
                  <a:cubicBezTo>
                    <a:pt x="1142" y="0"/>
                    <a:pt x="366" y="460"/>
                    <a:pt x="0" y="1225"/>
                  </a:cubicBezTo>
                  <a:cubicBezTo>
                    <a:pt x="188" y="1271"/>
                    <a:pt x="380" y="1293"/>
                    <a:pt x="571" y="1293"/>
                  </a:cubicBezTo>
                  <a:cubicBezTo>
                    <a:pt x="881" y="1293"/>
                    <a:pt x="1190" y="1234"/>
                    <a:pt x="1479" y="1119"/>
                  </a:cubicBezTo>
                  <a:cubicBezTo>
                    <a:pt x="1932" y="892"/>
                    <a:pt x="2305" y="532"/>
                    <a:pt x="2558" y="79"/>
                  </a:cubicBezTo>
                  <a:cubicBezTo>
                    <a:pt x="2362" y="26"/>
                    <a:pt x="2164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6416300" y="2176725"/>
              <a:ext cx="54325" cy="45000"/>
            </a:xfrm>
            <a:custGeom>
              <a:rect b="b" l="l" r="r" t="t"/>
              <a:pathLst>
                <a:path extrusionOk="0" h="1800" w="2173">
                  <a:moveTo>
                    <a:pt x="2172" y="1"/>
                  </a:moveTo>
                  <a:lnTo>
                    <a:pt x="2172" y="1"/>
                  </a:lnTo>
                  <a:cubicBezTo>
                    <a:pt x="1653" y="27"/>
                    <a:pt x="1160" y="200"/>
                    <a:pt x="760" y="507"/>
                  </a:cubicBezTo>
                  <a:cubicBezTo>
                    <a:pt x="374" y="853"/>
                    <a:pt x="121" y="1293"/>
                    <a:pt x="1" y="1799"/>
                  </a:cubicBezTo>
                  <a:cubicBezTo>
                    <a:pt x="1053" y="1799"/>
                    <a:pt x="1972" y="1040"/>
                    <a:pt x="2172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6420975" y="2219175"/>
              <a:ext cx="69950" cy="25525"/>
            </a:xfrm>
            <a:custGeom>
              <a:rect b="b" l="l" r="r" t="t"/>
              <a:pathLst>
                <a:path extrusionOk="0" h="1021" w="2798">
                  <a:moveTo>
                    <a:pt x="1470" y="1"/>
                  </a:moveTo>
                  <a:cubicBezTo>
                    <a:pt x="939" y="1"/>
                    <a:pt x="411" y="192"/>
                    <a:pt x="0" y="567"/>
                  </a:cubicBezTo>
                  <a:cubicBezTo>
                    <a:pt x="413" y="861"/>
                    <a:pt x="906" y="1020"/>
                    <a:pt x="1426" y="1020"/>
                  </a:cubicBezTo>
                  <a:cubicBezTo>
                    <a:pt x="1932" y="967"/>
                    <a:pt x="2412" y="781"/>
                    <a:pt x="2798" y="448"/>
                  </a:cubicBezTo>
                  <a:cubicBezTo>
                    <a:pt x="2405" y="148"/>
                    <a:pt x="1937" y="1"/>
                    <a:pt x="1470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6385650" y="1667825"/>
              <a:ext cx="60325" cy="37300"/>
            </a:xfrm>
            <a:custGeom>
              <a:rect b="b" l="l" r="r" t="t"/>
              <a:pathLst>
                <a:path extrusionOk="0" h="1492" w="2413">
                  <a:moveTo>
                    <a:pt x="334" y="1"/>
                  </a:moveTo>
                  <a:cubicBezTo>
                    <a:pt x="224" y="1"/>
                    <a:pt x="113" y="9"/>
                    <a:pt x="1" y="26"/>
                  </a:cubicBezTo>
                  <a:cubicBezTo>
                    <a:pt x="187" y="492"/>
                    <a:pt x="520" y="905"/>
                    <a:pt x="947" y="1185"/>
                  </a:cubicBezTo>
                  <a:cubicBezTo>
                    <a:pt x="1312" y="1384"/>
                    <a:pt x="1733" y="1491"/>
                    <a:pt x="2155" y="1491"/>
                  </a:cubicBezTo>
                  <a:cubicBezTo>
                    <a:pt x="2241" y="1491"/>
                    <a:pt x="2327" y="1487"/>
                    <a:pt x="2412" y="1478"/>
                  </a:cubicBezTo>
                  <a:cubicBezTo>
                    <a:pt x="2091" y="585"/>
                    <a:pt x="1259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6345350" y="2203375"/>
              <a:ext cx="62975" cy="33600"/>
            </a:xfrm>
            <a:custGeom>
              <a:rect b="b" l="l" r="r" t="t"/>
              <a:pathLst>
                <a:path extrusionOk="0" h="1344" w="2519">
                  <a:moveTo>
                    <a:pt x="2020" y="0"/>
                  </a:moveTo>
                  <a:cubicBezTo>
                    <a:pt x="1685" y="0"/>
                    <a:pt x="1351" y="71"/>
                    <a:pt x="1040" y="214"/>
                  </a:cubicBezTo>
                  <a:cubicBezTo>
                    <a:pt x="587" y="453"/>
                    <a:pt x="227" y="826"/>
                    <a:pt x="1" y="1279"/>
                  </a:cubicBezTo>
                  <a:cubicBezTo>
                    <a:pt x="175" y="1322"/>
                    <a:pt x="350" y="1343"/>
                    <a:pt x="523" y="1343"/>
                  </a:cubicBezTo>
                  <a:cubicBezTo>
                    <a:pt x="1367" y="1343"/>
                    <a:pt x="2154" y="850"/>
                    <a:pt x="2519" y="54"/>
                  </a:cubicBezTo>
                  <a:cubicBezTo>
                    <a:pt x="2355" y="18"/>
                    <a:pt x="2187" y="0"/>
                    <a:pt x="2020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6347025" y="2241300"/>
              <a:ext cx="68625" cy="26475"/>
            </a:xfrm>
            <a:custGeom>
              <a:rect b="b" l="l" r="r" t="t"/>
              <a:pathLst>
                <a:path extrusionOk="0" h="1059" w="2745">
                  <a:moveTo>
                    <a:pt x="1043" y="1"/>
                  </a:moveTo>
                  <a:cubicBezTo>
                    <a:pt x="687" y="1"/>
                    <a:pt x="329" y="88"/>
                    <a:pt x="0" y="269"/>
                  </a:cubicBezTo>
                  <a:cubicBezTo>
                    <a:pt x="333" y="642"/>
                    <a:pt x="773" y="908"/>
                    <a:pt x="1279" y="1028"/>
                  </a:cubicBezTo>
                  <a:cubicBezTo>
                    <a:pt x="1405" y="1048"/>
                    <a:pt x="1533" y="1058"/>
                    <a:pt x="1661" y="1058"/>
                  </a:cubicBezTo>
                  <a:cubicBezTo>
                    <a:pt x="2033" y="1058"/>
                    <a:pt x="2408" y="974"/>
                    <a:pt x="2745" y="815"/>
                  </a:cubicBezTo>
                  <a:cubicBezTo>
                    <a:pt x="2317" y="284"/>
                    <a:pt x="1685" y="1"/>
                    <a:pt x="104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24"/>
          <p:cNvSpPr/>
          <p:nvPr/>
        </p:nvSpPr>
        <p:spPr>
          <a:xfrm>
            <a:off x="-42000" y="3619500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 rot="10800000">
            <a:off x="7629525" y="0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bg>
      <p:bgPr>
        <a:solidFill>
          <a:srgbClr val="FFC27A">
            <a:alpha val="20090"/>
          </a:srgbClr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78" name="Google Shape;278;p26"/>
          <p:cNvSpPr txBox="1"/>
          <p:nvPr>
            <p:ph idx="1" type="subTitle"/>
          </p:nvPr>
        </p:nvSpPr>
        <p:spPr>
          <a:xfrm>
            <a:off x="1788970" y="2104800"/>
            <a:ext cx="2160000" cy="540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Google Shape;279;p26"/>
          <p:cNvSpPr txBox="1"/>
          <p:nvPr>
            <p:ph hasCustomPrompt="1" idx="2" type="title"/>
          </p:nvPr>
        </p:nvSpPr>
        <p:spPr>
          <a:xfrm>
            <a:off x="712175" y="1744800"/>
            <a:ext cx="1031100" cy="89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26"/>
          <p:cNvSpPr txBox="1"/>
          <p:nvPr>
            <p:ph idx="3" type="subTitle"/>
          </p:nvPr>
        </p:nvSpPr>
        <p:spPr>
          <a:xfrm>
            <a:off x="5634626" y="2104800"/>
            <a:ext cx="2160000" cy="540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6"/>
          <p:cNvSpPr txBox="1"/>
          <p:nvPr>
            <p:ph hasCustomPrompt="1" idx="4" type="title"/>
          </p:nvPr>
        </p:nvSpPr>
        <p:spPr>
          <a:xfrm>
            <a:off x="4560332" y="1744800"/>
            <a:ext cx="1031100" cy="89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26"/>
          <p:cNvSpPr txBox="1"/>
          <p:nvPr>
            <p:ph idx="5" type="ctrTitle"/>
          </p:nvPr>
        </p:nvSpPr>
        <p:spPr>
          <a:xfrm>
            <a:off x="1788975" y="3236400"/>
            <a:ext cx="29448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83" name="Google Shape;283;p26"/>
          <p:cNvSpPr txBox="1"/>
          <p:nvPr>
            <p:ph idx="6" type="subTitle"/>
          </p:nvPr>
        </p:nvSpPr>
        <p:spPr>
          <a:xfrm>
            <a:off x="1788969" y="3600000"/>
            <a:ext cx="2160000" cy="540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4" name="Google Shape;284;p26"/>
          <p:cNvSpPr txBox="1"/>
          <p:nvPr>
            <p:ph hasCustomPrompt="1" idx="7" type="title"/>
          </p:nvPr>
        </p:nvSpPr>
        <p:spPr>
          <a:xfrm>
            <a:off x="712175" y="3236400"/>
            <a:ext cx="1031100" cy="89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285" name="Google Shape;285;p26"/>
          <p:cNvSpPr txBox="1"/>
          <p:nvPr>
            <p:ph idx="8" type="ctrTitle"/>
          </p:nvPr>
        </p:nvSpPr>
        <p:spPr>
          <a:xfrm>
            <a:off x="5634626" y="3236400"/>
            <a:ext cx="29448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86" name="Google Shape;286;p26"/>
          <p:cNvSpPr txBox="1"/>
          <p:nvPr>
            <p:ph idx="9" type="subTitle"/>
          </p:nvPr>
        </p:nvSpPr>
        <p:spPr>
          <a:xfrm>
            <a:off x="5634626" y="3600000"/>
            <a:ext cx="2160000" cy="540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26"/>
          <p:cNvSpPr txBox="1"/>
          <p:nvPr>
            <p:ph hasCustomPrompt="1" idx="13" type="title"/>
          </p:nvPr>
        </p:nvSpPr>
        <p:spPr>
          <a:xfrm>
            <a:off x="4560332" y="3236400"/>
            <a:ext cx="1031100" cy="89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26"/>
          <p:cNvSpPr txBox="1"/>
          <p:nvPr>
            <p:ph idx="14" type="ctrTitle"/>
          </p:nvPr>
        </p:nvSpPr>
        <p:spPr>
          <a:xfrm>
            <a:off x="1788965" y="1744800"/>
            <a:ext cx="29448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89" name="Google Shape;289;p26"/>
          <p:cNvSpPr txBox="1"/>
          <p:nvPr>
            <p:ph idx="15" type="ctrTitle"/>
          </p:nvPr>
        </p:nvSpPr>
        <p:spPr>
          <a:xfrm>
            <a:off x="5634626" y="1744800"/>
            <a:ext cx="29448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90" name="Google Shape;290;p26"/>
          <p:cNvSpPr/>
          <p:nvPr/>
        </p:nvSpPr>
        <p:spPr>
          <a:xfrm flipH="1">
            <a:off x="7662000" y="3630550"/>
            <a:ext cx="1524000" cy="1524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 flipH="1" rot="10800000">
            <a:off x="-42000" y="-47625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s">
  <p:cSld name="CUSTOM_1">
    <p:bg>
      <p:bgPr>
        <a:solidFill>
          <a:srgbClr val="FFC27A">
            <a:alpha val="20090"/>
          </a:srgbClr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type="title"/>
          </p:nvPr>
        </p:nvSpPr>
        <p:spPr>
          <a:xfrm>
            <a:off x="720100" y="1723800"/>
            <a:ext cx="20514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4" name="Google Shape;294;p27"/>
          <p:cNvSpPr txBox="1"/>
          <p:nvPr>
            <p:ph idx="1" type="subTitle"/>
          </p:nvPr>
        </p:nvSpPr>
        <p:spPr>
          <a:xfrm>
            <a:off x="720100" y="2083800"/>
            <a:ext cx="20514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27"/>
          <p:cNvSpPr txBox="1"/>
          <p:nvPr>
            <p:ph idx="2" type="title"/>
          </p:nvPr>
        </p:nvSpPr>
        <p:spPr>
          <a:xfrm>
            <a:off x="3546382" y="1723800"/>
            <a:ext cx="20514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6" name="Google Shape;296;p27"/>
          <p:cNvSpPr txBox="1"/>
          <p:nvPr>
            <p:ph idx="3" type="subTitle"/>
          </p:nvPr>
        </p:nvSpPr>
        <p:spPr>
          <a:xfrm>
            <a:off x="3546382" y="2083800"/>
            <a:ext cx="20514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7" name="Google Shape;297;p27"/>
          <p:cNvSpPr txBox="1"/>
          <p:nvPr>
            <p:ph idx="4" type="title"/>
          </p:nvPr>
        </p:nvSpPr>
        <p:spPr>
          <a:xfrm>
            <a:off x="6372826" y="1723800"/>
            <a:ext cx="20514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8" name="Google Shape;298;p27"/>
          <p:cNvSpPr txBox="1"/>
          <p:nvPr>
            <p:ph idx="5" type="subTitle"/>
          </p:nvPr>
        </p:nvSpPr>
        <p:spPr>
          <a:xfrm>
            <a:off x="6372826" y="2083800"/>
            <a:ext cx="20514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27"/>
          <p:cNvSpPr txBox="1"/>
          <p:nvPr>
            <p:ph idx="6" type="title"/>
          </p:nvPr>
        </p:nvSpPr>
        <p:spPr>
          <a:xfrm>
            <a:off x="720100" y="3087600"/>
            <a:ext cx="20514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0" name="Google Shape;300;p27"/>
          <p:cNvSpPr txBox="1"/>
          <p:nvPr>
            <p:ph idx="7" type="subTitle"/>
          </p:nvPr>
        </p:nvSpPr>
        <p:spPr>
          <a:xfrm>
            <a:off x="720100" y="3447600"/>
            <a:ext cx="20514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1" name="Google Shape;301;p27"/>
          <p:cNvSpPr txBox="1"/>
          <p:nvPr>
            <p:ph idx="8" type="title"/>
          </p:nvPr>
        </p:nvSpPr>
        <p:spPr>
          <a:xfrm>
            <a:off x="3546382" y="3088195"/>
            <a:ext cx="20514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2" name="Google Shape;302;p27"/>
          <p:cNvSpPr txBox="1"/>
          <p:nvPr>
            <p:ph idx="9" type="subTitle"/>
          </p:nvPr>
        </p:nvSpPr>
        <p:spPr>
          <a:xfrm>
            <a:off x="3546382" y="3448195"/>
            <a:ext cx="20514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3" name="Google Shape;303;p27"/>
          <p:cNvSpPr txBox="1"/>
          <p:nvPr>
            <p:ph idx="13" type="title"/>
          </p:nvPr>
        </p:nvSpPr>
        <p:spPr>
          <a:xfrm>
            <a:off x="6372826" y="3088195"/>
            <a:ext cx="20514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4" name="Google Shape;304;p27"/>
          <p:cNvSpPr txBox="1"/>
          <p:nvPr>
            <p:ph idx="14" type="subTitle"/>
          </p:nvPr>
        </p:nvSpPr>
        <p:spPr>
          <a:xfrm>
            <a:off x="6372826" y="3448195"/>
            <a:ext cx="20514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27"/>
          <p:cNvSpPr txBox="1"/>
          <p:nvPr>
            <p:ph idx="15" type="title"/>
          </p:nvPr>
        </p:nvSpPr>
        <p:spPr>
          <a:xfrm>
            <a:off x="720000" y="540000"/>
            <a:ext cx="7704000" cy="53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3000"/>
              <a:buNone/>
              <a:defRPr b="1" sz="3000">
                <a:solidFill>
                  <a:srgbClr val="21295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6" name="Google Shape;306;p27"/>
          <p:cNvSpPr/>
          <p:nvPr/>
        </p:nvSpPr>
        <p:spPr>
          <a:xfrm flipH="1">
            <a:off x="7662000" y="3630550"/>
            <a:ext cx="1524000" cy="1524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"/>
          <p:cNvSpPr/>
          <p:nvPr/>
        </p:nvSpPr>
        <p:spPr>
          <a:xfrm flipH="1" rot="10800000">
            <a:off x="-42000" y="-47625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s">
  <p:cSld name="CUSTOM_2">
    <p:bg>
      <p:bgPr>
        <a:solidFill>
          <a:srgbClr val="FFC27A">
            <a:alpha val="20090"/>
          </a:srgbClr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/>
          <p:nvPr/>
        </p:nvSpPr>
        <p:spPr>
          <a:xfrm>
            <a:off x="1439263" y="1870800"/>
            <a:ext cx="2374715" cy="428405"/>
          </a:xfrm>
          <a:custGeom>
            <a:rect b="b" l="l" r="r" t="t"/>
            <a:pathLst>
              <a:path extrusionOk="0" h="6849" w="43354">
                <a:moveTo>
                  <a:pt x="1" y="0"/>
                </a:moveTo>
                <a:lnTo>
                  <a:pt x="1639" y="3544"/>
                </a:lnTo>
                <a:lnTo>
                  <a:pt x="1" y="6848"/>
                </a:lnTo>
                <a:lnTo>
                  <a:pt x="43353" y="6848"/>
                </a:lnTo>
                <a:lnTo>
                  <a:pt x="41728" y="3371"/>
                </a:lnTo>
                <a:lnTo>
                  <a:pt x="43353" y="0"/>
                </a:lnTo>
                <a:close/>
              </a:path>
            </a:pathLst>
          </a:custGeom>
          <a:solidFill>
            <a:schemeClr val="dk1"/>
          </a:solidFill>
          <a:ln cap="rnd" cmpd="sng" w="43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5330013" y="1870800"/>
            <a:ext cx="2374715" cy="428405"/>
          </a:xfrm>
          <a:custGeom>
            <a:rect b="b" l="l" r="r" t="t"/>
            <a:pathLst>
              <a:path extrusionOk="0" h="6849" w="43354">
                <a:moveTo>
                  <a:pt x="1" y="0"/>
                </a:moveTo>
                <a:lnTo>
                  <a:pt x="1639" y="3544"/>
                </a:lnTo>
                <a:lnTo>
                  <a:pt x="1" y="6848"/>
                </a:lnTo>
                <a:lnTo>
                  <a:pt x="43353" y="6848"/>
                </a:lnTo>
                <a:lnTo>
                  <a:pt x="41728" y="3371"/>
                </a:lnTo>
                <a:lnTo>
                  <a:pt x="43353" y="0"/>
                </a:lnTo>
                <a:close/>
              </a:path>
            </a:pathLst>
          </a:custGeom>
          <a:solidFill>
            <a:schemeClr val="dk1"/>
          </a:solidFill>
          <a:ln cap="rnd" cmpd="sng" w="43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5330013" y="3331575"/>
            <a:ext cx="2374715" cy="428405"/>
          </a:xfrm>
          <a:custGeom>
            <a:rect b="b" l="l" r="r" t="t"/>
            <a:pathLst>
              <a:path extrusionOk="0" h="6849" w="43354">
                <a:moveTo>
                  <a:pt x="1" y="0"/>
                </a:moveTo>
                <a:lnTo>
                  <a:pt x="1639" y="3544"/>
                </a:lnTo>
                <a:lnTo>
                  <a:pt x="1" y="6848"/>
                </a:lnTo>
                <a:lnTo>
                  <a:pt x="43353" y="6848"/>
                </a:lnTo>
                <a:lnTo>
                  <a:pt x="41728" y="3371"/>
                </a:lnTo>
                <a:lnTo>
                  <a:pt x="43353" y="0"/>
                </a:lnTo>
                <a:close/>
              </a:path>
            </a:pathLst>
          </a:custGeom>
          <a:solidFill>
            <a:schemeClr val="dk1"/>
          </a:solidFill>
          <a:ln cap="rnd" cmpd="sng" w="43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1439263" y="3331575"/>
            <a:ext cx="2374715" cy="428405"/>
          </a:xfrm>
          <a:custGeom>
            <a:rect b="b" l="l" r="r" t="t"/>
            <a:pathLst>
              <a:path extrusionOk="0" h="6849" w="43354">
                <a:moveTo>
                  <a:pt x="1" y="0"/>
                </a:moveTo>
                <a:lnTo>
                  <a:pt x="1639" y="3544"/>
                </a:lnTo>
                <a:lnTo>
                  <a:pt x="1" y="6848"/>
                </a:lnTo>
                <a:lnTo>
                  <a:pt x="43353" y="6848"/>
                </a:lnTo>
                <a:lnTo>
                  <a:pt x="41728" y="3371"/>
                </a:lnTo>
                <a:lnTo>
                  <a:pt x="43353" y="0"/>
                </a:lnTo>
                <a:close/>
              </a:path>
            </a:pathLst>
          </a:custGeom>
          <a:solidFill>
            <a:schemeClr val="dk1"/>
          </a:solidFill>
          <a:ln cap="rnd" cmpd="sng" w="43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3" name="Google Shape;313;p28"/>
          <p:cNvSpPr txBox="1"/>
          <p:nvPr>
            <p:ph type="title"/>
          </p:nvPr>
        </p:nvSpPr>
        <p:spPr>
          <a:xfrm>
            <a:off x="1493520" y="1883775"/>
            <a:ext cx="22662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4" name="Google Shape;314;p28"/>
          <p:cNvSpPr txBox="1"/>
          <p:nvPr>
            <p:ph idx="1" type="subTitle"/>
          </p:nvPr>
        </p:nvSpPr>
        <p:spPr>
          <a:xfrm>
            <a:off x="1493520" y="2396175"/>
            <a:ext cx="22662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28"/>
          <p:cNvSpPr txBox="1"/>
          <p:nvPr>
            <p:ph idx="2" type="title"/>
          </p:nvPr>
        </p:nvSpPr>
        <p:spPr>
          <a:xfrm>
            <a:off x="1493520" y="3323775"/>
            <a:ext cx="22662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6" name="Google Shape;316;p28"/>
          <p:cNvSpPr txBox="1"/>
          <p:nvPr>
            <p:ph idx="3" type="subTitle"/>
          </p:nvPr>
        </p:nvSpPr>
        <p:spPr>
          <a:xfrm>
            <a:off x="1493520" y="3836175"/>
            <a:ext cx="22662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28"/>
          <p:cNvSpPr txBox="1"/>
          <p:nvPr>
            <p:ph idx="4" type="title"/>
          </p:nvPr>
        </p:nvSpPr>
        <p:spPr>
          <a:xfrm>
            <a:off x="5384270" y="1883775"/>
            <a:ext cx="22662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8" name="Google Shape;318;p28"/>
          <p:cNvSpPr txBox="1"/>
          <p:nvPr>
            <p:ph idx="5" type="subTitle"/>
          </p:nvPr>
        </p:nvSpPr>
        <p:spPr>
          <a:xfrm>
            <a:off x="5384270" y="2396175"/>
            <a:ext cx="22662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9" name="Google Shape;319;p28"/>
          <p:cNvSpPr txBox="1"/>
          <p:nvPr>
            <p:ph idx="6" type="title"/>
          </p:nvPr>
        </p:nvSpPr>
        <p:spPr>
          <a:xfrm>
            <a:off x="5384270" y="3323775"/>
            <a:ext cx="22662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0" name="Google Shape;320;p28"/>
          <p:cNvSpPr txBox="1"/>
          <p:nvPr>
            <p:ph idx="7" type="subTitle"/>
          </p:nvPr>
        </p:nvSpPr>
        <p:spPr>
          <a:xfrm>
            <a:off x="5384270" y="3836175"/>
            <a:ext cx="22662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1" name="Google Shape;321;p28"/>
          <p:cNvSpPr txBox="1"/>
          <p:nvPr>
            <p:ph idx="8"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3000"/>
              <a:buNone/>
              <a:defRPr b="1" sz="3000">
                <a:solidFill>
                  <a:srgbClr val="21295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2" name="Google Shape;322;p28"/>
          <p:cNvSpPr/>
          <p:nvPr/>
        </p:nvSpPr>
        <p:spPr>
          <a:xfrm rot="10800000">
            <a:off x="7662000" y="-42000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 flipH="1" rot="10800000">
            <a:off x="-42000" y="-42000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 flipH="1">
            <a:off x="7662000" y="3691800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-42000" y="3691800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s 1">
  <p:cSld name="CUSTOM_2_1">
    <p:bg>
      <p:bgPr>
        <a:solidFill>
          <a:srgbClr val="FFC27A">
            <a:alpha val="20090"/>
          </a:srgbClr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3000"/>
              <a:buNone/>
              <a:defRPr b="1" sz="3000">
                <a:solidFill>
                  <a:srgbClr val="21295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8" name="Google Shape;328;p29"/>
          <p:cNvSpPr txBox="1"/>
          <p:nvPr>
            <p:ph idx="2" type="title"/>
          </p:nvPr>
        </p:nvSpPr>
        <p:spPr>
          <a:xfrm>
            <a:off x="731525" y="1597750"/>
            <a:ext cx="22662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29" name="Google Shape;329;p29"/>
          <p:cNvSpPr txBox="1"/>
          <p:nvPr>
            <p:ph idx="1" type="subTitle"/>
          </p:nvPr>
        </p:nvSpPr>
        <p:spPr>
          <a:xfrm>
            <a:off x="731526" y="1957750"/>
            <a:ext cx="22662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0" name="Google Shape;330;p29"/>
          <p:cNvSpPr txBox="1"/>
          <p:nvPr>
            <p:ph idx="3" type="title"/>
          </p:nvPr>
        </p:nvSpPr>
        <p:spPr>
          <a:xfrm>
            <a:off x="731655" y="3266350"/>
            <a:ext cx="22662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31" name="Google Shape;331;p29"/>
          <p:cNvSpPr txBox="1"/>
          <p:nvPr>
            <p:ph idx="4" type="subTitle"/>
          </p:nvPr>
        </p:nvSpPr>
        <p:spPr>
          <a:xfrm>
            <a:off x="731526" y="3626350"/>
            <a:ext cx="22662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2" name="Google Shape;332;p29"/>
          <p:cNvSpPr txBox="1"/>
          <p:nvPr>
            <p:ph idx="5" type="title"/>
          </p:nvPr>
        </p:nvSpPr>
        <p:spPr>
          <a:xfrm>
            <a:off x="6146266" y="1597750"/>
            <a:ext cx="22662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33" name="Google Shape;333;p29"/>
          <p:cNvSpPr txBox="1"/>
          <p:nvPr>
            <p:ph idx="6" type="subTitle"/>
          </p:nvPr>
        </p:nvSpPr>
        <p:spPr>
          <a:xfrm>
            <a:off x="6146267" y="1957750"/>
            <a:ext cx="22662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4" name="Google Shape;334;p29"/>
          <p:cNvSpPr txBox="1"/>
          <p:nvPr>
            <p:ph idx="7" type="title"/>
          </p:nvPr>
        </p:nvSpPr>
        <p:spPr>
          <a:xfrm>
            <a:off x="6146266" y="3266350"/>
            <a:ext cx="22662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b="1"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35" name="Google Shape;335;p29"/>
          <p:cNvSpPr txBox="1"/>
          <p:nvPr>
            <p:ph idx="8" type="subTitle"/>
          </p:nvPr>
        </p:nvSpPr>
        <p:spPr>
          <a:xfrm>
            <a:off x="6146267" y="3626350"/>
            <a:ext cx="22662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6" name="Google Shape;336;p29"/>
          <p:cNvSpPr/>
          <p:nvPr/>
        </p:nvSpPr>
        <p:spPr>
          <a:xfrm rot="10800000">
            <a:off x="7662000" y="-42000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 flipH="1" rot="10800000">
            <a:off x="-42000" y="-42000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">
  <p:cSld name="CUSTOM_3">
    <p:bg>
      <p:bgPr>
        <a:solidFill>
          <a:srgbClr val="FFC27A">
            <a:alpha val="20090"/>
          </a:srgbClr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>
            <p:ph type="title"/>
          </p:nvPr>
        </p:nvSpPr>
        <p:spPr>
          <a:xfrm>
            <a:off x="709575" y="3230481"/>
            <a:ext cx="23208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0" name="Google Shape;340;p30"/>
          <p:cNvSpPr txBox="1"/>
          <p:nvPr>
            <p:ph idx="1" type="subTitle"/>
          </p:nvPr>
        </p:nvSpPr>
        <p:spPr>
          <a:xfrm>
            <a:off x="774825" y="3590475"/>
            <a:ext cx="2190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1" name="Google Shape;341;p30"/>
          <p:cNvSpPr txBox="1"/>
          <p:nvPr>
            <p:ph idx="2" type="title"/>
          </p:nvPr>
        </p:nvSpPr>
        <p:spPr>
          <a:xfrm>
            <a:off x="6113614" y="3230475"/>
            <a:ext cx="23208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2" name="Google Shape;342;p30"/>
          <p:cNvSpPr txBox="1"/>
          <p:nvPr>
            <p:ph idx="3" type="subTitle"/>
          </p:nvPr>
        </p:nvSpPr>
        <p:spPr>
          <a:xfrm>
            <a:off x="6178875" y="3590475"/>
            <a:ext cx="2190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" name="Google Shape;343;p30"/>
          <p:cNvSpPr txBox="1"/>
          <p:nvPr>
            <p:ph idx="4" type="title"/>
          </p:nvPr>
        </p:nvSpPr>
        <p:spPr>
          <a:xfrm>
            <a:off x="3411283" y="3230492"/>
            <a:ext cx="23208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4" name="Google Shape;344;p30"/>
          <p:cNvSpPr txBox="1"/>
          <p:nvPr>
            <p:ph idx="5" type="subTitle"/>
          </p:nvPr>
        </p:nvSpPr>
        <p:spPr>
          <a:xfrm>
            <a:off x="3474941" y="3590475"/>
            <a:ext cx="2190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5" name="Google Shape;345;p30"/>
          <p:cNvSpPr txBox="1"/>
          <p:nvPr>
            <p:ph idx="6"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3000"/>
              <a:buNone/>
              <a:defRPr b="1" sz="3000">
                <a:solidFill>
                  <a:srgbClr val="21295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6" name="Google Shape;346;p30"/>
          <p:cNvSpPr/>
          <p:nvPr/>
        </p:nvSpPr>
        <p:spPr>
          <a:xfrm rot="10800000">
            <a:off x="7662000" y="-42000"/>
            <a:ext cx="1524000" cy="1524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0"/>
          <p:cNvSpPr/>
          <p:nvPr/>
        </p:nvSpPr>
        <p:spPr>
          <a:xfrm flipH="1" rot="10800000">
            <a:off x="-42000" y="-42000"/>
            <a:ext cx="1524000" cy="1524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s 2">
  <p:cSld name="CUSTOM_3_3">
    <p:bg>
      <p:bgPr>
        <a:solidFill>
          <a:srgbClr val="FFC27A">
            <a:alpha val="20090"/>
          </a:srgbClr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/>
          <p:nvPr/>
        </p:nvSpPr>
        <p:spPr>
          <a:xfrm>
            <a:off x="4556350" y="-63825"/>
            <a:ext cx="4672200" cy="53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1"/>
          <p:cNvSpPr txBox="1"/>
          <p:nvPr>
            <p:ph type="title"/>
          </p:nvPr>
        </p:nvSpPr>
        <p:spPr>
          <a:xfrm>
            <a:off x="1228150" y="1834200"/>
            <a:ext cx="23253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Libre Baskerville"/>
              <a:buNone/>
              <a:defRPr b="1" sz="3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Libre Baskerville"/>
              <a:buNone/>
              <a:defRPr b="1" sz="3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Libre Baskerville"/>
              <a:buNone/>
              <a:defRPr b="1" sz="3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Libre Baskerville"/>
              <a:buNone/>
              <a:defRPr b="1" sz="3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Libre Baskerville"/>
              <a:buNone/>
              <a:defRPr b="1" sz="3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Libre Baskerville"/>
              <a:buNone/>
              <a:defRPr b="1" sz="3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Libre Baskerville"/>
              <a:buNone/>
              <a:defRPr b="1" sz="3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Libre Baskerville"/>
              <a:buNone/>
              <a:defRPr b="1" sz="3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51" name="Google Shape;351;p31"/>
          <p:cNvSpPr txBox="1"/>
          <p:nvPr>
            <p:ph idx="1" type="subTitle"/>
          </p:nvPr>
        </p:nvSpPr>
        <p:spPr>
          <a:xfrm>
            <a:off x="1228150" y="2499000"/>
            <a:ext cx="2325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rebuchet MS"/>
              <a:buNone/>
              <a:defRPr sz="1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rebuchet MS"/>
              <a:buNone/>
              <a:defRPr sz="1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rebuchet MS"/>
              <a:buNone/>
              <a:defRPr sz="1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rebuchet MS"/>
              <a:buNone/>
              <a:defRPr sz="1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rebuchet MS"/>
              <a:buNone/>
              <a:defRPr sz="1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rebuchet MS"/>
              <a:buNone/>
              <a:defRPr sz="1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rebuchet MS"/>
              <a:buNone/>
              <a:defRPr sz="1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rebuchet MS"/>
              <a:buNone/>
              <a:defRPr sz="1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rebuchet MS"/>
              <a:buNone/>
              <a:defRPr sz="1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2" name="Google Shape;352;p31"/>
          <p:cNvSpPr txBox="1"/>
          <p:nvPr>
            <p:ph idx="2" type="title"/>
          </p:nvPr>
        </p:nvSpPr>
        <p:spPr>
          <a:xfrm>
            <a:off x="5559250" y="1834200"/>
            <a:ext cx="23253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bre Baskerville"/>
              <a:buNone/>
              <a:defRPr b="1" sz="30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bre Baskerville"/>
              <a:buNone/>
              <a:defRPr b="1" sz="30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bre Baskerville"/>
              <a:buNone/>
              <a:defRPr b="1" sz="30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bre Baskerville"/>
              <a:buNone/>
              <a:defRPr b="1" sz="30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bre Baskerville"/>
              <a:buNone/>
              <a:defRPr b="1" sz="30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bre Baskerville"/>
              <a:buNone/>
              <a:defRPr b="1" sz="30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bre Baskerville"/>
              <a:buNone/>
              <a:defRPr b="1" sz="30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bre Baskerville"/>
              <a:buNone/>
              <a:defRPr b="1" sz="3000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53" name="Google Shape;353;p31"/>
          <p:cNvSpPr txBox="1"/>
          <p:nvPr>
            <p:ph idx="3" type="subTitle"/>
          </p:nvPr>
        </p:nvSpPr>
        <p:spPr>
          <a:xfrm>
            <a:off x="5559250" y="2499000"/>
            <a:ext cx="2325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None/>
              <a:defRPr sz="1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None/>
              <a:defRPr sz="1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None/>
              <a:defRPr sz="1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None/>
              <a:defRPr sz="1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None/>
              <a:defRPr sz="1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None/>
              <a:defRPr sz="1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None/>
              <a:defRPr sz="1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None/>
              <a:defRPr sz="1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None/>
              <a:defRPr sz="1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4" name="Google Shape;354;p31"/>
          <p:cNvSpPr/>
          <p:nvPr/>
        </p:nvSpPr>
        <p:spPr>
          <a:xfrm flipH="1">
            <a:off x="7662000" y="3630550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"/>
          <p:cNvSpPr/>
          <p:nvPr/>
        </p:nvSpPr>
        <p:spPr>
          <a:xfrm flipH="1" rot="10800000">
            <a:off x="-42000" y="-47625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s">
  <p:cSld name="CUSTOM_3_2">
    <p:bg>
      <p:bgPr>
        <a:solidFill>
          <a:srgbClr val="FFC27A">
            <a:alpha val="20090"/>
          </a:srgbClr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3000"/>
              <a:buNone/>
              <a:defRPr sz="3000">
                <a:solidFill>
                  <a:srgbClr val="21295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8" name="Google Shape;358;p32"/>
          <p:cNvSpPr txBox="1"/>
          <p:nvPr>
            <p:ph hasCustomPrompt="1" idx="2" type="title"/>
          </p:nvPr>
        </p:nvSpPr>
        <p:spPr>
          <a:xfrm>
            <a:off x="897488" y="3054100"/>
            <a:ext cx="2056500" cy="86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b="1" sz="51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Libre Baskerville"/>
              <a:buNone/>
              <a:defRPr b="1" sz="51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Libre Baskerville"/>
              <a:buNone/>
              <a:defRPr b="1" sz="51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Libre Baskerville"/>
              <a:buNone/>
              <a:defRPr b="1" sz="51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Libre Baskerville"/>
              <a:buNone/>
              <a:defRPr b="1" sz="51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Libre Baskerville"/>
              <a:buNone/>
              <a:defRPr b="1" sz="51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Libre Baskerville"/>
              <a:buNone/>
              <a:defRPr b="1" sz="51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Libre Baskerville"/>
              <a:buNone/>
              <a:defRPr b="1" sz="51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Libre Baskerville"/>
              <a:buNone/>
              <a:defRPr b="1" sz="51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359" name="Google Shape;359;p32"/>
          <p:cNvSpPr txBox="1"/>
          <p:nvPr>
            <p:ph hasCustomPrompt="1" idx="3" type="title"/>
          </p:nvPr>
        </p:nvSpPr>
        <p:spPr>
          <a:xfrm>
            <a:off x="3543750" y="3054100"/>
            <a:ext cx="2056500" cy="86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b="1" sz="51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Libre Baskerville"/>
              <a:buNone/>
              <a:defRPr b="1" sz="51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Libre Baskerville"/>
              <a:buNone/>
              <a:defRPr b="1" sz="51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Libre Baskerville"/>
              <a:buNone/>
              <a:defRPr b="1" sz="51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Libre Baskerville"/>
              <a:buNone/>
              <a:defRPr b="1" sz="51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Libre Baskerville"/>
              <a:buNone/>
              <a:defRPr b="1" sz="51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Libre Baskerville"/>
              <a:buNone/>
              <a:defRPr b="1" sz="51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Libre Baskerville"/>
              <a:buNone/>
              <a:defRPr b="1" sz="51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Libre Baskerville"/>
              <a:buNone/>
              <a:defRPr b="1" sz="51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360" name="Google Shape;360;p32"/>
          <p:cNvSpPr txBox="1"/>
          <p:nvPr>
            <p:ph hasCustomPrompt="1" idx="4" type="title"/>
          </p:nvPr>
        </p:nvSpPr>
        <p:spPr>
          <a:xfrm>
            <a:off x="6200766" y="3054100"/>
            <a:ext cx="2057100" cy="86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b="1" sz="51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Libre Baskerville"/>
              <a:buNone/>
              <a:defRPr b="1" sz="51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Libre Baskerville"/>
              <a:buNone/>
              <a:defRPr b="1" sz="51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Libre Baskerville"/>
              <a:buNone/>
              <a:defRPr b="1" sz="51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Libre Baskerville"/>
              <a:buNone/>
              <a:defRPr b="1" sz="51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Libre Baskerville"/>
              <a:buNone/>
              <a:defRPr b="1" sz="51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Libre Baskerville"/>
              <a:buNone/>
              <a:defRPr b="1" sz="51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Libre Baskerville"/>
              <a:buNone/>
              <a:defRPr b="1" sz="51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Libre Baskerville"/>
              <a:buNone/>
              <a:defRPr b="1" sz="51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32"/>
          <p:cNvSpPr txBox="1"/>
          <p:nvPr>
            <p:ph idx="1" type="subTitle"/>
          </p:nvPr>
        </p:nvSpPr>
        <p:spPr>
          <a:xfrm>
            <a:off x="720038" y="3841575"/>
            <a:ext cx="24114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2" name="Google Shape;362;p32"/>
          <p:cNvSpPr txBox="1"/>
          <p:nvPr>
            <p:ph idx="5" type="subTitle"/>
          </p:nvPr>
        </p:nvSpPr>
        <p:spPr>
          <a:xfrm>
            <a:off x="6023616" y="3841575"/>
            <a:ext cx="24114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3" name="Google Shape;363;p32"/>
          <p:cNvSpPr txBox="1"/>
          <p:nvPr>
            <p:ph idx="6" type="subTitle"/>
          </p:nvPr>
        </p:nvSpPr>
        <p:spPr>
          <a:xfrm>
            <a:off x="3366300" y="3841575"/>
            <a:ext cx="24114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bg>
      <p:bgPr>
        <a:solidFill>
          <a:schemeClr val="accent2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3"/>
          <p:cNvSpPr txBox="1"/>
          <p:nvPr>
            <p:ph type="title"/>
          </p:nvPr>
        </p:nvSpPr>
        <p:spPr>
          <a:xfrm>
            <a:off x="1936174" y="1398725"/>
            <a:ext cx="5246100" cy="15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b="1" sz="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6" name="Google Shape;366;p33"/>
          <p:cNvSpPr txBox="1"/>
          <p:nvPr>
            <p:ph idx="2" type="title"/>
          </p:nvPr>
        </p:nvSpPr>
        <p:spPr>
          <a:xfrm>
            <a:off x="2616300" y="3582600"/>
            <a:ext cx="3911400" cy="6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7" name="Google Shape;367;p33"/>
          <p:cNvSpPr/>
          <p:nvPr/>
        </p:nvSpPr>
        <p:spPr>
          <a:xfrm>
            <a:off x="295925" y="1873511"/>
            <a:ext cx="1022145" cy="917309"/>
          </a:xfrm>
          <a:custGeom>
            <a:rect b="b" l="l" r="r" t="t"/>
            <a:pathLst>
              <a:path extrusionOk="0" h="4305" w="4797">
                <a:moveTo>
                  <a:pt x="2319" y="1"/>
                </a:moveTo>
                <a:cubicBezTo>
                  <a:pt x="1613" y="134"/>
                  <a:pt x="933" y="281"/>
                  <a:pt x="1" y="494"/>
                </a:cubicBezTo>
                <a:cubicBezTo>
                  <a:pt x="627" y="1147"/>
                  <a:pt x="947" y="1480"/>
                  <a:pt x="1546" y="2146"/>
                </a:cubicBezTo>
                <a:cubicBezTo>
                  <a:pt x="1266" y="3012"/>
                  <a:pt x="1133" y="3438"/>
                  <a:pt x="893" y="4304"/>
                </a:cubicBezTo>
                <a:cubicBezTo>
                  <a:pt x="2439" y="3944"/>
                  <a:pt x="3225" y="3798"/>
                  <a:pt x="4797" y="3545"/>
                </a:cubicBezTo>
                <a:cubicBezTo>
                  <a:pt x="4730" y="3185"/>
                  <a:pt x="4677" y="2879"/>
                  <a:pt x="4637" y="2586"/>
                </a:cubicBezTo>
                <a:cubicBezTo>
                  <a:pt x="4051" y="2665"/>
                  <a:pt x="3451" y="2745"/>
                  <a:pt x="2865" y="2852"/>
                </a:cubicBezTo>
                <a:cubicBezTo>
                  <a:pt x="2639" y="1680"/>
                  <a:pt x="2505" y="960"/>
                  <a:pt x="2319" y="1"/>
                </a:cubicBezTo>
                <a:close/>
              </a:path>
            </a:pathLst>
          </a:custGeom>
          <a:solidFill>
            <a:schemeClr val="dk2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8" name="Google Shape;368;p33"/>
          <p:cNvSpPr/>
          <p:nvPr/>
        </p:nvSpPr>
        <p:spPr>
          <a:xfrm>
            <a:off x="7798825" y="1867971"/>
            <a:ext cx="1050697" cy="922849"/>
          </a:xfrm>
          <a:custGeom>
            <a:rect b="b" l="l" r="r" t="t"/>
            <a:pathLst>
              <a:path extrusionOk="0" h="4331" w="4931">
                <a:moveTo>
                  <a:pt x="2466" y="0"/>
                </a:moveTo>
                <a:cubicBezTo>
                  <a:pt x="2279" y="946"/>
                  <a:pt x="2146" y="1679"/>
                  <a:pt x="1919" y="2851"/>
                </a:cubicBezTo>
                <a:cubicBezTo>
                  <a:pt x="1333" y="2758"/>
                  <a:pt x="734" y="2665"/>
                  <a:pt x="147" y="2585"/>
                </a:cubicBezTo>
                <a:cubicBezTo>
                  <a:pt x="107" y="2878"/>
                  <a:pt x="54" y="3198"/>
                  <a:pt x="1" y="3544"/>
                </a:cubicBezTo>
                <a:cubicBezTo>
                  <a:pt x="1626" y="3797"/>
                  <a:pt x="2439" y="3957"/>
                  <a:pt x="4038" y="4330"/>
                </a:cubicBezTo>
                <a:cubicBezTo>
                  <a:pt x="3798" y="3464"/>
                  <a:pt x="3665" y="3025"/>
                  <a:pt x="3385" y="2172"/>
                </a:cubicBezTo>
                <a:cubicBezTo>
                  <a:pt x="3998" y="1506"/>
                  <a:pt x="4304" y="1173"/>
                  <a:pt x="4930" y="520"/>
                </a:cubicBezTo>
                <a:cubicBezTo>
                  <a:pt x="3931" y="293"/>
                  <a:pt x="3225" y="133"/>
                  <a:pt x="2466" y="0"/>
                </a:cubicBezTo>
                <a:close/>
              </a:path>
            </a:pathLst>
          </a:custGeom>
          <a:solidFill>
            <a:schemeClr val="dk2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9" name="Google Shape;369;p33"/>
          <p:cNvSpPr/>
          <p:nvPr/>
        </p:nvSpPr>
        <p:spPr>
          <a:xfrm>
            <a:off x="744460" y="1533008"/>
            <a:ext cx="951189" cy="948206"/>
          </a:xfrm>
          <a:custGeom>
            <a:rect b="b" l="l" r="r" t="t"/>
            <a:pathLst>
              <a:path extrusionOk="0" h="4450" w="4464">
                <a:moveTo>
                  <a:pt x="4464" y="0"/>
                </a:moveTo>
                <a:cubicBezTo>
                  <a:pt x="2945" y="160"/>
                  <a:pt x="1506" y="360"/>
                  <a:pt x="1" y="613"/>
                </a:cubicBezTo>
                <a:cubicBezTo>
                  <a:pt x="67" y="973"/>
                  <a:pt x="134" y="1292"/>
                  <a:pt x="201" y="1599"/>
                </a:cubicBezTo>
                <a:cubicBezTo>
                  <a:pt x="387" y="2558"/>
                  <a:pt x="534" y="3278"/>
                  <a:pt x="747" y="4450"/>
                </a:cubicBezTo>
                <a:cubicBezTo>
                  <a:pt x="1346" y="4343"/>
                  <a:pt x="1919" y="4263"/>
                  <a:pt x="2505" y="4184"/>
                </a:cubicBezTo>
                <a:cubicBezTo>
                  <a:pt x="3172" y="4090"/>
                  <a:pt x="3878" y="4010"/>
                  <a:pt x="4464" y="3930"/>
                </a:cubicBezTo>
                <a:lnTo>
                  <a:pt x="4464" y="0"/>
                </a:lnTo>
                <a:close/>
              </a:path>
            </a:pathLst>
          </a:custGeom>
          <a:solidFill>
            <a:schemeClr val="dk2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0" name="Google Shape;370;p33"/>
          <p:cNvSpPr/>
          <p:nvPr/>
        </p:nvSpPr>
        <p:spPr>
          <a:xfrm>
            <a:off x="7432752" y="1530025"/>
            <a:ext cx="936913" cy="945649"/>
          </a:xfrm>
          <a:custGeom>
            <a:rect b="b" l="l" r="r" t="t"/>
            <a:pathLst>
              <a:path extrusionOk="0" h="4438" w="4397">
                <a:moveTo>
                  <a:pt x="0" y="1"/>
                </a:moveTo>
                <a:lnTo>
                  <a:pt x="0" y="3931"/>
                </a:lnTo>
                <a:cubicBezTo>
                  <a:pt x="586" y="3998"/>
                  <a:pt x="1253" y="4078"/>
                  <a:pt x="1905" y="4171"/>
                </a:cubicBezTo>
                <a:cubicBezTo>
                  <a:pt x="2492" y="4251"/>
                  <a:pt x="3064" y="4344"/>
                  <a:pt x="3651" y="4437"/>
                </a:cubicBezTo>
                <a:cubicBezTo>
                  <a:pt x="3877" y="3265"/>
                  <a:pt x="3997" y="2532"/>
                  <a:pt x="4184" y="1586"/>
                </a:cubicBezTo>
                <a:cubicBezTo>
                  <a:pt x="4237" y="1280"/>
                  <a:pt x="4330" y="960"/>
                  <a:pt x="4397" y="587"/>
                </a:cubicBezTo>
                <a:cubicBezTo>
                  <a:pt x="2905" y="347"/>
                  <a:pt x="1399" y="147"/>
                  <a:pt x="0" y="1"/>
                </a:cubicBezTo>
                <a:close/>
              </a:path>
            </a:pathLst>
          </a:custGeom>
          <a:solidFill>
            <a:schemeClr val="dk2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1" name="Google Shape;371;p33"/>
          <p:cNvSpPr/>
          <p:nvPr/>
        </p:nvSpPr>
        <p:spPr>
          <a:xfrm>
            <a:off x="2616301" y="3582599"/>
            <a:ext cx="3911398" cy="617917"/>
          </a:xfrm>
          <a:custGeom>
            <a:rect b="b" l="l" r="r" t="t"/>
            <a:pathLst>
              <a:path extrusionOk="0" h="6849" w="43354">
                <a:moveTo>
                  <a:pt x="1" y="0"/>
                </a:moveTo>
                <a:lnTo>
                  <a:pt x="1639" y="3544"/>
                </a:lnTo>
                <a:lnTo>
                  <a:pt x="1" y="6848"/>
                </a:lnTo>
                <a:lnTo>
                  <a:pt x="43353" y="6848"/>
                </a:lnTo>
                <a:lnTo>
                  <a:pt x="41728" y="3371"/>
                </a:lnTo>
                <a:lnTo>
                  <a:pt x="43353" y="0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bg>
      <p:bgPr>
        <a:solidFill>
          <a:schemeClr val="accent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idx="1" type="body"/>
          </p:nvPr>
        </p:nvSpPr>
        <p:spPr>
          <a:xfrm>
            <a:off x="720000" y="2399375"/>
            <a:ext cx="29853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4" name="Google Shape;374;p34"/>
          <p:cNvSpPr txBox="1"/>
          <p:nvPr>
            <p:ph type="title"/>
          </p:nvPr>
        </p:nvSpPr>
        <p:spPr>
          <a:xfrm>
            <a:off x="720000" y="1892825"/>
            <a:ext cx="2985300" cy="40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bg>
      <p:bgPr>
        <a:solidFill>
          <a:schemeClr val="accent2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720000" y="2399375"/>
            <a:ext cx="29853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7" name="Google Shape;377;p35"/>
          <p:cNvSpPr txBox="1"/>
          <p:nvPr>
            <p:ph type="title"/>
          </p:nvPr>
        </p:nvSpPr>
        <p:spPr>
          <a:xfrm>
            <a:off x="720000" y="1892825"/>
            <a:ext cx="2985300" cy="40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8" name="Google Shape;378;p35"/>
          <p:cNvSpPr/>
          <p:nvPr/>
        </p:nvSpPr>
        <p:spPr>
          <a:xfrm flipH="1">
            <a:off x="7662000" y="3630550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"/>
          <p:cNvSpPr/>
          <p:nvPr/>
        </p:nvSpPr>
        <p:spPr>
          <a:xfrm flipH="1" rot="10800000">
            <a:off x="-42000" y="-47625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bg>
      <p:bgPr>
        <a:solidFill>
          <a:schemeClr val="accent2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 txBox="1"/>
          <p:nvPr>
            <p:ph idx="1" type="body"/>
          </p:nvPr>
        </p:nvSpPr>
        <p:spPr>
          <a:xfrm>
            <a:off x="5444400" y="2399375"/>
            <a:ext cx="29853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accent1"/>
                </a:solidFill>
              </a:defRPr>
            </a:lvl1pPr>
            <a:lvl2pPr indent="-317500" lvl="1" marL="914400" rtl="0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2" name="Google Shape;382;p36"/>
          <p:cNvSpPr txBox="1"/>
          <p:nvPr>
            <p:ph type="title"/>
          </p:nvPr>
        </p:nvSpPr>
        <p:spPr>
          <a:xfrm>
            <a:off x="5444400" y="1892825"/>
            <a:ext cx="2985300" cy="40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3" name="Google Shape;383;p36"/>
          <p:cNvSpPr/>
          <p:nvPr/>
        </p:nvSpPr>
        <p:spPr>
          <a:xfrm flipH="1">
            <a:off x="7662000" y="3630550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6"/>
          <p:cNvSpPr/>
          <p:nvPr/>
        </p:nvSpPr>
        <p:spPr>
          <a:xfrm flipH="1" rot="10800000">
            <a:off x="-42000" y="-47625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2">
    <p:bg>
      <p:bgPr>
        <a:solidFill>
          <a:srgbClr val="FFC27A">
            <a:alpha val="20000"/>
          </a:srgbClr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"/>
          <p:cNvSpPr txBox="1"/>
          <p:nvPr>
            <p:ph type="title"/>
          </p:nvPr>
        </p:nvSpPr>
        <p:spPr>
          <a:xfrm>
            <a:off x="720000" y="567600"/>
            <a:ext cx="7704000" cy="5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7" name="Google Shape;387;p37"/>
          <p:cNvSpPr/>
          <p:nvPr/>
        </p:nvSpPr>
        <p:spPr>
          <a:xfrm flipH="1">
            <a:off x="7662000" y="3630550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7"/>
          <p:cNvSpPr/>
          <p:nvPr/>
        </p:nvSpPr>
        <p:spPr>
          <a:xfrm flipH="1" rot="10800000">
            <a:off x="-42000" y="-47625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">
    <p:bg>
      <p:bgPr>
        <a:solidFill>
          <a:schemeClr val="dk1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 txBox="1"/>
          <p:nvPr>
            <p:ph type="title"/>
          </p:nvPr>
        </p:nvSpPr>
        <p:spPr>
          <a:xfrm>
            <a:off x="720000" y="567600"/>
            <a:ext cx="7704000" cy="5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7_1_1">
    <p:bg>
      <p:bgPr>
        <a:solidFill>
          <a:schemeClr val="dk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"/>
          <p:cNvSpPr txBox="1"/>
          <p:nvPr>
            <p:ph type="title"/>
          </p:nvPr>
        </p:nvSpPr>
        <p:spPr>
          <a:xfrm>
            <a:off x="720000" y="567600"/>
            <a:ext cx="7704000" cy="5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" name="Google Shape;393;p39"/>
          <p:cNvSpPr/>
          <p:nvPr/>
        </p:nvSpPr>
        <p:spPr>
          <a:xfrm flipH="1">
            <a:off x="7662000" y="3630550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9"/>
          <p:cNvSpPr/>
          <p:nvPr/>
        </p:nvSpPr>
        <p:spPr>
          <a:xfrm flipH="1" rot="10800000">
            <a:off x="-42000" y="-47625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3_1">
    <p:bg>
      <p:bgPr>
        <a:solidFill>
          <a:srgbClr val="FFC27A">
            <a:alpha val="20090"/>
          </a:srgbClr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/>
          <p:nvPr/>
        </p:nvSpPr>
        <p:spPr>
          <a:xfrm>
            <a:off x="3032550" y="3660250"/>
            <a:ext cx="30789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</a:rPr>
              <a:t>.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97" name="Google Shape;397;p40"/>
          <p:cNvSpPr txBox="1"/>
          <p:nvPr>
            <p:ph idx="1" type="subTitle"/>
          </p:nvPr>
        </p:nvSpPr>
        <p:spPr>
          <a:xfrm>
            <a:off x="3157050" y="1473632"/>
            <a:ext cx="2829900" cy="1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40"/>
          <p:cNvSpPr txBox="1"/>
          <p:nvPr>
            <p:ph type="title"/>
          </p:nvPr>
        </p:nvSpPr>
        <p:spPr>
          <a:xfrm>
            <a:off x="2599800" y="731398"/>
            <a:ext cx="39444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b="1"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b="1" sz="6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b="1" sz="6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b="1" sz="6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b="1" sz="6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b="1" sz="6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b="1" sz="6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b="1" sz="6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b="1" sz="6400"/>
            </a:lvl9pPr>
          </a:lstStyle>
          <a:p/>
        </p:txBody>
      </p:sp>
      <p:sp>
        <p:nvSpPr>
          <p:cNvPr id="399" name="Google Shape;399;p40"/>
          <p:cNvSpPr/>
          <p:nvPr/>
        </p:nvSpPr>
        <p:spPr>
          <a:xfrm>
            <a:off x="2035488" y="1063331"/>
            <a:ext cx="347225" cy="805366"/>
          </a:xfrm>
          <a:custGeom>
            <a:rect b="b" l="l" r="r" t="t"/>
            <a:pathLst>
              <a:path extrusionOk="0" h="2999" w="1293">
                <a:moveTo>
                  <a:pt x="839" y="0"/>
                </a:moveTo>
                <a:cubicBezTo>
                  <a:pt x="67" y="840"/>
                  <a:pt x="0" y="2092"/>
                  <a:pt x="666" y="2998"/>
                </a:cubicBezTo>
                <a:cubicBezTo>
                  <a:pt x="1026" y="2585"/>
                  <a:pt x="1239" y="2066"/>
                  <a:pt x="1292" y="1533"/>
                </a:cubicBezTo>
                <a:cubicBezTo>
                  <a:pt x="1292" y="986"/>
                  <a:pt x="1132" y="453"/>
                  <a:pt x="839" y="0"/>
                </a:cubicBezTo>
                <a:close/>
              </a:path>
            </a:pathLst>
          </a:custGeom>
          <a:solidFill>
            <a:srgbClr val="FFC27A">
              <a:alpha val="20090"/>
            </a:srgbClr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0"/>
          <p:cNvSpPr/>
          <p:nvPr/>
        </p:nvSpPr>
        <p:spPr>
          <a:xfrm>
            <a:off x="1609580" y="1238690"/>
            <a:ext cx="494118" cy="669214"/>
          </a:xfrm>
          <a:custGeom>
            <a:rect b="b" l="l" r="r" t="t"/>
            <a:pathLst>
              <a:path extrusionOk="0" h="2492" w="1840">
                <a:moveTo>
                  <a:pt x="41" y="0"/>
                </a:moveTo>
                <a:cubicBezTo>
                  <a:pt x="1" y="547"/>
                  <a:pt x="147" y="1079"/>
                  <a:pt x="427" y="1559"/>
                </a:cubicBezTo>
                <a:cubicBezTo>
                  <a:pt x="760" y="1985"/>
                  <a:pt x="1200" y="2318"/>
                  <a:pt x="1719" y="2492"/>
                </a:cubicBezTo>
                <a:cubicBezTo>
                  <a:pt x="1839" y="1359"/>
                  <a:pt x="1133" y="320"/>
                  <a:pt x="41" y="0"/>
                </a:cubicBezTo>
                <a:close/>
              </a:path>
            </a:pathLst>
          </a:custGeom>
          <a:solidFill>
            <a:srgbClr val="FFC27A">
              <a:alpha val="20090"/>
            </a:srgbClr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0"/>
          <p:cNvSpPr/>
          <p:nvPr/>
        </p:nvSpPr>
        <p:spPr>
          <a:xfrm>
            <a:off x="2543300" y="1868426"/>
            <a:ext cx="433159" cy="744407"/>
          </a:xfrm>
          <a:custGeom>
            <a:rect b="b" l="l" r="r" t="t"/>
            <a:pathLst>
              <a:path extrusionOk="0" h="2772" w="1613">
                <a:moveTo>
                  <a:pt x="334" y="0"/>
                </a:moveTo>
                <a:cubicBezTo>
                  <a:pt x="1" y="1079"/>
                  <a:pt x="481" y="2252"/>
                  <a:pt x="1480" y="2771"/>
                </a:cubicBezTo>
                <a:cubicBezTo>
                  <a:pt x="1613" y="2252"/>
                  <a:pt x="1600" y="1692"/>
                  <a:pt x="1413" y="1186"/>
                </a:cubicBezTo>
                <a:cubicBezTo>
                  <a:pt x="1173" y="680"/>
                  <a:pt x="800" y="267"/>
                  <a:pt x="334" y="0"/>
                </a:cubicBezTo>
                <a:close/>
              </a:path>
            </a:pathLst>
          </a:custGeom>
          <a:solidFill>
            <a:srgbClr val="FFC27A">
              <a:alpha val="20090"/>
            </a:srgbClr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0"/>
          <p:cNvSpPr/>
          <p:nvPr/>
        </p:nvSpPr>
        <p:spPr>
          <a:xfrm>
            <a:off x="2135654" y="2292726"/>
            <a:ext cx="694182" cy="421884"/>
          </a:xfrm>
          <a:custGeom>
            <a:rect b="b" l="l" r="r" t="t"/>
            <a:pathLst>
              <a:path extrusionOk="0" h="1571" w="2585">
                <a:moveTo>
                  <a:pt x="384" y="0"/>
                </a:moveTo>
                <a:cubicBezTo>
                  <a:pt x="257" y="0"/>
                  <a:pt x="129" y="11"/>
                  <a:pt x="0" y="32"/>
                </a:cubicBezTo>
                <a:cubicBezTo>
                  <a:pt x="200" y="525"/>
                  <a:pt x="560" y="965"/>
                  <a:pt x="1013" y="1258"/>
                </a:cubicBezTo>
                <a:cubicBezTo>
                  <a:pt x="1399" y="1462"/>
                  <a:pt x="1828" y="1570"/>
                  <a:pt x="2265" y="1570"/>
                </a:cubicBezTo>
                <a:cubicBezTo>
                  <a:pt x="2371" y="1570"/>
                  <a:pt x="2478" y="1564"/>
                  <a:pt x="2585" y="1551"/>
                </a:cubicBezTo>
                <a:cubicBezTo>
                  <a:pt x="2243" y="609"/>
                  <a:pt x="1350" y="0"/>
                  <a:pt x="384" y="0"/>
                </a:cubicBezTo>
                <a:close/>
              </a:path>
            </a:pathLst>
          </a:custGeom>
          <a:solidFill>
            <a:srgbClr val="FFC27A">
              <a:alpha val="20090"/>
            </a:srgbClr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0"/>
          <p:cNvSpPr/>
          <p:nvPr/>
        </p:nvSpPr>
        <p:spPr>
          <a:xfrm>
            <a:off x="3280448" y="2512395"/>
            <a:ext cx="562059" cy="579789"/>
          </a:xfrm>
          <a:custGeom>
            <a:rect b="b" l="l" r="r" t="t"/>
            <a:pathLst>
              <a:path extrusionOk="0" h="2159" w="2093">
                <a:moveTo>
                  <a:pt x="0" y="0"/>
                </a:moveTo>
                <a:lnTo>
                  <a:pt x="0" y="0"/>
                </a:lnTo>
                <a:cubicBezTo>
                  <a:pt x="94" y="1133"/>
                  <a:pt x="960" y="2039"/>
                  <a:pt x="2092" y="2159"/>
                </a:cubicBezTo>
                <a:cubicBezTo>
                  <a:pt x="2025" y="1626"/>
                  <a:pt x="1799" y="1119"/>
                  <a:pt x="1439" y="706"/>
                </a:cubicBezTo>
                <a:cubicBezTo>
                  <a:pt x="1040" y="333"/>
                  <a:pt x="547" y="80"/>
                  <a:pt x="0" y="0"/>
                </a:cubicBezTo>
                <a:close/>
              </a:path>
            </a:pathLst>
          </a:custGeom>
          <a:solidFill>
            <a:srgbClr val="FFC27A">
              <a:alpha val="20090"/>
            </a:srgbClr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0"/>
          <p:cNvSpPr/>
          <p:nvPr/>
        </p:nvSpPr>
        <p:spPr>
          <a:xfrm>
            <a:off x="2976190" y="3010545"/>
            <a:ext cx="798108" cy="299965"/>
          </a:xfrm>
          <a:custGeom>
            <a:rect b="b" l="l" r="r" t="t"/>
            <a:pathLst>
              <a:path extrusionOk="0" h="1117" w="2972">
                <a:moveTo>
                  <a:pt x="1208" y="1"/>
                </a:moveTo>
                <a:cubicBezTo>
                  <a:pt x="794" y="1"/>
                  <a:pt x="377" y="109"/>
                  <a:pt x="1" y="330"/>
                </a:cubicBezTo>
                <a:cubicBezTo>
                  <a:pt x="387" y="730"/>
                  <a:pt x="867" y="996"/>
                  <a:pt x="1413" y="1103"/>
                </a:cubicBezTo>
                <a:cubicBezTo>
                  <a:pt x="1503" y="1112"/>
                  <a:pt x="1592" y="1116"/>
                  <a:pt x="1682" y="1116"/>
                </a:cubicBezTo>
                <a:cubicBezTo>
                  <a:pt x="2128" y="1116"/>
                  <a:pt x="2573" y="1007"/>
                  <a:pt x="2972" y="797"/>
                </a:cubicBezTo>
                <a:cubicBezTo>
                  <a:pt x="2514" y="273"/>
                  <a:pt x="1866" y="1"/>
                  <a:pt x="1208" y="1"/>
                </a:cubicBezTo>
                <a:close/>
              </a:path>
            </a:pathLst>
          </a:custGeom>
          <a:solidFill>
            <a:srgbClr val="FFC27A">
              <a:alpha val="20090"/>
            </a:srgbClr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0"/>
          <p:cNvSpPr/>
          <p:nvPr/>
        </p:nvSpPr>
        <p:spPr>
          <a:xfrm>
            <a:off x="1591588" y="276228"/>
            <a:ext cx="401202" cy="783883"/>
          </a:xfrm>
          <a:custGeom>
            <a:rect b="b" l="l" r="r" t="t"/>
            <a:pathLst>
              <a:path extrusionOk="0" h="2919" w="1494">
                <a:moveTo>
                  <a:pt x="494" y="0"/>
                </a:moveTo>
                <a:lnTo>
                  <a:pt x="494" y="0"/>
                </a:lnTo>
                <a:cubicBezTo>
                  <a:pt x="1" y="1013"/>
                  <a:pt x="307" y="2239"/>
                  <a:pt x="1213" y="2918"/>
                </a:cubicBezTo>
                <a:cubicBezTo>
                  <a:pt x="1427" y="2412"/>
                  <a:pt x="1493" y="1866"/>
                  <a:pt x="1387" y="1333"/>
                </a:cubicBezTo>
                <a:cubicBezTo>
                  <a:pt x="1227" y="800"/>
                  <a:pt x="920" y="334"/>
                  <a:pt x="494" y="0"/>
                </a:cubicBezTo>
                <a:close/>
              </a:path>
            </a:pathLst>
          </a:custGeom>
          <a:solidFill>
            <a:srgbClr val="FFC27A">
              <a:alpha val="20090"/>
            </a:srgbClr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0"/>
          <p:cNvSpPr/>
          <p:nvPr/>
        </p:nvSpPr>
        <p:spPr>
          <a:xfrm>
            <a:off x="6765046" y="1063331"/>
            <a:ext cx="347494" cy="805366"/>
          </a:xfrm>
          <a:custGeom>
            <a:rect b="b" l="l" r="r" t="t"/>
            <a:pathLst>
              <a:path extrusionOk="0" h="2999" w="1294">
                <a:moveTo>
                  <a:pt x="454" y="0"/>
                </a:moveTo>
                <a:cubicBezTo>
                  <a:pt x="161" y="453"/>
                  <a:pt x="1" y="986"/>
                  <a:pt x="1" y="1533"/>
                </a:cubicBezTo>
                <a:cubicBezTo>
                  <a:pt x="54" y="2066"/>
                  <a:pt x="267" y="2585"/>
                  <a:pt x="627" y="2998"/>
                </a:cubicBezTo>
                <a:cubicBezTo>
                  <a:pt x="1293" y="2092"/>
                  <a:pt x="1227" y="827"/>
                  <a:pt x="454" y="0"/>
                </a:cubicBezTo>
                <a:close/>
              </a:path>
            </a:pathLst>
          </a:custGeom>
          <a:solidFill>
            <a:srgbClr val="FFC27A">
              <a:alpha val="20090"/>
            </a:srgbClr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0"/>
          <p:cNvSpPr/>
          <p:nvPr/>
        </p:nvSpPr>
        <p:spPr>
          <a:xfrm>
            <a:off x="7044330" y="1238690"/>
            <a:ext cx="490359" cy="669214"/>
          </a:xfrm>
          <a:custGeom>
            <a:rect b="b" l="l" r="r" t="t"/>
            <a:pathLst>
              <a:path extrusionOk="0" h="2492" w="1826">
                <a:moveTo>
                  <a:pt x="1799" y="0"/>
                </a:moveTo>
                <a:cubicBezTo>
                  <a:pt x="706" y="307"/>
                  <a:pt x="0" y="1359"/>
                  <a:pt x="107" y="2492"/>
                </a:cubicBezTo>
                <a:cubicBezTo>
                  <a:pt x="626" y="2318"/>
                  <a:pt x="1079" y="1985"/>
                  <a:pt x="1399" y="1559"/>
                </a:cubicBezTo>
                <a:cubicBezTo>
                  <a:pt x="1692" y="1093"/>
                  <a:pt x="1825" y="547"/>
                  <a:pt x="1799" y="0"/>
                </a:cubicBezTo>
                <a:close/>
              </a:path>
            </a:pathLst>
          </a:custGeom>
          <a:solidFill>
            <a:srgbClr val="FFC27A">
              <a:alpha val="20090"/>
            </a:srgbClr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6167809" y="1868426"/>
            <a:ext cx="436650" cy="744407"/>
          </a:xfrm>
          <a:custGeom>
            <a:rect b="b" l="l" r="r" t="t"/>
            <a:pathLst>
              <a:path extrusionOk="0" h="2772" w="1626">
                <a:moveTo>
                  <a:pt x="1279" y="0"/>
                </a:moveTo>
                <a:lnTo>
                  <a:pt x="1279" y="0"/>
                </a:lnTo>
                <a:cubicBezTo>
                  <a:pt x="813" y="267"/>
                  <a:pt x="440" y="680"/>
                  <a:pt x="213" y="1186"/>
                </a:cubicBezTo>
                <a:cubicBezTo>
                  <a:pt x="27" y="1692"/>
                  <a:pt x="0" y="2252"/>
                  <a:pt x="147" y="2771"/>
                </a:cubicBezTo>
                <a:cubicBezTo>
                  <a:pt x="1146" y="2252"/>
                  <a:pt x="1625" y="1079"/>
                  <a:pt x="1279" y="0"/>
                </a:cubicBezTo>
                <a:close/>
              </a:path>
            </a:pathLst>
          </a:custGeom>
          <a:solidFill>
            <a:srgbClr val="FFC27A">
              <a:alpha val="20090"/>
            </a:srgbClr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0"/>
          <p:cNvSpPr/>
          <p:nvPr/>
        </p:nvSpPr>
        <p:spPr>
          <a:xfrm>
            <a:off x="6317924" y="2292726"/>
            <a:ext cx="694451" cy="421884"/>
          </a:xfrm>
          <a:custGeom>
            <a:rect b="b" l="l" r="r" t="t"/>
            <a:pathLst>
              <a:path extrusionOk="0" h="1571" w="2586">
                <a:moveTo>
                  <a:pt x="2197" y="0"/>
                </a:moveTo>
                <a:cubicBezTo>
                  <a:pt x="1222" y="0"/>
                  <a:pt x="330" y="609"/>
                  <a:pt x="1" y="1551"/>
                </a:cubicBezTo>
                <a:cubicBezTo>
                  <a:pt x="105" y="1564"/>
                  <a:pt x="209" y="1570"/>
                  <a:pt x="314" y="1570"/>
                </a:cubicBezTo>
                <a:cubicBezTo>
                  <a:pt x="744" y="1570"/>
                  <a:pt x="1173" y="1462"/>
                  <a:pt x="1559" y="1258"/>
                </a:cubicBezTo>
                <a:cubicBezTo>
                  <a:pt x="2026" y="965"/>
                  <a:pt x="2372" y="525"/>
                  <a:pt x="2585" y="32"/>
                </a:cubicBezTo>
                <a:cubicBezTo>
                  <a:pt x="2455" y="11"/>
                  <a:pt x="2326" y="0"/>
                  <a:pt x="2197" y="0"/>
                </a:cubicBezTo>
                <a:close/>
              </a:path>
            </a:pathLst>
          </a:custGeom>
          <a:solidFill>
            <a:srgbClr val="FFC27A">
              <a:alpha val="20090"/>
            </a:srgbClr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"/>
          <p:cNvSpPr/>
          <p:nvPr/>
        </p:nvSpPr>
        <p:spPr>
          <a:xfrm>
            <a:off x="5301762" y="2512395"/>
            <a:ext cx="562059" cy="579789"/>
          </a:xfrm>
          <a:custGeom>
            <a:rect b="b" l="l" r="r" t="t"/>
            <a:pathLst>
              <a:path extrusionOk="0" h="2159" w="2093">
                <a:moveTo>
                  <a:pt x="2093" y="0"/>
                </a:moveTo>
                <a:cubicBezTo>
                  <a:pt x="1560" y="80"/>
                  <a:pt x="1053" y="333"/>
                  <a:pt x="654" y="706"/>
                </a:cubicBezTo>
                <a:cubicBezTo>
                  <a:pt x="294" y="1119"/>
                  <a:pt x="67" y="1626"/>
                  <a:pt x="1" y="2159"/>
                </a:cubicBezTo>
                <a:cubicBezTo>
                  <a:pt x="1133" y="2039"/>
                  <a:pt x="2013" y="1133"/>
                  <a:pt x="2093" y="0"/>
                </a:cubicBezTo>
                <a:close/>
              </a:path>
            </a:pathLst>
          </a:custGeom>
          <a:solidFill>
            <a:srgbClr val="FFC27A">
              <a:alpha val="20090"/>
            </a:srgbClr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5369703" y="3010545"/>
            <a:ext cx="798108" cy="299965"/>
          </a:xfrm>
          <a:custGeom>
            <a:rect b="b" l="l" r="r" t="t"/>
            <a:pathLst>
              <a:path extrusionOk="0" h="1117" w="2972">
                <a:moveTo>
                  <a:pt x="1765" y="1"/>
                </a:moveTo>
                <a:cubicBezTo>
                  <a:pt x="1107" y="1"/>
                  <a:pt x="459" y="273"/>
                  <a:pt x="1" y="797"/>
                </a:cubicBezTo>
                <a:cubicBezTo>
                  <a:pt x="400" y="1007"/>
                  <a:pt x="845" y="1116"/>
                  <a:pt x="1298" y="1116"/>
                </a:cubicBezTo>
                <a:cubicBezTo>
                  <a:pt x="1390" y="1116"/>
                  <a:pt x="1481" y="1112"/>
                  <a:pt x="1573" y="1103"/>
                </a:cubicBezTo>
                <a:cubicBezTo>
                  <a:pt x="2106" y="996"/>
                  <a:pt x="2599" y="730"/>
                  <a:pt x="2972" y="330"/>
                </a:cubicBezTo>
                <a:cubicBezTo>
                  <a:pt x="2596" y="109"/>
                  <a:pt x="2179" y="1"/>
                  <a:pt x="1765" y="1"/>
                </a:cubicBezTo>
                <a:close/>
              </a:path>
            </a:pathLst>
          </a:custGeom>
          <a:solidFill>
            <a:srgbClr val="FFC27A">
              <a:alpha val="20090"/>
            </a:srgbClr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7155238" y="276228"/>
            <a:ext cx="397174" cy="783883"/>
          </a:xfrm>
          <a:custGeom>
            <a:rect b="b" l="l" r="r" t="t"/>
            <a:pathLst>
              <a:path extrusionOk="0" h="2919" w="1479">
                <a:moveTo>
                  <a:pt x="986" y="0"/>
                </a:moveTo>
                <a:lnTo>
                  <a:pt x="986" y="0"/>
                </a:lnTo>
                <a:cubicBezTo>
                  <a:pt x="560" y="334"/>
                  <a:pt x="253" y="800"/>
                  <a:pt x="107" y="1333"/>
                </a:cubicBezTo>
                <a:cubicBezTo>
                  <a:pt x="0" y="1866"/>
                  <a:pt x="53" y="2412"/>
                  <a:pt x="267" y="2918"/>
                </a:cubicBezTo>
                <a:cubicBezTo>
                  <a:pt x="1186" y="2239"/>
                  <a:pt x="1479" y="1013"/>
                  <a:pt x="986" y="0"/>
                </a:cubicBezTo>
                <a:close/>
              </a:path>
            </a:pathLst>
          </a:custGeom>
          <a:solidFill>
            <a:srgbClr val="FFC27A">
              <a:alpha val="20090"/>
            </a:srgbClr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"/>
          <p:cNvSpPr/>
          <p:nvPr/>
        </p:nvSpPr>
        <p:spPr>
          <a:xfrm flipH="1">
            <a:off x="7662000" y="3630550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0"/>
          <p:cNvSpPr/>
          <p:nvPr/>
        </p:nvSpPr>
        <p:spPr>
          <a:xfrm>
            <a:off x="-42000" y="3630550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">
    <p:bg>
      <p:bgPr>
        <a:solidFill>
          <a:schemeClr val="dk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"/>
          <p:cNvSpPr/>
          <p:nvPr/>
        </p:nvSpPr>
        <p:spPr>
          <a:xfrm>
            <a:off x="-42000" y="3630550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1"/>
          <p:cNvSpPr/>
          <p:nvPr/>
        </p:nvSpPr>
        <p:spPr>
          <a:xfrm rot="10800000">
            <a:off x="7662000" y="-47625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6">
    <p:bg>
      <p:bgPr>
        <a:solidFill>
          <a:srgbClr val="FFC27A">
            <a:alpha val="20090"/>
          </a:srgbClr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/>
          <p:nvPr/>
        </p:nvSpPr>
        <p:spPr>
          <a:xfrm>
            <a:off x="-42000" y="3630550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2"/>
          <p:cNvSpPr/>
          <p:nvPr/>
        </p:nvSpPr>
        <p:spPr>
          <a:xfrm rot="10800000">
            <a:off x="7662000" y="-47625"/>
            <a:ext cx="1524000" cy="152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title"/>
          </p:nvPr>
        </p:nvSpPr>
        <p:spPr>
          <a:xfrm>
            <a:off x="720000" y="567600"/>
            <a:ext cx="7704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14"/>
          <p:cNvSpPr txBox="1"/>
          <p:nvPr>
            <p:ph idx="1" type="body"/>
          </p:nvPr>
        </p:nvSpPr>
        <p:spPr>
          <a:xfrm>
            <a:off x="720000" y="1203076"/>
            <a:ext cx="7704000" cy="30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●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○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■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●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○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■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●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○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rebuchet MS"/>
              <a:buChar char="■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dt050579.github.io/poo_course_fii/courses.html" TargetMode="External"/><Relationship Id="rId4" Type="http://schemas.openxmlformats.org/officeDocument/2006/relationships/hyperlink" Target="https://gdt050579.github.io/poo_course_fii/labs/labs.html" TargetMode="External"/><Relationship Id="rId5" Type="http://schemas.openxmlformats.org/officeDocument/2006/relationships/hyperlink" Target="https://github.com/balangheorghe/POO202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dt050579.github.io/poo_course_fii/administrativ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outu.be/HeBKEWdSs3Y" TargetMode="External"/><Relationship Id="rId4" Type="http://schemas.openxmlformats.org/officeDocument/2006/relationships/hyperlink" Target="https://youtu.be/w0bNdOIfv5Q" TargetMode="External"/><Relationship Id="rId5" Type="http://schemas.openxmlformats.org/officeDocument/2006/relationships/hyperlink" Target="https://youtu.be/AODdeh-_wqc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cplusplus.com/" TargetMode="External"/><Relationship Id="rId4" Type="http://schemas.openxmlformats.org/officeDocument/2006/relationships/hyperlink" Target="https://en.cppreference.com/" TargetMode="External"/><Relationship Id="rId9" Type="http://schemas.openxmlformats.org/officeDocument/2006/relationships/hyperlink" Target="https://www.cplusplus.com/reference/cstdio/fgets/" TargetMode="External"/><Relationship Id="rId5" Type="http://schemas.openxmlformats.org/officeDocument/2006/relationships/hyperlink" Target="http://www.cplusplus.com/reference/cstdio/fopen/" TargetMode="External"/><Relationship Id="rId6" Type="http://schemas.openxmlformats.org/officeDocument/2006/relationships/hyperlink" Target="https://en.cppreference.com/w/c/io/fopen" TargetMode="External"/><Relationship Id="rId7" Type="http://schemas.openxmlformats.org/officeDocument/2006/relationships/hyperlink" Target="http://www.cplusplus.com/reference/cstdio/scanf/" TargetMode="External"/><Relationship Id="rId8" Type="http://schemas.openxmlformats.org/officeDocument/2006/relationships/hyperlink" Target="https://en.cppreference.com/w/c/io/fscanf" TargetMode="External"/><Relationship Id="rId10" Type="http://schemas.openxmlformats.org/officeDocument/2006/relationships/hyperlink" Target="http://www.cplusplus.com/reference/cstdio/fread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plusplus.com/reference/cstdio/printf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youtu.be/qzKv934gJFU" TargetMode="External"/><Relationship Id="rId4" Type="http://schemas.openxmlformats.org/officeDocument/2006/relationships/hyperlink" Target="https://github.com/balangheorghe/POO2022/blob/main/Laborator1/Source.c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"/>
          <p:cNvSpPr txBox="1"/>
          <p:nvPr>
            <p:ph type="ctrTitle"/>
          </p:nvPr>
        </p:nvSpPr>
        <p:spPr>
          <a:xfrm>
            <a:off x="1133475" y="1091075"/>
            <a:ext cx="4710300" cy="2629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Programare Orientata Obiect</a:t>
            </a:r>
            <a:endParaRPr/>
          </a:p>
        </p:txBody>
      </p:sp>
      <p:sp>
        <p:nvSpPr>
          <p:cNvPr id="426" name="Google Shape;426;p43"/>
          <p:cNvSpPr txBox="1"/>
          <p:nvPr>
            <p:ph idx="1" type="subTitle"/>
          </p:nvPr>
        </p:nvSpPr>
        <p:spPr>
          <a:xfrm>
            <a:off x="1133475" y="3580172"/>
            <a:ext cx="5318100" cy="731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 Gheorghe,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/>
          <p:nvPr>
            <p:ph type="title"/>
          </p:nvPr>
        </p:nvSpPr>
        <p:spPr>
          <a:xfrm>
            <a:off x="720000" y="567600"/>
            <a:ext cx="7704000" cy="5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Utile</a:t>
            </a:r>
            <a:endParaRPr/>
          </a:p>
        </p:txBody>
      </p:sp>
      <p:sp>
        <p:nvSpPr>
          <p:cNvPr id="432" name="Google Shape;432;p44"/>
          <p:cNvSpPr txBox="1"/>
          <p:nvPr>
            <p:ph idx="1" type="body"/>
          </p:nvPr>
        </p:nvSpPr>
        <p:spPr>
          <a:xfrm>
            <a:off x="720000" y="1203076"/>
            <a:ext cx="7704000" cy="30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Cursul: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https://gdt050579.github.io/poo_course_fii/courses.html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Laborator: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https://gdt050579.github.io/poo_course_fii/labs/labs.html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Prezenta &amp; Punctaje: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laborator: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https://github.com/balangheorghe/POO2022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"/>
          <p:cNvSpPr txBox="1"/>
          <p:nvPr>
            <p:ph type="title"/>
          </p:nvPr>
        </p:nvSpPr>
        <p:spPr>
          <a:xfrm>
            <a:off x="720000" y="567600"/>
            <a:ext cx="7704000" cy="5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Administrative</a:t>
            </a:r>
            <a:endParaRPr/>
          </a:p>
        </p:txBody>
      </p:sp>
      <p:sp>
        <p:nvSpPr>
          <p:cNvPr id="438" name="Google Shape;438;p45"/>
          <p:cNvSpPr txBox="1"/>
          <p:nvPr>
            <p:ph idx="1" type="body"/>
          </p:nvPr>
        </p:nvSpPr>
        <p:spPr>
          <a:xfrm>
            <a:off x="720000" y="1203076"/>
            <a:ext cx="7704000" cy="30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https://gdt050579.github.io/poo_course_fii/administrative.html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lab evaluation (week 8) --&gt; 30 points (30%)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 lab evaluation (week 14 or 15) --&gt; 30 points (30%)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 evaluation (examination period) --&gt; 30 points (30%)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 activity --&gt; up to 1 point for each laboratory and no more than 10 points in total (10%)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/>
          <p:nvPr>
            <p:ph idx="1" type="body"/>
          </p:nvPr>
        </p:nvSpPr>
        <p:spPr>
          <a:xfrm>
            <a:off x="720000" y="1195676"/>
            <a:ext cx="7704000" cy="30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Passing is conditioned on gaining a minimum of 45 points and should reflect the assimilation of the following concepts &amp; skills: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capability to write C++ programs based on specifications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capability to correctly apply OOP principles (inheritance, polymorphism, etc)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ability to understand OO principles/programming-techniques written in C++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ability to detect simple errors in a C++ program and understand them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44" name="Google Shape;444;p46"/>
          <p:cNvSpPr txBox="1"/>
          <p:nvPr>
            <p:ph type="title"/>
          </p:nvPr>
        </p:nvSpPr>
        <p:spPr>
          <a:xfrm>
            <a:off x="720000" y="681175"/>
            <a:ext cx="7704000" cy="5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 performance standards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7"/>
          <p:cNvSpPr txBox="1"/>
          <p:nvPr>
            <p:ph type="title"/>
          </p:nvPr>
        </p:nvSpPr>
        <p:spPr>
          <a:xfrm>
            <a:off x="1889375" y="1297400"/>
            <a:ext cx="5134500" cy="7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Laborator</a:t>
            </a:r>
            <a:endParaRPr/>
          </a:p>
        </p:txBody>
      </p:sp>
      <p:sp>
        <p:nvSpPr>
          <p:cNvPr id="450" name="Google Shape;450;p47"/>
          <p:cNvSpPr txBox="1"/>
          <p:nvPr>
            <p:ph idx="2" type="title"/>
          </p:nvPr>
        </p:nvSpPr>
        <p:spPr>
          <a:xfrm>
            <a:off x="3314700" y="2314575"/>
            <a:ext cx="2295600" cy="8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8"/>
          <p:cNvSpPr txBox="1"/>
          <p:nvPr>
            <p:ph type="title"/>
          </p:nvPr>
        </p:nvSpPr>
        <p:spPr>
          <a:xfrm>
            <a:off x="720000" y="567600"/>
            <a:ext cx="7704000" cy="5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Laborator 1</a:t>
            </a:r>
            <a:endParaRPr/>
          </a:p>
        </p:txBody>
      </p:sp>
      <p:sp>
        <p:nvSpPr>
          <p:cNvPr id="456" name="Google Shape;456;p48"/>
          <p:cNvSpPr txBox="1"/>
          <p:nvPr>
            <p:ph idx="1" type="body"/>
          </p:nvPr>
        </p:nvSpPr>
        <p:spPr>
          <a:xfrm>
            <a:off x="720000" y="1203076"/>
            <a:ext cx="7704000" cy="30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Cum utilizam GitHub-ul: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Creare cont, repository, git install, first commit: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https://youtu.be/HeBKEWdSs3Y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Command Line &amp; Web Upload: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https://youtu.be/w0bNdOIfv5Q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Source Tree: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https://youtu.be/AODdeh-_wqc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Daca aveti erori primul commit / primul push, asigurativa ca aveti numele si adresa de email trecut in git config: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git config --global user.email "&lt;email&gt;"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git config --global user.name "&lt;name&gt;"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Dupa rularea acestor comenzi puteti relua push / commit;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"/>
          <p:cNvSpPr txBox="1"/>
          <p:nvPr>
            <p:ph type="title"/>
          </p:nvPr>
        </p:nvSpPr>
        <p:spPr>
          <a:xfrm>
            <a:off x="720000" y="567600"/>
            <a:ext cx="7704000" cy="5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Laborator 1</a:t>
            </a:r>
            <a:endParaRPr/>
          </a:p>
        </p:txBody>
      </p:sp>
      <p:sp>
        <p:nvSpPr>
          <p:cNvPr id="462" name="Google Shape;462;p49"/>
          <p:cNvSpPr txBox="1"/>
          <p:nvPr>
            <p:ph idx="1" type="body"/>
          </p:nvPr>
        </p:nvSpPr>
        <p:spPr>
          <a:xfrm>
            <a:off x="720000" y="1203076"/>
            <a:ext cx="7704000" cy="30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pentru documentatie API-uri: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http://www.cplusplus.com/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https://en.cppreference.com/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loc de fopen utilizati fopen_s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http://www.cplusplus.com/reference/cstdio/fopen/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https://en.cppreference.com/w/c/io/fopen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loc de scanf utilizati scanf_s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hlink"/>
                </a:solidFill>
                <a:hlinkClick r:id="rId7"/>
              </a:rPr>
              <a:t>http://www.cplusplus.com/reference/cstdio/scanf/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hlink"/>
                </a:solidFill>
                <a:hlinkClick r:id="rId8"/>
              </a:rPr>
              <a:t>https://en.cppreference.com/w/c/io/fscanf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pentru cititul din fisier puteti folosi: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fgets: </a:t>
            </a:r>
            <a:r>
              <a:rPr lang="en" sz="1300" u="sng">
                <a:solidFill>
                  <a:schemeClr val="hlink"/>
                </a:solidFill>
                <a:hlinkClick r:id="rId9"/>
              </a:rPr>
              <a:t>https://www.cplusplus.com/reference/cstdio/fgets/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fread: </a:t>
            </a:r>
            <a:r>
              <a:rPr lang="en" sz="1300" u="sng">
                <a:solidFill>
                  <a:schemeClr val="hlink"/>
                </a:solidFill>
                <a:hlinkClick r:id="rId10"/>
              </a:rPr>
              <a:t>http://www.cplusplus.com/reference/cstdio/fread/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0"/>
          <p:cNvSpPr txBox="1"/>
          <p:nvPr>
            <p:ph type="title"/>
          </p:nvPr>
        </p:nvSpPr>
        <p:spPr>
          <a:xfrm>
            <a:off x="720000" y="567600"/>
            <a:ext cx="7704000" cy="5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Laborator 1</a:t>
            </a:r>
            <a:endParaRPr/>
          </a:p>
        </p:txBody>
      </p:sp>
      <p:sp>
        <p:nvSpPr>
          <p:cNvPr id="468" name="Google Shape;468;p50"/>
          <p:cNvSpPr txBox="1"/>
          <p:nvPr>
            <p:ph idx="1" type="body"/>
          </p:nvPr>
        </p:nvSpPr>
        <p:spPr>
          <a:xfrm>
            <a:off x="720000" y="1203076"/>
            <a:ext cx="7704000" cy="30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Pasi de urmat pentru lucru cu fisiere: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deschid fisierul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verific daca am obtinut handler la fisier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 operatia dorita pe fisier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inchid handlerul la fisier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Functie de afisare pe ecran: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printf: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https://www.cplusplus.com/reference/cstdio/printf/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1"/>
          <p:cNvSpPr txBox="1"/>
          <p:nvPr>
            <p:ph type="title"/>
          </p:nvPr>
        </p:nvSpPr>
        <p:spPr>
          <a:xfrm>
            <a:off x="720000" y="567600"/>
            <a:ext cx="7704000" cy="5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Laborator 1</a:t>
            </a:r>
            <a:endParaRPr/>
          </a:p>
        </p:txBody>
      </p:sp>
      <p:sp>
        <p:nvSpPr>
          <p:cNvPr id="474" name="Google Shape;474;p51"/>
          <p:cNvSpPr txBox="1"/>
          <p:nvPr>
            <p:ph idx="1" type="body"/>
          </p:nvPr>
        </p:nvSpPr>
        <p:spPr>
          <a:xfrm>
            <a:off x="756950" y="1217851"/>
            <a:ext cx="7704000" cy="30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 de lucru cu functiile amintite mai sus: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https://youtu.be/qzKv934gJFU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codul sursa: (repo)\Laborator1 (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 Elegant Style University Lesson by Slidesgo">
  <a:themeElements>
    <a:clrScheme name="Simple Light">
      <a:dk1>
        <a:srgbClr val="353A5B"/>
      </a:dk1>
      <a:lt1>
        <a:srgbClr val="FFFFFF"/>
      </a:lt1>
      <a:dk2>
        <a:srgbClr val="8A1E41"/>
      </a:dk2>
      <a:lt2>
        <a:srgbClr val="EEEEEE"/>
      </a:lt2>
      <a:accent1>
        <a:srgbClr val="FFC27A"/>
      </a:accent1>
      <a:accent2>
        <a:srgbClr val="353A5B"/>
      </a:accent2>
      <a:accent3>
        <a:srgbClr val="8A1E41"/>
      </a:accent3>
      <a:accent4>
        <a:srgbClr val="FFAB40"/>
      </a:accent4>
      <a:accent5>
        <a:srgbClr val="8A1E41"/>
      </a:accent5>
      <a:accent6>
        <a:srgbClr val="FFC27A"/>
      </a:accent6>
      <a:hlink>
        <a:srgbClr val="35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