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80" r:id="rId3"/>
    <p:sldId id="277" r:id="rId4"/>
    <p:sldId id="278" r:id="rId5"/>
    <p:sldId id="271" r:id="rId6"/>
    <p:sldId id="273" r:id="rId7"/>
    <p:sldId id="272" r:id="rId8"/>
    <p:sldId id="276" r:id="rId9"/>
    <p:sldId id="279" r:id="rId10"/>
    <p:sldId id="274" r:id="rId11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6A5-8109-45D1-B073-6DCE11A3E9EC}" type="datetimeFigureOut">
              <a:rPr lang="en-US" smtClean="0"/>
              <a:t>21/11/2018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1891-7653-4AAB-B218-6C5DC61F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2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6A5-8109-45D1-B073-6DCE11A3E9EC}" type="datetimeFigureOut">
              <a:rPr lang="en-US" smtClean="0"/>
              <a:t>21/11/2018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1891-7653-4AAB-B218-6C5DC61F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8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6A5-8109-45D1-B073-6DCE11A3E9EC}" type="datetimeFigureOut">
              <a:rPr lang="en-US" smtClean="0"/>
              <a:t>21/11/2018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1891-7653-4AAB-B218-6C5DC61F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3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6A5-8109-45D1-B073-6DCE11A3E9EC}" type="datetimeFigureOut">
              <a:rPr lang="en-US" smtClean="0"/>
              <a:t>21/11/2018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1891-7653-4AAB-B218-6C5DC61F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8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6A5-8109-45D1-B073-6DCE11A3E9EC}" type="datetimeFigureOut">
              <a:rPr lang="en-US" smtClean="0"/>
              <a:t>21/11/2018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1891-7653-4AAB-B218-6C5DC61F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7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6A5-8109-45D1-B073-6DCE11A3E9EC}" type="datetimeFigureOut">
              <a:rPr lang="en-US" smtClean="0"/>
              <a:t>21/11/2018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1891-7653-4AAB-B218-6C5DC61F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6A5-8109-45D1-B073-6DCE11A3E9EC}" type="datetimeFigureOut">
              <a:rPr lang="en-US" smtClean="0"/>
              <a:t>21/11/2018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1891-7653-4AAB-B218-6C5DC61F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6A5-8109-45D1-B073-6DCE11A3E9EC}" type="datetimeFigureOut">
              <a:rPr lang="en-US" smtClean="0"/>
              <a:t>21/11/2018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1891-7653-4AAB-B218-6C5DC61F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4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6A5-8109-45D1-B073-6DCE11A3E9EC}" type="datetimeFigureOut">
              <a:rPr lang="en-US" smtClean="0"/>
              <a:t>21/11/2018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1891-7653-4AAB-B218-6C5DC61F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6A5-8109-45D1-B073-6DCE11A3E9EC}" type="datetimeFigureOut">
              <a:rPr lang="en-US" smtClean="0"/>
              <a:t>21/11/2018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1891-7653-4AAB-B218-6C5DC61F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6A5-8109-45D1-B073-6DCE11A3E9EC}" type="datetimeFigureOut">
              <a:rPr lang="en-US" smtClean="0"/>
              <a:t>21/11/2018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1891-7653-4AAB-B218-6C5DC61F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6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296A5-8109-45D1-B073-6DCE11A3E9EC}" type="datetimeFigureOut">
              <a:rPr lang="en-US" smtClean="0"/>
              <a:t>21/11/2018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1891-7653-4AAB-B218-6C5DC61F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3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754" y="1275347"/>
            <a:ext cx="7318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ETX-2i-100G  Final Test selected topics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370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362635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/>
              <a:t>Mainboard Manual Final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smtClean="0"/>
              <a:t>Voltage </a:t>
            </a:r>
            <a:r>
              <a:rPr lang="en-US" sz="1600" b="1" dirty="0" smtClean="0"/>
              <a:t>level tests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1600" b="1" dirty="0" smtClean="0"/>
              <a:t>TP49 (mainboard) VDD (3.3V+/- 5%)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1600" b="1" dirty="0" smtClean="0"/>
              <a:t>TP22(mainboard) 12V_MAIN(12V+/- 5%)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1600" b="1" dirty="0" smtClean="0"/>
              <a:t>TP8(mainboard) VDD_1.5V(1.5V +/- 5%)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1600" b="1" dirty="0" smtClean="0"/>
              <a:t>TP25(mainboard) VDD_1.0V (1.0V+/-5%)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1600" b="1" dirty="0" smtClean="0"/>
              <a:t>TP55,TP31 GND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 smtClean="0"/>
              <a:t>Power Supply Identification test: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1600" b="1" dirty="0" smtClean="0"/>
              <a:t>Check that both power supplies are inserted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1600" b="1" dirty="0" smtClean="0"/>
              <a:t>Turn ON all power supplies by applying AC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1600" b="1" dirty="0" smtClean="0"/>
              <a:t>On the top CLI level type :</a:t>
            </a:r>
          </a:p>
          <a:p>
            <a:pPr marL="1428750" lvl="2" indent="-514350">
              <a:buFont typeface="Courier New" panose="02070309020205020404" pitchFamily="49" charset="0"/>
              <a:buChar char="o"/>
            </a:pPr>
            <a:r>
              <a:rPr lang="en-US" sz="1600" b="1" dirty="0" smtClean="0"/>
              <a:t>Configure chassis</a:t>
            </a:r>
          </a:p>
          <a:p>
            <a:pPr marL="1428750" lvl="2" indent="-514350">
              <a:buFont typeface="Courier New" panose="02070309020205020404" pitchFamily="49" charset="0"/>
              <a:buChar char="o"/>
            </a:pPr>
            <a:r>
              <a:rPr lang="en-US" sz="1600" b="1" dirty="0"/>
              <a:t>s</a:t>
            </a:r>
            <a:r>
              <a:rPr lang="en-US" sz="1600" b="1" dirty="0" smtClean="0"/>
              <a:t>how environment</a:t>
            </a:r>
          </a:p>
          <a:p>
            <a:pPr marL="1428750" lvl="2" indent="-514350">
              <a:buFont typeface="Courier New" panose="02070309020205020404" pitchFamily="49" charset="0"/>
              <a:buChar char="o"/>
            </a:pPr>
            <a:r>
              <a:rPr lang="en-US" sz="1600" b="1" dirty="0" smtClean="0"/>
              <a:t>Check that both power supplies are AC type and are having status OK</a:t>
            </a:r>
          </a:p>
          <a:p>
            <a:pPr marL="1428750" lvl="2" indent="-514350">
              <a:buFont typeface="Courier New" panose="02070309020205020404" pitchFamily="49" charset="0"/>
              <a:buChar char="o"/>
            </a:pPr>
            <a:r>
              <a:rPr lang="en-US" sz="1600" b="1" dirty="0" smtClean="0"/>
              <a:t>Check that PS1 and PS2 LEDs on front panel are switched ON Green</a:t>
            </a:r>
          </a:p>
          <a:p>
            <a:pPr marL="514350" indent="-514350">
              <a:buFont typeface="+mj-lt"/>
              <a:buAutoNum type="arabicPeriod"/>
            </a:pPr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FANs test: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Verify that all FANs are rotate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Check status of all FANs by applying “show environment “ (refer to p.2)command . All 8 FANs should to be reported with OK status</a:t>
            </a:r>
            <a:endParaRPr lang="en-US" sz="1600" b="1" dirty="0"/>
          </a:p>
          <a:p>
            <a:pPr lvl="1"/>
            <a:endParaRPr lang="en-US" sz="1600" b="1" dirty="0" smtClean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9341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2482" y="134754"/>
            <a:ext cx="48463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ETX-2-100G Dying GASP test </a:t>
            </a:r>
          </a:p>
          <a:p>
            <a:r>
              <a:rPr lang="en-US" sz="2800" dirty="0" smtClean="0"/>
              <a:t>TBD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02482" y="1088861"/>
            <a:ext cx="64489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ETX-2-100G OOB port (10/100M) </a:t>
            </a:r>
          </a:p>
          <a:p>
            <a:r>
              <a:rPr lang="en-US" sz="2800" dirty="0" smtClean="0"/>
              <a:t>Should be reused from ETX-2x products FTI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9380" y="2178278"/>
            <a:ext cx="41049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10x10G Piggy Card Test </a:t>
            </a:r>
          </a:p>
          <a:p>
            <a:r>
              <a:rPr lang="en-US" sz="2800" dirty="0" smtClean="0"/>
              <a:t>TBD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209380" y="3132385"/>
            <a:ext cx="80486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100G Port 3(28) EYE diagram test(for 100st units) </a:t>
            </a:r>
          </a:p>
          <a:p>
            <a:r>
              <a:rPr lang="en-US" sz="2800" dirty="0" smtClean="0"/>
              <a:t>TBD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085053" y="4086492"/>
            <a:ext cx="64489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 DDR Test</a:t>
            </a:r>
          </a:p>
          <a:p>
            <a:r>
              <a:rPr lang="en-US" sz="2800" dirty="0" smtClean="0"/>
              <a:t>Should be reused from ETX-2x products FTI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02481" y="5030897"/>
            <a:ext cx="81160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 Other tests and procedures except presented in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This document below.</a:t>
            </a:r>
          </a:p>
          <a:p>
            <a:r>
              <a:rPr lang="en-US" sz="2800" dirty="0" smtClean="0"/>
              <a:t>Should be reused from ETX-2x products FTI as possible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75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0" y="1836133"/>
            <a:ext cx="12192000" cy="2645177"/>
            <a:chOff x="0" y="863982"/>
            <a:chExt cx="12192000" cy="26451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47149"/>
              <a:ext cx="12192000" cy="137987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9423133" y="2107933"/>
              <a:ext cx="105878" cy="67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5496025" y="2338939"/>
              <a:ext cx="259882" cy="471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70712" y="2810577"/>
              <a:ext cx="2050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100G activity LEDs are Yellow</a:t>
              </a:r>
              <a:endParaRPr lang="en-US" sz="1200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6006164" y="2175309"/>
              <a:ext cx="1443790" cy="635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76304" y="2594687"/>
              <a:ext cx="1813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100G Link LEDs are Green</a:t>
              </a:r>
              <a:endParaRPr lang="en-US" sz="12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8638942" y="2126507"/>
              <a:ext cx="801568" cy="68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613629" y="2810576"/>
              <a:ext cx="1746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Test/Alarm LED is Yellow</a:t>
              </a:r>
              <a:endParaRPr lang="en-US" sz="1200" b="1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9360517" y="2306785"/>
              <a:ext cx="128409" cy="1007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016286" y="3232160"/>
              <a:ext cx="2288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Power LED is Green LED is Yellow</a:t>
              </a:r>
              <a:endParaRPr lang="en-US" sz="1200" b="1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9711891" y="970151"/>
              <a:ext cx="577515" cy="11323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9735688" y="1063591"/>
              <a:ext cx="694272" cy="1243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423133" y="863982"/>
              <a:ext cx="2008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PS1 and PS2 LEDs are GREEN</a:t>
              </a:r>
              <a:endParaRPr lang="en-US" sz="1200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202482" y="134754"/>
            <a:ext cx="5503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Testing Mainboard LEDs (setup 1)</a:t>
            </a:r>
            <a:endParaRPr lang="en-US" sz="28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647451"/>
              </p:ext>
            </p:extLst>
          </p:nvPr>
        </p:nvGraphicFramePr>
        <p:xfrm>
          <a:off x="6924423" y="1427332"/>
          <a:ext cx="16017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Packager Shell Object" showAsIcon="1" r:id="rId4" imgW="1601280" imgH="685080" progId="Package">
                  <p:embed/>
                </p:oleObj>
              </mc:Choice>
              <mc:Fallback>
                <p:oleObj name="Packager Shell Object" showAsIcon="1" r:id="rId4" imgW="1601280" imgH="685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24423" y="1427332"/>
                        <a:ext cx="16017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16017" y="837398"/>
            <a:ext cx="5404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Enter into debug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Activate commands </a:t>
            </a:r>
            <a:r>
              <a:rPr lang="en-US" dirty="0"/>
              <a:t>from script </a:t>
            </a:r>
            <a:r>
              <a:rPr lang="en-US" dirty="0" smtClean="0"/>
              <a:t>led_test_setup1t.txt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LEDs as shown in FIG below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9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34754"/>
            <a:ext cx="12192000" cy="4346556"/>
            <a:chOff x="0" y="134754"/>
            <a:chExt cx="12192000" cy="4346556"/>
          </a:xfrm>
        </p:grpSpPr>
        <p:grpSp>
          <p:nvGrpSpPr>
            <p:cNvPr id="31" name="Group 30"/>
            <p:cNvGrpSpPr/>
            <p:nvPr/>
          </p:nvGrpSpPr>
          <p:grpSpPr>
            <a:xfrm>
              <a:off x="0" y="1836133"/>
              <a:ext cx="12192000" cy="2645177"/>
              <a:chOff x="0" y="863982"/>
              <a:chExt cx="12192000" cy="264517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247149"/>
                <a:ext cx="12192000" cy="1379870"/>
              </a:xfrm>
              <a:prstGeom prst="rect">
                <a:avLst/>
              </a:prstGeom>
            </p:spPr>
          </p:pic>
          <p:sp>
            <p:nvSpPr>
              <p:cNvPr id="5" name="Oval 4"/>
              <p:cNvSpPr/>
              <p:nvPr/>
            </p:nvSpPr>
            <p:spPr>
              <a:xfrm>
                <a:off x="9423133" y="2107933"/>
                <a:ext cx="105878" cy="6737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5496025" y="2338939"/>
                <a:ext cx="259882" cy="4716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470712" y="2810577"/>
                <a:ext cx="2050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100G activity LEDs are Yellow</a:t>
                </a:r>
                <a:endParaRPr lang="en-US" sz="1200" b="1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6006164" y="2175309"/>
                <a:ext cx="1443790" cy="6352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076304" y="2594687"/>
                <a:ext cx="18130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100G Link LEDs are Green</a:t>
                </a:r>
                <a:endParaRPr lang="en-US" sz="1200" b="1" dirty="0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638942" y="2126507"/>
                <a:ext cx="801568" cy="684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7613629" y="2810576"/>
                <a:ext cx="15863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Test/Alarm LED is RED</a:t>
                </a:r>
                <a:endParaRPr lang="en-US" sz="1200" b="1" dirty="0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V="1">
                <a:off x="9360517" y="2306785"/>
                <a:ext cx="128409" cy="1007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8016286" y="3232160"/>
                <a:ext cx="2288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Power LED is Green LED is Yellow</a:t>
                </a:r>
                <a:endParaRPr lang="en-US" sz="1200" b="1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9711891" y="970151"/>
                <a:ext cx="577515" cy="1132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9735688" y="1063591"/>
                <a:ext cx="694272" cy="1243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9423133" y="863982"/>
                <a:ext cx="18324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PS1 and PS2 LEDs are RED</a:t>
                </a:r>
                <a:endParaRPr lang="en-US" sz="1200" b="1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202482" y="134754"/>
              <a:ext cx="55038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q"/>
              </a:pPr>
              <a:r>
                <a:rPr lang="en-US" sz="2800" dirty="0" smtClean="0"/>
                <a:t>Testing Mainboard LEDs (setup 2)</a:t>
              </a:r>
              <a:endParaRPr lang="en-US" sz="2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6017" y="837398"/>
              <a:ext cx="54044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/>
                <a:t>Enter into debug mode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/>
                <a:t>Activate commands </a:t>
              </a:r>
              <a:r>
                <a:rPr lang="en-US" dirty="0"/>
                <a:t>from script </a:t>
              </a:r>
              <a:r>
                <a:rPr lang="en-US" dirty="0" smtClean="0"/>
                <a:t>led_test_setup2t.txt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smtClean="0"/>
                <a:t>Check LEDs as shown in FIG below 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9623661" y="3088124"/>
              <a:ext cx="105878" cy="6737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9658397" y="3201128"/>
              <a:ext cx="105878" cy="6737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716625"/>
              </p:ext>
            </p:extLst>
          </p:nvPr>
        </p:nvGraphicFramePr>
        <p:xfrm>
          <a:off x="7580533" y="928359"/>
          <a:ext cx="16525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Packager Shell Object" showAsIcon="1" r:id="rId4" imgW="1652040" imgH="685080" progId="Package">
                  <p:embed/>
                </p:oleObj>
              </mc:Choice>
              <mc:Fallback>
                <p:oleObj name="Packager Shell Object" showAsIcon="1" r:id="rId4" imgW="1652040" imgH="685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0533" y="928359"/>
                        <a:ext cx="16525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93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0405" y="573109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3867"/>
            <a:ext cx="118046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/>
              <a:t>Traffic Functionality Test with internal Ethernet packet generator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Clear all configurations if presented by applying “</a:t>
            </a:r>
            <a:r>
              <a:rPr lang="en-US" sz="1600" b="1" dirty="0" smtClean="0"/>
              <a:t>admin  factory-default</a:t>
            </a:r>
            <a:r>
              <a:rPr lang="en-US" sz="1600" dirty="0" smtClean="0"/>
              <a:t> “. This command is applied on ETX-2I-100G CLI top level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Enter to “</a:t>
            </a:r>
            <a:r>
              <a:rPr lang="en-US" sz="1600" b="1" dirty="0" smtClean="0"/>
              <a:t>debug&gt;mea” CLI level 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sz="1600" smtClean="0"/>
              <a:t>Connect </a:t>
            </a:r>
            <a:r>
              <a:rPr lang="en-US" sz="1600" dirty="0" smtClean="0"/>
              <a:t>fibers as shown on Fig 1.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sz="1600" dirty="0" smtClean="0"/>
              <a:t>Configure and start Traffic Generator by applying CLI command (from MEA  level). During traffic running check port LEDs (Note 1)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1600" b="1" dirty="0"/>
              <a:t>MEA test port </a:t>
            </a:r>
            <a:r>
              <a:rPr lang="en-US" sz="1600" b="1" dirty="0" smtClean="0"/>
              <a:t>clear (if required)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1600" b="1" dirty="0" smtClean="0"/>
              <a:t>MEA test port  start</a:t>
            </a:r>
          </a:p>
          <a:p>
            <a:pPr marL="800100" lvl="1" indent="-342900">
              <a:buFont typeface="+mj-lt"/>
              <a:buAutoNum type="arabicPeriod" startAt="6"/>
            </a:pPr>
            <a:r>
              <a:rPr lang="en-US" sz="1600" dirty="0" smtClean="0"/>
              <a:t>Wait 2 minute</a:t>
            </a:r>
          </a:p>
          <a:p>
            <a:pPr marL="800100" lvl="1" indent="-342900">
              <a:buFont typeface="+mj-lt"/>
              <a:buAutoNum type="arabicPeriod" startAt="6"/>
            </a:pPr>
            <a:r>
              <a:rPr lang="en-US" sz="1600" dirty="0" smtClean="0"/>
              <a:t>Stop traffic generator by  applying following command from CLI mea level: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600" b="1" dirty="0"/>
              <a:t>MEA test port </a:t>
            </a:r>
            <a:r>
              <a:rPr lang="en-US" sz="1600" b="1" dirty="0" smtClean="0"/>
              <a:t> </a:t>
            </a:r>
            <a:r>
              <a:rPr lang="en-US" sz="1600" b="1" dirty="0"/>
              <a:t>stop</a:t>
            </a:r>
          </a:p>
          <a:p>
            <a:pPr marL="800100" lvl="1" indent="-342900">
              <a:buFont typeface="+mj-lt"/>
              <a:buAutoNum type="arabicPeriod" startAt="8"/>
            </a:pPr>
            <a:r>
              <a:rPr lang="en-US" sz="1600" dirty="0" smtClean="0"/>
              <a:t>Observe result of Ethernet packets routing for 100G and 10G interfaces by applying CLI command from MEA level: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600" b="1" dirty="0"/>
              <a:t>MEA test </a:t>
            </a:r>
            <a:r>
              <a:rPr lang="en-US" sz="1600" b="1" dirty="0" smtClean="0"/>
              <a:t>port  show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600" b="1" dirty="0" smtClean="0"/>
              <a:t>Refer to snapshot below for  result field description. Transmitted and received packets quantity should be same.</a:t>
            </a:r>
            <a:endParaRPr lang="en-US" sz="1600" b="1" dirty="0"/>
          </a:p>
          <a:p>
            <a:pPr lvl="1"/>
            <a:endParaRPr lang="es-ES" sz="1400" b="1" dirty="0" smtClean="0"/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213603" y="4663626"/>
            <a:ext cx="3053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10G IF Transmitted by traffic generator</a:t>
            </a:r>
          </a:p>
          <a:p>
            <a:r>
              <a:rPr lang="en-US" sz="1400" b="1" dirty="0" smtClean="0"/>
              <a:t> packet number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405198" y="4758027"/>
            <a:ext cx="9913670" cy="1854088"/>
            <a:chOff x="1405198" y="4758027"/>
            <a:chExt cx="9913670" cy="1854088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960534" y="4758027"/>
              <a:ext cx="2220964" cy="9450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3" idx="1"/>
            </p:cNvCxnSpPr>
            <p:nvPr/>
          </p:nvCxnSpPr>
          <p:spPr>
            <a:xfrm flipH="1">
              <a:off x="5928430" y="5278109"/>
              <a:ext cx="2529288" cy="5661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457718" y="5124220"/>
              <a:ext cx="2483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10G IF received packet number</a:t>
              </a:r>
              <a:endParaRPr lang="en-US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928429" y="5950448"/>
              <a:ext cx="2793480" cy="1324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174096" y="5530366"/>
              <a:ext cx="3144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100G IF Transmitted by traffic generator</a:t>
              </a:r>
            </a:p>
            <a:p>
              <a:r>
                <a:rPr lang="en-US" sz="1400" b="1" dirty="0" smtClean="0"/>
                <a:t> packet number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5960533" y="6304338"/>
              <a:ext cx="2939323" cy="361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238966" y="6304338"/>
              <a:ext cx="2574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100G IF received packet number</a:t>
              </a:r>
              <a:endParaRPr lang="en-US" sz="1400" b="1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5198" y="5175159"/>
              <a:ext cx="4467232" cy="1198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454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4388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+mj-lt"/>
              <a:buAutoNum type="arabicPeriod" startAt="9"/>
            </a:pPr>
            <a:r>
              <a:rPr lang="en-US" sz="1600" dirty="0" smtClean="0"/>
              <a:t>Clear Traffic generator statistics while in stopped state (if required : Apply command from MEA CLI level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600" b="1" dirty="0" smtClean="0"/>
              <a:t>mea </a:t>
            </a:r>
            <a:r>
              <a:rPr lang="en-US" sz="1600" b="1" dirty="0"/>
              <a:t>test port </a:t>
            </a:r>
            <a:r>
              <a:rPr lang="en-US" sz="1600" b="1" dirty="0" smtClean="0"/>
              <a:t> clear</a:t>
            </a:r>
          </a:p>
          <a:p>
            <a:pPr marL="800100" lvl="1" indent="-342900">
              <a:buFont typeface="+mj-lt"/>
              <a:buAutoNum type="arabicPeriod" startAt="10"/>
            </a:pPr>
            <a:r>
              <a:rPr lang="en-US" sz="1600" dirty="0" smtClean="0"/>
              <a:t>Restart traffic generator again (if required by applying CLI command from MEA level: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600" b="1" dirty="0"/>
              <a:t>MEA test port </a:t>
            </a:r>
            <a:r>
              <a:rPr lang="en-US" sz="1600" b="1" dirty="0" smtClean="0"/>
              <a:t>  </a:t>
            </a:r>
            <a:r>
              <a:rPr lang="en-US" sz="1600" b="1" dirty="0"/>
              <a:t>start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en-US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54" y="2192360"/>
            <a:ext cx="5993212" cy="30908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6135" y="5678905"/>
            <a:ext cx="120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1: Check relevant LEDs functionality on all ports during Ethernet traffic generator active phase: Link Activity GREEN LEDs</a:t>
            </a:r>
          </a:p>
          <a:p>
            <a:r>
              <a:rPr lang="en-US" dirty="0" smtClean="0"/>
              <a:t>Should be Switched ON and LINK ORANGE LEDs should be in blinking state . Refer to Fig.2 for Front panel port LEDs description.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93"/>
          <p:cNvSpPr txBox="1"/>
          <p:nvPr/>
        </p:nvSpPr>
        <p:spPr>
          <a:xfrm>
            <a:off x="1137684" y="318977"/>
            <a:ext cx="10763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Fig.1 ETX-2-100G Routing Check with internal independent Ethernet  Traffic Generator and Checkers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0405" y="573109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6292" y="821134"/>
            <a:ext cx="10523595" cy="4480999"/>
            <a:chOff x="326292" y="821134"/>
            <a:chExt cx="10523595" cy="4480999"/>
          </a:xfrm>
        </p:grpSpPr>
        <p:sp>
          <p:nvSpPr>
            <p:cNvPr id="158" name="Rounded Rectangle 157"/>
            <p:cNvSpPr/>
            <p:nvPr/>
          </p:nvSpPr>
          <p:spPr>
            <a:xfrm>
              <a:off x="326292" y="935625"/>
              <a:ext cx="2203793" cy="31731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92" y="913211"/>
              <a:ext cx="10523595" cy="32537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017359" y="3018498"/>
              <a:ext cx="779276" cy="244064"/>
            </a:xfrm>
            <a:custGeom>
              <a:avLst/>
              <a:gdLst>
                <a:gd name="connsiteX0" fmla="*/ 0 w 482967"/>
                <a:gd name="connsiteY0" fmla="*/ 318499 h 318499"/>
                <a:gd name="connsiteX1" fmla="*/ 10274 w 482967"/>
                <a:gd name="connsiteY1" fmla="*/ 256854 h 318499"/>
                <a:gd name="connsiteX2" fmla="*/ 30823 w 482967"/>
                <a:gd name="connsiteY2" fmla="*/ 226032 h 318499"/>
                <a:gd name="connsiteX3" fmla="*/ 51371 w 482967"/>
                <a:gd name="connsiteY3" fmla="*/ 184935 h 318499"/>
                <a:gd name="connsiteX4" fmla="*/ 71919 w 482967"/>
                <a:gd name="connsiteY4" fmla="*/ 154113 h 318499"/>
                <a:gd name="connsiteX5" fmla="*/ 113016 w 482967"/>
                <a:gd name="connsiteY5" fmla="*/ 82194 h 318499"/>
                <a:gd name="connsiteX6" fmla="*/ 133564 w 482967"/>
                <a:gd name="connsiteY6" fmla="*/ 61645 h 318499"/>
                <a:gd name="connsiteX7" fmla="*/ 174661 w 482967"/>
                <a:gd name="connsiteY7" fmla="*/ 10274 h 318499"/>
                <a:gd name="connsiteX8" fmla="*/ 205483 w 482967"/>
                <a:gd name="connsiteY8" fmla="*/ 0 h 318499"/>
                <a:gd name="connsiteX9" fmla="*/ 339047 w 482967"/>
                <a:gd name="connsiteY9" fmla="*/ 10274 h 318499"/>
                <a:gd name="connsiteX10" fmla="*/ 400692 w 482967"/>
                <a:gd name="connsiteY10" fmla="*/ 41097 h 318499"/>
                <a:gd name="connsiteX11" fmla="*/ 431515 w 482967"/>
                <a:gd name="connsiteY11" fmla="*/ 51371 h 318499"/>
                <a:gd name="connsiteX12" fmla="*/ 462337 w 482967"/>
                <a:gd name="connsiteY12" fmla="*/ 143839 h 318499"/>
                <a:gd name="connsiteX13" fmla="*/ 472611 w 482967"/>
                <a:gd name="connsiteY13" fmla="*/ 174661 h 318499"/>
                <a:gd name="connsiteX14" fmla="*/ 482886 w 482967"/>
                <a:gd name="connsiteY14" fmla="*/ 267128 h 31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2967" h="318499">
                  <a:moveTo>
                    <a:pt x="0" y="318499"/>
                  </a:moveTo>
                  <a:cubicBezTo>
                    <a:pt x="3425" y="297951"/>
                    <a:pt x="3686" y="276617"/>
                    <a:pt x="10274" y="256854"/>
                  </a:cubicBezTo>
                  <a:cubicBezTo>
                    <a:pt x="14179" y="245140"/>
                    <a:pt x="24697" y="236753"/>
                    <a:pt x="30823" y="226032"/>
                  </a:cubicBezTo>
                  <a:cubicBezTo>
                    <a:pt x="38422" y="212734"/>
                    <a:pt x="43772" y="198233"/>
                    <a:pt x="51371" y="184935"/>
                  </a:cubicBezTo>
                  <a:cubicBezTo>
                    <a:pt x="57497" y="174214"/>
                    <a:pt x="65793" y="164834"/>
                    <a:pt x="71919" y="154113"/>
                  </a:cubicBezTo>
                  <a:cubicBezTo>
                    <a:pt x="93013" y="117199"/>
                    <a:pt x="87985" y="113483"/>
                    <a:pt x="113016" y="82194"/>
                  </a:cubicBezTo>
                  <a:cubicBezTo>
                    <a:pt x="119067" y="74630"/>
                    <a:pt x="127513" y="69209"/>
                    <a:pt x="133564" y="61645"/>
                  </a:cubicBezTo>
                  <a:cubicBezTo>
                    <a:pt x="146483" y="45496"/>
                    <a:pt x="155582" y="21722"/>
                    <a:pt x="174661" y="10274"/>
                  </a:cubicBezTo>
                  <a:cubicBezTo>
                    <a:pt x="183947" y="4702"/>
                    <a:pt x="195209" y="3425"/>
                    <a:pt x="205483" y="0"/>
                  </a:cubicBezTo>
                  <a:cubicBezTo>
                    <a:pt x="250004" y="3425"/>
                    <a:pt x="294739" y="4735"/>
                    <a:pt x="339047" y="10274"/>
                  </a:cubicBezTo>
                  <a:cubicBezTo>
                    <a:pt x="373479" y="14578"/>
                    <a:pt x="370100" y="25801"/>
                    <a:pt x="400692" y="41097"/>
                  </a:cubicBezTo>
                  <a:cubicBezTo>
                    <a:pt x="410379" y="45940"/>
                    <a:pt x="421241" y="47946"/>
                    <a:pt x="431515" y="51371"/>
                  </a:cubicBezTo>
                  <a:lnTo>
                    <a:pt x="462337" y="143839"/>
                  </a:lnTo>
                  <a:cubicBezTo>
                    <a:pt x="465762" y="154113"/>
                    <a:pt x="470830" y="163979"/>
                    <a:pt x="472611" y="174661"/>
                  </a:cubicBezTo>
                  <a:cubicBezTo>
                    <a:pt x="484575" y="246440"/>
                    <a:pt x="482886" y="215474"/>
                    <a:pt x="482886" y="26712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11068109">
              <a:off x="849718" y="3983593"/>
              <a:ext cx="986319" cy="1156772"/>
            </a:xfrm>
            <a:custGeom>
              <a:avLst/>
              <a:gdLst>
                <a:gd name="connsiteX0" fmla="*/ 0 w 986319"/>
                <a:gd name="connsiteY0" fmla="*/ 1571946 h 1571946"/>
                <a:gd name="connsiteX1" fmla="*/ 20548 w 986319"/>
                <a:gd name="connsiteY1" fmla="*/ 380144 h 1571946"/>
                <a:gd name="connsiteX2" fmla="*/ 51371 w 986319"/>
                <a:gd name="connsiteY2" fmla="*/ 297950 h 1571946"/>
                <a:gd name="connsiteX3" fmla="*/ 61645 w 986319"/>
                <a:gd name="connsiteY3" fmla="*/ 226031 h 1571946"/>
                <a:gd name="connsiteX4" fmla="*/ 92467 w 986319"/>
                <a:gd name="connsiteY4" fmla="*/ 154112 h 1571946"/>
                <a:gd name="connsiteX5" fmla="*/ 102741 w 986319"/>
                <a:gd name="connsiteY5" fmla="*/ 123290 h 1571946"/>
                <a:gd name="connsiteX6" fmla="*/ 143838 w 986319"/>
                <a:gd name="connsiteY6" fmla="*/ 82193 h 1571946"/>
                <a:gd name="connsiteX7" fmla="*/ 164386 w 986319"/>
                <a:gd name="connsiteY7" fmla="*/ 51371 h 1571946"/>
                <a:gd name="connsiteX8" fmla="*/ 195209 w 986319"/>
                <a:gd name="connsiteY8" fmla="*/ 30822 h 1571946"/>
                <a:gd name="connsiteX9" fmla="*/ 287676 w 986319"/>
                <a:gd name="connsiteY9" fmla="*/ 0 h 1571946"/>
                <a:gd name="connsiteX10" fmla="*/ 462337 w 986319"/>
                <a:gd name="connsiteY10" fmla="*/ 10274 h 1571946"/>
                <a:gd name="connsiteX11" fmla="*/ 523982 w 986319"/>
                <a:gd name="connsiteY11" fmla="*/ 41096 h 1571946"/>
                <a:gd name="connsiteX12" fmla="*/ 544530 w 986319"/>
                <a:gd name="connsiteY12" fmla="*/ 61645 h 1571946"/>
                <a:gd name="connsiteX13" fmla="*/ 575353 w 986319"/>
                <a:gd name="connsiteY13" fmla="*/ 82193 h 1571946"/>
                <a:gd name="connsiteX14" fmla="*/ 595901 w 986319"/>
                <a:gd name="connsiteY14" fmla="*/ 113016 h 1571946"/>
                <a:gd name="connsiteX15" fmla="*/ 626723 w 986319"/>
                <a:gd name="connsiteY15" fmla="*/ 164386 h 1571946"/>
                <a:gd name="connsiteX16" fmla="*/ 657546 w 986319"/>
                <a:gd name="connsiteY16" fmla="*/ 195209 h 1571946"/>
                <a:gd name="connsiteX17" fmla="*/ 708917 w 986319"/>
                <a:gd name="connsiteY17" fmla="*/ 297950 h 1571946"/>
                <a:gd name="connsiteX18" fmla="*/ 739739 w 986319"/>
                <a:gd name="connsiteY18" fmla="*/ 390418 h 1571946"/>
                <a:gd name="connsiteX19" fmla="*/ 760287 w 986319"/>
                <a:gd name="connsiteY19" fmla="*/ 452063 h 1571946"/>
                <a:gd name="connsiteX20" fmla="*/ 770562 w 986319"/>
                <a:gd name="connsiteY20" fmla="*/ 493159 h 1571946"/>
                <a:gd name="connsiteX21" fmla="*/ 780836 w 986319"/>
                <a:gd name="connsiteY21" fmla="*/ 523982 h 1571946"/>
                <a:gd name="connsiteX22" fmla="*/ 791110 w 986319"/>
                <a:gd name="connsiteY22" fmla="*/ 565079 h 1571946"/>
                <a:gd name="connsiteX23" fmla="*/ 811658 w 986319"/>
                <a:gd name="connsiteY23" fmla="*/ 626723 h 1571946"/>
                <a:gd name="connsiteX24" fmla="*/ 842481 w 986319"/>
                <a:gd name="connsiteY24" fmla="*/ 750013 h 1571946"/>
                <a:gd name="connsiteX25" fmla="*/ 873303 w 986319"/>
                <a:gd name="connsiteY25" fmla="*/ 873303 h 1571946"/>
                <a:gd name="connsiteX26" fmla="*/ 893851 w 986319"/>
                <a:gd name="connsiteY26" fmla="*/ 955496 h 1571946"/>
                <a:gd name="connsiteX27" fmla="*/ 904126 w 986319"/>
                <a:gd name="connsiteY27" fmla="*/ 986319 h 1571946"/>
                <a:gd name="connsiteX28" fmla="*/ 924674 w 986319"/>
                <a:gd name="connsiteY28" fmla="*/ 1109609 h 1571946"/>
                <a:gd name="connsiteX29" fmla="*/ 934948 w 986319"/>
                <a:gd name="connsiteY29" fmla="*/ 1150705 h 1571946"/>
                <a:gd name="connsiteX30" fmla="*/ 955496 w 986319"/>
                <a:gd name="connsiteY30" fmla="*/ 1232899 h 1571946"/>
                <a:gd name="connsiteX31" fmla="*/ 976045 w 986319"/>
                <a:gd name="connsiteY31" fmla="*/ 1345914 h 1571946"/>
                <a:gd name="connsiteX32" fmla="*/ 986319 w 986319"/>
                <a:gd name="connsiteY32" fmla="*/ 1561672 h 157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86319" h="1571946">
                  <a:moveTo>
                    <a:pt x="0" y="1571946"/>
                  </a:moveTo>
                  <a:cubicBezTo>
                    <a:pt x="6849" y="1174679"/>
                    <a:pt x="10618" y="777346"/>
                    <a:pt x="20548" y="380144"/>
                  </a:cubicBezTo>
                  <a:cubicBezTo>
                    <a:pt x="21284" y="350692"/>
                    <a:pt x="38881" y="322929"/>
                    <a:pt x="51371" y="297950"/>
                  </a:cubicBezTo>
                  <a:cubicBezTo>
                    <a:pt x="54796" y="273977"/>
                    <a:pt x="56896" y="249777"/>
                    <a:pt x="61645" y="226031"/>
                  </a:cubicBezTo>
                  <a:cubicBezTo>
                    <a:pt x="67668" y="195915"/>
                    <a:pt x="79937" y="183349"/>
                    <a:pt x="92467" y="154112"/>
                  </a:cubicBezTo>
                  <a:cubicBezTo>
                    <a:pt x="96733" y="144158"/>
                    <a:pt x="96446" y="132103"/>
                    <a:pt x="102741" y="123290"/>
                  </a:cubicBezTo>
                  <a:cubicBezTo>
                    <a:pt x="114002" y="107525"/>
                    <a:pt x="131230" y="96902"/>
                    <a:pt x="143838" y="82193"/>
                  </a:cubicBezTo>
                  <a:cubicBezTo>
                    <a:pt x="151874" y="72818"/>
                    <a:pt x="155655" y="60102"/>
                    <a:pt x="164386" y="51371"/>
                  </a:cubicBezTo>
                  <a:cubicBezTo>
                    <a:pt x="173118" y="42639"/>
                    <a:pt x="184164" y="36344"/>
                    <a:pt x="195209" y="30822"/>
                  </a:cubicBezTo>
                  <a:cubicBezTo>
                    <a:pt x="233897" y="11478"/>
                    <a:pt x="248436" y="9810"/>
                    <a:pt x="287676" y="0"/>
                  </a:cubicBezTo>
                  <a:cubicBezTo>
                    <a:pt x="345896" y="3425"/>
                    <a:pt x="404305" y="4471"/>
                    <a:pt x="462337" y="10274"/>
                  </a:cubicBezTo>
                  <a:cubicBezTo>
                    <a:pt x="484039" y="12444"/>
                    <a:pt x="507904" y="28233"/>
                    <a:pt x="523982" y="41096"/>
                  </a:cubicBezTo>
                  <a:cubicBezTo>
                    <a:pt x="531546" y="47147"/>
                    <a:pt x="536966" y="55594"/>
                    <a:pt x="544530" y="61645"/>
                  </a:cubicBezTo>
                  <a:cubicBezTo>
                    <a:pt x="554172" y="69359"/>
                    <a:pt x="565079" y="75344"/>
                    <a:pt x="575353" y="82193"/>
                  </a:cubicBezTo>
                  <a:cubicBezTo>
                    <a:pt x="582202" y="92467"/>
                    <a:pt x="589357" y="102545"/>
                    <a:pt x="595901" y="113016"/>
                  </a:cubicBezTo>
                  <a:cubicBezTo>
                    <a:pt x="606484" y="129950"/>
                    <a:pt x="614742" y="148411"/>
                    <a:pt x="626723" y="164386"/>
                  </a:cubicBezTo>
                  <a:cubicBezTo>
                    <a:pt x="635441" y="176010"/>
                    <a:pt x="647272" y="184935"/>
                    <a:pt x="657546" y="195209"/>
                  </a:cubicBezTo>
                  <a:cubicBezTo>
                    <a:pt x="674670" y="229456"/>
                    <a:pt x="696809" y="261625"/>
                    <a:pt x="708917" y="297950"/>
                  </a:cubicBezTo>
                  <a:lnTo>
                    <a:pt x="739739" y="390418"/>
                  </a:lnTo>
                  <a:cubicBezTo>
                    <a:pt x="746588" y="410966"/>
                    <a:pt x="755033" y="431050"/>
                    <a:pt x="760287" y="452063"/>
                  </a:cubicBezTo>
                  <a:cubicBezTo>
                    <a:pt x="763712" y="465762"/>
                    <a:pt x="766683" y="479582"/>
                    <a:pt x="770562" y="493159"/>
                  </a:cubicBezTo>
                  <a:cubicBezTo>
                    <a:pt x="773537" y="503572"/>
                    <a:pt x="777861" y="513569"/>
                    <a:pt x="780836" y="523982"/>
                  </a:cubicBezTo>
                  <a:cubicBezTo>
                    <a:pt x="784715" y="537559"/>
                    <a:pt x="787053" y="551554"/>
                    <a:pt x="791110" y="565079"/>
                  </a:cubicBezTo>
                  <a:cubicBezTo>
                    <a:pt x="797334" y="585825"/>
                    <a:pt x="811658" y="626723"/>
                    <a:pt x="811658" y="626723"/>
                  </a:cubicBezTo>
                  <a:cubicBezTo>
                    <a:pt x="838544" y="788044"/>
                    <a:pt x="801774" y="587182"/>
                    <a:pt x="842481" y="750013"/>
                  </a:cubicBezTo>
                  <a:lnTo>
                    <a:pt x="873303" y="873303"/>
                  </a:lnTo>
                  <a:cubicBezTo>
                    <a:pt x="873304" y="873306"/>
                    <a:pt x="893850" y="955492"/>
                    <a:pt x="893851" y="955496"/>
                  </a:cubicBezTo>
                  <a:lnTo>
                    <a:pt x="904126" y="986319"/>
                  </a:lnTo>
                  <a:cubicBezTo>
                    <a:pt x="910975" y="1027416"/>
                    <a:pt x="914569" y="1069189"/>
                    <a:pt x="924674" y="1109609"/>
                  </a:cubicBezTo>
                  <a:cubicBezTo>
                    <a:pt x="928099" y="1123308"/>
                    <a:pt x="931069" y="1137128"/>
                    <a:pt x="934948" y="1150705"/>
                  </a:cubicBezTo>
                  <a:cubicBezTo>
                    <a:pt x="949533" y="1201752"/>
                    <a:pt x="945051" y="1165011"/>
                    <a:pt x="955496" y="1232899"/>
                  </a:cubicBezTo>
                  <a:cubicBezTo>
                    <a:pt x="972092" y="1340772"/>
                    <a:pt x="955087" y="1283040"/>
                    <a:pt x="976045" y="1345914"/>
                  </a:cubicBezTo>
                  <a:lnTo>
                    <a:pt x="986319" y="1561672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07497" y="1282002"/>
              <a:ext cx="1174629" cy="738664"/>
              <a:chOff x="448953" y="1787528"/>
              <a:chExt cx="1174629" cy="738664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448953" y="1828800"/>
                <a:ext cx="1174629" cy="69739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06795" y="1787528"/>
                <a:ext cx="110152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100G Packet</a:t>
                </a:r>
              </a:p>
              <a:p>
                <a:r>
                  <a:rPr lang="en-US" sz="1400" b="1" dirty="0" smtClean="0"/>
                  <a:t> Generator/</a:t>
                </a:r>
              </a:p>
              <a:p>
                <a:r>
                  <a:rPr lang="en-US" sz="1400" b="1" dirty="0"/>
                  <a:t>C</a:t>
                </a:r>
                <a:r>
                  <a:rPr lang="en-US" sz="1400" b="1" dirty="0" smtClean="0"/>
                  <a:t>hecker</a:t>
                </a:r>
                <a:endParaRPr lang="en-US" sz="1400" b="1" dirty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3703213" y="3208014"/>
              <a:ext cx="5459970" cy="888213"/>
              <a:chOff x="3369091" y="3201917"/>
              <a:chExt cx="5459970" cy="888213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3369091" y="3201917"/>
                <a:ext cx="490840" cy="869339"/>
                <a:chOff x="3954802" y="5195851"/>
                <a:chExt cx="490840" cy="869339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3954802" y="5195851"/>
                  <a:ext cx="482674" cy="86933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3954802" y="5371047"/>
                  <a:ext cx="4908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10G </a:t>
                  </a:r>
                </a:p>
                <a:p>
                  <a:r>
                    <a:rPr lang="en-US" sz="1200" b="1" dirty="0" smtClean="0"/>
                    <a:t>SFPP</a:t>
                  </a:r>
                  <a:endParaRPr lang="en-US" sz="1200" b="1" dirty="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4051264" y="5730909"/>
                  <a:ext cx="3401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#4</a:t>
                  </a:r>
                  <a:endParaRPr lang="en-US" sz="1200" b="1" dirty="0"/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3915173" y="3201917"/>
                <a:ext cx="490840" cy="869339"/>
                <a:chOff x="3954802" y="5195851"/>
                <a:chExt cx="490840" cy="869339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3954802" y="5195851"/>
                  <a:ext cx="482674" cy="86933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3954802" y="5371047"/>
                  <a:ext cx="4908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10G </a:t>
                  </a:r>
                </a:p>
                <a:p>
                  <a:r>
                    <a:rPr lang="en-US" sz="1200" b="1" dirty="0" smtClean="0"/>
                    <a:t>SFPP</a:t>
                  </a:r>
                  <a:endParaRPr lang="en-US" sz="1200" b="1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4051264" y="5730909"/>
                  <a:ext cx="3401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#5</a:t>
                  </a:r>
                  <a:endParaRPr lang="en-US" sz="1200" b="1" dirty="0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4481503" y="3213551"/>
                <a:ext cx="490840" cy="869339"/>
                <a:chOff x="3954802" y="5195851"/>
                <a:chExt cx="490840" cy="869339"/>
              </a:xfrm>
            </p:grpSpPr>
            <p:sp>
              <p:nvSpPr>
                <p:cNvPr id="117" name="Rectangle 116"/>
                <p:cNvSpPr/>
                <p:nvPr/>
              </p:nvSpPr>
              <p:spPr>
                <a:xfrm>
                  <a:off x="3954802" y="5195851"/>
                  <a:ext cx="482674" cy="86933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954802" y="5371047"/>
                  <a:ext cx="4908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10G </a:t>
                  </a:r>
                </a:p>
                <a:p>
                  <a:r>
                    <a:rPr lang="en-US" sz="1200" b="1" dirty="0" smtClean="0"/>
                    <a:t>SFPP</a:t>
                  </a:r>
                  <a:endParaRPr lang="en-US" sz="1200" b="1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4051264" y="5730909"/>
                  <a:ext cx="3401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#6</a:t>
                  </a:r>
                  <a:endParaRPr lang="en-US" sz="1200" b="1" dirty="0"/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5013367" y="3213551"/>
                <a:ext cx="490840" cy="869339"/>
                <a:chOff x="3954802" y="5195851"/>
                <a:chExt cx="490840" cy="869339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3954802" y="5195851"/>
                  <a:ext cx="482674" cy="86933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954802" y="5371047"/>
                  <a:ext cx="4908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10G </a:t>
                  </a:r>
                </a:p>
                <a:p>
                  <a:r>
                    <a:rPr lang="en-US" sz="1200" b="1" dirty="0" smtClean="0"/>
                    <a:t>SFPP</a:t>
                  </a:r>
                  <a:endParaRPr lang="en-US" sz="1200" b="1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4051264" y="5730909"/>
                  <a:ext cx="3401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#7</a:t>
                  </a:r>
                  <a:endParaRPr lang="en-US" sz="1200" b="1" dirty="0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5589105" y="3218976"/>
                <a:ext cx="490840" cy="869339"/>
                <a:chOff x="3954802" y="5195851"/>
                <a:chExt cx="490840" cy="869339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3954802" y="5195851"/>
                  <a:ext cx="482674" cy="86933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3954802" y="5371047"/>
                  <a:ext cx="4908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10G </a:t>
                  </a:r>
                </a:p>
                <a:p>
                  <a:r>
                    <a:rPr lang="en-US" sz="1200" b="1" dirty="0" smtClean="0"/>
                    <a:t>SFPP</a:t>
                  </a:r>
                  <a:endParaRPr lang="en-US" sz="1200" b="1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051264" y="5730909"/>
                  <a:ext cx="3401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#8</a:t>
                  </a:r>
                  <a:endParaRPr lang="en-US" sz="1200" b="1" dirty="0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6156345" y="3210857"/>
                <a:ext cx="490840" cy="869339"/>
                <a:chOff x="3954802" y="5195851"/>
                <a:chExt cx="490840" cy="869339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954802" y="5195851"/>
                  <a:ext cx="482674" cy="86933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954802" y="5371047"/>
                  <a:ext cx="4908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10G </a:t>
                  </a:r>
                </a:p>
                <a:p>
                  <a:r>
                    <a:rPr lang="en-US" sz="1200" b="1" dirty="0" smtClean="0"/>
                    <a:t>SFPP</a:t>
                  </a:r>
                  <a:endParaRPr lang="en-US" sz="1200" b="1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051264" y="5730909"/>
                  <a:ext cx="3401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#9</a:t>
                  </a:r>
                  <a:endParaRPr lang="en-US" sz="1200" b="1" dirty="0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6703178" y="3213607"/>
                <a:ext cx="515166" cy="869339"/>
                <a:chOff x="3954802" y="5195851"/>
                <a:chExt cx="515166" cy="869339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3954802" y="5195851"/>
                  <a:ext cx="482674" cy="86933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954802" y="5371047"/>
                  <a:ext cx="4908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10G </a:t>
                  </a:r>
                </a:p>
                <a:p>
                  <a:r>
                    <a:rPr lang="en-US" sz="1200" b="1" dirty="0" smtClean="0"/>
                    <a:t>SFPP</a:t>
                  </a:r>
                  <a:endParaRPr lang="en-US" sz="1200" b="1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051264" y="5730909"/>
                  <a:ext cx="4187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#10</a:t>
                  </a:r>
                  <a:endParaRPr lang="en-US" sz="1200" b="1" dirty="0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7244907" y="3218976"/>
                <a:ext cx="515166" cy="869339"/>
                <a:chOff x="3954802" y="5195851"/>
                <a:chExt cx="515166" cy="869339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3954802" y="5195851"/>
                  <a:ext cx="482674" cy="86933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3954802" y="5371047"/>
                  <a:ext cx="4908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10G </a:t>
                  </a:r>
                </a:p>
                <a:p>
                  <a:r>
                    <a:rPr lang="en-US" sz="1200" b="1" dirty="0" smtClean="0"/>
                    <a:t>SFPP</a:t>
                  </a:r>
                  <a:endParaRPr lang="en-US" sz="1200" b="1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4051264" y="5730909"/>
                  <a:ext cx="4187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#11</a:t>
                  </a:r>
                  <a:endParaRPr lang="en-US" sz="1200" b="1" dirty="0"/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7786216" y="3220791"/>
                <a:ext cx="515166" cy="869339"/>
                <a:chOff x="3954802" y="5195851"/>
                <a:chExt cx="515166" cy="869339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3954802" y="5195851"/>
                  <a:ext cx="482674" cy="86933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3954802" y="5371047"/>
                  <a:ext cx="4908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10G </a:t>
                  </a:r>
                </a:p>
                <a:p>
                  <a:r>
                    <a:rPr lang="en-US" sz="1200" b="1" dirty="0" smtClean="0"/>
                    <a:t>SFPP</a:t>
                  </a:r>
                  <a:endParaRPr lang="en-US" sz="1200" b="1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4051264" y="5730909"/>
                  <a:ext cx="4187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#12</a:t>
                  </a:r>
                  <a:endParaRPr lang="en-US" sz="1200" b="1" dirty="0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8313895" y="3210857"/>
                <a:ext cx="515166" cy="869339"/>
                <a:chOff x="3954802" y="5195851"/>
                <a:chExt cx="515166" cy="869339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3954802" y="5195851"/>
                  <a:ext cx="482674" cy="86933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3954802" y="5371047"/>
                  <a:ext cx="4908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10G </a:t>
                  </a:r>
                </a:p>
                <a:p>
                  <a:r>
                    <a:rPr lang="en-US" sz="1200" b="1" dirty="0" smtClean="0"/>
                    <a:t>SFPP</a:t>
                  </a:r>
                  <a:endParaRPr lang="en-US" sz="1200" b="1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4051264" y="5730909"/>
                  <a:ext cx="4187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#13</a:t>
                  </a:r>
                  <a:endParaRPr lang="en-US" sz="1200" b="1" dirty="0"/>
                </a:p>
              </p:txBody>
            </p:sp>
          </p:grpSp>
        </p:grpSp>
        <p:grpSp>
          <p:nvGrpSpPr>
            <p:cNvPr id="159" name="Group 158"/>
            <p:cNvGrpSpPr/>
            <p:nvPr/>
          </p:nvGrpSpPr>
          <p:grpSpPr>
            <a:xfrm>
              <a:off x="450782" y="3279295"/>
              <a:ext cx="1793876" cy="798058"/>
              <a:chOff x="450782" y="3279295"/>
              <a:chExt cx="1793876" cy="798058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1392209" y="3286945"/>
                <a:ext cx="852449" cy="790408"/>
                <a:chOff x="405327" y="4313220"/>
                <a:chExt cx="852449" cy="790408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405327" y="4313220"/>
                  <a:ext cx="822604" cy="79040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504044" y="4313220"/>
                  <a:ext cx="753732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100G</a:t>
                  </a:r>
                </a:p>
                <a:p>
                  <a:r>
                    <a:rPr lang="en-US" sz="1400" b="1" dirty="0" smtClean="0"/>
                    <a:t>QSFP28</a:t>
                  </a:r>
                </a:p>
                <a:p>
                  <a:endParaRPr lang="en-US" sz="1400" b="1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672862" y="4755791"/>
                  <a:ext cx="3658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#2</a:t>
                  </a:r>
                  <a:endParaRPr lang="en-US" sz="1400" b="1" dirty="0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450782" y="3279295"/>
                <a:ext cx="822604" cy="790408"/>
                <a:chOff x="480627" y="4296630"/>
                <a:chExt cx="822604" cy="790408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480627" y="4296630"/>
                  <a:ext cx="822604" cy="79040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504044" y="4313220"/>
                  <a:ext cx="753732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100G</a:t>
                  </a:r>
                </a:p>
                <a:p>
                  <a:r>
                    <a:rPr lang="en-US" sz="1400" b="1" dirty="0" smtClean="0"/>
                    <a:t>QSFP28</a:t>
                  </a:r>
                </a:p>
                <a:p>
                  <a:endParaRPr lang="en-US" sz="1400" b="1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672862" y="4755791"/>
                  <a:ext cx="343237" cy="3190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#1</a:t>
                  </a:r>
                  <a:endParaRPr lang="en-US" sz="1400" b="1" dirty="0"/>
                </a:p>
              </p:txBody>
            </p:sp>
          </p:grpSp>
        </p:grpSp>
        <p:grpSp>
          <p:nvGrpSpPr>
            <p:cNvPr id="153" name="Group 152"/>
            <p:cNvGrpSpPr/>
            <p:nvPr/>
          </p:nvGrpSpPr>
          <p:grpSpPr>
            <a:xfrm>
              <a:off x="2614059" y="3279295"/>
              <a:ext cx="852449" cy="790408"/>
              <a:chOff x="405327" y="4313220"/>
              <a:chExt cx="852449" cy="790408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405327" y="4313220"/>
                <a:ext cx="822604" cy="7904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04044" y="4313220"/>
                <a:ext cx="75373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100G</a:t>
                </a:r>
              </a:p>
              <a:p>
                <a:r>
                  <a:rPr lang="en-US" sz="1400" b="1" dirty="0" smtClean="0"/>
                  <a:t>QSFP28</a:t>
                </a:r>
              </a:p>
              <a:p>
                <a:endParaRPr lang="en-US" sz="1400" b="1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72862" y="4755791"/>
                <a:ext cx="3658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#3</a:t>
                </a:r>
                <a:endParaRPr lang="en-US" sz="1400" b="1" dirty="0"/>
              </a:p>
            </p:txBody>
          </p:sp>
        </p:grpSp>
        <p:cxnSp>
          <p:nvCxnSpPr>
            <p:cNvPr id="161" name="Straight Connector 160"/>
            <p:cNvCxnSpPr/>
            <p:nvPr/>
          </p:nvCxnSpPr>
          <p:spPr>
            <a:xfrm>
              <a:off x="2497723" y="821134"/>
              <a:ext cx="0" cy="3265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Freeform 165"/>
            <p:cNvSpPr/>
            <p:nvPr/>
          </p:nvSpPr>
          <p:spPr>
            <a:xfrm rot="11068109">
              <a:off x="2880382" y="4065792"/>
              <a:ext cx="322112" cy="1140136"/>
            </a:xfrm>
            <a:custGeom>
              <a:avLst/>
              <a:gdLst>
                <a:gd name="connsiteX0" fmla="*/ 0 w 986319"/>
                <a:gd name="connsiteY0" fmla="*/ 1571946 h 1571946"/>
                <a:gd name="connsiteX1" fmla="*/ 20548 w 986319"/>
                <a:gd name="connsiteY1" fmla="*/ 380144 h 1571946"/>
                <a:gd name="connsiteX2" fmla="*/ 51371 w 986319"/>
                <a:gd name="connsiteY2" fmla="*/ 297950 h 1571946"/>
                <a:gd name="connsiteX3" fmla="*/ 61645 w 986319"/>
                <a:gd name="connsiteY3" fmla="*/ 226031 h 1571946"/>
                <a:gd name="connsiteX4" fmla="*/ 92467 w 986319"/>
                <a:gd name="connsiteY4" fmla="*/ 154112 h 1571946"/>
                <a:gd name="connsiteX5" fmla="*/ 102741 w 986319"/>
                <a:gd name="connsiteY5" fmla="*/ 123290 h 1571946"/>
                <a:gd name="connsiteX6" fmla="*/ 143838 w 986319"/>
                <a:gd name="connsiteY6" fmla="*/ 82193 h 1571946"/>
                <a:gd name="connsiteX7" fmla="*/ 164386 w 986319"/>
                <a:gd name="connsiteY7" fmla="*/ 51371 h 1571946"/>
                <a:gd name="connsiteX8" fmla="*/ 195209 w 986319"/>
                <a:gd name="connsiteY8" fmla="*/ 30822 h 1571946"/>
                <a:gd name="connsiteX9" fmla="*/ 287676 w 986319"/>
                <a:gd name="connsiteY9" fmla="*/ 0 h 1571946"/>
                <a:gd name="connsiteX10" fmla="*/ 462337 w 986319"/>
                <a:gd name="connsiteY10" fmla="*/ 10274 h 1571946"/>
                <a:gd name="connsiteX11" fmla="*/ 523982 w 986319"/>
                <a:gd name="connsiteY11" fmla="*/ 41096 h 1571946"/>
                <a:gd name="connsiteX12" fmla="*/ 544530 w 986319"/>
                <a:gd name="connsiteY12" fmla="*/ 61645 h 1571946"/>
                <a:gd name="connsiteX13" fmla="*/ 575353 w 986319"/>
                <a:gd name="connsiteY13" fmla="*/ 82193 h 1571946"/>
                <a:gd name="connsiteX14" fmla="*/ 595901 w 986319"/>
                <a:gd name="connsiteY14" fmla="*/ 113016 h 1571946"/>
                <a:gd name="connsiteX15" fmla="*/ 626723 w 986319"/>
                <a:gd name="connsiteY15" fmla="*/ 164386 h 1571946"/>
                <a:gd name="connsiteX16" fmla="*/ 657546 w 986319"/>
                <a:gd name="connsiteY16" fmla="*/ 195209 h 1571946"/>
                <a:gd name="connsiteX17" fmla="*/ 708917 w 986319"/>
                <a:gd name="connsiteY17" fmla="*/ 297950 h 1571946"/>
                <a:gd name="connsiteX18" fmla="*/ 739739 w 986319"/>
                <a:gd name="connsiteY18" fmla="*/ 390418 h 1571946"/>
                <a:gd name="connsiteX19" fmla="*/ 760287 w 986319"/>
                <a:gd name="connsiteY19" fmla="*/ 452063 h 1571946"/>
                <a:gd name="connsiteX20" fmla="*/ 770562 w 986319"/>
                <a:gd name="connsiteY20" fmla="*/ 493159 h 1571946"/>
                <a:gd name="connsiteX21" fmla="*/ 780836 w 986319"/>
                <a:gd name="connsiteY21" fmla="*/ 523982 h 1571946"/>
                <a:gd name="connsiteX22" fmla="*/ 791110 w 986319"/>
                <a:gd name="connsiteY22" fmla="*/ 565079 h 1571946"/>
                <a:gd name="connsiteX23" fmla="*/ 811658 w 986319"/>
                <a:gd name="connsiteY23" fmla="*/ 626723 h 1571946"/>
                <a:gd name="connsiteX24" fmla="*/ 842481 w 986319"/>
                <a:gd name="connsiteY24" fmla="*/ 750013 h 1571946"/>
                <a:gd name="connsiteX25" fmla="*/ 873303 w 986319"/>
                <a:gd name="connsiteY25" fmla="*/ 873303 h 1571946"/>
                <a:gd name="connsiteX26" fmla="*/ 893851 w 986319"/>
                <a:gd name="connsiteY26" fmla="*/ 955496 h 1571946"/>
                <a:gd name="connsiteX27" fmla="*/ 904126 w 986319"/>
                <a:gd name="connsiteY27" fmla="*/ 986319 h 1571946"/>
                <a:gd name="connsiteX28" fmla="*/ 924674 w 986319"/>
                <a:gd name="connsiteY28" fmla="*/ 1109609 h 1571946"/>
                <a:gd name="connsiteX29" fmla="*/ 934948 w 986319"/>
                <a:gd name="connsiteY29" fmla="*/ 1150705 h 1571946"/>
                <a:gd name="connsiteX30" fmla="*/ 955496 w 986319"/>
                <a:gd name="connsiteY30" fmla="*/ 1232899 h 1571946"/>
                <a:gd name="connsiteX31" fmla="*/ 976045 w 986319"/>
                <a:gd name="connsiteY31" fmla="*/ 1345914 h 1571946"/>
                <a:gd name="connsiteX32" fmla="*/ 986319 w 986319"/>
                <a:gd name="connsiteY32" fmla="*/ 1561672 h 157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86319" h="1571946">
                  <a:moveTo>
                    <a:pt x="0" y="1571946"/>
                  </a:moveTo>
                  <a:cubicBezTo>
                    <a:pt x="6849" y="1174679"/>
                    <a:pt x="10618" y="777346"/>
                    <a:pt x="20548" y="380144"/>
                  </a:cubicBezTo>
                  <a:cubicBezTo>
                    <a:pt x="21284" y="350692"/>
                    <a:pt x="38881" y="322929"/>
                    <a:pt x="51371" y="297950"/>
                  </a:cubicBezTo>
                  <a:cubicBezTo>
                    <a:pt x="54796" y="273977"/>
                    <a:pt x="56896" y="249777"/>
                    <a:pt x="61645" y="226031"/>
                  </a:cubicBezTo>
                  <a:cubicBezTo>
                    <a:pt x="67668" y="195915"/>
                    <a:pt x="79937" y="183349"/>
                    <a:pt x="92467" y="154112"/>
                  </a:cubicBezTo>
                  <a:cubicBezTo>
                    <a:pt x="96733" y="144158"/>
                    <a:pt x="96446" y="132103"/>
                    <a:pt x="102741" y="123290"/>
                  </a:cubicBezTo>
                  <a:cubicBezTo>
                    <a:pt x="114002" y="107525"/>
                    <a:pt x="131230" y="96902"/>
                    <a:pt x="143838" y="82193"/>
                  </a:cubicBezTo>
                  <a:cubicBezTo>
                    <a:pt x="151874" y="72818"/>
                    <a:pt x="155655" y="60102"/>
                    <a:pt x="164386" y="51371"/>
                  </a:cubicBezTo>
                  <a:cubicBezTo>
                    <a:pt x="173118" y="42639"/>
                    <a:pt x="184164" y="36344"/>
                    <a:pt x="195209" y="30822"/>
                  </a:cubicBezTo>
                  <a:cubicBezTo>
                    <a:pt x="233897" y="11478"/>
                    <a:pt x="248436" y="9810"/>
                    <a:pt x="287676" y="0"/>
                  </a:cubicBezTo>
                  <a:cubicBezTo>
                    <a:pt x="345896" y="3425"/>
                    <a:pt x="404305" y="4471"/>
                    <a:pt x="462337" y="10274"/>
                  </a:cubicBezTo>
                  <a:cubicBezTo>
                    <a:pt x="484039" y="12444"/>
                    <a:pt x="507904" y="28233"/>
                    <a:pt x="523982" y="41096"/>
                  </a:cubicBezTo>
                  <a:cubicBezTo>
                    <a:pt x="531546" y="47147"/>
                    <a:pt x="536966" y="55594"/>
                    <a:pt x="544530" y="61645"/>
                  </a:cubicBezTo>
                  <a:cubicBezTo>
                    <a:pt x="554172" y="69359"/>
                    <a:pt x="565079" y="75344"/>
                    <a:pt x="575353" y="82193"/>
                  </a:cubicBezTo>
                  <a:cubicBezTo>
                    <a:pt x="582202" y="92467"/>
                    <a:pt x="589357" y="102545"/>
                    <a:pt x="595901" y="113016"/>
                  </a:cubicBezTo>
                  <a:cubicBezTo>
                    <a:pt x="606484" y="129950"/>
                    <a:pt x="614742" y="148411"/>
                    <a:pt x="626723" y="164386"/>
                  </a:cubicBezTo>
                  <a:cubicBezTo>
                    <a:pt x="635441" y="176010"/>
                    <a:pt x="647272" y="184935"/>
                    <a:pt x="657546" y="195209"/>
                  </a:cubicBezTo>
                  <a:cubicBezTo>
                    <a:pt x="674670" y="229456"/>
                    <a:pt x="696809" y="261625"/>
                    <a:pt x="708917" y="297950"/>
                  </a:cubicBezTo>
                  <a:lnTo>
                    <a:pt x="739739" y="390418"/>
                  </a:lnTo>
                  <a:cubicBezTo>
                    <a:pt x="746588" y="410966"/>
                    <a:pt x="755033" y="431050"/>
                    <a:pt x="760287" y="452063"/>
                  </a:cubicBezTo>
                  <a:cubicBezTo>
                    <a:pt x="763712" y="465762"/>
                    <a:pt x="766683" y="479582"/>
                    <a:pt x="770562" y="493159"/>
                  </a:cubicBezTo>
                  <a:cubicBezTo>
                    <a:pt x="773537" y="503572"/>
                    <a:pt x="777861" y="513569"/>
                    <a:pt x="780836" y="523982"/>
                  </a:cubicBezTo>
                  <a:cubicBezTo>
                    <a:pt x="784715" y="537559"/>
                    <a:pt x="787053" y="551554"/>
                    <a:pt x="791110" y="565079"/>
                  </a:cubicBezTo>
                  <a:cubicBezTo>
                    <a:pt x="797334" y="585825"/>
                    <a:pt x="811658" y="626723"/>
                    <a:pt x="811658" y="626723"/>
                  </a:cubicBezTo>
                  <a:cubicBezTo>
                    <a:pt x="838544" y="788044"/>
                    <a:pt x="801774" y="587182"/>
                    <a:pt x="842481" y="750013"/>
                  </a:cubicBezTo>
                  <a:lnTo>
                    <a:pt x="873303" y="873303"/>
                  </a:lnTo>
                  <a:cubicBezTo>
                    <a:pt x="873304" y="873306"/>
                    <a:pt x="893850" y="955492"/>
                    <a:pt x="893851" y="955496"/>
                  </a:cubicBezTo>
                  <a:lnTo>
                    <a:pt x="904126" y="986319"/>
                  </a:lnTo>
                  <a:cubicBezTo>
                    <a:pt x="910975" y="1027416"/>
                    <a:pt x="914569" y="1069189"/>
                    <a:pt x="924674" y="1109609"/>
                  </a:cubicBezTo>
                  <a:cubicBezTo>
                    <a:pt x="928099" y="1123308"/>
                    <a:pt x="931069" y="1137128"/>
                    <a:pt x="934948" y="1150705"/>
                  </a:cubicBezTo>
                  <a:cubicBezTo>
                    <a:pt x="949533" y="1201752"/>
                    <a:pt x="945051" y="1165011"/>
                    <a:pt x="955496" y="1232899"/>
                  </a:cubicBezTo>
                  <a:cubicBezTo>
                    <a:pt x="972092" y="1340772"/>
                    <a:pt x="955087" y="1283040"/>
                    <a:pt x="976045" y="1345914"/>
                  </a:cubicBezTo>
                  <a:lnTo>
                    <a:pt x="986319" y="1561672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540405" y="2030333"/>
              <a:ext cx="232475" cy="1246945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 flipH="1" flipV="1">
              <a:off x="759481" y="1992634"/>
              <a:ext cx="195922" cy="124213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/>
            <p:cNvGrpSpPr/>
            <p:nvPr/>
          </p:nvGrpSpPr>
          <p:grpSpPr>
            <a:xfrm>
              <a:off x="3134746" y="1114570"/>
              <a:ext cx="1174629" cy="738664"/>
              <a:chOff x="448953" y="1787528"/>
              <a:chExt cx="1174629" cy="738664"/>
            </a:xfrm>
          </p:grpSpPr>
          <p:sp>
            <p:nvSpPr>
              <p:cNvPr id="175" name="Rounded Rectangle 174"/>
              <p:cNvSpPr/>
              <p:nvPr/>
            </p:nvSpPr>
            <p:spPr>
              <a:xfrm>
                <a:off x="448953" y="1828800"/>
                <a:ext cx="1174629" cy="69739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506795" y="1787528"/>
                <a:ext cx="105894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10G Packet</a:t>
                </a:r>
              </a:p>
              <a:p>
                <a:r>
                  <a:rPr lang="en-US" sz="1400" b="1" dirty="0" smtClean="0"/>
                  <a:t> Generator/</a:t>
                </a:r>
              </a:p>
              <a:p>
                <a:r>
                  <a:rPr lang="en-US" sz="1400" b="1" dirty="0"/>
                  <a:t>C</a:t>
                </a:r>
                <a:r>
                  <a:rPr lang="en-US" sz="1400" b="1" dirty="0" smtClean="0"/>
                  <a:t>hecker</a:t>
                </a:r>
                <a:endParaRPr lang="en-US" sz="1400" b="1" dirty="0"/>
              </a:p>
            </p:txBody>
          </p:sp>
        </p:grpSp>
        <p:cxnSp>
          <p:nvCxnSpPr>
            <p:cNvPr id="177" name="Straight Arrow Connector 176"/>
            <p:cNvCxnSpPr/>
            <p:nvPr/>
          </p:nvCxnSpPr>
          <p:spPr>
            <a:xfrm>
              <a:off x="3543083" y="1890270"/>
              <a:ext cx="238538" cy="12604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H="1" flipV="1">
              <a:off x="3722060" y="1823998"/>
              <a:ext cx="198337" cy="132673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Freeform 179"/>
            <p:cNvSpPr/>
            <p:nvPr/>
          </p:nvSpPr>
          <p:spPr>
            <a:xfrm rot="11068109">
              <a:off x="3916822" y="4073437"/>
              <a:ext cx="491537" cy="1202272"/>
            </a:xfrm>
            <a:custGeom>
              <a:avLst/>
              <a:gdLst>
                <a:gd name="connsiteX0" fmla="*/ 0 w 986319"/>
                <a:gd name="connsiteY0" fmla="*/ 1571946 h 1571946"/>
                <a:gd name="connsiteX1" fmla="*/ 20548 w 986319"/>
                <a:gd name="connsiteY1" fmla="*/ 380144 h 1571946"/>
                <a:gd name="connsiteX2" fmla="*/ 51371 w 986319"/>
                <a:gd name="connsiteY2" fmla="*/ 297950 h 1571946"/>
                <a:gd name="connsiteX3" fmla="*/ 61645 w 986319"/>
                <a:gd name="connsiteY3" fmla="*/ 226031 h 1571946"/>
                <a:gd name="connsiteX4" fmla="*/ 92467 w 986319"/>
                <a:gd name="connsiteY4" fmla="*/ 154112 h 1571946"/>
                <a:gd name="connsiteX5" fmla="*/ 102741 w 986319"/>
                <a:gd name="connsiteY5" fmla="*/ 123290 h 1571946"/>
                <a:gd name="connsiteX6" fmla="*/ 143838 w 986319"/>
                <a:gd name="connsiteY6" fmla="*/ 82193 h 1571946"/>
                <a:gd name="connsiteX7" fmla="*/ 164386 w 986319"/>
                <a:gd name="connsiteY7" fmla="*/ 51371 h 1571946"/>
                <a:gd name="connsiteX8" fmla="*/ 195209 w 986319"/>
                <a:gd name="connsiteY8" fmla="*/ 30822 h 1571946"/>
                <a:gd name="connsiteX9" fmla="*/ 287676 w 986319"/>
                <a:gd name="connsiteY9" fmla="*/ 0 h 1571946"/>
                <a:gd name="connsiteX10" fmla="*/ 462337 w 986319"/>
                <a:gd name="connsiteY10" fmla="*/ 10274 h 1571946"/>
                <a:gd name="connsiteX11" fmla="*/ 523982 w 986319"/>
                <a:gd name="connsiteY11" fmla="*/ 41096 h 1571946"/>
                <a:gd name="connsiteX12" fmla="*/ 544530 w 986319"/>
                <a:gd name="connsiteY12" fmla="*/ 61645 h 1571946"/>
                <a:gd name="connsiteX13" fmla="*/ 575353 w 986319"/>
                <a:gd name="connsiteY13" fmla="*/ 82193 h 1571946"/>
                <a:gd name="connsiteX14" fmla="*/ 595901 w 986319"/>
                <a:gd name="connsiteY14" fmla="*/ 113016 h 1571946"/>
                <a:gd name="connsiteX15" fmla="*/ 626723 w 986319"/>
                <a:gd name="connsiteY15" fmla="*/ 164386 h 1571946"/>
                <a:gd name="connsiteX16" fmla="*/ 657546 w 986319"/>
                <a:gd name="connsiteY16" fmla="*/ 195209 h 1571946"/>
                <a:gd name="connsiteX17" fmla="*/ 708917 w 986319"/>
                <a:gd name="connsiteY17" fmla="*/ 297950 h 1571946"/>
                <a:gd name="connsiteX18" fmla="*/ 739739 w 986319"/>
                <a:gd name="connsiteY18" fmla="*/ 390418 h 1571946"/>
                <a:gd name="connsiteX19" fmla="*/ 760287 w 986319"/>
                <a:gd name="connsiteY19" fmla="*/ 452063 h 1571946"/>
                <a:gd name="connsiteX20" fmla="*/ 770562 w 986319"/>
                <a:gd name="connsiteY20" fmla="*/ 493159 h 1571946"/>
                <a:gd name="connsiteX21" fmla="*/ 780836 w 986319"/>
                <a:gd name="connsiteY21" fmla="*/ 523982 h 1571946"/>
                <a:gd name="connsiteX22" fmla="*/ 791110 w 986319"/>
                <a:gd name="connsiteY22" fmla="*/ 565079 h 1571946"/>
                <a:gd name="connsiteX23" fmla="*/ 811658 w 986319"/>
                <a:gd name="connsiteY23" fmla="*/ 626723 h 1571946"/>
                <a:gd name="connsiteX24" fmla="*/ 842481 w 986319"/>
                <a:gd name="connsiteY24" fmla="*/ 750013 h 1571946"/>
                <a:gd name="connsiteX25" fmla="*/ 873303 w 986319"/>
                <a:gd name="connsiteY25" fmla="*/ 873303 h 1571946"/>
                <a:gd name="connsiteX26" fmla="*/ 893851 w 986319"/>
                <a:gd name="connsiteY26" fmla="*/ 955496 h 1571946"/>
                <a:gd name="connsiteX27" fmla="*/ 904126 w 986319"/>
                <a:gd name="connsiteY27" fmla="*/ 986319 h 1571946"/>
                <a:gd name="connsiteX28" fmla="*/ 924674 w 986319"/>
                <a:gd name="connsiteY28" fmla="*/ 1109609 h 1571946"/>
                <a:gd name="connsiteX29" fmla="*/ 934948 w 986319"/>
                <a:gd name="connsiteY29" fmla="*/ 1150705 h 1571946"/>
                <a:gd name="connsiteX30" fmla="*/ 955496 w 986319"/>
                <a:gd name="connsiteY30" fmla="*/ 1232899 h 1571946"/>
                <a:gd name="connsiteX31" fmla="*/ 976045 w 986319"/>
                <a:gd name="connsiteY31" fmla="*/ 1345914 h 1571946"/>
                <a:gd name="connsiteX32" fmla="*/ 986319 w 986319"/>
                <a:gd name="connsiteY32" fmla="*/ 1561672 h 157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86319" h="1571946">
                  <a:moveTo>
                    <a:pt x="0" y="1571946"/>
                  </a:moveTo>
                  <a:cubicBezTo>
                    <a:pt x="6849" y="1174679"/>
                    <a:pt x="10618" y="777346"/>
                    <a:pt x="20548" y="380144"/>
                  </a:cubicBezTo>
                  <a:cubicBezTo>
                    <a:pt x="21284" y="350692"/>
                    <a:pt x="38881" y="322929"/>
                    <a:pt x="51371" y="297950"/>
                  </a:cubicBezTo>
                  <a:cubicBezTo>
                    <a:pt x="54796" y="273977"/>
                    <a:pt x="56896" y="249777"/>
                    <a:pt x="61645" y="226031"/>
                  </a:cubicBezTo>
                  <a:cubicBezTo>
                    <a:pt x="67668" y="195915"/>
                    <a:pt x="79937" y="183349"/>
                    <a:pt x="92467" y="154112"/>
                  </a:cubicBezTo>
                  <a:cubicBezTo>
                    <a:pt x="96733" y="144158"/>
                    <a:pt x="96446" y="132103"/>
                    <a:pt x="102741" y="123290"/>
                  </a:cubicBezTo>
                  <a:cubicBezTo>
                    <a:pt x="114002" y="107525"/>
                    <a:pt x="131230" y="96902"/>
                    <a:pt x="143838" y="82193"/>
                  </a:cubicBezTo>
                  <a:cubicBezTo>
                    <a:pt x="151874" y="72818"/>
                    <a:pt x="155655" y="60102"/>
                    <a:pt x="164386" y="51371"/>
                  </a:cubicBezTo>
                  <a:cubicBezTo>
                    <a:pt x="173118" y="42639"/>
                    <a:pt x="184164" y="36344"/>
                    <a:pt x="195209" y="30822"/>
                  </a:cubicBezTo>
                  <a:cubicBezTo>
                    <a:pt x="233897" y="11478"/>
                    <a:pt x="248436" y="9810"/>
                    <a:pt x="287676" y="0"/>
                  </a:cubicBezTo>
                  <a:cubicBezTo>
                    <a:pt x="345896" y="3425"/>
                    <a:pt x="404305" y="4471"/>
                    <a:pt x="462337" y="10274"/>
                  </a:cubicBezTo>
                  <a:cubicBezTo>
                    <a:pt x="484039" y="12444"/>
                    <a:pt x="507904" y="28233"/>
                    <a:pt x="523982" y="41096"/>
                  </a:cubicBezTo>
                  <a:cubicBezTo>
                    <a:pt x="531546" y="47147"/>
                    <a:pt x="536966" y="55594"/>
                    <a:pt x="544530" y="61645"/>
                  </a:cubicBezTo>
                  <a:cubicBezTo>
                    <a:pt x="554172" y="69359"/>
                    <a:pt x="565079" y="75344"/>
                    <a:pt x="575353" y="82193"/>
                  </a:cubicBezTo>
                  <a:cubicBezTo>
                    <a:pt x="582202" y="92467"/>
                    <a:pt x="589357" y="102545"/>
                    <a:pt x="595901" y="113016"/>
                  </a:cubicBezTo>
                  <a:cubicBezTo>
                    <a:pt x="606484" y="129950"/>
                    <a:pt x="614742" y="148411"/>
                    <a:pt x="626723" y="164386"/>
                  </a:cubicBezTo>
                  <a:cubicBezTo>
                    <a:pt x="635441" y="176010"/>
                    <a:pt x="647272" y="184935"/>
                    <a:pt x="657546" y="195209"/>
                  </a:cubicBezTo>
                  <a:cubicBezTo>
                    <a:pt x="674670" y="229456"/>
                    <a:pt x="696809" y="261625"/>
                    <a:pt x="708917" y="297950"/>
                  </a:cubicBezTo>
                  <a:lnTo>
                    <a:pt x="739739" y="390418"/>
                  </a:lnTo>
                  <a:cubicBezTo>
                    <a:pt x="746588" y="410966"/>
                    <a:pt x="755033" y="431050"/>
                    <a:pt x="760287" y="452063"/>
                  </a:cubicBezTo>
                  <a:cubicBezTo>
                    <a:pt x="763712" y="465762"/>
                    <a:pt x="766683" y="479582"/>
                    <a:pt x="770562" y="493159"/>
                  </a:cubicBezTo>
                  <a:cubicBezTo>
                    <a:pt x="773537" y="503572"/>
                    <a:pt x="777861" y="513569"/>
                    <a:pt x="780836" y="523982"/>
                  </a:cubicBezTo>
                  <a:cubicBezTo>
                    <a:pt x="784715" y="537559"/>
                    <a:pt x="787053" y="551554"/>
                    <a:pt x="791110" y="565079"/>
                  </a:cubicBezTo>
                  <a:cubicBezTo>
                    <a:pt x="797334" y="585825"/>
                    <a:pt x="811658" y="626723"/>
                    <a:pt x="811658" y="626723"/>
                  </a:cubicBezTo>
                  <a:cubicBezTo>
                    <a:pt x="838544" y="788044"/>
                    <a:pt x="801774" y="587182"/>
                    <a:pt x="842481" y="750013"/>
                  </a:cubicBezTo>
                  <a:lnTo>
                    <a:pt x="873303" y="873303"/>
                  </a:lnTo>
                  <a:cubicBezTo>
                    <a:pt x="873304" y="873306"/>
                    <a:pt x="893850" y="955492"/>
                    <a:pt x="893851" y="955496"/>
                  </a:cubicBezTo>
                  <a:lnTo>
                    <a:pt x="904126" y="986319"/>
                  </a:lnTo>
                  <a:cubicBezTo>
                    <a:pt x="910975" y="1027416"/>
                    <a:pt x="914569" y="1069189"/>
                    <a:pt x="924674" y="1109609"/>
                  </a:cubicBezTo>
                  <a:cubicBezTo>
                    <a:pt x="928099" y="1123308"/>
                    <a:pt x="931069" y="1137128"/>
                    <a:pt x="934948" y="1150705"/>
                  </a:cubicBezTo>
                  <a:cubicBezTo>
                    <a:pt x="949533" y="1201752"/>
                    <a:pt x="945051" y="1165011"/>
                    <a:pt x="955496" y="1232899"/>
                  </a:cubicBezTo>
                  <a:cubicBezTo>
                    <a:pt x="972092" y="1340772"/>
                    <a:pt x="955087" y="1283040"/>
                    <a:pt x="976045" y="1345914"/>
                  </a:cubicBezTo>
                  <a:lnTo>
                    <a:pt x="986319" y="1561672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4383079" y="3010726"/>
              <a:ext cx="779276" cy="244064"/>
            </a:xfrm>
            <a:custGeom>
              <a:avLst/>
              <a:gdLst>
                <a:gd name="connsiteX0" fmla="*/ 0 w 482967"/>
                <a:gd name="connsiteY0" fmla="*/ 318499 h 318499"/>
                <a:gd name="connsiteX1" fmla="*/ 10274 w 482967"/>
                <a:gd name="connsiteY1" fmla="*/ 256854 h 318499"/>
                <a:gd name="connsiteX2" fmla="*/ 30823 w 482967"/>
                <a:gd name="connsiteY2" fmla="*/ 226032 h 318499"/>
                <a:gd name="connsiteX3" fmla="*/ 51371 w 482967"/>
                <a:gd name="connsiteY3" fmla="*/ 184935 h 318499"/>
                <a:gd name="connsiteX4" fmla="*/ 71919 w 482967"/>
                <a:gd name="connsiteY4" fmla="*/ 154113 h 318499"/>
                <a:gd name="connsiteX5" fmla="*/ 113016 w 482967"/>
                <a:gd name="connsiteY5" fmla="*/ 82194 h 318499"/>
                <a:gd name="connsiteX6" fmla="*/ 133564 w 482967"/>
                <a:gd name="connsiteY6" fmla="*/ 61645 h 318499"/>
                <a:gd name="connsiteX7" fmla="*/ 174661 w 482967"/>
                <a:gd name="connsiteY7" fmla="*/ 10274 h 318499"/>
                <a:gd name="connsiteX8" fmla="*/ 205483 w 482967"/>
                <a:gd name="connsiteY8" fmla="*/ 0 h 318499"/>
                <a:gd name="connsiteX9" fmla="*/ 339047 w 482967"/>
                <a:gd name="connsiteY9" fmla="*/ 10274 h 318499"/>
                <a:gd name="connsiteX10" fmla="*/ 400692 w 482967"/>
                <a:gd name="connsiteY10" fmla="*/ 41097 h 318499"/>
                <a:gd name="connsiteX11" fmla="*/ 431515 w 482967"/>
                <a:gd name="connsiteY11" fmla="*/ 51371 h 318499"/>
                <a:gd name="connsiteX12" fmla="*/ 462337 w 482967"/>
                <a:gd name="connsiteY12" fmla="*/ 143839 h 318499"/>
                <a:gd name="connsiteX13" fmla="*/ 472611 w 482967"/>
                <a:gd name="connsiteY13" fmla="*/ 174661 h 318499"/>
                <a:gd name="connsiteX14" fmla="*/ 482886 w 482967"/>
                <a:gd name="connsiteY14" fmla="*/ 267128 h 31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2967" h="318499">
                  <a:moveTo>
                    <a:pt x="0" y="318499"/>
                  </a:moveTo>
                  <a:cubicBezTo>
                    <a:pt x="3425" y="297951"/>
                    <a:pt x="3686" y="276617"/>
                    <a:pt x="10274" y="256854"/>
                  </a:cubicBezTo>
                  <a:cubicBezTo>
                    <a:pt x="14179" y="245140"/>
                    <a:pt x="24697" y="236753"/>
                    <a:pt x="30823" y="226032"/>
                  </a:cubicBezTo>
                  <a:cubicBezTo>
                    <a:pt x="38422" y="212734"/>
                    <a:pt x="43772" y="198233"/>
                    <a:pt x="51371" y="184935"/>
                  </a:cubicBezTo>
                  <a:cubicBezTo>
                    <a:pt x="57497" y="174214"/>
                    <a:pt x="65793" y="164834"/>
                    <a:pt x="71919" y="154113"/>
                  </a:cubicBezTo>
                  <a:cubicBezTo>
                    <a:pt x="93013" y="117199"/>
                    <a:pt x="87985" y="113483"/>
                    <a:pt x="113016" y="82194"/>
                  </a:cubicBezTo>
                  <a:cubicBezTo>
                    <a:pt x="119067" y="74630"/>
                    <a:pt x="127513" y="69209"/>
                    <a:pt x="133564" y="61645"/>
                  </a:cubicBezTo>
                  <a:cubicBezTo>
                    <a:pt x="146483" y="45496"/>
                    <a:pt x="155582" y="21722"/>
                    <a:pt x="174661" y="10274"/>
                  </a:cubicBezTo>
                  <a:cubicBezTo>
                    <a:pt x="183947" y="4702"/>
                    <a:pt x="195209" y="3425"/>
                    <a:pt x="205483" y="0"/>
                  </a:cubicBezTo>
                  <a:cubicBezTo>
                    <a:pt x="250004" y="3425"/>
                    <a:pt x="294739" y="4735"/>
                    <a:pt x="339047" y="10274"/>
                  </a:cubicBezTo>
                  <a:cubicBezTo>
                    <a:pt x="373479" y="14578"/>
                    <a:pt x="370100" y="25801"/>
                    <a:pt x="400692" y="41097"/>
                  </a:cubicBezTo>
                  <a:cubicBezTo>
                    <a:pt x="410379" y="45940"/>
                    <a:pt x="421241" y="47946"/>
                    <a:pt x="431515" y="51371"/>
                  </a:cubicBezTo>
                  <a:lnTo>
                    <a:pt x="462337" y="143839"/>
                  </a:lnTo>
                  <a:cubicBezTo>
                    <a:pt x="465762" y="154113"/>
                    <a:pt x="470830" y="163979"/>
                    <a:pt x="472611" y="174661"/>
                  </a:cubicBezTo>
                  <a:cubicBezTo>
                    <a:pt x="484575" y="246440"/>
                    <a:pt x="482886" y="215474"/>
                    <a:pt x="482886" y="26712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 181"/>
            <p:cNvSpPr/>
            <p:nvPr/>
          </p:nvSpPr>
          <p:spPr>
            <a:xfrm rot="11068109">
              <a:off x="5121293" y="4099861"/>
              <a:ext cx="491537" cy="1202272"/>
            </a:xfrm>
            <a:custGeom>
              <a:avLst/>
              <a:gdLst>
                <a:gd name="connsiteX0" fmla="*/ 0 w 986319"/>
                <a:gd name="connsiteY0" fmla="*/ 1571946 h 1571946"/>
                <a:gd name="connsiteX1" fmla="*/ 20548 w 986319"/>
                <a:gd name="connsiteY1" fmla="*/ 380144 h 1571946"/>
                <a:gd name="connsiteX2" fmla="*/ 51371 w 986319"/>
                <a:gd name="connsiteY2" fmla="*/ 297950 h 1571946"/>
                <a:gd name="connsiteX3" fmla="*/ 61645 w 986319"/>
                <a:gd name="connsiteY3" fmla="*/ 226031 h 1571946"/>
                <a:gd name="connsiteX4" fmla="*/ 92467 w 986319"/>
                <a:gd name="connsiteY4" fmla="*/ 154112 h 1571946"/>
                <a:gd name="connsiteX5" fmla="*/ 102741 w 986319"/>
                <a:gd name="connsiteY5" fmla="*/ 123290 h 1571946"/>
                <a:gd name="connsiteX6" fmla="*/ 143838 w 986319"/>
                <a:gd name="connsiteY6" fmla="*/ 82193 h 1571946"/>
                <a:gd name="connsiteX7" fmla="*/ 164386 w 986319"/>
                <a:gd name="connsiteY7" fmla="*/ 51371 h 1571946"/>
                <a:gd name="connsiteX8" fmla="*/ 195209 w 986319"/>
                <a:gd name="connsiteY8" fmla="*/ 30822 h 1571946"/>
                <a:gd name="connsiteX9" fmla="*/ 287676 w 986319"/>
                <a:gd name="connsiteY9" fmla="*/ 0 h 1571946"/>
                <a:gd name="connsiteX10" fmla="*/ 462337 w 986319"/>
                <a:gd name="connsiteY10" fmla="*/ 10274 h 1571946"/>
                <a:gd name="connsiteX11" fmla="*/ 523982 w 986319"/>
                <a:gd name="connsiteY11" fmla="*/ 41096 h 1571946"/>
                <a:gd name="connsiteX12" fmla="*/ 544530 w 986319"/>
                <a:gd name="connsiteY12" fmla="*/ 61645 h 1571946"/>
                <a:gd name="connsiteX13" fmla="*/ 575353 w 986319"/>
                <a:gd name="connsiteY13" fmla="*/ 82193 h 1571946"/>
                <a:gd name="connsiteX14" fmla="*/ 595901 w 986319"/>
                <a:gd name="connsiteY14" fmla="*/ 113016 h 1571946"/>
                <a:gd name="connsiteX15" fmla="*/ 626723 w 986319"/>
                <a:gd name="connsiteY15" fmla="*/ 164386 h 1571946"/>
                <a:gd name="connsiteX16" fmla="*/ 657546 w 986319"/>
                <a:gd name="connsiteY16" fmla="*/ 195209 h 1571946"/>
                <a:gd name="connsiteX17" fmla="*/ 708917 w 986319"/>
                <a:gd name="connsiteY17" fmla="*/ 297950 h 1571946"/>
                <a:gd name="connsiteX18" fmla="*/ 739739 w 986319"/>
                <a:gd name="connsiteY18" fmla="*/ 390418 h 1571946"/>
                <a:gd name="connsiteX19" fmla="*/ 760287 w 986319"/>
                <a:gd name="connsiteY19" fmla="*/ 452063 h 1571946"/>
                <a:gd name="connsiteX20" fmla="*/ 770562 w 986319"/>
                <a:gd name="connsiteY20" fmla="*/ 493159 h 1571946"/>
                <a:gd name="connsiteX21" fmla="*/ 780836 w 986319"/>
                <a:gd name="connsiteY21" fmla="*/ 523982 h 1571946"/>
                <a:gd name="connsiteX22" fmla="*/ 791110 w 986319"/>
                <a:gd name="connsiteY22" fmla="*/ 565079 h 1571946"/>
                <a:gd name="connsiteX23" fmla="*/ 811658 w 986319"/>
                <a:gd name="connsiteY23" fmla="*/ 626723 h 1571946"/>
                <a:gd name="connsiteX24" fmla="*/ 842481 w 986319"/>
                <a:gd name="connsiteY24" fmla="*/ 750013 h 1571946"/>
                <a:gd name="connsiteX25" fmla="*/ 873303 w 986319"/>
                <a:gd name="connsiteY25" fmla="*/ 873303 h 1571946"/>
                <a:gd name="connsiteX26" fmla="*/ 893851 w 986319"/>
                <a:gd name="connsiteY26" fmla="*/ 955496 h 1571946"/>
                <a:gd name="connsiteX27" fmla="*/ 904126 w 986319"/>
                <a:gd name="connsiteY27" fmla="*/ 986319 h 1571946"/>
                <a:gd name="connsiteX28" fmla="*/ 924674 w 986319"/>
                <a:gd name="connsiteY28" fmla="*/ 1109609 h 1571946"/>
                <a:gd name="connsiteX29" fmla="*/ 934948 w 986319"/>
                <a:gd name="connsiteY29" fmla="*/ 1150705 h 1571946"/>
                <a:gd name="connsiteX30" fmla="*/ 955496 w 986319"/>
                <a:gd name="connsiteY30" fmla="*/ 1232899 h 1571946"/>
                <a:gd name="connsiteX31" fmla="*/ 976045 w 986319"/>
                <a:gd name="connsiteY31" fmla="*/ 1345914 h 1571946"/>
                <a:gd name="connsiteX32" fmla="*/ 986319 w 986319"/>
                <a:gd name="connsiteY32" fmla="*/ 1561672 h 157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86319" h="1571946">
                  <a:moveTo>
                    <a:pt x="0" y="1571946"/>
                  </a:moveTo>
                  <a:cubicBezTo>
                    <a:pt x="6849" y="1174679"/>
                    <a:pt x="10618" y="777346"/>
                    <a:pt x="20548" y="380144"/>
                  </a:cubicBezTo>
                  <a:cubicBezTo>
                    <a:pt x="21284" y="350692"/>
                    <a:pt x="38881" y="322929"/>
                    <a:pt x="51371" y="297950"/>
                  </a:cubicBezTo>
                  <a:cubicBezTo>
                    <a:pt x="54796" y="273977"/>
                    <a:pt x="56896" y="249777"/>
                    <a:pt x="61645" y="226031"/>
                  </a:cubicBezTo>
                  <a:cubicBezTo>
                    <a:pt x="67668" y="195915"/>
                    <a:pt x="79937" y="183349"/>
                    <a:pt x="92467" y="154112"/>
                  </a:cubicBezTo>
                  <a:cubicBezTo>
                    <a:pt x="96733" y="144158"/>
                    <a:pt x="96446" y="132103"/>
                    <a:pt x="102741" y="123290"/>
                  </a:cubicBezTo>
                  <a:cubicBezTo>
                    <a:pt x="114002" y="107525"/>
                    <a:pt x="131230" y="96902"/>
                    <a:pt x="143838" y="82193"/>
                  </a:cubicBezTo>
                  <a:cubicBezTo>
                    <a:pt x="151874" y="72818"/>
                    <a:pt x="155655" y="60102"/>
                    <a:pt x="164386" y="51371"/>
                  </a:cubicBezTo>
                  <a:cubicBezTo>
                    <a:pt x="173118" y="42639"/>
                    <a:pt x="184164" y="36344"/>
                    <a:pt x="195209" y="30822"/>
                  </a:cubicBezTo>
                  <a:cubicBezTo>
                    <a:pt x="233897" y="11478"/>
                    <a:pt x="248436" y="9810"/>
                    <a:pt x="287676" y="0"/>
                  </a:cubicBezTo>
                  <a:cubicBezTo>
                    <a:pt x="345896" y="3425"/>
                    <a:pt x="404305" y="4471"/>
                    <a:pt x="462337" y="10274"/>
                  </a:cubicBezTo>
                  <a:cubicBezTo>
                    <a:pt x="484039" y="12444"/>
                    <a:pt x="507904" y="28233"/>
                    <a:pt x="523982" y="41096"/>
                  </a:cubicBezTo>
                  <a:cubicBezTo>
                    <a:pt x="531546" y="47147"/>
                    <a:pt x="536966" y="55594"/>
                    <a:pt x="544530" y="61645"/>
                  </a:cubicBezTo>
                  <a:cubicBezTo>
                    <a:pt x="554172" y="69359"/>
                    <a:pt x="565079" y="75344"/>
                    <a:pt x="575353" y="82193"/>
                  </a:cubicBezTo>
                  <a:cubicBezTo>
                    <a:pt x="582202" y="92467"/>
                    <a:pt x="589357" y="102545"/>
                    <a:pt x="595901" y="113016"/>
                  </a:cubicBezTo>
                  <a:cubicBezTo>
                    <a:pt x="606484" y="129950"/>
                    <a:pt x="614742" y="148411"/>
                    <a:pt x="626723" y="164386"/>
                  </a:cubicBezTo>
                  <a:cubicBezTo>
                    <a:pt x="635441" y="176010"/>
                    <a:pt x="647272" y="184935"/>
                    <a:pt x="657546" y="195209"/>
                  </a:cubicBezTo>
                  <a:cubicBezTo>
                    <a:pt x="674670" y="229456"/>
                    <a:pt x="696809" y="261625"/>
                    <a:pt x="708917" y="297950"/>
                  </a:cubicBezTo>
                  <a:lnTo>
                    <a:pt x="739739" y="390418"/>
                  </a:lnTo>
                  <a:cubicBezTo>
                    <a:pt x="746588" y="410966"/>
                    <a:pt x="755033" y="431050"/>
                    <a:pt x="760287" y="452063"/>
                  </a:cubicBezTo>
                  <a:cubicBezTo>
                    <a:pt x="763712" y="465762"/>
                    <a:pt x="766683" y="479582"/>
                    <a:pt x="770562" y="493159"/>
                  </a:cubicBezTo>
                  <a:cubicBezTo>
                    <a:pt x="773537" y="503572"/>
                    <a:pt x="777861" y="513569"/>
                    <a:pt x="780836" y="523982"/>
                  </a:cubicBezTo>
                  <a:cubicBezTo>
                    <a:pt x="784715" y="537559"/>
                    <a:pt x="787053" y="551554"/>
                    <a:pt x="791110" y="565079"/>
                  </a:cubicBezTo>
                  <a:cubicBezTo>
                    <a:pt x="797334" y="585825"/>
                    <a:pt x="811658" y="626723"/>
                    <a:pt x="811658" y="626723"/>
                  </a:cubicBezTo>
                  <a:cubicBezTo>
                    <a:pt x="838544" y="788044"/>
                    <a:pt x="801774" y="587182"/>
                    <a:pt x="842481" y="750013"/>
                  </a:cubicBezTo>
                  <a:lnTo>
                    <a:pt x="873303" y="873303"/>
                  </a:lnTo>
                  <a:cubicBezTo>
                    <a:pt x="873304" y="873306"/>
                    <a:pt x="893850" y="955492"/>
                    <a:pt x="893851" y="955496"/>
                  </a:cubicBezTo>
                  <a:lnTo>
                    <a:pt x="904126" y="986319"/>
                  </a:lnTo>
                  <a:cubicBezTo>
                    <a:pt x="910975" y="1027416"/>
                    <a:pt x="914569" y="1069189"/>
                    <a:pt x="924674" y="1109609"/>
                  </a:cubicBezTo>
                  <a:cubicBezTo>
                    <a:pt x="928099" y="1123308"/>
                    <a:pt x="931069" y="1137128"/>
                    <a:pt x="934948" y="1150705"/>
                  </a:cubicBezTo>
                  <a:cubicBezTo>
                    <a:pt x="949533" y="1201752"/>
                    <a:pt x="945051" y="1165011"/>
                    <a:pt x="955496" y="1232899"/>
                  </a:cubicBezTo>
                  <a:cubicBezTo>
                    <a:pt x="972092" y="1340772"/>
                    <a:pt x="955087" y="1283040"/>
                    <a:pt x="976045" y="1345914"/>
                  </a:cubicBezTo>
                  <a:lnTo>
                    <a:pt x="986319" y="1561672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 182"/>
            <p:cNvSpPr/>
            <p:nvPr/>
          </p:nvSpPr>
          <p:spPr>
            <a:xfrm rot="11068109">
              <a:off x="6189397" y="4090950"/>
              <a:ext cx="491537" cy="1202272"/>
            </a:xfrm>
            <a:custGeom>
              <a:avLst/>
              <a:gdLst>
                <a:gd name="connsiteX0" fmla="*/ 0 w 986319"/>
                <a:gd name="connsiteY0" fmla="*/ 1571946 h 1571946"/>
                <a:gd name="connsiteX1" fmla="*/ 20548 w 986319"/>
                <a:gd name="connsiteY1" fmla="*/ 380144 h 1571946"/>
                <a:gd name="connsiteX2" fmla="*/ 51371 w 986319"/>
                <a:gd name="connsiteY2" fmla="*/ 297950 h 1571946"/>
                <a:gd name="connsiteX3" fmla="*/ 61645 w 986319"/>
                <a:gd name="connsiteY3" fmla="*/ 226031 h 1571946"/>
                <a:gd name="connsiteX4" fmla="*/ 92467 w 986319"/>
                <a:gd name="connsiteY4" fmla="*/ 154112 h 1571946"/>
                <a:gd name="connsiteX5" fmla="*/ 102741 w 986319"/>
                <a:gd name="connsiteY5" fmla="*/ 123290 h 1571946"/>
                <a:gd name="connsiteX6" fmla="*/ 143838 w 986319"/>
                <a:gd name="connsiteY6" fmla="*/ 82193 h 1571946"/>
                <a:gd name="connsiteX7" fmla="*/ 164386 w 986319"/>
                <a:gd name="connsiteY7" fmla="*/ 51371 h 1571946"/>
                <a:gd name="connsiteX8" fmla="*/ 195209 w 986319"/>
                <a:gd name="connsiteY8" fmla="*/ 30822 h 1571946"/>
                <a:gd name="connsiteX9" fmla="*/ 287676 w 986319"/>
                <a:gd name="connsiteY9" fmla="*/ 0 h 1571946"/>
                <a:gd name="connsiteX10" fmla="*/ 462337 w 986319"/>
                <a:gd name="connsiteY10" fmla="*/ 10274 h 1571946"/>
                <a:gd name="connsiteX11" fmla="*/ 523982 w 986319"/>
                <a:gd name="connsiteY11" fmla="*/ 41096 h 1571946"/>
                <a:gd name="connsiteX12" fmla="*/ 544530 w 986319"/>
                <a:gd name="connsiteY12" fmla="*/ 61645 h 1571946"/>
                <a:gd name="connsiteX13" fmla="*/ 575353 w 986319"/>
                <a:gd name="connsiteY13" fmla="*/ 82193 h 1571946"/>
                <a:gd name="connsiteX14" fmla="*/ 595901 w 986319"/>
                <a:gd name="connsiteY14" fmla="*/ 113016 h 1571946"/>
                <a:gd name="connsiteX15" fmla="*/ 626723 w 986319"/>
                <a:gd name="connsiteY15" fmla="*/ 164386 h 1571946"/>
                <a:gd name="connsiteX16" fmla="*/ 657546 w 986319"/>
                <a:gd name="connsiteY16" fmla="*/ 195209 h 1571946"/>
                <a:gd name="connsiteX17" fmla="*/ 708917 w 986319"/>
                <a:gd name="connsiteY17" fmla="*/ 297950 h 1571946"/>
                <a:gd name="connsiteX18" fmla="*/ 739739 w 986319"/>
                <a:gd name="connsiteY18" fmla="*/ 390418 h 1571946"/>
                <a:gd name="connsiteX19" fmla="*/ 760287 w 986319"/>
                <a:gd name="connsiteY19" fmla="*/ 452063 h 1571946"/>
                <a:gd name="connsiteX20" fmla="*/ 770562 w 986319"/>
                <a:gd name="connsiteY20" fmla="*/ 493159 h 1571946"/>
                <a:gd name="connsiteX21" fmla="*/ 780836 w 986319"/>
                <a:gd name="connsiteY21" fmla="*/ 523982 h 1571946"/>
                <a:gd name="connsiteX22" fmla="*/ 791110 w 986319"/>
                <a:gd name="connsiteY22" fmla="*/ 565079 h 1571946"/>
                <a:gd name="connsiteX23" fmla="*/ 811658 w 986319"/>
                <a:gd name="connsiteY23" fmla="*/ 626723 h 1571946"/>
                <a:gd name="connsiteX24" fmla="*/ 842481 w 986319"/>
                <a:gd name="connsiteY24" fmla="*/ 750013 h 1571946"/>
                <a:gd name="connsiteX25" fmla="*/ 873303 w 986319"/>
                <a:gd name="connsiteY25" fmla="*/ 873303 h 1571946"/>
                <a:gd name="connsiteX26" fmla="*/ 893851 w 986319"/>
                <a:gd name="connsiteY26" fmla="*/ 955496 h 1571946"/>
                <a:gd name="connsiteX27" fmla="*/ 904126 w 986319"/>
                <a:gd name="connsiteY27" fmla="*/ 986319 h 1571946"/>
                <a:gd name="connsiteX28" fmla="*/ 924674 w 986319"/>
                <a:gd name="connsiteY28" fmla="*/ 1109609 h 1571946"/>
                <a:gd name="connsiteX29" fmla="*/ 934948 w 986319"/>
                <a:gd name="connsiteY29" fmla="*/ 1150705 h 1571946"/>
                <a:gd name="connsiteX30" fmla="*/ 955496 w 986319"/>
                <a:gd name="connsiteY30" fmla="*/ 1232899 h 1571946"/>
                <a:gd name="connsiteX31" fmla="*/ 976045 w 986319"/>
                <a:gd name="connsiteY31" fmla="*/ 1345914 h 1571946"/>
                <a:gd name="connsiteX32" fmla="*/ 986319 w 986319"/>
                <a:gd name="connsiteY32" fmla="*/ 1561672 h 157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86319" h="1571946">
                  <a:moveTo>
                    <a:pt x="0" y="1571946"/>
                  </a:moveTo>
                  <a:cubicBezTo>
                    <a:pt x="6849" y="1174679"/>
                    <a:pt x="10618" y="777346"/>
                    <a:pt x="20548" y="380144"/>
                  </a:cubicBezTo>
                  <a:cubicBezTo>
                    <a:pt x="21284" y="350692"/>
                    <a:pt x="38881" y="322929"/>
                    <a:pt x="51371" y="297950"/>
                  </a:cubicBezTo>
                  <a:cubicBezTo>
                    <a:pt x="54796" y="273977"/>
                    <a:pt x="56896" y="249777"/>
                    <a:pt x="61645" y="226031"/>
                  </a:cubicBezTo>
                  <a:cubicBezTo>
                    <a:pt x="67668" y="195915"/>
                    <a:pt x="79937" y="183349"/>
                    <a:pt x="92467" y="154112"/>
                  </a:cubicBezTo>
                  <a:cubicBezTo>
                    <a:pt x="96733" y="144158"/>
                    <a:pt x="96446" y="132103"/>
                    <a:pt x="102741" y="123290"/>
                  </a:cubicBezTo>
                  <a:cubicBezTo>
                    <a:pt x="114002" y="107525"/>
                    <a:pt x="131230" y="96902"/>
                    <a:pt x="143838" y="82193"/>
                  </a:cubicBezTo>
                  <a:cubicBezTo>
                    <a:pt x="151874" y="72818"/>
                    <a:pt x="155655" y="60102"/>
                    <a:pt x="164386" y="51371"/>
                  </a:cubicBezTo>
                  <a:cubicBezTo>
                    <a:pt x="173118" y="42639"/>
                    <a:pt x="184164" y="36344"/>
                    <a:pt x="195209" y="30822"/>
                  </a:cubicBezTo>
                  <a:cubicBezTo>
                    <a:pt x="233897" y="11478"/>
                    <a:pt x="248436" y="9810"/>
                    <a:pt x="287676" y="0"/>
                  </a:cubicBezTo>
                  <a:cubicBezTo>
                    <a:pt x="345896" y="3425"/>
                    <a:pt x="404305" y="4471"/>
                    <a:pt x="462337" y="10274"/>
                  </a:cubicBezTo>
                  <a:cubicBezTo>
                    <a:pt x="484039" y="12444"/>
                    <a:pt x="507904" y="28233"/>
                    <a:pt x="523982" y="41096"/>
                  </a:cubicBezTo>
                  <a:cubicBezTo>
                    <a:pt x="531546" y="47147"/>
                    <a:pt x="536966" y="55594"/>
                    <a:pt x="544530" y="61645"/>
                  </a:cubicBezTo>
                  <a:cubicBezTo>
                    <a:pt x="554172" y="69359"/>
                    <a:pt x="565079" y="75344"/>
                    <a:pt x="575353" y="82193"/>
                  </a:cubicBezTo>
                  <a:cubicBezTo>
                    <a:pt x="582202" y="92467"/>
                    <a:pt x="589357" y="102545"/>
                    <a:pt x="595901" y="113016"/>
                  </a:cubicBezTo>
                  <a:cubicBezTo>
                    <a:pt x="606484" y="129950"/>
                    <a:pt x="614742" y="148411"/>
                    <a:pt x="626723" y="164386"/>
                  </a:cubicBezTo>
                  <a:cubicBezTo>
                    <a:pt x="635441" y="176010"/>
                    <a:pt x="647272" y="184935"/>
                    <a:pt x="657546" y="195209"/>
                  </a:cubicBezTo>
                  <a:cubicBezTo>
                    <a:pt x="674670" y="229456"/>
                    <a:pt x="696809" y="261625"/>
                    <a:pt x="708917" y="297950"/>
                  </a:cubicBezTo>
                  <a:lnTo>
                    <a:pt x="739739" y="390418"/>
                  </a:lnTo>
                  <a:cubicBezTo>
                    <a:pt x="746588" y="410966"/>
                    <a:pt x="755033" y="431050"/>
                    <a:pt x="760287" y="452063"/>
                  </a:cubicBezTo>
                  <a:cubicBezTo>
                    <a:pt x="763712" y="465762"/>
                    <a:pt x="766683" y="479582"/>
                    <a:pt x="770562" y="493159"/>
                  </a:cubicBezTo>
                  <a:cubicBezTo>
                    <a:pt x="773537" y="503572"/>
                    <a:pt x="777861" y="513569"/>
                    <a:pt x="780836" y="523982"/>
                  </a:cubicBezTo>
                  <a:cubicBezTo>
                    <a:pt x="784715" y="537559"/>
                    <a:pt x="787053" y="551554"/>
                    <a:pt x="791110" y="565079"/>
                  </a:cubicBezTo>
                  <a:cubicBezTo>
                    <a:pt x="797334" y="585825"/>
                    <a:pt x="811658" y="626723"/>
                    <a:pt x="811658" y="626723"/>
                  </a:cubicBezTo>
                  <a:cubicBezTo>
                    <a:pt x="838544" y="788044"/>
                    <a:pt x="801774" y="587182"/>
                    <a:pt x="842481" y="750013"/>
                  </a:cubicBezTo>
                  <a:lnTo>
                    <a:pt x="873303" y="873303"/>
                  </a:lnTo>
                  <a:cubicBezTo>
                    <a:pt x="873304" y="873306"/>
                    <a:pt x="893850" y="955492"/>
                    <a:pt x="893851" y="955496"/>
                  </a:cubicBezTo>
                  <a:lnTo>
                    <a:pt x="904126" y="986319"/>
                  </a:lnTo>
                  <a:cubicBezTo>
                    <a:pt x="910975" y="1027416"/>
                    <a:pt x="914569" y="1069189"/>
                    <a:pt x="924674" y="1109609"/>
                  </a:cubicBezTo>
                  <a:cubicBezTo>
                    <a:pt x="928099" y="1123308"/>
                    <a:pt x="931069" y="1137128"/>
                    <a:pt x="934948" y="1150705"/>
                  </a:cubicBezTo>
                  <a:cubicBezTo>
                    <a:pt x="949533" y="1201752"/>
                    <a:pt x="945051" y="1165011"/>
                    <a:pt x="955496" y="1232899"/>
                  </a:cubicBezTo>
                  <a:cubicBezTo>
                    <a:pt x="972092" y="1340772"/>
                    <a:pt x="955087" y="1283040"/>
                    <a:pt x="976045" y="1345914"/>
                  </a:cubicBezTo>
                  <a:lnTo>
                    <a:pt x="986319" y="1561672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5471679" y="3016936"/>
              <a:ext cx="779276" cy="244064"/>
            </a:xfrm>
            <a:custGeom>
              <a:avLst/>
              <a:gdLst>
                <a:gd name="connsiteX0" fmla="*/ 0 w 482967"/>
                <a:gd name="connsiteY0" fmla="*/ 318499 h 318499"/>
                <a:gd name="connsiteX1" fmla="*/ 10274 w 482967"/>
                <a:gd name="connsiteY1" fmla="*/ 256854 h 318499"/>
                <a:gd name="connsiteX2" fmla="*/ 30823 w 482967"/>
                <a:gd name="connsiteY2" fmla="*/ 226032 h 318499"/>
                <a:gd name="connsiteX3" fmla="*/ 51371 w 482967"/>
                <a:gd name="connsiteY3" fmla="*/ 184935 h 318499"/>
                <a:gd name="connsiteX4" fmla="*/ 71919 w 482967"/>
                <a:gd name="connsiteY4" fmla="*/ 154113 h 318499"/>
                <a:gd name="connsiteX5" fmla="*/ 113016 w 482967"/>
                <a:gd name="connsiteY5" fmla="*/ 82194 h 318499"/>
                <a:gd name="connsiteX6" fmla="*/ 133564 w 482967"/>
                <a:gd name="connsiteY6" fmla="*/ 61645 h 318499"/>
                <a:gd name="connsiteX7" fmla="*/ 174661 w 482967"/>
                <a:gd name="connsiteY7" fmla="*/ 10274 h 318499"/>
                <a:gd name="connsiteX8" fmla="*/ 205483 w 482967"/>
                <a:gd name="connsiteY8" fmla="*/ 0 h 318499"/>
                <a:gd name="connsiteX9" fmla="*/ 339047 w 482967"/>
                <a:gd name="connsiteY9" fmla="*/ 10274 h 318499"/>
                <a:gd name="connsiteX10" fmla="*/ 400692 w 482967"/>
                <a:gd name="connsiteY10" fmla="*/ 41097 h 318499"/>
                <a:gd name="connsiteX11" fmla="*/ 431515 w 482967"/>
                <a:gd name="connsiteY11" fmla="*/ 51371 h 318499"/>
                <a:gd name="connsiteX12" fmla="*/ 462337 w 482967"/>
                <a:gd name="connsiteY12" fmla="*/ 143839 h 318499"/>
                <a:gd name="connsiteX13" fmla="*/ 472611 w 482967"/>
                <a:gd name="connsiteY13" fmla="*/ 174661 h 318499"/>
                <a:gd name="connsiteX14" fmla="*/ 482886 w 482967"/>
                <a:gd name="connsiteY14" fmla="*/ 267128 h 31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2967" h="318499">
                  <a:moveTo>
                    <a:pt x="0" y="318499"/>
                  </a:moveTo>
                  <a:cubicBezTo>
                    <a:pt x="3425" y="297951"/>
                    <a:pt x="3686" y="276617"/>
                    <a:pt x="10274" y="256854"/>
                  </a:cubicBezTo>
                  <a:cubicBezTo>
                    <a:pt x="14179" y="245140"/>
                    <a:pt x="24697" y="236753"/>
                    <a:pt x="30823" y="226032"/>
                  </a:cubicBezTo>
                  <a:cubicBezTo>
                    <a:pt x="38422" y="212734"/>
                    <a:pt x="43772" y="198233"/>
                    <a:pt x="51371" y="184935"/>
                  </a:cubicBezTo>
                  <a:cubicBezTo>
                    <a:pt x="57497" y="174214"/>
                    <a:pt x="65793" y="164834"/>
                    <a:pt x="71919" y="154113"/>
                  </a:cubicBezTo>
                  <a:cubicBezTo>
                    <a:pt x="93013" y="117199"/>
                    <a:pt x="87985" y="113483"/>
                    <a:pt x="113016" y="82194"/>
                  </a:cubicBezTo>
                  <a:cubicBezTo>
                    <a:pt x="119067" y="74630"/>
                    <a:pt x="127513" y="69209"/>
                    <a:pt x="133564" y="61645"/>
                  </a:cubicBezTo>
                  <a:cubicBezTo>
                    <a:pt x="146483" y="45496"/>
                    <a:pt x="155582" y="21722"/>
                    <a:pt x="174661" y="10274"/>
                  </a:cubicBezTo>
                  <a:cubicBezTo>
                    <a:pt x="183947" y="4702"/>
                    <a:pt x="195209" y="3425"/>
                    <a:pt x="205483" y="0"/>
                  </a:cubicBezTo>
                  <a:cubicBezTo>
                    <a:pt x="250004" y="3425"/>
                    <a:pt x="294739" y="4735"/>
                    <a:pt x="339047" y="10274"/>
                  </a:cubicBezTo>
                  <a:cubicBezTo>
                    <a:pt x="373479" y="14578"/>
                    <a:pt x="370100" y="25801"/>
                    <a:pt x="400692" y="41097"/>
                  </a:cubicBezTo>
                  <a:cubicBezTo>
                    <a:pt x="410379" y="45940"/>
                    <a:pt x="421241" y="47946"/>
                    <a:pt x="431515" y="51371"/>
                  </a:cubicBezTo>
                  <a:lnTo>
                    <a:pt x="462337" y="143839"/>
                  </a:lnTo>
                  <a:cubicBezTo>
                    <a:pt x="465762" y="154113"/>
                    <a:pt x="470830" y="163979"/>
                    <a:pt x="472611" y="174661"/>
                  </a:cubicBezTo>
                  <a:cubicBezTo>
                    <a:pt x="484575" y="246440"/>
                    <a:pt x="482886" y="215474"/>
                    <a:pt x="482886" y="26712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6629243" y="3013945"/>
              <a:ext cx="779276" cy="244064"/>
            </a:xfrm>
            <a:custGeom>
              <a:avLst/>
              <a:gdLst>
                <a:gd name="connsiteX0" fmla="*/ 0 w 482967"/>
                <a:gd name="connsiteY0" fmla="*/ 318499 h 318499"/>
                <a:gd name="connsiteX1" fmla="*/ 10274 w 482967"/>
                <a:gd name="connsiteY1" fmla="*/ 256854 h 318499"/>
                <a:gd name="connsiteX2" fmla="*/ 30823 w 482967"/>
                <a:gd name="connsiteY2" fmla="*/ 226032 h 318499"/>
                <a:gd name="connsiteX3" fmla="*/ 51371 w 482967"/>
                <a:gd name="connsiteY3" fmla="*/ 184935 h 318499"/>
                <a:gd name="connsiteX4" fmla="*/ 71919 w 482967"/>
                <a:gd name="connsiteY4" fmla="*/ 154113 h 318499"/>
                <a:gd name="connsiteX5" fmla="*/ 113016 w 482967"/>
                <a:gd name="connsiteY5" fmla="*/ 82194 h 318499"/>
                <a:gd name="connsiteX6" fmla="*/ 133564 w 482967"/>
                <a:gd name="connsiteY6" fmla="*/ 61645 h 318499"/>
                <a:gd name="connsiteX7" fmla="*/ 174661 w 482967"/>
                <a:gd name="connsiteY7" fmla="*/ 10274 h 318499"/>
                <a:gd name="connsiteX8" fmla="*/ 205483 w 482967"/>
                <a:gd name="connsiteY8" fmla="*/ 0 h 318499"/>
                <a:gd name="connsiteX9" fmla="*/ 339047 w 482967"/>
                <a:gd name="connsiteY9" fmla="*/ 10274 h 318499"/>
                <a:gd name="connsiteX10" fmla="*/ 400692 w 482967"/>
                <a:gd name="connsiteY10" fmla="*/ 41097 h 318499"/>
                <a:gd name="connsiteX11" fmla="*/ 431515 w 482967"/>
                <a:gd name="connsiteY11" fmla="*/ 51371 h 318499"/>
                <a:gd name="connsiteX12" fmla="*/ 462337 w 482967"/>
                <a:gd name="connsiteY12" fmla="*/ 143839 h 318499"/>
                <a:gd name="connsiteX13" fmla="*/ 472611 w 482967"/>
                <a:gd name="connsiteY13" fmla="*/ 174661 h 318499"/>
                <a:gd name="connsiteX14" fmla="*/ 482886 w 482967"/>
                <a:gd name="connsiteY14" fmla="*/ 267128 h 31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2967" h="318499">
                  <a:moveTo>
                    <a:pt x="0" y="318499"/>
                  </a:moveTo>
                  <a:cubicBezTo>
                    <a:pt x="3425" y="297951"/>
                    <a:pt x="3686" y="276617"/>
                    <a:pt x="10274" y="256854"/>
                  </a:cubicBezTo>
                  <a:cubicBezTo>
                    <a:pt x="14179" y="245140"/>
                    <a:pt x="24697" y="236753"/>
                    <a:pt x="30823" y="226032"/>
                  </a:cubicBezTo>
                  <a:cubicBezTo>
                    <a:pt x="38422" y="212734"/>
                    <a:pt x="43772" y="198233"/>
                    <a:pt x="51371" y="184935"/>
                  </a:cubicBezTo>
                  <a:cubicBezTo>
                    <a:pt x="57497" y="174214"/>
                    <a:pt x="65793" y="164834"/>
                    <a:pt x="71919" y="154113"/>
                  </a:cubicBezTo>
                  <a:cubicBezTo>
                    <a:pt x="93013" y="117199"/>
                    <a:pt x="87985" y="113483"/>
                    <a:pt x="113016" y="82194"/>
                  </a:cubicBezTo>
                  <a:cubicBezTo>
                    <a:pt x="119067" y="74630"/>
                    <a:pt x="127513" y="69209"/>
                    <a:pt x="133564" y="61645"/>
                  </a:cubicBezTo>
                  <a:cubicBezTo>
                    <a:pt x="146483" y="45496"/>
                    <a:pt x="155582" y="21722"/>
                    <a:pt x="174661" y="10274"/>
                  </a:cubicBezTo>
                  <a:cubicBezTo>
                    <a:pt x="183947" y="4702"/>
                    <a:pt x="195209" y="3425"/>
                    <a:pt x="205483" y="0"/>
                  </a:cubicBezTo>
                  <a:cubicBezTo>
                    <a:pt x="250004" y="3425"/>
                    <a:pt x="294739" y="4735"/>
                    <a:pt x="339047" y="10274"/>
                  </a:cubicBezTo>
                  <a:cubicBezTo>
                    <a:pt x="373479" y="14578"/>
                    <a:pt x="370100" y="25801"/>
                    <a:pt x="400692" y="41097"/>
                  </a:cubicBezTo>
                  <a:cubicBezTo>
                    <a:pt x="410379" y="45940"/>
                    <a:pt x="421241" y="47946"/>
                    <a:pt x="431515" y="51371"/>
                  </a:cubicBezTo>
                  <a:lnTo>
                    <a:pt x="462337" y="143839"/>
                  </a:lnTo>
                  <a:cubicBezTo>
                    <a:pt x="465762" y="154113"/>
                    <a:pt x="470830" y="163979"/>
                    <a:pt x="472611" y="174661"/>
                  </a:cubicBezTo>
                  <a:cubicBezTo>
                    <a:pt x="484575" y="246440"/>
                    <a:pt x="482886" y="215474"/>
                    <a:pt x="482886" y="26712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 186"/>
            <p:cNvSpPr/>
            <p:nvPr/>
          </p:nvSpPr>
          <p:spPr>
            <a:xfrm rot="11068109">
              <a:off x="7198787" y="4094675"/>
              <a:ext cx="491537" cy="1202272"/>
            </a:xfrm>
            <a:custGeom>
              <a:avLst/>
              <a:gdLst>
                <a:gd name="connsiteX0" fmla="*/ 0 w 986319"/>
                <a:gd name="connsiteY0" fmla="*/ 1571946 h 1571946"/>
                <a:gd name="connsiteX1" fmla="*/ 20548 w 986319"/>
                <a:gd name="connsiteY1" fmla="*/ 380144 h 1571946"/>
                <a:gd name="connsiteX2" fmla="*/ 51371 w 986319"/>
                <a:gd name="connsiteY2" fmla="*/ 297950 h 1571946"/>
                <a:gd name="connsiteX3" fmla="*/ 61645 w 986319"/>
                <a:gd name="connsiteY3" fmla="*/ 226031 h 1571946"/>
                <a:gd name="connsiteX4" fmla="*/ 92467 w 986319"/>
                <a:gd name="connsiteY4" fmla="*/ 154112 h 1571946"/>
                <a:gd name="connsiteX5" fmla="*/ 102741 w 986319"/>
                <a:gd name="connsiteY5" fmla="*/ 123290 h 1571946"/>
                <a:gd name="connsiteX6" fmla="*/ 143838 w 986319"/>
                <a:gd name="connsiteY6" fmla="*/ 82193 h 1571946"/>
                <a:gd name="connsiteX7" fmla="*/ 164386 w 986319"/>
                <a:gd name="connsiteY7" fmla="*/ 51371 h 1571946"/>
                <a:gd name="connsiteX8" fmla="*/ 195209 w 986319"/>
                <a:gd name="connsiteY8" fmla="*/ 30822 h 1571946"/>
                <a:gd name="connsiteX9" fmla="*/ 287676 w 986319"/>
                <a:gd name="connsiteY9" fmla="*/ 0 h 1571946"/>
                <a:gd name="connsiteX10" fmla="*/ 462337 w 986319"/>
                <a:gd name="connsiteY10" fmla="*/ 10274 h 1571946"/>
                <a:gd name="connsiteX11" fmla="*/ 523982 w 986319"/>
                <a:gd name="connsiteY11" fmla="*/ 41096 h 1571946"/>
                <a:gd name="connsiteX12" fmla="*/ 544530 w 986319"/>
                <a:gd name="connsiteY12" fmla="*/ 61645 h 1571946"/>
                <a:gd name="connsiteX13" fmla="*/ 575353 w 986319"/>
                <a:gd name="connsiteY13" fmla="*/ 82193 h 1571946"/>
                <a:gd name="connsiteX14" fmla="*/ 595901 w 986319"/>
                <a:gd name="connsiteY14" fmla="*/ 113016 h 1571946"/>
                <a:gd name="connsiteX15" fmla="*/ 626723 w 986319"/>
                <a:gd name="connsiteY15" fmla="*/ 164386 h 1571946"/>
                <a:gd name="connsiteX16" fmla="*/ 657546 w 986319"/>
                <a:gd name="connsiteY16" fmla="*/ 195209 h 1571946"/>
                <a:gd name="connsiteX17" fmla="*/ 708917 w 986319"/>
                <a:gd name="connsiteY17" fmla="*/ 297950 h 1571946"/>
                <a:gd name="connsiteX18" fmla="*/ 739739 w 986319"/>
                <a:gd name="connsiteY18" fmla="*/ 390418 h 1571946"/>
                <a:gd name="connsiteX19" fmla="*/ 760287 w 986319"/>
                <a:gd name="connsiteY19" fmla="*/ 452063 h 1571946"/>
                <a:gd name="connsiteX20" fmla="*/ 770562 w 986319"/>
                <a:gd name="connsiteY20" fmla="*/ 493159 h 1571946"/>
                <a:gd name="connsiteX21" fmla="*/ 780836 w 986319"/>
                <a:gd name="connsiteY21" fmla="*/ 523982 h 1571946"/>
                <a:gd name="connsiteX22" fmla="*/ 791110 w 986319"/>
                <a:gd name="connsiteY22" fmla="*/ 565079 h 1571946"/>
                <a:gd name="connsiteX23" fmla="*/ 811658 w 986319"/>
                <a:gd name="connsiteY23" fmla="*/ 626723 h 1571946"/>
                <a:gd name="connsiteX24" fmla="*/ 842481 w 986319"/>
                <a:gd name="connsiteY24" fmla="*/ 750013 h 1571946"/>
                <a:gd name="connsiteX25" fmla="*/ 873303 w 986319"/>
                <a:gd name="connsiteY25" fmla="*/ 873303 h 1571946"/>
                <a:gd name="connsiteX26" fmla="*/ 893851 w 986319"/>
                <a:gd name="connsiteY26" fmla="*/ 955496 h 1571946"/>
                <a:gd name="connsiteX27" fmla="*/ 904126 w 986319"/>
                <a:gd name="connsiteY27" fmla="*/ 986319 h 1571946"/>
                <a:gd name="connsiteX28" fmla="*/ 924674 w 986319"/>
                <a:gd name="connsiteY28" fmla="*/ 1109609 h 1571946"/>
                <a:gd name="connsiteX29" fmla="*/ 934948 w 986319"/>
                <a:gd name="connsiteY29" fmla="*/ 1150705 h 1571946"/>
                <a:gd name="connsiteX30" fmla="*/ 955496 w 986319"/>
                <a:gd name="connsiteY30" fmla="*/ 1232899 h 1571946"/>
                <a:gd name="connsiteX31" fmla="*/ 976045 w 986319"/>
                <a:gd name="connsiteY31" fmla="*/ 1345914 h 1571946"/>
                <a:gd name="connsiteX32" fmla="*/ 986319 w 986319"/>
                <a:gd name="connsiteY32" fmla="*/ 1561672 h 157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86319" h="1571946">
                  <a:moveTo>
                    <a:pt x="0" y="1571946"/>
                  </a:moveTo>
                  <a:cubicBezTo>
                    <a:pt x="6849" y="1174679"/>
                    <a:pt x="10618" y="777346"/>
                    <a:pt x="20548" y="380144"/>
                  </a:cubicBezTo>
                  <a:cubicBezTo>
                    <a:pt x="21284" y="350692"/>
                    <a:pt x="38881" y="322929"/>
                    <a:pt x="51371" y="297950"/>
                  </a:cubicBezTo>
                  <a:cubicBezTo>
                    <a:pt x="54796" y="273977"/>
                    <a:pt x="56896" y="249777"/>
                    <a:pt x="61645" y="226031"/>
                  </a:cubicBezTo>
                  <a:cubicBezTo>
                    <a:pt x="67668" y="195915"/>
                    <a:pt x="79937" y="183349"/>
                    <a:pt x="92467" y="154112"/>
                  </a:cubicBezTo>
                  <a:cubicBezTo>
                    <a:pt x="96733" y="144158"/>
                    <a:pt x="96446" y="132103"/>
                    <a:pt x="102741" y="123290"/>
                  </a:cubicBezTo>
                  <a:cubicBezTo>
                    <a:pt x="114002" y="107525"/>
                    <a:pt x="131230" y="96902"/>
                    <a:pt x="143838" y="82193"/>
                  </a:cubicBezTo>
                  <a:cubicBezTo>
                    <a:pt x="151874" y="72818"/>
                    <a:pt x="155655" y="60102"/>
                    <a:pt x="164386" y="51371"/>
                  </a:cubicBezTo>
                  <a:cubicBezTo>
                    <a:pt x="173118" y="42639"/>
                    <a:pt x="184164" y="36344"/>
                    <a:pt x="195209" y="30822"/>
                  </a:cubicBezTo>
                  <a:cubicBezTo>
                    <a:pt x="233897" y="11478"/>
                    <a:pt x="248436" y="9810"/>
                    <a:pt x="287676" y="0"/>
                  </a:cubicBezTo>
                  <a:cubicBezTo>
                    <a:pt x="345896" y="3425"/>
                    <a:pt x="404305" y="4471"/>
                    <a:pt x="462337" y="10274"/>
                  </a:cubicBezTo>
                  <a:cubicBezTo>
                    <a:pt x="484039" y="12444"/>
                    <a:pt x="507904" y="28233"/>
                    <a:pt x="523982" y="41096"/>
                  </a:cubicBezTo>
                  <a:cubicBezTo>
                    <a:pt x="531546" y="47147"/>
                    <a:pt x="536966" y="55594"/>
                    <a:pt x="544530" y="61645"/>
                  </a:cubicBezTo>
                  <a:cubicBezTo>
                    <a:pt x="554172" y="69359"/>
                    <a:pt x="565079" y="75344"/>
                    <a:pt x="575353" y="82193"/>
                  </a:cubicBezTo>
                  <a:cubicBezTo>
                    <a:pt x="582202" y="92467"/>
                    <a:pt x="589357" y="102545"/>
                    <a:pt x="595901" y="113016"/>
                  </a:cubicBezTo>
                  <a:cubicBezTo>
                    <a:pt x="606484" y="129950"/>
                    <a:pt x="614742" y="148411"/>
                    <a:pt x="626723" y="164386"/>
                  </a:cubicBezTo>
                  <a:cubicBezTo>
                    <a:pt x="635441" y="176010"/>
                    <a:pt x="647272" y="184935"/>
                    <a:pt x="657546" y="195209"/>
                  </a:cubicBezTo>
                  <a:cubicBezTo>
                    <a:pt x="674670" y="229456"/>
                    <a:pt x="696809" y="261625"/>
                    <a:pt x="708917" y="297950"/>
                  </a:cubicBezTo>
                  <a:lnTo>
                    <a:pt x="739739" y="390418"/>
                  </a:lnTo>
                  <a:cubicBezTo>
                    <a:pt x="746588" y="410966"/>
                    <a:pt x="755033" y="431050"/>
                    <a:pt x="760287" y="452063"/>
                  </a:cubicBezTo>
                  <a:cubicBezTo>
                    <a:pt x="763712" y="465762"/>
                    <a:pt x="766683" y="479582"/>
                    <a:pt x="770562" y="493159"/>
                  </a:cubicBezTo>
                  <a:cubicBezTo>
                    <a:pt x="773537" y="503572"/>
                    <a:pt x="777861" y="513569"/>
                    <a:pt x="780836" y="523982"/>
                  </a:cubicBezTo>
                  <a:cubicBezTo>
                    <a:pt x="784715" y="537559"/>
                    <a:pt x="787053" y="551554"/>
                    <a:pt x="791110" y="565079"/>
                  </a:cubicBezTo>
                  <a:cubicBezTo>
                    <a:pt x="797334" y="585825"/>
                    <a:pt x="811658" y="626723"/>
                    <a:pt x="811658" y="626723"/>
                  </a:cubicBezTo>
                  <a:cubicBezTo>
                    <a:pt x="838544" y="788044"/>
                    <a:pt x="801774" y="587182"/>
                    <a:pt x="842481" y="750013"/>
                  </a:cubicBezTo>
                  <a:lnTo>
                    <a:pt x="873303" y="873303"/>
                  </a:lnTo>
                  <a:cubicBezTo>
                    <a:pt x="873304" y="873306"/>
                    <a:pt x="893850" y="955492"/>
                    <a:pt x="893851" y="955496"/>
                  </a:cubicBezTo>
                  <a:lnTo>
                    <a:pt x="904126" y="986319"/>
                  </a:lnTo>
                  <a:cubicBezTo>
                    <a:pt x="910975" y="1027416"/>
                    <a:pt x="914569" y="1069189"/>
                    <a:pt x="924674" y="1109609"/>
                  </a:cubicBezTo>
                  <a:cubicBezTo>
                    <a:pt x="928099" y="1123308"/>
                    <a:pt x="931069" y="1137128"/>
                    <a:pt x="934948" y="1150705"/>
                  </a:cubicBezTo>
                  <a:cubicBezTo>
                    <a:pt x="949533" y="1201752"/>
                    <a:pt x="945051" y="1165011"/>
                    <a:pt x="955496" y="1232899"/>
                  </a:cubicBezTo>
                  <a:cubicBezTo>
                    <a:pt x="972092" y="1340772"/>
                    <a:pt x="955087" y="1283040"/>
                    <a:pt x="976045" y="1345914"/>
                  </a:cubicBezTo>
                  <a:lnTo>
                    <a:pt x="986319" y="1561672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 188"/>
            <p:cNvSpPr/>
            <p:nvPr/>
          </p:nvSpPr>
          <p:spPr>
            <a:xfrm>
              <a:off x="7663297" y="2988551"/>
              <a:ext cx="779276" cy="244064"/>
            </a:xfrm>
            <a:custGeom>
              <a:avLst/>
              <a:gdLst>
                <a:gd name="connsiteX0" fmla="*/ 0 w 482967"/>
                <a:gd name="connsiteY0" fmla="*/ 318499 h 318499"/>
                <a:gd name="connsiteX1" fmla="*/ 10274 w 482967"/>
                <a:gd name="connsiteY1" fmla="*/ 256854 h 318499"/>
                <a:gd name="connsiteX2" fmla="*/ 30823 w 482967"/>
                <a:gd name="connsiteY2" fmla="*/ 226032 h 318499"/>
                <a:gd name="connsiteX3" fmla="*/ 51371 w 482967"/>
                <a:gd name="connsiteY3" fmla="*/ 184935 h 318499"/>
                <a:gd name="connsiteX4" fmla="*/ 71919 w 482967"/>
                <a:gd name="connsiteY4" fmla="*/ 154113 h 318499"/>
                <a:gd name="connsiteX5" fmla="*/ 113016 w 482967"/>
                <a:gd name="connsiteY5" fmla="*/ 82194 h 318499"/>
                <a:gd name="connsiteX6" fmla="*/ 133564 w 482967"/>
                <a:gd name="connsiteY6" fmla="*/ 61645 h 318499"/>
                <a:gd name="connsiteX7" fmla="*/ 174661 w 482967"/>
                <a:gd name="connsiteY7" fmla="*/ 10274 h 318499"/>
                <a:gd name="connsiteX8" fmla="*/ 205483 w 482967"/>
                <a:gd name="connsiteY8" fmla="*/ 0 h 318499"/>
                <a:gd name="connsiteX9" fmla="*/ 339047 w 482967"/>
                <a:gd name="connsiteY9" fmla="*/ 10274 h 318499"/>
                <a:gd name="connsiteX10" fmla="*/ 400692 w 482967"/>
                <a:gd name="connsiteY10" fmla="*/ 41097 h 318499"/>
                <a:gd name="connsiteX11" fmla="*/ 431515 w 482967"/>
                <a:gd name="connsiteY11" fmla="*/ 51371 h 318499"/>
                <a:gd name="connsiteX12" fmla="*/ 462337 w 482967"/>
                <a:gd name="connsiteY12" fmla="*/ 143839 h 318499"/>
                <a:gd name="connsiteX13" fmla="*/ 472611 w 482967"/>
                <a:gd name="connsiteY13" fmla="*/ 174661 h 318499"/>
                <a:gd name="connsiteX14" fmla="*/ 482886 w 482967"/>
                <a:gd name="connsiteY14" fmla="*/ 267128 h 31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2967" h="318499">
                  <a:moveTo>
                    <a:pt x="0" y="318499"/>
                  </a:moveTo>
                  <a:cubicBezTo>
                    <a:pt x="3425" y="297951"/>
                    <a:pt x="3686" y="276617"/>
                    <a:pt x="10274" y="256854"/>
                  </a:cubicBezTo>
                  <a:cubicBezTo>
                    <a:pt x="14179" y="245140"/>
                    <a:pt x="24697" y="236753"/>
                    <a:pt x="30823" y="226032"/>
                  </a:cubicBezTo>
                  <a:cubicBezTo>
                    <a:pt x="38422" y="212734"/>
                    <a:pt x="43772" y="198233"/>
                    <a:pt x="51371" y="184935"/>
                  </a:cubicBezTo>
                  <a:cubicBezTo>
                    <a:pt x="57497" y="174214"/>
                    <a:pt x="65793" y="164834"/>
                    <a:pt x="71919" y="154113"/>
                  </a:cubicBezTo>
                  <a:cubicBezTo>
                    <a:pt x="93013" y="117199"/>
                    <a:pt x="87985" y="113483"/>
                    <a:pt x="113016" y="82194"/>
                  </a:cubicBezTo>
                  <a:cubicBezTo>
                    <a:pt x="119067" y="74630"/>
                    <a:pt x="127513" y="69209"/>
                    <a:pt x="133564" y="61645"/>
                  </a:cubicBezTo>
                  <a:cubicBezTo>
                    <a:pt x="146483" y="45496"/>
                    <a:pt x="155582" y="21722"/>
                    <a:pt x="174661" y="10274"/>
                  </a:cubicBezTo>
                  <a:cubicBezTo>
                    <a:pt x="183947" y="4702"/>
                    <a:pt x="195209" y="3425"/>
                    <a:pt x="205483" y="0"/>
                  </a:cubicBezTo>
                  <a:cubicBezTo>
                    <a:pt x="250004" y="3425"/>
                    <a:pt x="294739" y="4735"/>
                    <a:pt x="339047" y="10274"/>
                  </a:cubicBezTo>
                  <a:cubicBezTo>
                    <a:pt x="373479" y="14578"/>
                    <a:pt x="370100" y="25801"/>
                    <a:pt x="400692" y="41097"/>
                  </a:cubicBezTo>
                  <a:cubicBezTo>
                    <a:pt x="410379" y="45940"/>
                    <a:pt x="421241" y="47946"/>
                    <a:pt x="431515" y="51371"/>
                  </a:cubicBezTo>
                  <a:lnTo>
                    <a:pt x="462337" y="143839"/>
                  </a:lnTo>
                  <a:cubicBezTo>
                    <a:pt x="465762" y="154113"/>
                    <a:pt x="470830" y="163979"/>
                    <a:pt x="472611" y="174661"/>
                  </a:cubicBezTo>
                  <a:cubicBezTo>
                    <a:pt x="484575" y="246440"/>
                    <a:pt x="482886" y="215474"/>
                    <a:pt x="482886" y="26712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 189"/>
            <p:cNvSpPr/>
            <p:nvPr/>
          </p:nvSpPr>
          <p:spPr>
            <a:xfrm rot="11068109">
              <a:off x="8299527" y="4065149"/>
              <a:ext cx="491537" cy="1202272"/>
            </a:xfrm>
            <a:custGeom>
              <a:avLst/>
              <a:gdLst>
                <a:gd name="connsiteX0" fmla="*/ 0 w 986319"/>
                <a:gd name="connsiteY0" fmla="*/ 1571946 h 1571946"/>
                <a:gd name="connsiteX1" fmla="*/ 20548 w 986319"/>
                <a:gd name="connsiteY1" fmla="*/ 380144 h 1571946"/>
                <a:gd name="connsiteX2" fmla="*/ 51371 w 986319"/>
                <a:gd name="connsiteY2" fmla="*/ 297950 h 1571946"/>
                <a:gd name="connsiteX3" fmla="*/ 61645 w 986319"/>
                <a:gd name="connsiteY3" fmla="*/ 226031 h 1571946"/>
                <a:gd name="connsiteX4" fmla="*/ 92467 w 986319"/>
                <a:gd name="connsiteY4" fmla="*/ 154112 h 1571946"/>
                <a:gd name="connsiteX5" fmla="*/ 102741 w 986319"/>
                <a:gd name="connsiteY5" fmla="*/ 123290 h 1571946"/>
                <a:gd name="connsiteX6" fmla="*/ 143838 w 986319"/>
                <a:gd name="connsiteY6" fmla="*/ 82193 h 1571946"/>
                <a:gd name="connsiteX7" fmla="*/ 164386 w 986319"/>
                <a:gd name="connsiteY7" fmla="*/ 51371 h 1571946"/>
                <a:gd name="connsiteX8" fmla="*/ 195209 w 986319"/>
                <a:gd name="connsiteY8" fmla="*/ 30822 h 1571946"/>
                <a:gd name="connsiteX9" fmla="*/ 287676 w 986319"/>
                <a:gd name="connsiteY9" fmla="*/ 0 h 1571946"/>
                <a:gd name="connsiteX10" fmla="*/ 462337 w 986319"/>
                <a:gd name="connsiteY10" fmla="*/ 10274 h 1571946"/>
                <a:gd name="connsiteX11" fmla="*/ 523982 w 986319"/>
                <a:gd name="connsiteY11" fmla="*/ 41096 h 1571946"/>
                <a:gd name="connsiteX12" fmla="*/ 544530 w 986319"/>
                <a:gd name="connsiteY12" fmla="*/ 61645 h 1571946"/>
                <a:gd name="connsiteX13" fmla="*/ 575353 w 986319"/>
                <a:gd name="connsiteY13" fmla="*/ 82193 h 1571946"/>
                <a:gd name="connsiteX14" fmla="*/ 595901 w 986319"/>
                <a:gd name="connsiteY14" fmla="*/ 113016 h 1571946"/>
                <a:gd name="connsiteX15" fmla="*/ 626723 w 986319"/>
                <a:gd name="connsiteY15" fmla="*/ 164386 h 1571946"/>
                <a:gd name="connsiteX16" fmla="*/ 657546 w 986319"/>
                <a:gd name="connsiteY16" fmla="*/ 195209 h 1571946"/>
                <a:gd name="connsiteX17" fmla="*/ 708917 w 986319"/>
                <a:gd name="connsiteY17" fmla="*/ 297950 h 1571946"/>
                <a:gd name="connsiteX18" fmla="*/ 739739 w 986319"/>
                <a:gd name="connsiteY18" fmla="*/ 390418 h 1571946"/>
                <a:gd name="connsiteX19" fmla="*/ 760287 w 986319"/>
                <a:gd name="connsiteY19" fmla="*/ 452063 h 1571946"/>
                <a:gd name="connsiteX20" fmla="*/ 770562 w 986319"/>
                <a:gd name="connsiteY20" fmla="*/ 493159 h 1571946"/>
                <a:gd name="connsiteX21" fmla="*/ 780836 w 986319"/>
                <a:gd name="connsiteY21" fmla="*/ 523982 h 1571946"/>
                <a:gd name="connsiteX22" fmla="*/ 791110 w 986319"/>
                <a:gd name="connsiteY22" fmla="*/ 565079 h 1571946"/>
                <a:gd name="connsiteX23" fmla="*/ 811658 w 986319"/>
                <a:gd name="connsiteY23" fmla="*/ 626723 h 1571946"/>
                <a:gd name="connsiteX24" fmla="*/ 842481 w 986319"/>
                <a:gd name="connsiteY24" fmla="*/ 750013 h 1571946"/>
                <a:gd name="connsiteX25" fmla="*/ 873303 w 986319"/>
                <a:gd name="connsiteY25" fmla="*/ 873303 h 1571946"/>
                <a:gd name="connsiteX26" fmla="*/ 893851 w 986319"/>
                <a:gd name="connsiteY26" fmla="*/ 955496 h 1571946"/>
                <a:gd name="connsiteX27" fmla="*/ 904126 w 986319"/>
                <a:gd name="connsiteY27" fmla="*/ 986319 h 1571946"/>
                <a:gd name="connsiteX28" fmla="*/ 924674 w 986319"/>
                <a:gd name="connsiteY28" fmla="*/ 1109609 h 1571946"/>
                <a:gd name="connsiteX29" fmla="*/ 934948 w 986319"/>
                <a:gd name="connsiteY29" fmla="*/ 1150705 h 1571946"/>
                <a:gd name="connsiteX30" fmla="*/ 955496 w 986319"/>
                <a:gd name="connsiteY30" fmla="*/ 1232899 h 1571946"/>
                <a:gd name="connsiteX31" fmla="*/ 976045 w 986319"/>
                <a:gd name="connsiteY31" fmla="*/ 1345914 h 1571946"/>
                <a:gd name="connsiteX32" fmla="*/ 986319 w 986319"/>
                <a:gd name="connsiteY32" fmla="*/ 1561672 h 157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86319" h="1571946">
                  <a:moveTo>
                    <a:pt x="0" y="1571946"/>
                  </a:moveTo>
                  <a:cubicBezTo>
                    <a:pt x="6849" y="1174679"/>
                    <a:pt x="10618" y="777346"/>
                    <a:pt x="20548" y="380144"/>
                  </a:cubicBezTo>
                  <a:cubicBezTo>
                    <a:pt x="21284" y="350692"/>
                    <a:pt x="38881" y="322929"/>
                    <a:pt x="51371" y="297950"/>
                  </a:cubicBezTo>
                  <a:cubicBezTo>
                    <a:pt x="54796" y="273977"/>
                    <a:pt x="56896" y="249777"/>
                    <a:pt x="61645" y="226031"/>
                  </a:cubicBezTo>
                  <a:cubicBezTo>
                    <a:pt x="67668" y="195915"/>
                    <a:pt x="79937" y="183349"/>
                    <a:pt x="92467" y="154112"/>
                  </a:cubicBezTo>
                  <a:cubicBezTo>
                    <a:pt x="96733" y="144158"/>
                    <a:pt x="96446" y="132103"/>
                    <a:pt x="102741" y="123290"/>
                  </a:cubicBezTo>
                  <a:cubicBezTo>
                    <a:pt x="114002" y="107525"/>
                    <a:pt x="131230" y="96902"/>
                    <a:pt x="143838" y="82193"/>
                  </a:cubicBezTo>
                  <a:cubicBezTo>
                    <a:pt x="151874" y="72818"/>
                    <a:pt x="155655" y="60102"/>
                    <a:pt x="164386" y="51371"/>
                  </a:cubicBezTo>
                  <a:cubicBezTo>
                    <a:pt x="173118" y="42639"/>
                    <a:pt x="184164" y="36344"/>
                    <a:pt x="195209" y="30822"/>
                  </a:cubicBezTo>
                  <a:cubicBezTo>
                    <a:pt x="233897" y="11478"/>
                    <a:pt x="248436" y="9810"/>
                    <a:pt x="287676" y="0"/>
                  </a:cubicBezTo>
                  <a:cubicBezTo>
                    <a:pt x="345896" y="3425"/>
                    <a:pt x="404305" y="4471"/>
                    <a:pt x="462337" y="10274"/>
                  </a:cubicBezTo>
                  <a:cubicBezTo>
                    <a:pt x="484039" y="12444"/>
                    <a:pt x="507904" y="28233"/>
                    <a:pt x="523982" y="41096"/>
                  </a:cubicBezTo>
                  <a:cubicBezTo>
                    <a:pt x="531546" y="47147"/>
                    <a:pt x="536966" y="55594"/>
                    <a:pt x="544530" y="61645"/>
                  </a:cubicBezTo>
                  <a:cubicBezTo>
                    <a:pt x="554172" y="69359"/>
                    <a:pt x="565079" y="75344"/>
                    <a:pt x="575353" y="82193"/>
                  </a:cubicBezTo>
                  <a:cubicBezTo>
                    <a:pt x="582202" y="92467"/>
                    <a:pt x="589357" y="102545"/>
                    <a:pt x="595901" y="113016"/>
                  </a:cubicBezTo>
                  <a:cubicBezTo>
                    <a:pt x="606484" y="129950"/>
                    <a:pt x="614742" y="148411"/>
                    <a:pt x="626723" y="164386"/>
                  </a:cubicBezTo>
                  <a:cubicBezTo>
                    <a:pt x="635441" y="176010"/>
                    <a:pt x="647272" y="184935"/>
                    <a:pt x="657546" y="195209"/>
                  </a:cubicBezTo>
                  <a:cubicBezTo>
                    <a:pt x="674670" y="229456"/>
                    <a:pt x="696809" y="261625"/>
                    <a:pt x="708917" y="297950"/>
                  </a:cubicBezTo>
                  <a:lnTo>
                    <a:pt x="739739" y="390418"/>
                  </a:lnTo>
                  <a:cubicBezTo>
                    <a:pt x="746588" y="410966"/>
                    <a:pt x="755033" y="431050"/>
                    <a:pt x="760287" y="452063"/>
                  </a:cubicBezTo>
                  <a:cubicBezTo>
                    <a:pt x="763712" y="465762"/>
                    <a:pt x="766683" y="479582"/>
                    <a:pt x="770562" y="493159"/>
                  </a:cubicBezTo>
                  <a:cubicBezTo>
                    <a:pt x="773537" y="503572"/>
                    <a:pt x="777861" y="513569"/>
                    <a:pt x="780836" y="523982"/>
                  </a:cubicBezTo>
                  <a:cubicBezTo>
                    <a:pt x="784715" y="537559"/>
                    <a:pt x="787053" y="551554"/>
                    <a:pt x="791110" y="565079"/>
                  </a:cubicBezTo>
                  <a:cubicBezTo>
                    <a:pt x="797334" y="585825"/>
                    <a:pt x="811658" y="626723"/>
                    <a:pt x="811658" y="626723"/>
                  </a:cubicBezTo>
                  <a:cubicBezTo>
                    <a:pt x="838544" y="788044"/>
                    <a:pt x="801774" y="587182"/>
                    <a:pt x="842481" y="750013"/>
                  </a:cubicBezTo>
                  <a:lnTo>
                    <a:pt x="873303" y="873303"/>
                  </a:lnTo>
                  <a:cubicBezTo>
                    <a:pt x="873304" y="873306"/>
                    <a:pt x="893850" y="955492"/>
                    <a:pt x="893851" y="955496"/>
                  </a:cubicBezTo>
                  <a:lnTo>
                    <a:pt x="904126" y="986319"/>
                  </a:lnTo>
                  <a:cubicBezTo>
                    <a:pt x="910975" y="1027416"/>
                    <a:pt x="914569" y="1069189"/>
                    <a:pt x="924674" y="1109609"/>
                  </a:cubicBezTo>
                  <a:cubicBezTo>
                    <a:pt x="928099" y="1123308"/>
                    <a:pt x="931069" y="1137128"/>
                    <a:pt x="934948" y="1150705"/>
                  </a:cubicBezTo>
                  <a:cubicBezTo>
                    <a:pt x="949533" y="1201752"/>
                    <a:pt x="945051" y="1165011"/>
                    <a:pt x="955496" y="1232899"/>
                  </a:cubicBezTo>
                  <a:cubicBezTo>
                    <a:pt x="972092" y="1340772"/>
                    <a:pt x="955087" y="1283040"/>
                    <a:pt x="976045" y="1345914"/>
                  </a:cubicBezTo>
                  <a:lnTo>
                    <a:pt x="986319" y="1561672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8751897" y="3056574"/>
              <a:ext cx="187394" cy="201977"/>
            </a:xfrm>
            <a:custGeom>
              <a:avLst/>
              <a:gdLst>
                <a:gd name="connsiteX0" fmla="*/ 0 w 482967"/>
                <a:gd name="connsiteY0" fmla="*/ 318499 h 318499"/>
                <a:gd name="connsiteX1" fmla="*/ 10274 w 482967"/>
                <a:gd name="connsiteY1" fmla="*/ 256854 h 318499"/>
                <a:gd name="connsiteX2" fmla="*/ 30823 w 482967"/>
                <a:gd name="connsiteY2" fmla="*/ 226032 h 318499"/>
                <a:gd name="connsiteX3" fmla="*/ 51371 w 482967"/>
                <a:gd name="connsiteY3" fmla="*/ 184935 h 318499"/>
                <a:gd name="connsiteX4" fmla="*/ 71919 w 482967"/>
                <a:gd name="connsiteY4" fmla="*/ 154113 h 318499"/>
                <a:gd name="connsiteX5" fmla="*/ 113016 w 482967"/>
                <a:gd name="connsiteY5" fmla="*/ 82194 h 318499"/>
                <a:gd name="connsiteX6" fmla="*/ 133564 w 482967"/>
                <a:gd name="connsiteY6" fmla="*/ 61645 h 318499"/>
                <a:gd name="connsiteX7" fmla="*/ 174661 w 482967"/>
                <a:gd name="connsiteY7" fmla="*/ 10274 h 318499"/>
                <a:gd name="connsiteX8" fmla="*/ 205483 w 482967"/>
                <a:gd name="connsiteY8" fmla="*/ 0 h 318499"/>
                <a:gd name="connsiteX9" fmla="*/ 339047 w 482967"/>
                <a:gd name="connsiteY9" fmla="*/ 10274 h 318499"/>
                <a:gd name="connsiteX10" fmla="*/ 400692 w 482967"/>
                <a:gd name="connsiteY10" fmla="*/ 41097 h 318499"/>
                <a:gd name="connsiteX11" fmla="*/ 431515 w 482967"/>
                <a:gd name="connsiteY11" fmla="*/ 51371 h 318499"/>
                <a:gd name="connsiteX12" fmla="*/ 462337 w 482967"/>
                <a:gd name="connsiteY12" fmla="*/ 143839 h 318499"/>
                <a:gd name="connsiteX13" fmla="*/ 472611 w 482967"/>
                <a:gd name="connsiteY13" fmla="*/ 174661 h 318499"/>
                <a:gd name="connsiteX14" fmla="*/ 482886 w 482967"/>
                <a:gd name="connsiteY14" fmla="*/ 267128 h 31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2967" h="318499">
                  <a:moveTo>
                    <a:pt x="0" y="318499"/>
                  </a:moveTo>
                  <a:cubicBezTo>
                    <a:pt x="3425" y="297951"/>
                    <a:pt x="3686" y="276617"/>
                    <a:pt x="10274" y="256854"/>
                  </a:cubicBezTo>
                  <a:cubicBezTo>
                    <a:pt x="14179" y="245140"/>
                    <a:pt x="24697" y="236753"/>
                    <a:pt x="30823" y="226032"/>
                  </a:cubicBezTo>
                  <a:cubicBezTo>
                    <a:pt x="38422" y="212734"/>
                    <a:pt x="43772" y="198233"/>
                    <a:pt x="51371" y="184935"/>
                  </a:cubicBezTo>
                  <a:cubicBezTo>
                    <a:pt x="57497" y="174214"/>
                    <a:pt x="65793" y="164834"/>
                    <a:pt x="71919" y="154113"/>
                  </a:cubicBezTo>
                  <a:cubicBezTo>
                    <a:pt x="93013" y="117199"/>
                    <a:pt x="87985" y="113483"/>
                    <a:pt x="113016" y="82194"/>
                  </a:cubicBezTo>
                  <a:cubicBezTo>
                    <a:pt x="119067" y="74630"/>
                    <a:pt x="127513" y="69209"/>
                    <a:pt x="133564" y="61645"/>
                  </a:cubicBezTo>
                  <a:cubicBezTo>
                    <a:pt x="146483" y="45496"/>
                    <a:pt x="155582" y="21722"/>
                    <a:pt x="174661" y="10274"/>
                  </a:cubicBezTo>
                  <a:cubicBezTo>
                    <a:pt x="183947" y="4702"/>
                    <a:pt x="195209" y="3425"/>
                    <a:pt x="205483" y="0"/>
                  </a:cubicBezTo>
                  <a:cubicBezTo>
                    <a:pt x="250004" y="3425"/>
                    <a:pt x="294739" y="4735"/>
                    <a:pt x="339047" y="10274"/>
                  </a:cubicBezTo>
                  <a:cubicBezTo>
                    <a:pt x="373479" y="14578"/>
                    <a:pt x="370100" y="25801"/>
                    <a:pt x="400692" y="41097"/>
                  </a:cubicBezTo>
                  <a:cubicBezTo>
                    <a:pt x="410379" y="45940"/>
                    <a:pt x="421241" y="47946"/>
                    <a:pt x="431515" y="51371"/>
                  </a:cubicBezTo>
                  <a:lnTo>
                    <a:pt x="462337" y="143839"/>
                  </a:lnTo>
                  <a:cubicBezTo>
                    <a:pt x="465762" y="154113"/>
                    <a:pt x="470830" y="163979"/>
                    <a:pt x="472611" y="174661"/>
                  </a:cubicBezTo>
                  <a:cubicBezTo>
                    <a:pt x="484575" y="246440"/>
                    <a:pt x="482886" y="215474"/>
                    <a:pt x="482886" y="26712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061703" y="1344005"/>
              <a:ext cx="1406154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ETX-2-100G</a:t>
              </a:r>
              <a:endParaRPr lang="en-US" sz="20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54575" y="4208971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(#30)</a:t>
              </a:r>
              <a:endParaRPr lang="en-US" sz="10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34788" y="4196950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(#31)</a:t>
              </a:r>
              <a:endParaRPr lang="en-US" sz="1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64199" y="4196949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(#28)</a:t>
              </a:r>
              <a:endParaRPr lang="en-US" sz="1000" b="1" dirty="0"/>
            </a:p>
          </p:txBody>
        </p:sp>
        <p:sp>
          <p:nvSpPr>
            <p:cNvPr id="4" name="TextBox 3"/>
            <p:cNvSpPr txBox="1"/>
            <p:nvPr/>
          </p:nvSpPr>
          <p:spPr>
            <a:xfrm rot="4665205">
              <a:off x="439480" y="2308211"/>
              <a:ext cx="11673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10G  VLAN 1 </a:t>
              </a:r>
            </a:p>
            <a:p>
              <a:r>
                <a:rPr lang="en-US" sz="1200" b="1" dirty="0" smtClean="0"/>
                <a:t>512 bits packet</a:t>
              </a:r>
              <a:endParaRPr lang="en-US" sz="12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 rot="4665205">
              <a:off x="3556735" y="2303116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1G  VLAN 2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01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9065"/>
            <a:ext cx="12192000" cy="13798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562" y="1692624"/>
            <a:ext cx="11529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Fig.2 ETX-2-100G Front Panel LEDs view (for checking LEDs operation during traffic as shown in Note 1 above)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370490" y="3876542"/>
            <a:ext cx="476518" cy="137986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36841" y="5256411"/>
            <a:ext cx="391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100G Ethernet ports LED</a:t>
            </a:r>
          </a:p>
          <a:p>
            <a:r>
              <a:rPr lang="en-US" dirty="0" smtClean="0"/>
              <a:t>Should be checked with traffic running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553200" y="3442795"/>
            <a:ext cx="334850" cy="96591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39" y="4466109"/>
            <a:ext cx="5582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10G Ethernet ports LED</a:t>
            </a:r>
          </a:p>
          <a:p>
            <a:r>
              <a:rPr lang="en-US" dirty="0" smtClean="0"/>
              <a:t>Should be checked  on all SFPP ports with traffic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1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097" y="-136520"/>
            <a:ext cx="1186690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Power Supplies Hot Swap Test During Ethernet Data traffic running</a:t>
            </a:r>
          </a:p>
          <a:p>
            <a:r>
              <a:rPr lang="en-US" sz="3200" dirty="0" smtClean="0"/>
              <a:t>(first 100 units)</a:t>
            </a:r>
          </a:p>
          <a:p>
            <a:pPr lvl="1"/>
            <a:r>
              <a:rPr lang="en-US" sz="1600" dirty="0" smtClean="0"/>
              <a:t>1. Clear Traffic generator statistics while in stopped state (if required) : Apply command from MEA CLI level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600" b="1" dirty="0" smtClean="0"/>
              <a:t>mea </a:t>
            </a:r>
            <a:r>
              <a:rPr lang="en-US" sz="1600" b="1" dirty="0"/>
              <a:t>test port  clear</a:t>
            </a:r>
          </a:p>
          <a:p>
            <a:pPr lvl="1"/>
            <a:r>
              <a:rPr lang="en-US" sz="1600" dirty="0" smtClean="0"/>
              <a:t>2. Restart </a:t>
            </a:r>
            <a:r>
              <a:rPr lang="en-US" sz="1600" dirty="0"/>
              <a:t>traffic generator again </a:t>
            </a:r>
            <a:r>
              <a:rPr lang="en-US" sz="1600" dirty="0" smtClean="0"/>
              <a:t>by </a:t>
            </a:r>
            <a:r>
              <a:rPr lang="en-US" sz="1600" dirty="0"/>
              <a:t>applying CLI command from MEA level: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600" b="1" dirty="0"/>
              <a:t>MEA test port </a:t>
            </a:r>
            <a:r>
              <a:rPr lang="en-US" sz="1600" b="1" dirty="0" smtClean="0"/>
              <a:t> start</a:t>
            </a:r>
          </a:p>
          <a:p>
            <a:pPr marL="800100" lvl="1" indent="-342900">
              <a:buAutoNum type="arabicPeriod" startAt="3"/>
            </a:pPr>
            <a:r>
              <a:rPr lang="en-US" sz="1600" dirty="0" smtClean="0"/>
              <a:t>Switch OFF input power 220V on Power Supply 1 (PS1) . Check that relevant Front Panel LED will be switched to RED </a:t>
            </a:r>
          </a:p>
          <a:p>
            <a:pPr marL="800100" lvl="1" indent="-342900">
              <a:buAutoNum type="arabicPeriod" startAt="3"/>
            </a:pPr>
            <a:r>
              <a:rPr lang="en-US" sz="1600" dirty="0" smtClean="0"/>
              <a:t>Extract Power Supply 1 from ETX-2-100G system and  check that </a:t>
            </a:r>
            <a:r>
              <a:rPr lang="en-US" sz="1600" dirty="0"/>
              <a:t>relevant Front Panel LED will be switched to </a:t>
            </a:r>
            <a:r>
              <a:rPr lang="en-US" sz="1600" dirty="0" smtClean="0"/>
              <a:t>OFF state</a:t>
            </a:r>
          </a:p>
          <a:p>
            <a:pPr marL="800100" lvl="1" indent="-342900">
              <a:buAutoNum type="arabicPeriod" startAt="3"/>
            </a:pPr>
            <a:r>
              <a:rPr lang="en-US" sz="1600" dirty="0" smtClean="0"/>
              <a:t>Reinsert Power Supply 1 to ETX-2-100G system  . Check that relevant LED will again switch to RED and after switching input</a:t>
            </a:r>
          </a:p>
          <a:p>
            <a:pPr lvl="1"/>
            <a:r>
              <a:rPr lang="en-US" sz="1600" dirty="0" smtClean="0"/>
              <a:t>       power to ON this LED should be switched to GREEN normal state.</a:t>
            </a:r>
          </a:p>
          <a:p>
            <a:pPr lvl="1"/>
            <a:r>
              <a:rPr lang="en-US" sz="1600" dirty="0" smtClean="0"/>
              <a:t>6. </a:t>
            </a:r>
            <a:r>
              <a:rPr lang="en-US" sz="1600" dirty="0"/>
              <a:t>Switch OFF input power 220V on Power Supply 1 (</a:t>
            </a:r>
            <a:r>
              <a:rPr lang="en-US" sz="1600" dirty="0" smtClean="0"/>
              <a:t>PS2) </a:t>
            </a:r>
            <a:r>
              <a:rPr lang="en-US" sz="1600" dirty="0"/>
              <a:t>. Check that relevant Front Panel LED will be switched to RED </a:t>
            </a:r>
            <a:endParaRPr lang="en-US" sz="1600" dirty="0" smtClean="0"/>
          </a:p>
          <a:p>
            <a:pPr lvl="1"/>
            <a:r>
              <a:rPr lang="en-US" sz="1600" dirty="0" smtClean="0"/>
              <a:t>7.</a:t>
            </a:r>
            <a:r>
              <a:rPr lang="en-US" sz="1600" dirty="0"/>
              <a:t> Extract Power Supply </a:t>
            </a:r>
            <a:r>
              <a:rPr lang="en-US" sz="1600" dirty="0" smtClean="0"/>
              <a:t>2 </a:t>
            </a:r>
            <a:r>
              <a:rPr lang="en-US" sz="1600" dirty="0"/>
              <a:t>from ETX-2-100G system and  check that relevant Front Panel LED will be switched to OFF </a:t>
            </a:r>
            <a:r>
              <a:rPr lang="en-US" sz="1600" dirty="0" smtClean="0"/>
              <a:t>state</a:t>
            </a:r>
          </a:p>
          <a:p>
            <a:pPr lvl="1"/>
            <a:r>
              <a:rPr lang="en-US" sz="1600" dirty="0" smtClean="0"/>
              <a:t>8. </a:t>
            </a:r>
            <a:r>
              <a:rPr lang="en-US" sz="1600" dirty="0"/>
              <a:t>Reinsert Power Supply </a:t>
            </a:r>
            <a:r>
              <a:rPr lang="en-US" sz="1600" dirty="0" smtClean="0"/>
              <a:t>2 </a:t>
            </a:r>
            <a:r>
              <a:rPr lang="en-US" sz="1600" dirty="0"/>
              <a:t>to ETX-2-100G system . Check that relevant LED will again switch to RED and after switching input</a:t>
            </a:r>
          </a:p>
          <a:p>
            <a:pPr lvl="1"/>
            <a:r>
              <a:rPr lang="en-US" sz="1600" dirty="0"/>
              <a:t>       power to ON this LED should be switched to </a:t>
            </a:r>
            <a:r>
              <a:rPr lang="en-US" sz="1600" dirty="0" smtClean="0"/>
              <a:t>GREEN normal  </a:t>
            </a:r>
            <a:r>
              <a:rPr lang="en-US" sz="1600" dirty="0"/>
              <a:t>state.</a:t>
            </a:r>
          </a:p>
          <a:p>
            <a:pPr lvl="1"/>
            <a:r>
              <a:rPr lang="en-US" sz="1600" dirty="0" smtClean="0"/>
              <a:t>9.Stop traffic generator : Apply command from MEA CLI level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600" b="1" dirty="0" smtClean="0"/>
              <a:t>Mea </a:t>
            </a:r>
            <a:r>
              <a:rPr lang="en-US" sz="1600" b="1" dirty="0"/>
              <a:t>test port  </a:t>
            </a:r>
            <a:r>
              <a:rPr lang="en-US" sz="1600" b="1" dirty="0" smtClean="0"/>
              <a:t>stop</a:t>
            </a:r>
          </a:p>
          <a:p>
            <a:pPr lvl="1"/>
            <a:r>
              <a:rPr lang="en-US" sz="1600" dirty="0" smtClean="0"/>
              <a:t>10. Verify that no any traffic corruption occurred during Power Supply Units insertion/Extraction procedure by applying command from</a:t>
            </a:r>
          </a:p>
          <a:p>
            <a:pPr lvl="1"/>
            <a:r>
              <a:rPr lang="en-US" sz="1600" dirty="0" smtClean="0"/>
              <a:t>MEA CLI level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b="1" dirty="0" smtClean="0"/>
              <a:t>Mea test port show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Refer to snapshot below for  result field description. Transmitted and received packets quantity should be same.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sz="1600" b="1" dirty="0" smtClean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337563" y="5387489"/>
            <a:ext cx="10035034" cy="1487895"/>
            <a:chOff x="1405198" y="5124220"/>
            <a:chExt cx="10035034" cy="1487895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960534" y="5124220"/>
              <a:ext cx="2497184" cy="5788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928430" y="5497517"/>
              <a:ext cx="2600486" cy="3467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489822" y="5365325"/>
              <a:ext cx="2483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10G IF received packet number</a:t>
              </a:r>
              <a:endParaRPr lang="en-US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5928429" y="5950448"/>
              <a:ext cx="2793480" cy="1324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295460" y="5662958"/>
              <a:ext cx="3144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100G IF Transmitted by traffic generator</a:t>
              </a:r>
            </a:p>
            <a:p>
              <a:r>
                <a:rPr lang="en-US" sz="1400" b="1" dirty="0" smtClean="0"/>
                <a:t> packet number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5960533" y="6304338"/>
              <a:ext cx="2939323" cy="361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238966" y="6304338"/>
              <a:ext cx="2574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100G IF received packet number</a:t>
              </a:r>
              <a:endParaRPr lang="en-US" sz="1400" b="1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5198" y="5175159"/>
              <a:ext cx="4467232" cy="1198208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8390083" y="5221830"/>
            <a:ext cx="3053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10G IF Transmitted by traffic generator</a:t>
            </a:r>
          </a:p>
          <a:p>
            <a:r>
              <a:rPr lang="en-US" sz="1400" b="1" dirty="0" smtClean="0"/>
              <a:t> packet number</a:t>
            </a:r>
          </a:p>
        </p:txBody>
      </p:sp>
    </p:spTree>
    <p:extLst>
      <p:ext uri="{BB962C8B-B14F-4D97-AF65-F5344CB8AC3E}">
        <p14:creationId xmlns:p14="http://schemas.microsoft.com/office/powerpoint/2010/main" val="71244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4384</TotalTime>
  <Words>1001</Words>
  <Application>Microsoft Office PowerPoint</Application>
  <PresentationFormat>Widescreen</PresentationFormat>
  <Paragraphs>162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Semyon Ezerski</dc:creator>
  <cp:lastModifiedBy>Semyon Ezerski</cp:lastModifiedBy>
  <cp:revision>99</cp:revision>
  <cp:lastPrinted>2018-10-09T13:06:46Z</cp:lastPrinted>
  <dcterms:created xsi:type="dcterms:W3CDTF">2018-09-02T07:49:43Z</dcterms:created>
  <dcterms:modified xsi:type="dcterms:W3CDTF">2018-11-21T16:21:14Z</dcterms:modified>
</cp:coreProperties>
</file>