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72" r:id="rId2"/>
    <p:sldMasterId id="2147483833" r:id="rId3"/>
  </p:sldMasterIdLst>
  <p:notesMasterIdLst>
    <p:notesMasterId r:id="rId26"/>
  </p:notesMasterIdLst>
  <p:handoutMasterIdLst>
    <p:handoutMasterId r:id="rId27"/>
  </p:handoutMasterIdLst>
  <p:sldIdLst>
    <p:sldId id="1793" r:id="rId4"/>
    <p:sldId id="2093" r:id="rId5"/>
    <p:sldId id="2095" r:id="rId6"/>
    <p:sldId id="2042" r:id="rId7"/>
    <p:sldId id="2113" r:id="rId8"/>
    <p:sldId id="2115" r:id="rId9"/>
    <p:sldId id="2114" r:id="rId10"/>
    <p:sldId id="2122" r:id="rId11"/>
    <p:sldId id="2124" r:id="rId12"/>
    <p:sldId id="2119" r:id="rId13"/>
    <p:sldId id="2123" r:id="rId14"/>
    <p:sldId id="2125" r:id="rId15"/>
    <p:sldId id="2127" r:id="rId16"/>
    <p:sldId id="2128" r:id="rId17"/>
    <p:sldId id="2129" r:id="rId18"/>
    <p:sldId id="2116" r:id="rId19"/>
    <p:sldId id="2126" r:id="rId20"/>
    <p:sldId id="2106" r:id="rId21"/>
    <p:sldId id="2117" r:id="rId22"/>
    <p:sldId id="2130" r:id="rId23"/>
    <p:sldId id="2060" r:id="rId24"/>
    <p:sldId id="2108" r:id="rId25"/>
  </p:sldIdLst>
  <p:sldSz cx="18288000" cy="13716000"/>
  <p:notesSz cx="6858000" cy="9144000"/>
  <p:defaultTextStyle>
    <a:defPPr>
      <a:defRPr lang="th-TH"/>
    </a:defPPr>
    <a:lvl1pPr marL="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08660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2173204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325980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4346406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5433009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6519610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7606211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8692815" algn="l" defTabSz="217320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5C4"/>
    <a:srgbClr val="0989B1"/>
    <a:srgbClr val="FFC000"/>
    <a:srgbClr val="029676"/>
    <a:srgbClr val="ABA9A2"/>
    <a:srgbClr val="549E39"/>
    <a:srgbClr val="E3DED1"/>
    <a:srgbClr val="C00000"/>
    <a:srgbClr val="FF33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ลักษณะสีปานกลาง 1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5618" autoAdjust="0"/>
  </p:normalViewPr>
  <p:slideViewPr>
    <p:cSldViewPr>
      <p:cViewPr varScale="1">
        <p:scale>
          <a:sx n="48" d="100"/>
          <a:sy n="48" d="100"/>
        </p:scale>
        <p:origin x="393" y="21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6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FE2F-AE6E-4FD8-BECB-DC8C512CD42F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AE7EA-B5BD-4D93-8E46-73D2BC611ACE}" type="slidenum">
              <a:rPr lang="th-TH" smtClean="0"/>
              <a:t>‹#›</a:t>
            </a:fld>
            <a:endParaRPr lang="th-TH"/>
          </a:p>
        </p:txBody>
      </p:sp>
      <p:sp>
        <p:nvSpPr>
          <p:cNvPr id="6" name="ตัวแทนหัวกระดาษ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20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E8A8-1621-45EB-AF69-A1465D0E4D1A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D501-6BB7-45B6-B183-6435F0E381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41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83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764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23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323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486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4687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77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968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62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53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689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60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572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453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335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06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7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6909622" y="0"/>
            <a:ext cx="11406626" cy="13716000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1065865" y="-152400"/>
            <a:ext cx="11355700" cy="13953066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3475" h="13953066">
                <a:moveTo>
                  <a:pt x="0" y="33866"/>
                </a:moveTo>
                <a:lnTo>
                  <a:pt x="7721071" y="6536266"/>
                </a:lnTo>
                <a:lnTo>
                  <a:pt x="15103475" y="0"/>
                </a:lnTo>
                <a:lnTo>
                  <a:pt x="7328430" y="13953066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92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43434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-18727" y="8305800"/>
            <a:ext cx="18288000" cy="541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40314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22679" y="3353354"/>
            <a:ext cx="11755713" cy="7543247"/>
          </a:xfrm>
          <a:custGeom>
            <a:avLst/>
            <a:gdLst>
              <a:gd name="connsiteX0" fmla="*/ 0 w 11176000"/>
              <a:gd name="connsiteY0" fmla="*/ 0 h 6426200"/>
              <a:gd name="connsiteX1" fmla="*/ 11176000 w 11176000"/>
              <a:gd name="connsiteY1" fmla="*/ 0 h 6426200"/>
              <a:gd name="connsiteX2" fmla="*/ 11176000 w 11176000"/>
              <a:gd name="connsiteY2" fmla="*/ 6426200 h 6426200"/>
              <a:gd name="connsiteX3" fmla="*/ 0 w 11176000"/>
              <a:gd name="connsiteY3" fmla="*/ 6426200 h 6426200"/>
              <a:gd name="connsiteX4" fmla="*/ 0 w 11176000"/>
              <a:gd name="connsiteY4" fmla="*/ 0 h 6426200"/>
              <a:gd name="connsiteX0" fmla="*/ 0 w 13320111"/>
              <a:gd name="connsiteY0" fmla="*/ 0 h 6426200"/>
              <a:gd name="connsiteX1" fmla="*/ 13320111 w 13320111"/>
              <a:gd name="connsiteY1" fmla="*/ 0 h 6426200"/>
              <a:gd name="connsiteX2" fmla="*/ 11176000 w 13320111"/>
              <a:gd name="connsiteY2" fmla="*/ 6426200 h 6426200"/>
              <a:gd name="connsiteX3" fmla="*/ 0 w 13320111"/>
              <a:gd name="connsiteY3" fmla="*/ 6426200 h 6426200"/>
              <a:gd name="connsiteX4" fmla="*/ 0 w 13320111"/>
              <a:gd name="connsiteY4" fmla="*/ 0 h 642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0111" h="6426200">
                <a:moveTo>
                  <a:pt x="0" y="0"/>
                </a:moveTo>
                <a:lnTo>
                  <a:pt x="13320111" y="0"/>
                </a:lnTo>
                <a:lnTo>
                  <a:pt x="11176000" y="6426200"/>
                </a:lnTo>
                <a:lnTo>
                  <a:pt x="0" y="64262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78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123157" y="2057401"/>
            <a:ext cx="8176378" cy="9364815"/>
          </a:xfrm>
          <a:custGeom>
            <a:avLst/>
            <a:gdLst>
              <a:gd name="connsiteX0" fmla="*/ 0 w 8005541"/>
              <a:gd name="connsiteY0" fmla="*/ 0 h 9364815"/>
              <a:gd name="connsiteX1" fmla="*/ 8005541 w 8005541"/>
              <a:gd name="connsiteY1" fmla="*/ 0 h 9364815"/>
              <a:gd name="connsiteX2" fmla="*/ 8005541 w 8005541"/>
              <a:gd name="connsiteY2" fmla="*/ 9364815 h 9364815"/>
              <a:gd name="connsiteX3" fmla="*/ 0 w 8005541"/>
              <a:gd name="connsiteY3" fmla="*/ 9364815 h 9364815"/>
              <a:gd name="connsiteX4" fmla="*/ 0 w 8005541"/>
              <a:gd name="connsiteY4" fmla="*/ 0 h 9364815"/>
              <a:gd name="connsiteX0" fmla="*/ 0 w 10874866"/>
              <a:gd name="connsiteY0" fmla="*/ 0 h 9364815"/>
              <a:gd name="connsiteX1" fmla="*/ 10874866 w 10874866"/>
              <a:gd name="connsiteY1" fmla="*/ 31531 h 9364815"/>
              <a:gd name="connsiteX2" fmla="*/ 8005541 w 10874866"/>
              <a:gd name="connsiteY2" fmla="*/ 9364815 h 9364815"/>
              <a:gd name="connsiteX3" fmla="*/ 0 w 10874866"/>
              <a:gd name="connsiteY3" fmla="*/ 9364815 h 9364815"/>
              <a:gd name="connsiteX4" fmla="*/ 0 w 10874866"/>
              <a:gd name="connsiteY4" fmla="*/ 0 h 93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4866" h="9364815">
                <a:moveTo>
                  <a:pt x="0" y="0"/>
                </a:moveTo>
                <a:lnTo>
                  <a:pt x="10874866" y="31531"/>
                </a:lnTo>
                <a:lnTo>
                  <a:pt x="8005541" y="9364815"/>
                </a:lnTo>
                <a:lnTo>
                  <a:pt x="0" y="9364815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144826" y="6553201"/>
            <a:ext cx="7327305" cy="5967522"/>
          </a:xfrm>
          <a:custGeom>
            <a:avLst/>
            <a:gdLst>
              <a:gd name="connsiteX0" fmla="*/ 0 w 5047446"/>
              <a:gd name="connsiteY0" fmla="*/ 0 h 5904460"/>
              <a:gd name="connsiteX1" fmla="*/ 5047446 w 5047446"/>
              <a:gd name="connsiteY1" fmla="*/ 0 h 5904460"/>
              <a:gd name="connsiteX2" fmla="*/ 5047446 w 5047446"/>
              <a:gd name="connsiteY2" fmla="*/ 5904460 h 5904460"/>
              <a:gd name="connsiteX3" fmla="*/ 0 w 5047446"/>
              <a:gd name="connsiteY3" fmla="*/ 5904460 h 5904460"/>
              <a:gd name="connsiteX4" fmla="*/ 0 w 5047446"/>
              <a:gd name="connsiteY4" fmla="*/ 0 h 5904460"/>
              <a:gd name="connsiteX0" fmla="*/ 0 w 7916770"/>
              <a:gd name="connsiteY0" fmla="*/ 0 h 5935991"/>
              <a:gd name="connsiteX1" fmla="*/ 5047446 w 7916770"/>
              <a:gd name="connsiteY1" fmla="*/ 0 h 5935991"/>
              <a:gd name="connsiteX2" fmla="*/ 7916770 w 7916770"/>
              <a:gd name="connsiteY2" fmla="*/ 5935991 h 5935991"/>
              <a:gd name="connsiteX3" fmla="*/ 0 w 7916770"/>
              <a:gd name="connsiteY3" fmla="*/ 5904460 h 5935991"/>
              <a:gd name="connsiteX4" fmla="*/ 0 w 7916770"/>
              <a:gd name="connsiteY4" fmla="*/ 0 h 5935991"/>
              <a:gd name="connsiteX0" fmla="*/ 1891862 w 9808632"/>
              <a:gd name="connsiteY0" fmla="*/ 0 h 5935991"/>
              <a:gd name="connsiteX1" fmla="*/ 6939308 w 9808632"/>
              <a:gd name="connsiteY1" fmla="*/ 0 h 5935991"/>
              <a:gd name="connsiteX2" fmla="*/ 9808632 w 9808632"/>
              <a:gd name="connsiteY2" fmla="*/ 5935991 h 5935991"/>
              <a:gd name="connsiteX3" fmla="*/ 0 w 9808632"/>
              <a:gd name="connsiteY3" fmla="*/ 5935991 h 5935991"/>
              <a:gd name="connsiteX4" fmla="*/ 1891862 w 9808632"/>
              <a:gd name="connsiteY4" fmla="*/ 0 h 5935991"/>
              <a:gd name="connsiteX0" fmla="*/ 1828800 w 9745570"/>
              <a:gd name="connsiteY0" fmla="*/ 0 h 5967522"/>
              <a:gd name="connsiteX1" fmla="*/ 6876246 w 9745570"/>
              <a:gd name="connsiteY1" fmla="*/ 0 h 5967522"/>
              <a:gd name="connsiteX2" fmla="*/ 9745570 w 9745570"/>
              <a:gd name="connsiteY2" fmla="*/ 5935991 h 5967522"/>
              <a:gd name="connsiteX3" fmla="*/ 0 w 9745570"/>
              <a:gd name="connsiteY3" fmla="*/ 5967522 h 5967522"/>
              <a:gd name="connsiteX4" fmla="*/ 1828800 w 9745570"/>
              <a:gd name="connsiteY4" fmla="*/ 0 h 59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5570" h="5967522">
                <a:moveTo>
                  <a:pt x="1828800" y="0"/>
                </a:moveTo>
                <a:lnTo>
                  <a:pt x="6876246" y="0"/>
                </a:lnTo>
                <a:lnTo>
                  <a:pt x="9745570" y="5935991"/>
                </a:lnTo>
                <a:lnTo>
                  <a:pt x="0" y="5967522"/>
                </a:lnTo>
                <a:lnTo>
                  <a:pt x="1828800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362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123157" y="2057401"/>
            <a:ext cx="6019047" cy="93648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354237" y="6897140"/>
            <a:ext cx="3794973" cy="59044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64659" y="3058020"/>
            <a:ext cx="3794973" cy="59044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925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icture Placeholder 4">
            <a:extLst>
              <a:ext uri="{FF2B5EF4-FFF2-40B4-BE49-F238E27FC236}">
                <a16:creationId xmlns:a16="http://schemas.microsoft.com/office/drawing/2014/main" id="{77B906C2-F351-4E42-8C88-E123F65C7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541" y="1537012"/>
            <a:ext cx="4218245" cy="8459747"/>
          </a:xfrm>
          <a:prstGeom prst="rect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  <p:sp>
        <p:nvSpPr>
          <p:cNvPr id="233" name="Picture Placeholder 4">
            <a:extLst>
              <a:ext uri="{FF2B5EF4-FFF2-40B4-BE49-F238E27FC236}">
                <a16:creationId xmlns:a16="http://schemas.microsoft.com/office/drawing/2014/main" id="{01277A44-0C1C-41ED-BE07-A0EE340BF1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28372" y="5798480"/>
            <a:ext cx="3271884" cy="4122079"/>
          </a:xfrm>
          <a:prstGeom prst="rect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  <p:sp>
        <p:nvSpPr>
          <p:cNvPr id="234" name="Picture Placeholder 4">
            <a:extLst>
              <a:ext uri="{FF2B5EF4-FFF2-40B4-BE49-F238E27FC236}">
                <a16:creationId xmlns:a16="http://schemas.microsoft.com/office/drawing/2014/main" id="{4BC6CDCF-2C9F-46A7-BBC6-09637014ED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3369" y="5798480"/>
            <a:ext cx="6347390" cy="4122079"/>
          </a:xfrm>
          <a:prstGeom prst="rect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  <p:sp>
        <p:nvSpPr>
          <p:cNvPr id="235" name="Picture Placeholder 4">
            <a:extLst>
              <a:ext uri="{FF2B5EF4-FFF2-40B4-BE49-F238E27FC236}">
                <a16:creationId xmlns:a16="http://schemas.microsoft.com/office/drawing/2014/main" id="{66031416-9B78-47A9-A2DD-F8A416213A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03369" y="1524001"/>
            <a:ext cx="3271884" cy="4122079"/>
          </a:xfrm>
          <a:prstGeom prst="rect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en-US" noProof="0" dirty="0"/>
          </a:p>
        </p:txBody>
      </p:sp>
      <p:sp>
        <p:nvSpPr>
          <p:cNvPr id="236" name="Picture Placeholder 4">
            <a:extLst>
              <a:ext uri="{FF2B5EF4-FFF2-40B4-BE49-F238E27FC236}">
                <a16:creationId xmlns:a16="http://schemas.microsoft.com/office/drawing/2014/main" id="{748E0011-35A9-403D-8AE5-040F9AD269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2866" y="1531279"/>
            <a:ext cx="6347390" cy="4122079"/>
          </a:xfrm>
          <a:prstGeom prst="rect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99866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243910" y="9691959"/>
            <a:ext cx="3621955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05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9691959"/>
            <a:ext cx="3621955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06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21955" y="9691959"/>
            <a:ext cx="3621955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0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0" y="1"/>
            <a:ext cx="10865865" cy="969195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9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685666" y="2909492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097130" y="2909492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2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95032" y="2694030"/>
            <a:ext cx="4691738" cy="8399640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0175" h="8399640">
                <a:moveTo>
                  <a:pt x="1292772" y="0"/>
                </a:moveTo>
                <a:lnTo>
                  <a:pt x="6240175" y="0"/>
                </a:lnTo>
                <a:lnTo>
                  <a:pt x="4726685" y="8399640"/>
                </a:lnTo>
                <a:lnTo>
                  <a:pt x="0" y="8399640"/>
                </a:lnTo>
                <a:lnTo>
                  <a:pt x="1292772" y="0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239038" y="1676401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36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11492961" y="10668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7539831" y="38100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4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1435669" y="68184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36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2"/>
          <p:cNvSpPr>
            <a:spLocks noGrp="1"/>
          </p:cNvSpPr>
          <p:nvPr>
            <p:ph type="pic" sz="quarter" idx="104" hasCustomPrompt="1"/>
          </p:nvPr>
        </p:nvSpPr>
        <p:spPr>
          <a:xfrm>
            <a:off x="550239" y="4876801"/>
            <a:ext cx="6149477" cy="6487635"/>
          </a:xfrm>
          <a:custGeom>
            <a:avLst/>
            <a:gdLst>
              <a:gd name="connsiteX0" fmla="*/ 284480 w 897237"/>
              <a:gd name="connsiteY0" fmla="*/ 126982 h 711692"/>
              <a:gd name="connsiteX1" fmla="*/ 183091 w 897237"/>
              <a:gd name="connsiteY1" fmla="*/ 189982 h 711692"/>
              <a:gd name="connsiteX2" fmla="*/ 150607 w 897237"/>
              <a:gd name="connsiteY2" fmla="*/ 356338 h 711692"/>
              <a:gd name="connsiteX3" fmla="*/ 183091 w 897237"/>
              <a:gd name="connsiteY3" fmla="*/ 522695 h 711692"/>
              <a:gd name="connsiteX4" fmla="*/ 284480 w 897237"/>
              <a:gd name="connsiteY4" fmla="*/ 585694 h 711692"/>
              <a:gd name="connsiteX5" fmla="*/ 385869 w 897237"/>
              <a:gd name="connsiteY5" fmla="*/ 522695 h 711692"/>
              <a:gd name="connsiteX6" fmla="*/ 418352 w 897237"/>
              <a:gd name="connsiteY6" fmla="*/ 356338 h 711692"/>
              <a:gd name="connsiteX7" fmla="*/ 385869 w 897237"/>
              <a:gd name="connsiteY7" fmla="*/ 189982 h 711692"/>
              <a:gd name="connsiteX8" fmla="*/ 284480 w 897237"/>
              <a:gd name="connsiteY8" fmla="*/ 126982 h 711692"/>
              <a:gd name="connsiteX9" fmla="*/ 618664 w 897237"/>
              <a:gd name="connsiteY9" fmla="*/ 11813 h 711692"/>
              <a:gd name="connsiteX10" fmla="*/ 897237 w 897237"/>
              <a:gd name="connsiteY10" fmla="*/ 11813 h 711692"/>
              <a:gd name="connsiteX11" fmla="*/ 897237 w 897237"/>
              <a:gd name="connsiteY11" fmla="*/ 699879 h 711692"/>
              <a:gd name="connsiteX12" fmla="*/ 749583 w 897237"/>
              <a:gd name="connsiteY12" fmla="*/ 699879 h 711692"/>
              <a:gd name="connsiteX13" fmla="*/ 749583 w 897237"/>
              <a:gd name="connsiteY13" fmla="*/ 142733 h 711692"/>
              <a:gd name="connsiteX14" fmla="*/ 618664 w 897237"/>
              <a:gd name="connsiteY14" fmla="*/ 142733 h 711692"/>
              <a:gd name="connsiteX15" fmla="*/ 284480 w 897237"/>
              <a:gd name="connsiteY15" fmla="*/ 0 h 711692"/>
              <a:gd name="connsiteX16" fmla="*/ 498085 w 897237"/>
              <a:gd name="connsiteY16" fmla="*/ 96959 h 711692"/>
              <a:gd name="connsiteX17" fmla="*/ 568959 w 897237"/>
              <a:gd name="connsiteY17" fmla="*/ 355846 h 711692"/>
              <a:gd name="connsiteX18" fmla="*/ 498085 w 897237"/>
              <a:gd name="connsiteY18" fmla="*/ 614733 h 711692"/>
              <a:gd name="connsiteX19" fmla="*/ 284480 w 897237"/>
              <a:gd name="connsiteY19" fmla="*/ 711692 h 711692"/>
              <a:gd name="connsiteX20" fmla="*/ 70874 w 897237"/>
              <a:gd name="connsiteY20" fmla="*/ 614733 h 711692"/>
              <a:gd name="connsiteX21" fmla="*/ 0 w 897237"/>
              <a:gd name="connsiteY21" fmla="*/ 355846 h 711692"/>
              <a:gd name="connsiteX22" fmla="*/ 70874 w 897237"/>
              <a:gd name="connsiteY22" fmla="*/ 96959 h 711692"/>
              <a:gd name="connsiteX23" fmla="*/ 284480 w 897237"/>
              <a:gd name="connsiteY23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7237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8664" y="11813"/>
                </a:moveTo>
                <a:lnTo>
                  <a:pt x="897237" y="11813"/>
                </a:lnTo>
                <a:lnTo>
                  <a:pt x="897237" y="699879"/>
                </a:lnTo>
                <a:lnTo>
                  <a:pt x="749583" y="699879"/>
                </a:lnTo>
                <a:lnTo>
                  <a:pt x="749583" y="142733"/>
                </a:lnTo>
                <a:lnTo>
                  <a:pt x="618664" y="14273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7148927" y="30750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36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249236" y="31512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Рисунок 23"/>
          <p:cNvSpPr>
            <a:spLocks noGrp="1"/>
          </p:cNvSpPr>
          <p:nvPr>
            <p:ph type="pic" sz="quarter" idx="105" hasCustomPrompt="1"/>
          </p:nvPr>
        </p:nvSpPr>
        <p:spPr>
          <a:xfrm>
            <a:off x="10150285" y="4903829"/>
            <a:ext cx="7415600" cy="6324600"/>
          </a:xfrm>
          <a:custGeom>
            <a:avLst/>
            <a:gdLst>
              <a:gd name="connsiteX0" fmla="*/ 284480 w 1109860"/>
              <a:gd name="connsiteY0" fmla="*/ 126982 h 711692"/>
              <a:gd name="connsiteX1" fmla="*/ 183091 w 1109860"/>
              <a:gd name="connsiteY1" fmla="*/ 189982 h 711692"/>
              <a:gd name="connsiteX2" fmla="*/ 150607 w 1109860"/>
              <a:gd name="connsiteY2" fmla="*/ 356338 h 711692"/>
              <a:gd name="connsiteX3" fmla="*/ 183091 w 1109860"/>
              <a:gd name="connsiteY3" fmla="*/ 522695 h 711692"/>
              <a:gd name="connsiteX4" fmla="*/ 284480 w 1109860"/>
              <a:gd name="connsiteY4" fmla="*/ 585694 h 711692"/>
              <a:gd name="connsiteX5" fmla="*/ 385869 w 1109860"/>
              <a:gd name="connsiteY5" fmla="*/ 522695 h 711692"/>
              <a:gd name="connsiteX6" fmla="*/ 418353 w 1109860"/>
              <a:gd name="connsiteY6" fmla="*/ 356338 h 711692"/>
              <a:gd name="connsiteX7" fmla="*/ 385869 w 1109860"/>
              <a:gd name="connsiteY7" fmla="*/ 189982 h 711692"/>
              <a:gd name="connsiteX8" fmla="*/ 284480 w 1109860"/>
              <a:gd name="connsiteY8" fmla="*/ 126982 h 711692"/>
              <a:gd name="connsiteX9" fmla="*/ 865246 w 1109860"/>
              <a:gd name="connsiteY9" fmla="*/ 3938 h 711692"/>
              <a:gd name="connsiteX10" fmla="*/ 1021760 w 1109860"/>
              <a:gd name="connsiteY10" fmla="*/ 60539 h 711692"/>
              <a:gd name="connsiteX11" fmla="*/ 1089188 w 1109860"/>
              <a:gd name="connsiteY11" fmla="*/ 214591 h 711692"/>
              <a:gd name="connsiteX12" fmla="*/ 1062119 w 1109860"/>
              <a:gd name="connsiteY12" fmla="*/ 316472 h 711692"/>
              <a:gd name="connsiteX13" fmla="*/ 962206 w 1109860"/>
              <a:gd name="connsiteY13" fmla="*/ 440994 h 711692"/>
              <a:gd name="connsiteX14" fmla="*/ 838177 w 1109860"/>
              <a:gd name="connsiteY14" fmla="*/ 569945 h 711692"/>
              <a:gd name="connsiteX15" fmla="*/ 1109860 w 1109860"/>
              <a:gd name="connsiteY15" fmla="*/ 569945 h 711692"/>
              <a:gd name="connsiteX16" fmla="*/ 1109860 w 1109860"/>
              <a:gd name="connsiteY16" fmla="*/ 707755 h 711692"/>
              <a:gd name="connsiteX17" fmla="*/ 624570 w 1109860"/>
              <a:gd name="connsiteY17" fmla="*/ 707755 h 711692"/>
              <a:gd name="connsiteX18" fmla="*/ 624570 w 1109860"/>
              <a:gd name="connsiteY18" fmla="*/ 593569 h 711692"/>
              <a:gd name="connsiteX19" fmla="*/ 826364 w 1109860"/>
              <a:gd name="connsiteY19" fmla="*/ 386854 h 711692"/>
              <a:gd name="connsiteX20" fmla="*/ 913480 w 1109860"/>
              <a:gd name="connsiteY20" fmla="*/ 287926 h 711692"/>
              <a:gd name="connsiteX21" fmla="*/ 939566 w 1109860"/>
              <a:gd name="connsiteY21" fmla="*/ 216560 h 711692"/>
              <a:gd name="connsiteX22" fmla="*/ 916925 w 1109860"/>
              <a:gd name="connsiteY22" fmla="*/ 158975 h 711692"/>
              <a:gd name="connsiteX23" fmla="*/ 858848 w 1109860"/>
              <a:gd name="connsiteY23" fmla="*/ 135842 h 711692"/>
              <a:gd name="connsiteX24" fmla="*/ 735803 w 1109860"/>
              <a:gd name="connsiteY24" fmla="*/ 228372 h 711692"/>
              <a:gd name="connsiteX25" fmla="*/ 612758 w 1109860"/>
              <a:gd name="connsiteY25" fmla="*/ 155530 h 711692"/>
              <a:gd name="connsiteX26" fmla="*/ 718577 w 1109860"/>
              <a:gd name="connsiteY26" fmla="*/ 42328 h 711692"/>
              <a:gd name="connsiteX27" fmla="*/ 865246 w 1109860"/>
              <a:gd name="connsiteY27" fmla="*/ 3938 h 711692"/>
              <a:gd name="connsiteX28" fmla="*/ 284480 w 1109860"/>
              <a:gd name="connsiteY28" fmla="*/ 0 h 711692"/>
              <a:gd name="connsiteX29" fmla="*/ 498085 w 1109860"/>
              <a:gd name="connsiteY29" fmla="*/ 96959 h 711692"/>
              <a:gd name="connsiteX30" fmla="*/ 568959 w 1109860"/>
              <a:gd name="connsiteY30" fmla="*/ 355846 h 711692"/>
              <a:gd name="connsiteX31" fmla="*/ 498085 w 1109860"/>
              <a:gd name="connsiteY31" fmla="*/ 614733 h 711692"/>
              <a:gd name="connsiteX32" fmla="*/ 284480 w 1109860"/>
              <a:gd name="connsiteY32" fmla="*/ 711692 h 711692"/>
              <a:gd name="connsiteX33" fmla="*/ 70874 w 1109860"/>
              <a:gd name="connsiteY33" fmla="*/ 614733 h 711692"/>
              <a:gd name="connsiteX34" fmla="*/ 0 w 1109860"/>
              <a:gd name="connsiteY34" fmla="*/ 355846 h 711692"/>
              <a:gd name="connsiteX35" fmla="*/ 70874 w 1109860"/>
              <a:gd name="connsiteY35" fmla="*/ 96959 h 711692"/>
              <a:gd name="connsiteX36" fmla="*/ 284480 w 1109860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986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65246" y="3938"/>
                </a:moveTo>
                <a:cubicBezTo>
                  <a:pt x="924636" y="3938"/>
                  <a:pt x="976808" y="22805"/>
                  <a:pt x="1021760" y="60539"/>
                </a:cubicBezTo>
                <a:cubicBezTo>
                  <a:pt x="1066712" y="98273"/>
                  <a:pt x="1089188" y="149624"/>
                  <a:pt x="1089188" y="214591"/>
                </a:cubicBezTo>
                <a:cubicBezTo>
                  <a:pt x="1089188" y="250028"/>
                  <a:pt x="1080165" y="283988"/>
                  <a:pt x="1062119" y="316472"/>
                </a:cubicBezTo>
                <a:cubicBezTo>
                  <a:pt x="1044072" y="348956"/>
                  <a:pt x="1010768" y="390464"/>
                  <a:pt x="962206" y="440994"/>
                </a:cubicBezTo>
                <a:lnTo>
                  <a:pt x="838177" y="569945"/>
                </a:lnTo>
                <a:lnTo>
                  <a:pt x="1109860" y="569945"/>
                </a:lnTo>
                <a:lnTo>
                  <a:pt x="1109860" y="707755"/>
                </a:lnTo>
                <a:lnTo>
                  <a:pt x="624570" y="707755"/>
                </a:lnTo>
                <a:lnTo>
                  <a:pt x="624570" y="593569"/>
                </a:lnTo>
                <a:lnTo>
                  <a:pt x="826364" y="386854"/>
                </a:lnTo>
                <a:cubicBezTo>
                  <a:pt x="867051" y="345511"/>
                  <a:pt x="896090" y="312535"/>
                  <a:pt x="913480" y="287926"/>
                </a:cubicBezTo>
                <a:cubicBezTo>
                  <a:pt x="930870" y="263317"/>
                  <a:pt x="939566" y="239528"/>
                  <a:pt x="939566" y="216560"/>
                </a:cubicBezTo>
                <a:cubicBezTo>
                  <a:pt x="939566" y="193592"/>
                  <a:pt x="932019" y="174396"/>
                  <a:pt x="916925" y="158975"/>
                </a:cubicBezTo>
                <a:cubicBezTo>
                  <a:pt x="901832" y="143553"/>
                  <a:pt x="882473" y="135842"/>
                  <a:pt x="858848" y="135842"/>
                </a:cubicBezTo>
                <a:cubicBezTo>
                  <a:pt x="815536" y="135842"/>
                  <a:pt x="774521" y="166686"/>
                  <a:pt x="735803" y="228372"/>
                </a:cubicBezTo>
                <a:lnTo>
                  <a:pt x="612758" y="155530"/>
                </a:lnTo>
                <a:cubicBezTo>
                  <a:pt x="644914" y="105656"/>
                  <a:pt x="680187" y="67922"/>
                  <a:pt x="718577" y="42328"/>
                </a:cubicBezTo>
                <a:cubicBezTo>
                  <a:pt x="756967" y="16735"/>
                  <a:pt x="805857" y="3938"/>
                  <a:pt x="865246" y="3938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49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4343400"/>
          </a:xfrm>
          <a:custGeom>
            <a:avLst/>
            <a:gdLst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0 w 24323675"/>
              <a:gd name="connsiteY3" fmla="*/ 4343400 h 4343400"/>
              <a:gd name="connsiteX4" fmla="*/ 0 w 24323675"/>
              <a:gd name="connsiteY4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391697 w 24323675"/>
              <a:gd name="connsiteY3" fmla="*/ 4319752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170979 w 24323675"/>
              <a:gd name="connsiteY3" fmla="*/ 2806262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3675" h="4343400">
                <a:moveTo>
                  <a:pt x="0" y="0"/>
                </a:moveTo>
                <a:lnTo>
                  <a:pt x="24323675" y="0"/>
                </a:lnTo>
                <a:lnTo>
                  <a:pt x="24323675" y="4343400"/>
                </a:lnTo>
                <a:lnTo>
                  <a:pt x="12170979" y="2806262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-18727" y="8305800"/>
            <a:ext cx="18288000" cy="541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311721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4"/>
          <p:cNvSpPr>
            <a:spLocks noGrp="1"/>
          </p:cNvSpPr>
          <p:nvPr>
            <p:ph type="pic" sz="quarter" idx="106" hasCustomPrompt="1"/>
          </p:nvPr>
        </p:nvSpPr>
        <p:spPr>
          <a:xfrm>
            <a:off x="779406" y="4800600"/>
            <a:ext cx="7309854" cy="6477000"/>
          </a:xfrm>
          <a:custGeom>
            <a:avLst/>
            <a:gdLst>
              <a:gd name="connsiteX0" fmla="*/ 284480 w 1068292"/>
              <a:gd name="connsiteY0" fmla="*/ 126982 h 711692"/>
              <a:gd name="connsiteX1" fmla="*/ 183091 w 1068292"/>
              <a:gd name="connsiteY1" fmla="*/ 189982 h 711692"/>
              <a:gd name="connsiteX2" fmla="*/ 150607 w 1068292"/>
              <a:gd name="connsiteY2" fmla="*/ 356338 h 711692"/>
              <a:gd name="connsiteX3" fmla="*/ 183091 w 1068292"/>
              <a:gd name="connsiteY3" fmla="*/ 522695 h 711692"/>
              <a:gd name="connsiteX4" fmla="*/ 284480 w 1068292"/>
              <a:gd name="connsiteY4" fmla="*/ 585694 h 711692"/>
              <a:gd name="connsiteX5" fmla="*/ 385869 w 1068292"/>
              <a:gd name="connsiteY5" fmla="*/ 522695 h 711692"/>
              <a:gd name="connsiteX6" fmla="*/ 418353 w 1068292"/>
              <a:gd name="connsiteY6" fmla="*/ 356338 h 711692"/>
              <a:gd name="connsiteX7" fmla="*/ 385869 w 1068292"/>
              <a:gd name="connsiteY7" fmla="*/ 189982 h 711692"/>
              <a:gd name="connsiteX8" fmla="*/ 284480 w 1068292"/>
              <a:gd name="connsiteY8" fmla="*/ 126982 h 711692"/>
              <a:gd name="connsiteX9" fmla="*/ 614503 w 1068292"/>
              <a:gd name="connsiteY9" fmla="*/ 7875 h 711692"/>
              <a:gd name="connsiteX10" fmla="*/ 1035808 w 1068292"/>
              <a:gd name="connsiteY10" fmla="*/ 7875 h 711692"/>
              <a:gd name="connsiteX11" fmla="*/ 1035808 w 1068292"/>
              <a:gd name="connsiteY11" fmla="*/ 114186 h 711692"/>
              <a:gd name="connsiteX12" fmla="*/ 895045 w 1068292"/>
              <a:gd name="connsiteY12" fmla="*/ 274636 h 711692"/>
              <a:gd name="connsiteX13" fmla="*/ 1023011 w 1068292"/>
              <a:gd name="connsiteY13" fmla="*/ 344034 h 711692"/>
              <a:gd name="connsiteX14" fmla="*/ 1068292 w 1068292"/>
              <a:gd name="connsiteY14" fmla="*/ 472493 h 711692"/>
              <a:gd name="connsiteX15" fmla="*/ 994957 w 1068292"/>
              <a:gd name="connsiteY15" fmla="*/ 642295 h 711692"/>
              <a:gd name="connsiteX16" fmla="*/ 807437 w 1068292"/>
              <a:gd name="connsiteY16" fmla="*/ 703817 h 711692"/>
              <a:gd name="connsiteX17" fmla="*/ 576113 w 1068292"/>
              <a:gd name="connsiteY17" fmla="*/ 623099 h 711692"/>
              <a:gd name="connsiteX18" fmla="*/ 639112 w 1068292"/>
              <a:gd name="connsiteY18" fmla="*/ 501039 h 711692"/>
              <a:gd name="connsiteX19" fmla="*/ 813344 w 1068292"/>
              <a:gd name="connsiteY19" fmla="*/ 569944 h 711692"/>
              <a:gd name="connsiteX20" fmla="*/ 889631 w 1068292"/>
              <a:gd name="connsiteY20" fmla="*/ 547304 h 711692"/>
              <a:gd name="connsiteX21" fmla="*/ 919654 w 1068292"/>
              <a:gd name="connsiteY21" fmla="*/ 481844 h 711692"/>
              <a:gd name="connsiteX22" fmla="*/ 885202 w 1068292"/>
              <a:gd name="connsiteY22" fmla="*/ 413923 h 711692"/>
              <a:gd name="connsiteX23" fmla="*/ 789719 w 1068292"/>
              <a:gd name="connsiteY23" fmla="*/ 388822 h 711692"/>
              <a:gd name="connsiteX24" fmla="*/ 698174 w 1068292"/>
              <a:gd name="connsiteY24" fmla="*/ 407525 h 711692"/>
              <a:gd name="connsiteX25" fmla="*/ 698174 w 1068292"/>
              <a:gd name="connsiteY25" fmla="*/ 294323 h 711692"/>
              <a:gd name="connsiteX26" fmla="*/ 830077 w 1068292"/>
              <a:gd name="connsiteY26" fmla="*/ 138795 h 711692"/>
              <a:gd name="connsiteX27" fmla="*/ 614503 w 1068292"/>
              <a:gd name="connsiteY27" fmla="*/ 138795 h 711692"/>
              <a:gd name="connsiteX28" fmla="*/ 284480 w 1068292"/>
              <a:gd name="connsiteY28" fmla="*/ 0 h 711692"/>
              <a:gd name="connsiteX29" fmla="*/ 498086 w 1068292"/>
              <a:gd name="connsiteY29" fmla="*/ 96959 h 711692"/>
              <a:gd name="connsiteX30" fmla="*/ 568959 w 1068292"/>
              <a:gd name="connsiteY30" fmla="*/ 355846 h 711692"/>
              <a:gd name="connsiteX31" fmla="*/ 498086 w 1068292"/>
              <a:gd name="connsiteY31" fmla="*/ 614733 h 711692"/>
              <a:gd name="connsiteX32" fmla="*/ 284480 w 1068292"/>
              <a:gd name="connsiteY32" fmla="*/ 711692 h 711692"/>
              <a:gd name="connsiteX33" fmla="*/ 70874 w 1068292"/>
              <a:gd name="connsiteY33" fmla="*/ 614733 h 711692"/>
              <a:gd name="connsiteX34" fmla="*/ 0 w 1068292"/>
              <a:gd name="connsiteY34" fmla="*/ 355846 h 711692"/>
              <a:gd name="connsiteX35" fmla="*/ 70874 w 1068292"/>
              <a:gd name="connsiteY35" fmla="*/ 96959 h 711692"/>
              <a:gd name="connsiteX36" fmla="*/ 284480 w 1068292"/>
              <a:gd name="connsiteY3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68292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14503" y="7875"/>
                </a:moveTo>
                <a:lnTo>
                  <a:pt x="1035808" y="7875"/>
                </a:lnTo>
                <a:lnTo>
                  <a:pt x="1035808" y="114186"/>
                </a:lnTo>
                <a:lnTo>
                  <a:pt x="895045" y="274636"/>
                </a:lnTo>
                <a:cubicBezTo>
                  <a:pt x="950169" y="283824"/>
                  <a:pt x="992825" y="306956"/>
                  <a:pt x="1023011" y="344034"/>
                </a:cubicBezTo>
                <a:cubicBezTo>
                  <a:pt x="1053198" y="381111"/>
                  <a:pt x="1068292" y="423931"/>
                  <a:pt x="1068292" y="472493"/>
                </a:cubicBezTo>
                <a:cubicBezTo>
                  <a:pt x="1068292" y="544679"/>
                  <a:pt x="1043847" y="601280"/>
                  <a:pt x="994957" y="642295"/>
                </a:cubicBezTo>
                <a:cubicBezTo>
                  <a:pt x="946068" y="683309"/>
                  <a:pt x="883561" y="703817"/>
                  <a:pt x="807437" y="703817"/>
                </a:cubicBezTo>
                <a:cubicBezTo>
                  <a:pt x="731314" y="703817"/>
                  <a:pt x="654206" y="676911"/>
                  <a:pt x="576113" y="623099"/>
                </a:cubicBezTo>
                <a:lnTo>
                  <a:pt x="639112" y="501039"/>
                </a:lnTo>
                <a:cubicBezTo>
                  <a:pt x="704080" y="546976"/>
                  <a:pt x="762157" y="569944"/>
                  <a:pt x="813344" y="569944"/>
                </a:cubicBezTo>
                <a:cubicBezTo>
                  <a:pt x="844187" y="569944"/>
                  <a:pt x="869616" y="562398"/>
                  <a:pt x="889631" y="547304"/>
                </a:cubicBezTo>
                <a:cubicBezTo>
                  <a:pt x="909647" y="532211"/>
                  <a:pt x="919654" y="510391"/>
                  <a:pt x="919654" y="481844"/>
                </a:cubicBezTo>
                <a:cubicBezTo>
                  <a:pt x="919654" y="453298"/>
                  <a:pt x="908170" y="430657"/>
                  <a:pt x="885202" y="413923"/>
                </a:cubicBezTo>
                <a:cubicBezTo>
                  <a:pt x="862233" y="397189"/>
                  <a:pt x="830406" y="388822"/>
                  <a:pt x="789719" y="388822"/>
                </a:cubicBezTo>
                <a:cubicBezTo>
                  <a:pt x="768063" y="388822"/>
                  <a:pt x="737548" y="395056"/>
                  <a:pt x="698174" y="407525"/>
                </a:cubicBezTo>
                <a:lnTo>
                  <a:pt x="698174" y="294323"/>
                </a:lnTo>
                <a:lnTo>
                  <a:pt x="830077" y="138795"/>
                </a:lnTo>
                <a:lnTo>
                  <a:pt x="614503" y="138795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7989042" y="31512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8280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5"/>
          <p:cNvSpPr>
            <a:spLocks noGrp="1"/>
          </p:cNvSpPr>
          <p:nvPr>
            <p:ph type="pic" sz="quarter" idx="107" hasCustomPrompt="1"/>
          </p:nvPr>
        </p:nvSpPr>
        <p:spPr>
          <a:xfrm>
            <a:off x="10100571" y="4981717"/>
            <a:ext cx="7637189" cy="6322912"/>
          </a:xfrm>
          <a:custGeom>
            <a:avLst/>
            <a:gdLst>
              <a:gd name="connsiteX0" fmla="*/ 284480 w 1143329"/>
              <a:gd name="connsiteY0" fmla="*/ 126982 h 711692"/>
              <a:gd name="connsiteX1" fmla="*/ 183091 w 1143329"/>
              <a:gd name="connsiteY1" fmla="*/ 189982 h 711692"/>
              <a:gd name="connsiteX2" fmla="*/ 150607 w 1143329"/>
              <a:gd name="connsiteY2" fmla="*/ 356338 h 711692"/>
              <a:gd name="connsiteX3" fmla="*/ 183091 w 1143329"/>
              <a:gd name="connsiteY3" fmla="*/ 522695 h 711692"/>
              <a:gd name="connsiteX4" fmla="*/ 284480 w 1143329"/>
              <a:gd name="connsiteY4" fmla="*/ 585694 h 711692"/>
              <a:gd name="connsiteX5" fmla="*/ 385869 w 1143329"/>
              <a:gd name="connsiteY5" fmla="*/ 522695 h 711692"/>
              <a:gd name="connsiteX6" fmla="*/ 418353 w 1143329"/>
              <a:gd name="connsiteY6" fmla="*/ 356338 h 711692"/>
              <a:gd name="connsiteX7" fmla="*/ 385869 w 1143329"/>
              <a:gd name="connsiteY7" fmla="*/ 189982 h 711692"/>
              <a:gd name="connsiteX8" fmla="*/ 284480 w 1143329"/>
              <a:gd name="connsiteY8" fmla="*/ 126982 h 711692"/>
              <a:gd name="connsiteX9" fmla="*/ 886412 w 1143329"/>
              <a:gd name="connsiteY9" fmla="*/ 11812 h 711692"/>
              <a:gd name="connsiteX10" fmla="*/ 1053752 w 1143329"/>
              <a:gd name="connsiteY10" fmla="*/ 11812 h 711692"/>
              <a:gd name="connsiteX11" fmla="*/ 820460 w 1143329"/>
              <a:gd name="connsiteY11" fmla="*/ 402603 h 711692"/>
              <a:gd name="connsiteX12" fmla="*/ 917911 w 1143329"/>
              <a:gd name="connsiteY12" fmla="*/ 402603 h 711692"/>
              <a:gd name="connsiteX13" fmla="*/ 917911 w 1143329"/>
              <a:gd name="connsiteY13" fmla="*/ 282511 h 711692"/>
              <a:gd name="connsiteX14" fmla="*/ 1065565 w 1143329"/>
              <a:gd name="connsiteY14" fmla="*/ 282511 h 711692"/>
              <a:gd name="connsiteX15" fmla="*/ 1065565 w 1143329"/>
              <a:gd name="connsiteY15" fmla="*/ 402603 h 711692"/>
              <a:gd name="connsiteX16" fmla="*/ 1143329 w 1143329"/>
              <a:gd name="connsiteY16" fmla="*/ 402603 h 711692"/>
              <a:gd name="connsiteX17" fmla="*/ 1143329 w 1143329"/>
              <a:gd name="connsiteY17" fmla="*/ 535492 h 711692"/>
              <a:gd name="connsiteX18" fmla="*/ 1065565 w 1143329"/>
              <a:gd name="connsiteY18" fmla="*/ 535492 h 711692"/>
              <a:gd name="connsiteX19" fmla="*/ 1065565 w 1143329"/>
              <a:gd name="connsiteY19" fmla="*/ 699880 h 711692"/>
              <a:gd name="connsiteX20" fmla="*/ 917911 w 1143329"/>
              <a:gd name="connsiteY20" fmla="*/ 699880 h 711692"/>
              <a:gd name="connsiteX21" fmla="*/ 917911 w 1143329"/>
              <a:gd name="connsiteY21" fmla="*/ 535492 h 711692"/>
              <a:gd name="connsiteX22" fmla="*/ 641306 w 1143329"/>
              <a:gd name="connsiteY22" fmla="*/ 535492 h 711692"/>
              <a:gd name="connsiteX23" fmla="*/ 641306 w 1143329"/>
              <a:gd name="connsiteY23" fmla="*/ 418353 h 711692"/>
              <a:gd name="connsiteX24" fmla="*/ 284480 w 1143329"/>
              <a:gd name="connsiteY24" fmla="*/ 0 h 711692"/>
              <a:gd name="connsiteX25" fmla="*/ 498086 w 1143329"/>
              <a:gd name="connsiteY25" fmla="*/ 96959 h 711692"/>
              <a:gd name="connsiteX26" fmla="*/ 568959 w 1143329"/>
              <a:gd name="connsiteY26" fmla="*/ 355846 h 711692"/>
              <a:gd name="connsiteX27" fmla="*/ 498086 w 1143329"/>
              <a:gd name="connsiteY27" fmla="*/ 614733 h 711692"/>
              <a:gd name="connsiteX28" fmla="*/ 284480 w 1143329"/>
              <a:gd name="connsiteY28" fmla="*/ 711692 h 711692"/>
              <a:gd name="connsiteX29" fmla="*/ 70874 w 1143329"/>
              <a:gd name="connsiteY29" fmla="*/ 614733 h 711692"/>
              <a:gd name="connsiteX30" fmla="*/ 0 w 1143329"/>
              <a:gd name="connsiteY30" fmla="*/ 355846 h 711692"/>
              <a:gd name="connsiteX31" fmla="*/ 70874 w 1143329"/>
              <a:gd name="connsiteY31" fmla="*/ 96959 h 711692"/>
              <a:gd name="connsiteX32" fmla="*/ 284480 w 1143329"/>
              <a:gd name="connsiteY32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332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8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886412" y="11812"/>
                </a:moveTo>
                <a:lnTo>
                  <a:pt x="1053752" y="11812"/>
                </a:lnTo>
                <a:lnTo>
                  <a:pt x="820460" y="402603"/>
                </a:lnTo>
                <a:lnTo>
                  <a:pt x="917911" y="402603"/>
                </a:lnTo>
                <a:lnTo>
                  <a:pt x="917911" y="282511"/>
                </a:lnTo>
                <a:lnTo>
                  <a:pt x="1065565" y="282511"/>
                </a:lnTo>
                <a:lnTo>
                  <a:pt x="1065565" y="402603"/>
                </a:lnTo>
                <a:lnTo>
                  <a:pt x="1143329" y="402603"/>
                </a:lnTo>
                <a:lnTo>
                  <a:pt x="1143329" y="535492"/>
                </a:lnTo>
                <a:lnTo>
                  <a:pt x="1065565" y="535492"/>
                </a:lnTo>
                <a:lnTo>
                  <a:pt x="1065565" y="699880"/>
                </a:lnTo>
                <a:lnTo>
                  <a:pt x="917911" y="699880"/>
                </a:lnTo>
                <a:lnTo>
                  <a:pt x="917911" y="535492"/>
                </a:lnTo>
                <a:lnTo>
                  <a:pt x="641306" y="535492"/>
                </a:lnTo>
                <a:lnTo>
                  <a:pt x="641306" y="418353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600565" y="30750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8184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6"/>
          <p:cNvSpPr>
            <a:spLocks noGrp="1"/>
          </p:cNvSpPr>
          <p:nvPr>
            <p:ph type="pic" sz="quarter" idx="108" hasCustomPrompt="1"/>
          </p:nvPr>
        </p:nvSpPr>
        <p:spPr>
          <a:xfrm>
            <a:off x="378364" y="4724401"/>
            <a:ext cx="7447926" cy="6527313"/>
          </a:xfrm>
          <a:custGeom>
            <a:avLst/>
            <a:gdLst>
              <a:gd name="connsiteX0" fmla="*/ 284480 w 1080080"/>
              <a:gd name="connsiteY0" fmla="*/ 126982 h 711692"/>
              <a:gd name="connsiteX1" fmla="*/ 183091 w 1080080"/>
              <a:gd name="connsiteY1" fmla="*/ 189982 h 711692"/>
              <a:gd name="connsiteX2" fmla="*/ 150607 w 1080080"/>
              <a:gd name="connsiteY2" fmla="*/ 356338 h 711692"/>
              <a:gd name="connsiteX3" fmla="*/ 183091 w 1080080"/>
              <a:gd name="connsiteY3" fmla="*/ 522695 h 711692"/>
              <a:gd name="connsiteX4" fmla="*/ 284480 w 1080080"/>
              <a:gd name="connsiteY4" fmla="*/ 585694 h 711692"/>
              <a:gd name="connsiteX5" fmla="*/ 385869 w 1080080"/>
              <a:gd name="connsiteY5" fmla="*/ 522695 h 711692"/>
              <a:gd name="connsiteX6" fmla="*/ 418352 w 1080080"/>
              <a:gd name="connsiteY6" fmla="*/ 356338 h 711692"/>
              <a:gd name="connsiteX7" fmla="*/ 385869 w 1080080"/>
              <a:gd name="connsiteY7" fmla="*/ 189982 h 711692"/>
              <a:gd name="connsiteX8" fmla="*/ 284480 w 1080080"/>
              <a:gd name="connsiteY8" fmla="*/ 126982 h 711692"/>
              <a:gd name="connsiteX9" fmla="*/ 623337 w 1080080"/>
              <a:gd name="connsiteY9" fmla="*/ 7876 h 711692"/>
              <a:gd name="connsiteX10" fmla="*/ 1038737 w 1080080"/>
              <a:gd name="connsiteY10" fmla="*/ 7876 h 711692"/>
              <a:gd name="connsiteX11" fmla="*/ 1038737 w 1080080"/>
              <a:gd name="connsiteY11" fmla="*/ 140764 h 711692"/>
              <a:gd name="connsiteX12" fmla="*/ 767054 w 1080080"/>
              <a:gd name="connsiteY12" fmla="*/ 140764 h 711692"/>
              <a:gd name="connsiteX13" fmla="*/ 767054 w 1080080"/>
              <a:gd name="connsiteY13" fmla="*/ 255934 h 711692"/>
              <a:gd name="connsiteX14" fmla="*/ 836943 w 1080080"/>
              <a:gd name="connsiteY14" fmla="*/ 247075 h 711692"/>
              <a:gd name="connsiteX15" fmla="*/ 1008222 w 1080080"/>
              <a:gd name="connsiteY15" fmla="*/ 307121 h 711692"/>
              <a:gd name="connsiteX16" fmla="*/ 1080080 w 1080080"/>
              <a:gd name="connsiteY16" fmla="*/ 469048 h 711692"/>
              <a:gd name="connsiteX17" fmla="*/ 1005761 w 1080080"/>
              <a:gd name="connsiteY17" fmla="*/ 637373 h 711692"/>
              <a:gd name="connsiteX18" fmla="*/ 822177 w 1080080"/>
              <a:gd name="connsiteY18" fmla="*/ 703817 h 711692"/>
              <a:gd name="connsiteX19" fmla="*/ 588884 w 1080080"/>
              <a:gd name="connsiteY19" fmla="*/ 600459 h 711692"/>
              <a:gd name="connsiteX20" fmla="*/ 669601 w 1080080"/>
              <a:gd name="connsiteY20" fmla="*/ 488243 h 711692"/>
              <a:gd name="connsiteX21" fmla="*/ 693226 w 1080080"/>
              <a:gd name="connsiteY21" fmla="*/ 509898 h 711692"/>
              <a:gd name="connsiteX22" fmla="*/ 747366 w 1080080"/>
              <a:gd name="connsiteY22" fmla="*/ 543859 h 711692"/>
              <a:gd name="connsiteX23" fmla="*/ 826115 w 1080080"/>
              <a:gd name="connsiteY23" fmla="*/ 565022 h 711692"/>
              <a:gd name="connsiteX24" fmla="*/ 896005 w 1080080"/>
              <a:gd name="connsiteY24" fmla="*/ 541398 h 711692"/>
              <a:gd name="connsiteX25" fmla="*/ 926520 w 1080080"/>
              <a:gd name="connsiteY25" fmla="*/ 471509 h 711692"/>
              <a:gd name="connsiteX26" fmla="*/ 893543 w 1080080"/>
              <a:gd name="connsiteY26" fmla="*/ 400143 h 711692"/>
              <a:gd name="connsiteX27" fmla="*/ 808396 w 1080080"/>
              <a:gd name="connsiteY27" fmla="*/ 375042 h 711692"/>
              <a:gd name="connsiteX28" fmla="*/ 687320 w 1080080"/>
              <a:gd name="connsiteY28" fmla="*/ 412447 h 711692"/>
              <a:gd name="connsiteX29" fmla="*/ 623337 w 1080080"/>
              <a:gd name="connsiteY29" fmla="*/ 343542 h 711692"/>
              <a:gd name="connsiteX30" fmla="*/ 284480 w 1080080"/>
              <a:gd name="connsiteY30" fmla="*/ 0 h 711692"/>
              <a:gd name="connsiteX31" fmla="*/ 498085 w 1080080"/>
              <a:gd name="connsiteY31" fmla="*/ 96959 h 711692"/>
              <a:gd name="connsiteX32" fmla="*/ 568959 w 1080080"/>
              <a:gd name="connsiteY32" fmla="*/ 355846 h 711692"/>
              <a:gd name="connsiteX33" fmla="*/ 498085 w 1080080"/>
              <a:gd name="connsiteY33" fmla="*/ 614733 h 711692"/>
              <a:gd name="connsiteX34" fmla="*/ 284480 w 1080080"/>
              <a:gd name="connsiteY34" fmla="*/ 711692 h 711692"/>
              <a:gd name="connsiteX35" fmla="*/ 70874 w 1080080"/>
              <a:gd name="connsiteY35" fmla="*/ 614733 h 711692"/>
              <a:gd name="connsiteX36" fmla="*/ 0 w 1080080"/>
              <a:gd name="connsiteY36" fmla="*/ 355846 h 711692"/>
              <a:gd name="connsiteX37" fmla="*/ 70874 w 1080080"/>
              <a:gd name="connsiteY37" fmla="*/ 96959 h 711692"/>
              <a:gd name="connsiteX38" fmla="*/ 284480 w 1080080"/>
              <a:gd name="connsiteY3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80080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8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6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8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6" y="126982"/>
                  <a:pt x="284480" y="126982"/>
                </a:cubicBezTo>
                <a:close/>
                <a:moveTo>
                  <a:pt x="623337" y="7876"/>
                </a:moveTo>
                <a:lnTo>
                  <a:pt x="1038737" y="7876"/>
                </a:lnTo>
                <a:lnTo>
                  <a:pt x="1038737" y="140764"/>
                </a:lnTo>
                <a:lnTo>
                  <a:pt x="767054" y="140764"/>
                </a:lnTo>
                <a:lnTo>
                  <a:pt x="767054" y="255934"/>
                </a:lnTo>
                <a:cubicBezTo>
                  <a:pt x="787397" y="250028"/>
                  <a:pt x="810694" y="247075"/>
                  <a:pt x="836943" y="247075"/>
                </a:cubicBezTo>
                <a:cubicBezTo>
                  <a:pt x="903223" y="247075"/>
                  <a:pt x="960316" y="267090"/>
                  <a:pt x="1008222" y="307121"/>
                </a:cubicBezTo>
                <a:cubicBezTo>
                  <a:pt x="1056127" y="347151"/>
                  <a:pt x="1080080" y="401127"/>
                  <a:pt x="1080080" y="469048"/>
                </a:cubicBezTo>
                <a:cubicBezTo>
                  <a:pt x="1080080" y="536969"/>
                  <a:pt x="1055307" y="593077"/>
                  <a:pt x="1005761" y="637373"/>
                </a:cubicBezTo>
                <a:cubicBezTo>
                  <a:pt x="956215" y="681669"/>
                  <a:pt x="895020" y="703817"/>
                  <a:pt x="822177" y="703817"/>
                </a:cubicBezTo>
                <a:cubicBezTo>
                  <a:pt x="728991" y="703817"/>
                  <a:pt x="651227" y="669364"/>
                  <a:pt x="588884" y="600459"/>
                </a:cubicBezTo>
                <a:lnTo>
                  <a:pt x="669601" y="488243"/>
                </a:lnTo>
                <a:cubicBezTo>
                  <a:pt x="675508" y="494149"/>
                  <a:pt x="683382" y="501368"/>
                  <a:pt x="693226" y="509898"/>
                </a:cubicBezTo>
                <a:cubicBezTo>
                  <a:pt x="703070" y="518429"/>
                  <a:pt x="721116" y="529750"/>
                  <a:pt x="747366" y="543859"/>
                </a:cubicBezTo>
                <a:cubicBezTo>
                  <a:pt x="773616" y="557968"/>
                  <a:pt x="799865" y="565022"/>
                  <a:pt x="826115" y="565022"/>
                </a:cubicBezTo>
                <a:cubicBezTo>
                  <a:pt x="852364" y="565022"/>
                  <a:pt x="875661" y="557148"/>
                  <a:pt x="896005" y="541398"/>
                </a:cubicBezTo>
                <a:cubicBezTo>
                  <a:pt x="916348" y="525648"/>
                  <a:pt x="926520" y="502352"/>
                  <a:pt x="926520" y="471509"/>
                </a:cubicBezTo>
                <a:cubicBezTo>
                  <a:pt x="926520" y="440665"/>
                  <a:pt x="915527" y="416877"/>
                  <a:pt x="893543" y="400143"/>
                </a:cubicBezTo>
                <a:cubicBezTo>
                  <a:pt x="871559" y="383409"/>
                  <a:pt x="843177" y="375042"/>
                  <a:pt x="808396" y="375042"/>
                </a:cubicBezTo>
                <a:cubicBezTo>
                  <a:pt x="773616" y="375042"/>
                  <a:pt x="733257" y="387510"/>
                  <a:pt x="687320" y="412447"/>
                </a:cubicBezTo>
                <a:lnTo>
                  <a:pt x="623337" y="343542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7702583" y="30750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8184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7"/>
          <p:cNvSpPr>
            <a:spLocks noGrp="1"/>
          </p:cNvSpPr>
          <p:nvPr>
            <p:ph type="pic" sz="quarter" idx="109" hasCustomPrompt="1"/>
          </p:nvPr>
        </p:nvSpPr>
        <p:spPr>
          <a:xfrm>
            <a:off x="10155615" y="5121794"/>
            <a:ext cx="7524853" cy="6182835"/>
          </a:xfrm>
          <a:custGeom>
            <a:avLst/>
            <a:gdLst>
              <a:gd name="connsiteX0" fmla="*/ 912342 w 1152034"/>
              <a:gd name="connsiteY0" fmla="*/ 379963 h 711692"/>
              <a:gd name="connsiteX1" fmla="*/ 835561 w 1152034"/>
              <a:gd name="connsiteY1" fmla="*/ 407033 h 711692"/>
              <a:gd name="connsiteX2" fmla="*/ 804554 w 1152034"/>
              <a:gd name="connsiteY2" fmla="*/ 477414 h 711692"/>
              <a:gd name="connsiteX3" fmla="*/ 834085 w 1152034"/>
              <a:gd name="connsiteY3" fmla="*/ 551734 h 711692"/>
              <a:gd name="connsiteX4" fmla="*/ 907912 w 1152034"/>
              <a:gd name="connsiteY4" fmla="*/ 582741 h 711692"/>
              <a:gd name="connsiteX5" fmla="*/ 981739 w 1152034"/>
              <a:gd name="connsiteY5" fmla="*/ 555179 h 711692"/>
              <a:gd name="connsiteX6" fmla="*/ 1011270 w 1152034"/>
              <a:gd name="connsiteY6" fmla="*/ 483813 h 711692"/>
              <a:gd name="connsiteX7" fmla="*/ 984692 w 1152034"/>
              <a:gd name="connsiteY7" fmla="*/ 409986 h 711692"/>
              <a:gd name="connsiteX8" fmla="*/ 912342 w 1152034"/>
              <a:gd name="connsiteY8" fmla="*/ 379963 h 711692"/>
              <a:gd name="connsiteX9" fmla="*/ 284480 w 1152034"/>
              <a:gd name="connsiteY9" fmla="*/ 126982 h 711692"/>
              <a:gd name="connsiteX10" fmla="*/ 183091 w 1152034"/>
              <a:gd name="connsiteY10" fmla="*/ 189982 h 711692"/>
              <a:gd name="connsiteX11" fmla="*/ 150607 w 1152034"/>
              <a:gd name="connsiteY11" fmla="*/ 356339 h 711692"/>
              <a:gd name="connsiteX12" fmla="*/ 183091 w 1152034"/>
              <a:gd name="connsiteY12" fmla="*/ 522695 h 711692"/>
              <a:gd name="connsiteX13" fmla="*/ 284480 w 1152034"/>
              <a:gd name="connsiteY13" fmla="*/ 585694 h 711692"/>
              <a:gd name="connsiteX14" fmla="*/ 385869 w 1152034"/>
              <a:gd name="connsiteY14" fmla="*/ 522695 h 711692"/>
              <a:gd name="connsiteX15" fmla="*/ 418352 w 1152034"/>
              <a:gd name="connsiteY15" fmla="*/ 356339 h 711692"/>
              <a:gd name="connsiteX16" fmla="*/ 385869 w 1152034"/>
              <a:gd name="connsiteY16" fmla="*/ 189982 h 711692"/>
              <a:gd name="connsiteX17" fmla="*/ 284480 w 1152034"/>
              <a:gd name="connsiteY17" fmla="*/ 126982 h 711692"/>
              <a:gd name="connsiteX18" fmla="*/ 920709 w 1152034"/>
              <a:gd name="connsiteY18" fmla="*/ 0 h 711692"/>
              <a:gd name="connsiteX19" fmla="*/ 1012747 w 1152034"/>
              <a:gd name="connsiteY19" fmla="*/ 14274 h 711692"/>
              <a:gd name="connsiteX20" fmla="*/ 1080175 w 1152034"/>
              <a:gd name="connsiteY20" fmla="*/ 43312 h 711692"/>
              <a:gd name="connsiteX21" fmla="*/ 1132347 w 1152034"/>
              <a:gd name="connsiteY21" fmla="*/ 80718 h 711692"/>
              <a:gd name="connsiteX22" fmla="*/ 1059504 w 1152034"/>
              <a:gd name="connsiteY22" fmla="*/ 188997 h 711692"/>
              <a:gd name="connsiteX23" fmla="*/ 1042277 w 1152034"/>
              <a:gd name="connsiteY23" fmla="*/ 173248 h 711692"/>
              <a:gd name="connsiteX24" fmla="*/ 997489 w 1152034"/>
              <a:gd name="connsiteY24" fmla="*/ 147654 h 711692"/>
              <a:gd name="connsiteX25" fmla="*/ 932521 w 1152034"/>
              <a:gd name="connsiteY25" fmla="*/ 131904 h 711692"/>
              <a:gd name="connsiteX26" fmla="*/ 833593 w 1152034"/>
              <a:gd name="connsiteY26" fmla="*/ 174724 h 711692"/>
              <a:gd name="connsiteX27" fmla="*/ 790773 w 1152034"/>
              <a:gd name="connsiteY27" fmla="*/ 291371 h 711692"/>
              <a:gd name="connsiteX28" fmla="*/ 926615 w 1152034"/>
              <a:gd name="connsiteY28" fmla="*/ 250027 h 711692"/>
              <a:gd name="connsiteX29" fmla="*/ 1087558 w 1152034"/>
              <a:gd name="connsiteY29" fmla="*/ 313027 h 711692"/>
              <a:gd name="connsiteX30" fmla="*/ 1152034 w 1152034"/>
              <a:gd name="connsiteY30" fmla="*/ 480860 h 711692"/>
              <a:gd name="connsiteX31" fmla="*/ 1082636 w 1152034"/>
              <a:gd name="connsiteY31" fmla="*/ 648693 h 711692"/>
              <a:gd name="connsiteX32" fmla="*/ 907912 w 1152034"/>
              <a:gd name="connsiteY32" fmla="*/ 711692 h 711692"/>
              <a:gd name="connsiteX33" fmla="*/ 781422 w 1152034"/>
              <a:gd name="connsiteY33" fmla="*/ 683638 h 711692"/>
              <a:gd name="connsiteX34" fmla="*/ 698243 w 1152034"/>
              <a:gd name="connsiteY34" fmla="*/ 605382 h 711692"/>
              <a:gd name="connsiteX35" fmla="*/ 639181 w 1152034"/>
              <a:gd name="connsiteY35" fmla="*/ 361260 h 711692"/>
              <a:gd name="connsiteX36" fmla="*/ 662314 w 1152034"/>
              <a:gd name="connsiteY36" fmla="*/ 195396 h 711692"/>
              <a:gd name="connsiteX37" fmla="*/ 725805 w 1152034"/>
              <a:gd name="connsiteY37" fmla="*/ 82686 h 711692"/>
              <a:gd name="connsiteX38" fmla="*/ 920709 w 1152034"/>
              <a:gd name="connsiteY38" fmla="*/ 0 h 711692"/>
              <a:gd name="connsiteX39" fmla="*/ 284480 w 1152034"/>
              <a:gd name="connsiteY39" fmla="*/ 0 h 711692"/>
              <a:gd name="connsiteX40" fmla="*/ 498085 w 1152034"/>
              <a:gd name="connsiteY40" fmla="*/ 96959 h 711692"/>
              <a:gd name="connsiteX41" fmla="*/ 568959 w 1152034"/>
              <a:gd name="connsiteY41" fmla="*/ 355846 h 711692"/>
              <a:gd name="connsiteX42" fmla="*/ 498085 w 1152034"/>
              <a:gd name="connsiteY42" fmla="*/ 614733 h 711692"/>
              <a:gd name="connsiteX43" fmla="*/ 284480 w 1152034"/>
              <a:gd name="connsiteY43" fmla="*/ 711692 h 711692"/>
              <a:gd name="connsiteX44" fmla="*/ 70874 w 1152034"/>
              <a:gd name="connsiteY44" fmla="*/ 614733 h 711692"/>
              <a:gd name="connsiteX45" fmla="*/ 0 w 1152034"/>
              <a:gd name="connsiteY45" fmla="*/ 355846 h 711692"/>
              <a:gd name="connsiteX46" fmla="*/ 70874 w 1152034"/>
              <a:gd name="connsiteY46" fmla="*/ 96959 h 711692"/>
              <a:gd name="connsiteX47" fmla="*/ 284480 w 1152034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52034" h="711692">
                <a:moveTo>
                  <a:pt x="912342" y="379963"/>
                </a:moveTo>
                <a:cubicBezTo>
                  <a:pt x="881827" y="379963"/>
                  <a:pt x="856233" y="388986"/>
                  <a:pt x="835561" y="407033"/>
                </a:cubicBezTo>
                <a:cubicBezTo>
                  <a:pt x="814890" y="425079"/>
                  <a:pt x="804554" y="448540"/>
                  <a:pt x="804554" y="477414"/>
                </a:cubicBezTo>
                <a:cubicBezTo>
                  <a:pt x="804554" y="506289"/>
                  <a:pt x="814397" y="531062"/>
                  <a:pt x="834085" y="551734"/>
                </a:cubicBezTo>
                <a:cubicBezTo>
                  <a:pt x="853772" y="572405"/>
                  <a:pt x="878381" y="582741"/>
                  <a:pt x="907912" y="582741"/>
                </a:cubicBezTo>
                <a:cubicBezTo>
                  <a:pt x="937443" y="582741"/>
                  <a:pt x="962052" y="573553"/>
                  <a:pt x="981739" y="555179"/>
                </a:cubicBezTo>
                <a:cubicBezTo>
                  <a:pt x="1001426" y="536804"/>
                  <a:pt x="1011270" y="513015"/>
                  <a:pt x="1011270" y="483813"/>
                </a:cubicBezTo>
                <a:cubicBezTo>
                  <a:pt x="1011270" y="454610"/>
                  <a:pt x="1002411" y="430001"/>
                  <a:pt x="984692" y="409986"/>
                </a:cubicBezTo>
                <a:cubicBezTo>
                  <a:pt x="966974" y="389970"/>
                  <a:pt x="942857" y="379963"/>
                  <a:pt x="912342" y="379963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2" y="425243"/>
                  <a:pt x="418352" y="356339"/>
                </a:cubicBezTo>
                <a:cubicBezTo>
                  <a:pt x="418352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20709" y="0"/>
                </a:moveTo>
                <a:cubicBezTo>
                  <a:pt x="952865" y="0"/>
                  <a:pt x="983544" y="4758"/>
                  <a:pt x="1012747" y="14274"/>
                </a:cubicBezTo>
                <a:cubicBezTo>
                  <a:pt x="1041949" y="23789"/>
                  <a:pt x="1064426" y="33469"/>
                  <a:pt x="1080175" y="43312"/>
                </a:cubicBezTo>
                <a:cubicBezTo>
                  <a:pt x="1095925" y="53155"/>
                  <a:pt x="1113316" y="65624"/>
                  <a:pt x="1132347" y="80718"/>
                </a:cubicBezTo>
                <a:lnTo>
                  <a:pt x="1059504" y="188997"/>
                </a:lnTo>
                <a:cubicBezTo>
                  <a:pt x="1055566" y="185060"/>
                  <a:pt x="1049824" y="179810"/>
                  <a:pt x="1042277" y="173248"/>
                </a:cubicBezTo>
                <a:cubicBezTo>
                  <a:pt x="1034731" y="166685"/>
                  <a:pt x="1019801" y="158154"/>
                  <a:pt x="997489" y="147654"/>
                </a:cubicBezTo>
                <a:cubicBezTo>
                  <a:pt x="975177" y="137155"/>
                  <a:pt x="953521" y="131904"/>
                  <a:pt x="932521" y="131904"/>
                </a:cubicBezTo>
                <a:cubicBezTo>
                  <a:pt x="889866" y="131904"/>
                  <a:pt x="856889" y="146178"/>
                  <a:pt x="833593" y="174724"/>
                </a:cubicBezTo>
                <a:cubicBezTo>
                  <a:pt x="810296" y="203271"/>
                  <a:pt x="796023" y="242153"/>
                  <a:pt x="790773" y="291371"/>
                </a:cubicBezTo>
                <a:cubicBezTo>
                  <a:pt x="833429" y="263809"/>
                  <a:pt x="878709" y="250027"/>
                  <a:pt x="926615" y="250027"/>
                </a:cubicBezTo>
                <a:cubicBezTo>
                  <a:pt x="990927" y="250027"/>
                  <a:pt x="1044574" y="271027"/>
                  <a:pt x="1087558" y="313027"/>
                </a:cubicBezTo>
                <a:cubicBezTo>
                  <a:pt x="1130542" y="355026"/>
                  <a:pt x="1152034" y="410970"/>
                  <a:pt x="1152034" y="480860"/>
                </a:cubicBezTo>
                <a:cubicBezTo>
                  <a:pt x="1152034" y="550749"/>
                  <a:pt x="1128901" y="606694"/>
                  <a:pt x="1082636" y="648693"/>
                </a:cubicBezTo>
                <a:cubicBezTo>
                  <a:pt x="1036371" y="690692"/>
                  <a:pt x="978130" y="711692"/>
                  <a:pt x="907912" y="711692"/>
                </a:cubicBezTo>
                <a:cubicBezTo>
                  <a:pt x="859350" y="711692"/>
                  <a:pt x="817187" y="702341"/>
                  <a:pt x="781422" y="683638"/>
                </a:cubicBezTo>
                <a:cubicBezTo>
                  <a:pt x="745657" y="664935"/>
                  <a:pt x="717930" y="638849"/>
                  <a:pt x="698243" y="605382"/>
                </a:cubicBezTo>
                <a:cubicBezTo>
                  <a:pt x="658869" y="540414"/>
                  <a:pt x="639181" y="459040"/>
                  <a:pt x="639181" y="361260"/>
                </a:cubicBezTo>
                <a:cubicBezTo>
                  <a:pt x="639181" y="298261"/>
                  <a:pt x="646892" y="242973"/>
                  <a:pt x="662314" y="195396"/>
                </a:cubicBezTo>
                <a:cubicBezTo>
                  <a:pt x="677735" y="147818"/>
                  <a:pt x="698899" y="110248"/>
                  <a:pt x="725805" y="82686"/>
                </a:cubicBezTo>
                <a:cubicBezTo>
                  <a:pt x="778304" y="27563"/>
                  <a:pt x="843272" y="0"/>
                  <a:pt x="920709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732536" y="29988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6895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8"/>
          <p:cNvSpPr>
            <a:spLocks noGrp="1"/>
          </p:cNvSpPr>
          <p:nvPr>
            <p:ph type="pic" sz="quarter" idx="110" hasCustomPrompt="1"/>
          </p:nvPr>
        </p:nvSpPr>
        <p:spPr>
          <a:xfrm>
            <a:off x="722114" y="4697371"/>
            <a:ext cx="7976282" cy="6629400"/>
          </a:xfrm>
          <a:custGeom>
            <a:avLst/>
            <a:gdLst>
              <a:gd name="connsiteX0" fmla="*/ 284480 w 1138889"/>
              <a:gd name="connsiteY0" fmla="*/ 126982 h 711692"/>
              <a:gd name="connsiteX1" fmla="*/ 183091 w 1138889"/>
              <a:gd name="connsiteY1" fmla="*/ 189982 h 711692"/>
              <a:gd name="connsiteX2" fmla="*/ 150607 w 1138889"/>
              <a:gd name="connsiteY2" fmla="*/ 356339 h 711692"/>
              <a:gd name="connsiteX3" fmla="*/ 183091 w 1138889"/>
              <a:gd name="connsiteY3" fmla="*/ 522695 h 711692"/>
              <a:gd name="connsiteX4" fmla="*/ 284480 w 1138889"/>
              <a:gd name="connsiteY4" fmla="*/ 585694 h 711692"/>
              <a:gd name="connsiteX5" fmla="*/ 385869 w 1138889"/>
              <a:gd name="connsiteY5" fmla="*/ 522695 h 711692"/>
              <a:gd name="connsiteX6" fmla="*/ 418353 w 1138889"/>
              <a:gd name="connsiteY6" fmla="*/ 356339 h 711692"/>
              <a:gd name="connsiteX7" fmla="*/ 385869 w 1138889"/>
              <a:gd name="connsiteY7" fmla="*/ 189982 h 711692"/>
              <a:gd name="connsiteX8" fmla="*/ 284480 w 1138889"/>
              <a:gd name="connsiteY8" fmla="*/ 126982 h 711692"/>
              <a:gd name="connsiteX9" fmla="*/ 641787 w 1138889"/>
              <a:gd name="connsiteY9" fmla="*/ 11812 h 711692"/>
              <a:gd name="connsiteX10" fmla="*/ 1138889 w 1138889"/>
              <a:gd name="connsiteY10" fmla="*/ 11812 h 711692"/>
              <a:gd name="connsiteX11" fmla="*/ 1138889 w 1138889"/>
              <a:gd name="connsiteY11" fmla="*/ 127966 h 711692"/>
              <a:gd name="connsiteX12" fmla="*/ 860315 w 1138889"/>
              <a:gd name="connsiteY12" fmla="*/ 699880 h 711692"/>
              <a:gd name="connsiteX13" fmla="*/ 692974 w 1138889"/>
              <a:gd name="connsiteY13" fmla="*/ 699880 h 711692"/>
              <a:gd name="connsiteX14" fmla="*/ 958751 w 1138889"/>
              <a:gd name="connsiteY14" fmla="*/ 143716 h 711692"/>
              <a:gd name="connsiteX15" fmla="*/ 785504 w 1138889"/>
              <a:gd name="connsiteY15" fmla="*/ 143716 h 711692"/>
              <a:gd name="connsiteX16" fmla="*/ 785504 w 1138889"/>
              <a:gd name="connsiteY16" fmla="*/ 232309 h 711692"/>
              <a:gd name="connsiteX17" fmla="*/ 641787 w 1138889"/>
              <a:gd name="connsiteY17" fmla="*/ 232309 h 711692"/>
              <a:gd name="connsiteX18" fmla="*/ 284480 w 1138889"/>
              <a:gd name="connsiteY18" fmla="*/ 0 h 711692"/>
              <a:gd name="connsiteX19" fmla="*/ 498085 w 1138889"/>
              <a:gd name="connsiteY19" fmla="*/ 96959 h 711692"/>
              <a:gd name="connsiteX20" fmla="*/ 568959 w 1138889"/>
              <a:gd name="connsiteY20" fmla="*/ 355846 h 711692"/>
              <a:gd name="connsiteX21" fmla="*/ 498085 w 1138889"/>
              <a:gd name="connsiteY21" fmla="*/ 614733 h 711692"/>
              <a:gd name="connsiteX22" fmla="*/ 284480 w 1138889"/>
              <a:gd name="connsiteY22" fmla="*/ 711692 h 711692"/>
              <a:gd name="connsiteX23" fmla="*/ 70874 w 1138889"/>
              <a:gd name="connsiteY23" fmla="*/ 614733 h 711692"/>
              <a:gd name="connsiteX24" fmla="*/ 0 w 1138889"/>
              <a:gd name="connsiteY24" fmla="*/ 355846 h 711692"/>
              <a:gd name="connsiteX25" fmla="*/ 70874 w 1138889"/>
              <a:gd name="connsiteY25" fmla="*/ 96959 h 711692"/>
              <a:gd name="connsiteX26" fmla="*/ 284480 w 1138889"/>
              <a:gd name="connsiteY26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889" h="711692"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641787" y="11812"/>
                </a:moveTo>
                <a:lnTo>
                  <a:pt x="1138889" y="11812"/>
                </a:lnTo>
                <a:lnTo>
                  <a:pt x="1138889" y="127966"/>
                </a:lnTo>
                <a:lnTo>
                  <a:pt x="860315" y="699880"/>
                </a:lnTo>
                <a:lnTo>
                  <a:pt x="692974" y="699880"/>
                </a:lnTo>
                <a:lnTo>
                  <a:pt x="958751" y="143716"/>
                </a:lnTo>
                <a:lnTo>
                  <a:pt x="785504" y="143716"/>
                </a:lnTo>
                <a:lnTo>
                  <a:pt x="785504" y="232309"/>
                </a:lnTo>
                <a:lnTo>
                  <a:pt x="641787" y="232309"/>
                </a:ln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5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5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5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5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160917" y="3048001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147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9"/>
          <p:cNvSpPr>
            <a:spLocks noGrp="1"/>
          </p:cNvSpPr>
          <p:nvPr>
            <p:ph type="pic" sz="quarter" idx="111" hasCustomPrompt="1"/>
          </p:nvPr>
        </p:nvSpPr>
        <p:spPr>
          <a:xfrm>
            <a:off x="8972124" y="5170966"/>
            <a:ext cx="7649494" cy="6182835"/>
          </a:xfrm>
          <a:custGeom>
            <a:avLst/>
            <a:gdLst>
              <a:gd name="connsiteX0" fmla="*/ 908293 w 1171116"/>
              <a:gd name="connsiteY0" fmla="*/ 401619 h 711692"/>
              <a:gd name="connsiteX1" fmla="*/ 832497 w 1171116"/>
              <a:gd name="connsiteY1" fmla="*/ 425243 h 711692"/>
              <a:gd name="connsiteX2" fmla="*/ 799029 w 1171116"/>
              <a:gd name="connsiteY2" fmla="*/ 493164 h 711692"/>
              <a:gd name="connsiteX3" fmla="*/ 833482 w 1171116"/>
              <a:gd name="connsiteY3" fmla="*/ 560593 h 711692"/>
              <a:gd name="connsiteX4" fmla="*/ 908293 w 1171116"/>
              <a:gd name="connsiteY4" fmla="*/ 583726 h 711692"/>
              <a:gd name="connsiteX5" fmla="*/ 983104 w 1171116"/>
              <a:gd name="connsiteY5" fmla="*/ 560593 h 711692"/>
              <a:gd name="connsiteX6" fmla="*/ 1017556 w 1171116"/>
              <a:gd name="connsiteY6" fmla="*/ 493164 h 711692"/>
              <a:gd name="connsiteX7" fmla="*/ 984088 w 1171116"/>
              <a:gd name="connsiteY7" fmla="*/ 425243 h 711692"/>
              <a:gd name="connsiteX8" fmla="*/ 908293 w 1171116"/>
              <a:gd name="connsiteY8" fmla="*/ 401619 h 711692"/>
              <a:gd name="connsiteX9" fmla="*/ 284480 w 1171116"/>
              <a:gd name="connsiteY9" fmla="*/ 126982 h 711692"/>
              <a:gd name="connsiteX10" fmla="*/ 183091 w 1171116"/>
              <a:gd name="connsiteY10" fmla="*/ 189982 h 711692"/>
              <a:gd name="connsiteX11" fmla="*/ 150607 w 1171116"/>
              <a:gd name="connsiteY11" fmla="*/ 356339 h 711692"/>
              <a:gd name="connsiteX12" fmla="*/ 183091 w 1171116"/>
              <a:gd name="connsiteY12" fmla="*/ 522695 h 711692"/>
              <a:gd name="connsiteX13" fmla="*/ 284480 w 1171116"/>
              <a:gd name="connsiteY13" fmla="*/ 585694 h 711692"/>
              <a:gd name="connsiteX14" fmla="*/ 385869 w 1171116"/>
              <a:gd name="connsiteY14" fmla="*/ 522695 h 711692"/>
              <a:gd name="connsiteX15" fmla="*/ 418353 w 1171116"/>
              <a:gd name="connsiteY15" fmla="*/ 356339 h 711692"/>
              <a:gd name="connsiteX16" fmla="*/ 385869 w 1171116"/>
              <a:gd name="connsiteY16" fmla="*/ 189982 h 711692"/>
              <a:gd name="connsiteX17" fmla="*/ 284480 w 1171116"/>
              <a:gd name="connsiteY17" fmla="*/ 126982 h 711692"/>
              <a:gd name="connsiteX18" fmla="*/ 908293 w 1171116"/>
              <a:gd name="connsiteY18" fmla="*/ 119108 h 711692"/>
              <a:gd name="connsiteX19" fmla="*/ 842341 w 1171116"/>
              <a:gd name="connsiteY19" fmla="*/ 142732 h 711692"/>
              <a:gd name="connsiteX20" fmla="*/ 814779 w 1171116"/>
              <a:gd name="connsiteY20" fmla="*/ 201302 h 711692"/>
              <a:gd name="connsiteX21" fmla="*/ 842833 w 1171116"/>
              <a:gd name="connsiteY21" fmla="*/ 259871 h 711692"/>
              <a:gd name="connsiteX22" fmla="*/ 908293 w 1171116"/>
              <a:gd name="connsiteY22" fmla="*/ 283496 h 711692"/>
              <a:gd name="connsiteX23" fmla="*/ 973753 w 1171116"/>
              <a:gd name="connsiteY23" fmla="*/ 259871 h 711692"/>
              <a:gd name="connsiteX24" fmla="*/ 1001807 w 1171116"/>
              <a:gd name="connsiteY24" fmla="*/ 201302 h 711692"/>
              <a:gd name="connsiteX25" fmla="*/ 974245 w 1171116"/>
              <a:gd name="connsiteY25" fmla="*/ 142732 h 711692"/>
              <a:gd name="connsiteX26" fmla="*/ 908293 w 1171116"/>
              <a:gd name="connsiteY26" fmla="*/ 119108 h 711692"/>
              <a:gd name="connsiteX27" fmla="*/ 908293 w 1171116"/>
              <a:gd name="connsiteY27" fmla="*/ 0 h 711692"/>
              <a:gd name="connsiteX28" fmla="*/ 1078587 w 1171116"/>
              <a:gd name="connsiteY28" fmla="*/ 54140 h 711692"/>
              <a:gd name="connsiteX29" fmla="*/ 1146507 w 1171116"/>
              <a:gd name="connsiteY29" fmla="*/ 187521 h 711692"/>
              <a:gd name="connsiteX30" fmla="*/ 1085477 w 1171116"/>
              <a:gd name="connsiteY30" fmla="*/ 323854 h 711692"/>
              <a:gd name="connsiteX31" fmla="*/ 1171116 w 1171116"/>
              <a:gd name="connsiteY31" fmla="*/ 497102 h 711692"/>
              <a:gd name="connsiteX32" fmla="*/ 1098274 w 1171116"/>
              <a:gd name="connsiteY32" fmla="*/ 649678 h 711692"/>
              <a:gd name="connsiteX33" fmla="*/ 908293 w 1171116"/>
              <a:gd name="connsiteY33" fmla="*/ 711692 h 711692"/>
              <a:gd name="connsiteX34" fmla="*/ 718311 w 1171116"/>
              <a:gd name="connsiteY34" fmla="*/ 649678 h 711692"/>
              <a:gd name="connsiteX35" fmla="*/ 645469 w 1171116"/>
              <a:gd name="connsiteY35" fmla="*/ 497102 h 711692"/>
              <a:gd name="connsiteX36" fmla="*/ 731108 w 1171116"/>
              <a:gd name="connsiteY36" fmla="*/ 323854 h 711692"/>
              <a:gd name="connsiteX37" fmla="*/ 669094 w 1171116"/>
              <a:gd name="connsiteY37" fmla="*/ 187029 h 711692"/>
              <a:gd name="connsiteX38" fmla="*/ 737507 w 1171116"/>
              <a:gd name="connsiteY38" fmla="*/ 54140 h 711692"/>
              <a:gd name="connsiteX39" fmla="*/ 908293 w 1171116"/>
              <a:gd name="connsiteY39" fmla="*/ 0 h 711692"/>
              <a:gd name="connsiteX40" fmla="*/ 284480 w 1171116"/>
              <a:gd name="connsiteY40" fmla="*/ 0 h 711692"/>
              <a:gd name="connsiteX41" fmla="*/ 498086 w 1171116"/>
              <a:gd name="connsiteY41" fmla="*/ 96959 h 711692"/>
              <a:gd name="connsiteX42" fmla="*/ 568959 w 1171116"/>
              <a:gd name="connsiteY42" fmla="*/ 355846 h 711692"/>
              <a:gd name="connsiteX43" fmla="*/ 498086 w 1171116"/>
              <a:gd name="connsiteY43" fmla="*/ 614733 h 711692"/>
              <a:gd name="connsiteX44" fmla="*/ 284480 w 1171116"/>
              <a:gd name="connsiteY44" fmla="*/ 711692 h 711692"/>
              <a:gd name="connsiteX45" fmla="*/ 70874 w 1171116"/>
              <a:gd name="connsiteY45" fmla="*/ 614733 h 711692"/>
              <a:gd name="connsiteX46" fmla="*/ 0 w 1171116"/>
              <a:gd name="connsiteY46" fmla="*/ 355846 h 711692"/>
              <a:gd name="connsiteX47" fmla="*/ 70874 w 1171116"/>
              <a:gd name="connsiteY47" fmla="*/ 96959 h 711692"/>
              <a:gd name="connsiteX48" fmla="*/ 284480 w 1171116"/>
              <a:gd name="connsiteY48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71116" h="711692">
                <a:moveTo>
                  <a:pt x="908293" y="401619"/>
                </a:moveTo>
                <a:cubicBezTo>
                  <a:pt x="880075" y="401619"/>
                  <a:pt x="854809" y="409494"/>
                  <a:pt x="832497" y="425243"/>
                </a:cubicBezTo>
                <a:cubicBezTo>
                  <a:pt x="810185" y="440993"/>
                  <a:pt x="799029" y="463633"/>
                  <a:pt x="799029" y="493164"/>
                </a:cubicBezTo>
                <a:cubicBezTo>
                  <a:pt x="799029" y="522695"/>
                  <a:pt x="810513" y="545171"/>
                  <a:pt x="833482" y="560593"/>
                </a:cubicBezTo>
                <a:cubicBezTo>
                  <a:pt x="856450" y="576015"/>
                  <a:pt x="881387" y="583726"/>
                  <a:pt x="908293" y="583726"/>
                </a:cubicBezTo>
                <a:cubicBezTo>
                  <a:pt x="935198" y="583726"/>
                  <a:pt x="960136" y="576015"/>
                  <a:pt x="983104" y="560593"/>
                </a:cubicBezTo>
                <a:cubicBezTo>
                  <a:pt x="1006072" y="545171"/>
                  <a:pt x="1017556" y="522695"/>
                  <a:pt x="1017556" y="493164"/>
                </a:cubicBezTo>
                <a:cubicBezTo>
                  <a:pt x="1017556" y="463633"/>
                  <a:pt x="1006400" y="440993"/>
                  <a:pt x="984088" y="425243"/>
                </a:cubicBezTo>
                <a:cubicBezTo>
                  <a:pt x="961776" y="409494"/>
                  <a:pt x="936511" y="401619"/>
                  <a:pt x="908293" y="401619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08293" y="119108"/>
                </a:moveTo>
                <a:cubicBezTo>
                  <a:pt x="882699" y="119108"/>
                  <a:pt x="860715" y="126982"/>
                  <a:pt x="842341" y="142732"/>
                </a:cubicBezTo>
                <a:cubicBezTo>
                  <a:pt x="823966" y="158482"/>
                  <a:pt x="814779" y="178005"/>
                  <a:pt x="814779" y="201302"/>
                </a:cubicBezTo>
                <a:cubicBezTo>
                  <a:pt x="814779" y="224598"/>
                  <a:pt x="824130" y="244121"/>
                  <a:pt x="842833" y="259871"/>
                </a:cubicBezTo>
                <a:cubicBezTo>
                  <a:pt x="861536" y="275621"/>
                  <a:pt x="883356" y="283496"/>
                  <a:pt x="908293" y="283496"/>
                </a:cubicBezTo>
                <a:cubicBezTo>
                  <a:pt x="933230" y="283496"/>
                  <a:pt x="955050" y="275621"/>
                  <a:pt x="973753" y="259871"/>
                </a:cubicBezTo>
                <a:cubicBezTo>
                  <a:pt x="992455" y="244121"/>
                  <a:pt x="1001807" y="224598"/>
                  <a:pt x="1001807" y="201302"/>
                </a:cubicBezTo>
                <a:cubicBezTo>
                  <a:pt x="1001807" y="178005"/>
                  <a:pt x="992619" y="158482"/>
                  <a:pt x="974245" y="142732"/>
                </a:cubicBezTo>
                <a:cubicBezTo>
                  <a:pt x="955870" y="126982"/>
                  <a:pt x="933886" y="119108"/>
                  <a:pt x="908293" y="119108"/>
                </a:cubicBezTo>
                <a:close/>
                <a:moveTo>
                  <a:pt x="908293" y="0"/>
                </a:moveTo>
                <a:cubicBezTo>
                  <a:pt x="976542" y="0"/>
                  <a:pt x="1033306" y="18047"/>
                  <a:pt x="1078587" y="54140"/>
                </a:cubicBezTo>
                <a:cubicBezTo>
                  <a:pt x="1123867" y="90233"/>
                  <a:pt x="1146507" y="134693"/>
                  <a:pt x="1146507" y="187521"/>
                </a:cubicBezTo>
                <a:cubicBezTo>
                  <a:pt x="1146507" y="240348"/>
                  <a:pt x="1126164" y="285793"/>
                  <a:pt x="1085477" y="323854"/>
                </a:cubicBezTo>
                <a:cubicBezTo>
                  <a:pt x="1142570" y="367822"/>
                  <a:pt x="1171116" y="425572"/>
                  <a:pt x="1171116" y="497102"/>
                </a:cubicBezTo>
                <a:cubicBezTo>
                  <a:pt x="1171116" y="557476"/>
                  <a:pt x="1146835" y="608334"/>
                  <a:pt x="1098274" y="649678"/>
                </a:cubicBezTo>
                <a:cubicBezTo>
                  <a:pt x="1049712" y="691021"/>
                  <a:pt x="986385" y="711692"/>
                  <a:pt x="908293" y="711692"/>
                </a:cubicBezTo>
                <a:cubicBezTo>
                  <a:pt x="830200" y="711692"/>
                  <a:pt x="766874" y="691021"/>
                  <a:pt x="718311" y="649678"/>
                </a:cubicBezTo>
                <a:cubicBezTo>
                  <a:pt x="669750" y="608334"/>
                  <a:pt x="645469" y="557476"/>
                  <a:pt x="645469" y="497102"/>
                </a:cubicBezTo>
                <a:cubicBezTo>
                  <a:pt x="645469" y="425572"/>
                  <a:pt x="674015" y="367822"/>
                  <a:pt x="731108" y="323854"/>
                </a:cubicBezTo>
                <a:cubicBezTo>
                  <a:pt x="689765" y="285136"/>
                  <a:pt x="669094" y="239528"/>
                  <a:pt x="669094" y="187029"/>
                </a:cubicBezTo>
                <a:cubicBezTo>
                  <a:pt x="669094" y="134529"/>
                  <a:pt x="691898" y="90233"/>
                  <a:pt x="737507" y="54140"/>
                </a:cubicBezTo>
                <a:cubicBezTo>
                  <a:pt x="783115" y="18047"/>
                  <a:pt x="840044" y="0"/>
                  <a:pt x="908293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472118" y="2971801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6895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30"/>
          <p:cNvSpPr>
            <a:spLocks noGrp="1"/>
          </p:cNvSpPr>
          <p:nvPr>
            <p:ph type="pic" sz="quarter" idx="112" hasCustomPrompt="1"/>
          </p:nvPr>
        </p:nvSpPr>
        <p:spPr>
          <a:xfrm>
            <a:off x="1854487" y="4953000"/>
            <a:ext cx="8034305" cy="6477000"/>
          </a:xfrm>
          <a:custGeom>
            <a:avLst/>
            <a:gdLst>
              <a:gd name="connsiteX0" fmla="*/ 905436 w 1174166"/>
              <a:gd name="connsiteY0" fmla="*/ 128951 h 711692"/>
              <a:gd name="connsiteX1" fmla="*/ 833086 w 1174166"/>
              <a:gd name="connsiteY1" fmla="*/ 157006 h 711692"/>
              <a:gd name="connsiteX2" fmla="*/ 805032 w 1174166"/>
              <a:gd name="connsiteY2" fmla="*/ 228371 h 711692"/>
              <a:gd name="connsiteX3" fmla="*/ 830625 w 1174166"/>
              <a:gd name="connsiteY3" fmla="*/ 301706 h 711692"/>
              <a:gd name="connsiteX4" fmla="*/ 901991 w 1174166"/>
              <a:gd name="connsiteY4" fmla="*/ 331729 h 711692"/>
              <a:gd name="connsiteX5" fmla="*/ 978279 w 1174166"/>
              <a:gd name="connsiteY5" fmla="*/ 305152 h 711692"/>
              <a:gd name="connsiteX6" fmla="*/ 1008794 w 1174166"/>
              <a:gd name="connsiteY6" fmla="*/ 235262 h 711692"/>
              <a:gd name="connsiteX7" fmla="*/ 979263 w 1174166"/>
              <a:gd name="connsiteY7" fmla="*/ 160451 h 711692"/>
              <a:gd name="connsiteX8" fmla="*/ 905436 w 1174166"/>
              <a:gd name="connsiteY8" fmla="*/ 128951 h 711692"/>
              <a:gd name="connsiteX9" fmla="*/ 284480 w 1174166"/>
              <a:gd name="connsiteY9" fmla="*/ 126982 h 711692"/>
              <a:gd name="connsiteX10" fmla="*/ 183091 w 1174166"/>
              <a:gd name="connsiteY10" fmla="*/ 189982 h 711692"/>
              <a:gd name="connsiteX11" fmla="*/ 150607 w 1174166"/>
              <a:gd name="connsiteY11" fmla="*/ 356339 h 711692"/>
              <a:gd name="connsiteX12" fmla="*/ 183091 w 1174166"/>
              <a:gd name="connsiteY12" fmla="*/ 522695 h 711692"/>
              <a:gd name="connsiteX13" fmla="*/ 284480 w 1174166"/>
              <a:gd name="connsiteY13" fmla="*/ 585694 h 711692"/>
              <a:gd name="connsiteX14" fmla="*/ 385869 w 1174166"/>
              <a:gd name="connsiteY14" fmla="*/ 522695 h 711692"/>
              <a:gd name="connsiteX15" fmla="*/ 418353 w 1174166"/>
              <a:gd name="connsiteY15" fmla="*/ 356339 h 711692"/>
              <a:gd name="connsiteX16" fmla="*/ 385869 w 1174166"/>
              <a:gd name="connsiteY16" fmla="*/ 189982 h 711692"/>
              <a:gd name="connsiteX17" fmla="*/ 284480 w 1174166"/>
              <a:gd name="connsiteY17" fmla="*/ 126982 h 711692"/>
              <a:gd name="connsiteX18" fmla="*/ 905436 w 1174166"/>
              <a:gd name="connsiteY18" fmla="*/ 0 h 711692"/>
              <a:gd name="connsiteX19" fmla="*/ 1031927 w 1174166"/>
              <a:gd name="connsiteY19" fmla="*/ 28055 h 711692"/>
              <a:gd name="connsiteX20" fmla="*/ 1116089 w 1174166"/>
              <a:gd name="connsiteY20" fmla="*/ 106311 h 711692"/>
              <a:gd name="connsiteX21" fmla="*/ 1174166 w 1174166"/>
              <a:gd name="connsiteY21" fmla="*/ 350432 h 711692"/>
              <a:gd name="connsiteX22" fmla="*/ 1151034 w 1174166"/>
              <a:gd name="connsiteY22" fmla="*/ 516297 h 711692"/>
              <a:gd name="connsiteX23" fmla="*/ 1088527 w 1174166"/>
              <a:gd name="connsiteY23" fmla="*/ 629006 h 711692"/>
              <a:gd name="connsiteX24" fmla="*/ 892640 w 1174166"/>
              <a:gd name="connsiteY24" fmla="*/ 711692 h 711692"/>
              <a:gd name="connsiteX25" fmla="*/ 800110 w 1174166"/>
              <a:gd name="connsiteY25" fmla="*/ 697419 h 711692"/>
              <a:gd name="connsiteX26" fmla="*/ 733173 w 1174166"/>
              <a:gd name="connsiteY26" fmla="*/ 668872 h 711692"/>
              <a:gd name="connsiteX27" fmla="*/ 681002 w 1174166"/>
              <a:gd name="connsiteY27" fmla="*/ 631959 h 711692"/>
              <a:gd name="connsiteX28" fmla="*/ 757782 w 1174166"/>
              <a:gd name="connsiteY28" fmla="*/ 523679 h 711692"/>
              <a:gd name="connsiteX29" fmla="*/ 775993 w 1174166"/>
              <a:gd name="connsiteY29" fmla="*/ 538937 h 711692"/>
              <a:gd name="connsiteX30" fmla="*/ 819797 w 1174166"/>
              <a:gd name="connsiteY30" fmla="*/ 564038 h 711692"/>
              <a:gd name="connsiteX31" fmla="*/ 880827 w 1174166"/>
              <a:gd name="connsiteY31" fmla="*/ 579788 h 711692"/>
              <a:gd name="connsiteX32" fmla="*/ 979756 w 1174166"/>
              <a:gd name="connsiteY32" fmla="*/ 536968 h 711692"/>
              <a:gd name="connsiteX33" fmla="*/ 1022575 w 1174166"/>
              <a:gd name="connsiteY33" fmla="*/ 420322 h 711692"/>
              <a:gd name="connsiteX34" fmla="*/ 886733 w 1174166"/>
              <a:gd name="connsiteY34" fmla="*/ 462649 h 711692"/>
              <a:gd name="connsiteX35" fmla="*/ 725791 w 1174166"/>
              <a:gd name="connsiteY35" fmla="*/ 399158 h 711692"/>
              <a:gd name="connsiteX36" fmla="*/ 661315 w 1174166"/>
              <a:gd name="connsiteY36" fmla="*/ 231325 h 711692"/>
              <a:gd name="connsiteX37" fmla="*/ 730713 w 1174166"/>
              <a:gd name="connsiteY37" fmla="*/ 63492 h 711692"/>
              <a:gd name="connsiteX38" fmla="*/ 905436 w 1174166"/>
              <a:gd name="connsiteY38" fmla="*/ 0 h 711692"/>
              <a:gd name="connsiteX39" fmla="*/ 284480 w 1174166"/>
              <a:gd name="connsiteY39" fmla="*/ 0 h 711692"/>
              <a:gd name="connsiteX40" fmla="*/ 498086 w 1174166"/>
              <a:gd name="connsiteY40" fmla="*/ 96959 h 711692"/>
              <a:gd name="connsiteX41" fmla="*/ 568959 w 1174166"/>
              <a:gd name="connsiteY41" fmla="*/ 355846 h 711692"/>
              <a:gd name="connsiteX42" fmla="*/ 498086 w 1174166"/>
              <a:gd name="connsiteY42" fmla="*/ 614733 h 711692"/>
              <a:gd name="connsiteX43" fmla="*/ 284480 w 1174166"/>
              <a:gd name="connsiteY43" fmla="*/ 711692 h 711692"/>
              <a:gd name="connsiteX44" fmla="*/ 70874 w 1174166"/>
              <a:gd name="connsiteY44" fmla="*/ 614733 h 711692"/>
              <a:gd name="connsiteX45" fmla="*/ 0 w 1174166"/>
              <a:gd name="connsiteY45" fmla="*/ 355846 h 711692"/>
              <a:gd name="connsiteX46" fmla="*/ 70874 w 1174166"/>
              <a:gd name="connsiteY46" fmla="*/ 96959 h 711692"/>
              <a:gd name="connsiteX47" fmla="*/ 284480 w 1174166"/>
              <a:gd name="connsiteY47" fmla="*/ 0 h 71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74166" h="711692">
                <a:moveTo>
                  <a:pt x="905436" y="128951"/>
                </a:moveTo>
                <a:cubicBezTo>
                  <a:pt x="875906" y="128951"/>
                  <a:pt x="851788" y="138303"/>
                  <a:pt x="833086" y="157006"/>
                </a:cubicBezTo>
                <a:cubicBezTo>
                  <a:pt x="814383" y="175708"/>
                  <a:pt x="805032" y="199497"/>
                  <a:pt x="805032" y="228371"/>
                </a:cubicBezTo>
                <a:cubicBezTo>
                  <a:pt x="805032" y="257246"/>
                  <a:pt x="813563" y="281691"/>
                  <a:pt x="830625" y="301706"/>
                </a:cubicBezTo>
                <a:cubicBezTo>
                  <a:pt x="847687" y="321722"/>
                  <a:pt x="871476" y="331729"/>
                  <a:pt x="901991" y="331729"/>
                </a:cubicBezTo>
                <a:cubicBezTo>
                  <a:pt x="932506" y="331729"/>
                  <a:pt x="957936" y="322870"/>
                  <a:pt x="978279" y="305152"/>
                </a:cubicBezTo>
                <a:cubicBezTo>
                  <a:pt x="998622" y="287433"/>
                  <a:pt x="1008794" y="264137"/>
                  <a:pt x="1008794" y="235262"/>
                </a:cubicBezTo>
                <a:cubicBezTo>
                  <a:pt x="1008794" y="206387"/>
                  <a:pt x="998950" y="181451"/>
                  <a:pt x="979263" y="160451"/>
                </a:cubicBezTo>
                <a:cubicBezTo>
                  <a:pt x="959576" y="139451"/>
                  <a:pt x="934967" y="128951"/>
                  <a:pt x="905436" y="128951"/>
                </a:cubicBezTo>
                <a:close/>
                <a:moveTo>
                  <a:pt x="284480" y="126982"/>
                </a:moveTo>
                <a:cubicBezTo>
                  <a:pt x="238543" y="126982"/>
                  <a:pt x="204747" y="147982"/>
                  <a:pt x="183091" y="189982"/>
                </a:cubicBezTo>
                <a:cubicBezTo>
                  <a:pt x="161435" y="231981"/>
                  <a:pt x="150607" y="287433"/>
                  <a:pt x="150607" y="356339"/>
                </a:cubicBezTo>
                <a:cubicBezTo>
                  <a:pt x="150607" y="425243"/>
                  <a:pt x="161435" y="480696"/>
                  <a:pt x="183091" y="522695"/>
                </a:cubicBezTo>
                <a:cubicBezTo>
                  <a:pt x="204747" y="564694"/>
                  <a:pt x="238543" y="585694"/>
                  <a:pt x="284480" y="585694"/>
                </a:cubicBezTo>
                <a:cubicBezTo>
                  <a:pt x="330417" y="585694"/>
                  <a:pt x="364213" y="564694"/>
                  <a:pt x="385869" y="522695"/>
                </a:cubicBezTo>
                <a:cubicBezTo>
                  <a:pt x="407525" y="480696"/>
                  <a:pt x="418353" y="425243"/>
                  <a:pt x="418353" y="356339"/>
                </a:cubicBezTo>
                <a:cubicBezTo>
                  <a:pt x="418353" y="287433"/>
                  <a:pt x="407525" y="231981"/>
                  <a:pt x="385869" y="189982"/>
                </a:cubicBezTo>
                <a:cubicBezTo>
                  <a:pt x="364213" y="147982"/>
                  <a:pt x="330417" y="126982"/>
                  <a:pt x="284480" y="126982"/>
                </a:cubicBezTo>
                <a:close/>
                <a:moveTo>
                  <a:pt x="905436" y="0"/>
                </a:moveTo>
                <a:cubicBezTo>
                  <a:pt x="953998" y="0"/>
                  <a:pt x="996161" y="9351"/>
                  <a:pt x="1031927" y="28055"/>
                </a:cubicBezTo>
                <a:cubicBezTo>
                  <a:pt x="1067692" y="46757"/>
                  <a:pt x="1095746" y="72843"/>
                  <a:pt x="1116089" y="106311"/>
                </a:cubicBezTo>
                <a:cubicBezTo>
                  <a:pt x="1154807" y="171279"/>
                  <a:pt x="1174166" y="252653"/>
                  <a:pt x="1174166" y="350432"/>
                </a:cubicBezTo>
                <a:cubicBezTo>
                  <a:pt x="1174166" y="413431"/>
                  <a:pt x="1166455" y="468719"/>
                  <a:pt x="1151034" y="516297"/>
                </a:cubicBezTo>
                <a:cubicBezTo>
                  <a:pt x="1135612" y="563874"/>
                  <a:pt x="1114777" y="601444"/>
                  <a:pt x="1088527" y="629006"/>
                </a:cubicBezTo>
                <a:cubicBezTo>
                  <a:pt x="1034715" y="684130"/>
                  <a:pt x="969419" y="711692"/>
                  <a:pt x="892640" y="711692"/>
                </a:cubicBezTo>
                <a:cubicBezTo>
                  <a:pt x="860484" y="711692"/>
                  <a:pt x="829640" y="706935"/>
                  <a:pt x="800110" y="697419"/>
                </a:cubicBezTo>
                <a:cubicBezTo>
                  <a:pt x="770579" y="687904"/>
                  <a:pt x="748267" y="678388"/>
                  <a:pt x="733173" y="668872"/>
                </a:cubicBezTo>
                <a:cubicBezTo>
                  <a:pt x="718080" y="659357"/>
                  <a:pt x="700690" y="647052"/>
                  <a:pt x="681002" y="631959"/>
                </a:cubicBezTo>
                <a:lnTo>
                  <a:pt x="757782" y="523679"/>
                </a:lnTo>
                <a:cubicBezTo>
                  <a:pt x="762376" y="527617"/>
                  <a:pt x="768446" y="532703"/>
                  <a:pt x="775993" y="538937"/>
                </a:cubicBezTo>
                <a:cubicBezTo>
                  <a:pt x="783540" y="545171"/>
                  <a:pt x="798141" y="553538"/>
                  <a:pt x="819797" y="564038"/>
                </a:cubicBezTo>
                <a:cubicBezTo>
                  <a:pt x="841453" y="574538"/>
                  <a:pt x="861796" y="579788"/>
                  <a:pt x="880827" y="579788"/>
                </a:cubicBezTo>
                <a:cubicBezTo>
                  <a:pt x="923483" y="579788"/>
                  <a:pt x="956459" y="565514"/>
                  <a:pt x="979756" y="536968"/>
                </a:cubicBezTo>
                <a:cubicBezTo>
                  <a:pt x="1003052" y="508422"/>
                  <a:pt x="1017325" y="469540"/>
                  <a:pt x="1022575" y="420322"/>
                </a:cubicBezTo>
                <a:cubicBezTo>
                  <a:pt x="980576" y="448540"/>
                  <a:pt x="935295" y="462649"/>
                  <a:pt x="886733" y="462649"/>
                </a:cubicBezTo>
                <a:cubicBezTo>
                  <a:pt x="822422" y="462649"/>
                  <a:pt x="768775" y="441485"/>
                  <a:pt x="725791" y="399158"/>
                </a:cubicBezTo>
                <a:cubicBezTo>
                  <a:pt x="682807" y="356831"/>
                  <a:pt x="661315" y="300886"/>
                  <a:pt x="661315" y="231325"/>
                </a:cubicBezTo>
                <a:cubicBezTo>
                  <a:pt x="661315" y="161763"/>
                  <a:pt x="684448" y="105819"/>
                  <a:pt x="730713" y="63492"/>
                </a:cubicBezTo>
                <a:cubicBezTo>
                  <a:pt x="776977" y="21164"/>
                  <a:pt x="835219" y="0"/>
                  <a:pt x="905436" y="0"/>
                </a:cubicBezTo>
                <a:close/>
                <a:moveTo>
                  <a:pt x="284480" y="0"/>
                </a:moveTo>
                <a:cubicBezTo>
                  <a:pt x="379634" y="0"/>
                  <a:pt x="450836" y="32320"/>
                  <a:pt x="498086" y="96959"/>
                </a:cubicBezTo>
                <a:cubicBezTo>
                  <a:pt x="545335" y="161599"/>
                  <a:pt x="568959" y="247895"/>
                  <a:pt x="568959" y="355846"/>
                </a:cubicBezTo>
                <a:cubicBezTo>
                  <a:pt x="568959" y="463797"/>
                  <a:pt x="545335" y="550093"/>
                  <a:pt x="498086" y="614733"/>
                </a:cubicBezTo>
                <a:cubicBezTo>
                  <a:pt x="450836" y="679373"/>
                  <a:pt x="379634" y="711692"/>
                  <a:pt x="284480" y="711692"/>
                </a:cubicBezTo>
                <a:cubicBezTo>
                  <a:pt x="189326" y="711692"/>
                  <a:pt x="118123" y="679373"/>
                  <a:pt x="70874" y="614733"/>
                </a:cubicBezTo>
                <a:cubicBezTo>
                  <a:pt x="23625" y="550093"/>
                  <a:pt x="0" y="463797"/>
                  <a:pt x="0" y="355846"/>
                </a:cubicBezTo>
                <a:cubicBezTo>
                  <a:pt x="0" y="247895"/>
                  <a:pt x="23625" y="161599"/>
                  <a:pt x="70874" y="96959"/>
                </a:cubicBezTo>
                <a:cubicBezTo>
                  <a:pt x="118123" y="32320"/>
                  <a:pt x="189326" y="0"/>
                  <a:pt x="28448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336285" rtl="0" eaLnBrk="1" fontAlgn="auto" latinLnBrk="0" hangingPunct="1">
              <a:lnSpc>
                <a:spcPct val="150000"/>
              </a:lnSpc>
              <a:spcBef>
                <a:spcPts val="74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9716917" y="3151230"/>
            <a:ext cx="573829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14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436954" y="2465430"/>
            <a:ext cx="344662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530708" y="2362201"/>
            <a:ext cx="344662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0576293" y="2286000"/>
            <a:ext cx="344662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3660924" y="2286000"/>
            <a:ext cx="3446627" cy="10107571"/>
          </a:xfrm>
          <a:custGeom>
            <a:avLst/>
            <a:gdLst>
              <a:gd name="connsiteX0" fmla="*/ 0 w 4726685"/>
              <a:gd name="connsiteY0" fmla="*/ 0 h 8368109"/>
              <a:gd name="connsiteX1" fmla="*/ 4726685 w 4726685"/>
              <a:gd name="connsiteY1" fmla="*/ 0 h 8368109"/>
              <a:gd name="connsiteX2" fmla="*/ 4726685 w 4726685"/>
              <a:gd name="connsiteY2" fmla="*/ 8368109 h 8368109"/>
              <a:gd name="connsiteX3" fmla="*/ 0 w 4726685"/>
              <a:gd name="connsiteY3" fmla="*/ 8368109 h 8368109"/>
              <a:gd name="connsiteX4" fmla="*/ 0 w 4726685"/>
              <a:gd name="connsiteY4" fmla="*/ 0 h 8368109"/>
              <a:gd name="connsiteX0" fmla="*/ 0 w 6240175"/>
              <a:gd name="connsiteY0" fmla="*/ 31531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0 w 6240175"/>
              <a:gd name="connsiteY4" fmla="*/ 31531 h 8399640"/>
              <a:gd name="connsiteX0" fmla="*/ 1166648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166648 w 6240175"/>
              <a:gd name="connsiteY4" fmla="*/ 0 h 8399640"/>
              <a:gd name="connsiteX0" fmla="*/ 1292772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292772 w 6240175"/>
              <a:gd name="connsiteY4" fmla="*/ 0 h 8399640"/>
              <a:gd name="connsiteX0" fmla="*/ 1450427 w 6240175"/>
              <a:gd name="connsiteY0" fmla="*/ 0 h 8399640"/>
              <a:gd name="connsiteX1" fmla="*/ 6240175 w 6240175"/>
              <a:gd name="connsiteY1" fmla="*/ 0 h 8399640"/>
              <a:gd name="connsiteX2" fmla="*/ 4726685 w 6240175"/>
              <a:gd name="connsiteY2" fmla="*/ 8399640 h 8399640"/>
              <a:gd name="connsiteX3" fmla="*/ 0 w 6240175"/>
              <a:gd name="connsiteY3" fmla="*/ 8399640 h 8399640"/>
              <a:gd name="connsiteX4" fmla="*/ 1450427 w 6240175"/>
              <a:gd name="connsiteY4" fmla="*/ 0 h 8399640"/>
              <a:gd name="connsiteX0" fmla="*/ 1450427 w 6366300"/>
              <a:gd name="connsiteY0" fmla="*/ 31531 h 8431171"/>
              <a:gd name="connsiteX1" fmla="*/ 6366300 w 6366300"/>
              <a:gd name="connsiteY1" fmla="*/ 0 h 8431171"/>
              <a:gd name="connsiteX2" fmla="*/ 4726685 w 6366300"/>
              <a:gd name="connsiteY2" fmla="*/ 8431171 h 8431171"/>
              <a:gd name="connsiteX3" fmla="*/ 0 w 6366300"/>
              <a:gd name="connsiteY3" fmla="*/ 8431171 h 8431171"/>
              <a:gd name="connsiteX4" fmla="*/ 1450427 w 6366300"/>
              <a:gd name="connsiteY4" fmla="*/ 31531 h 843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300" h="8431171">
                <a:moveTo>
                  <a:pt x="1450427" y="31531"/>
                </a:moveTo>
                <a:lnTo>
                  <a:pt x="6366300" y="0"/>
                </a:lnTo>
                <a:lnTo>
                  <a:pt x="4726685" y="8431171"/>
                </a:lnTo>
                <a:lnTo>
                  <a:pt x="0" y="8431171"/>
                </a:lnTo>
                <a:lnTo>
                  <a:pt x="1450427" y="31531"/>
                </a:lnTo>
                <a:close/>
              </a:path>
            </a:pathLst>
          </a:cu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684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180448" y="2590800"/>
            <a:ext cx="6012828" cy="102108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079638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67949" y="3200401"/>
            <a:ext cx="3895838" cy="4885963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160" y="5715001"/>
            <a:ext cx="3895838" cy="4885963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8371" y="8278470"/>
            <a:ext cx="3895838" cy="4885963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53372" y="4943837"/>
            <a:ext cx="3895838" cy="4885963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8583" y="7458438"/>
            <a:ext cx="3895838" cy="4885963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20044" y="4495801"/>
            <a:ext cx="3895838" cy="4885963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404037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4343400"/>
          </a:xfrm>
          <a:custGeom>
            <a:avLst/>
            <a:gdLst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0 w 24323675"/>
              <a:gd name="connsiteY3" fmla="*/ 4343400 h 4343400"/>
              <a:gd name="connsiteX4" fmla="*/ 0 w 24323675"/>
              <a:gd name="connsiteY4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391697 w 24323675"/>
              <a:gd name="connsiteY3" fmla="*/ 4319752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170979 w 24323675"/>
              <a:gd name="connsiteY3" fmla="*/ 2806262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234041 w 24323675"/>
              <a:gd name="connsiteY3" fmla="*/ 2301766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3675" h="4343400">
                <a:moveTo>
                  <a:pt x="0" y="0"/>
                </a:moveTo>
                <a:lnTo>
                  <a:pt x="24323675" y="0"/>
                </a:lnTo>
                <a:lnTo>
                  <a:pt x="24323675" y="4343400"/>
                </a:lnTo>
                <a:lnTo>
                  <a:pt x="12234041" y="2301766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-18727" y="8305800"/>
            <a:ext cx="18288000" cy="5410200"/>
          </a:xfrm>
          <a:custGeom>
            <a:avLst/>
            <a:gdLst>
              <a:gd name="connsiteX0" fmla="*/ 0 w 24323675"/>
              <a:gd name="connsiteY0" fmla="*/ 0 h 5410200"/>
              <a:gd name="connsiteX1" fmla="*/ 24323675 w 24323675"/>
              <a:gd name="connsiteY1" fmla="*/ 0 h 5410200"/>
              <a:gd name="connsiteX2" fmla="*/ 24323675 w 24323675"/>
              <a:gd name="connsiteY2" fmla="*/ 5410200 h 5410200"/>
              <a:gd name="connsiteX3" fmla="*/ 0 w 24323675"/>
              <a:gd name="connsiteY3" fmla="*/ 5410200 h 5410200"/>
              <a:gd name="connsiteX4" fmla="*/ 0 w 24323675"/>
              <a:gd name="connsiteY4" fmla="*/ 0 h 5410200"/>
              <a:gd name="connsiteX0" fmla="*/ 0 w 24323675"/>
              <a:gd name="connsiteY0" fmla="*/ 13138 h 5423338"/>
              <a:gd name="connsiteX1" fmla="*/ 12195887 w 24323675"/>
              <a:gd name="connsiteY1" fmla="*/ 0 h 5423338"/>
              <a:gd name="connsiteX2" fmla="*/ 24323675 w 24323675"/>
              <a:gd name="connsiteY2" fmla="*/ 13138 h 5423338"/>
              <a:gd name="connsiteX3" fmla="*/ 24323675 w 24323675"/>
              <a:gd name="connsiteY3" fmla="*/ 5423338 h 5423338"/>
              <a:gd name="connsiteX4" fmla="*/ 0 w 24323675"/>
              <a:gd name="connsiteY4" fmla="*/ 5423338 h 5423338"/>
              <a:gd name="connsiteX5" fmla="*/ 0 w 24323675"/>
              <a:gd name="connsiteY5" fmla="*/ 13138 h 5423338"/>
              <a:gd name="connsiteX0" fmla="*/ 0 w 24323675"/>
              <a:gd name="connsiteY0" fmla="*/ 0 h 5410200"/>
              <a:gd name="connsiteX1" fmla="*/ 12195887 w 24323675"/>
              <a:gd name="connsiteY1" fmla="*/ 2162503 h 5410200"/>
              <a:gd name="connsiteX2" fmla="*/ 24323675 w 24323675"/>
              <a:gd name="connsiteY2" fmla="*/ 0 h 5410200"/>
              <a:gd name="connsiteX3" fmla="*/ 24323675 w 24323675"/>
              <a:gd name="connsiteY3" fmla="*/ 5410200 h 5410200"/>
              <a:gd name="connsiteX4" fmla="*/ 0 w 24323675"/>
              <a:gd name="connsiteY4" fmla="*/ 5410200 h 5410200"/>
              <a:gd name="connsiteX5" fmla="*/ 0 w 24323675"/>
              <a:gd name="connsiteY5" fmla="*/ 0 h 5410200"/>
              <a:gd name="connsiteX0" fmla="*/ 0 w 24323675"/>
              <a:gd name="connsiteY0" fmla="*/ 0 h 5410200"/>
              <a:gd name="connsiteX1" fmla="*/ 12227418 w 24323675"/>
              <a:gd name="connsiteY1" fmla="*/ 2414752 h 5410200"/>
              <a:gd name="connsiteX2" fmla="*/ 24323675 w 24323675"/>
              <a:gd name="connsiteY2" fmla="*/ 0 h 5410200"/>
              <a:gd name="connsiteX3" fmla="*/ 24323675 w 24323675"/>
              <a:gd name="connsiteY3" fmla="*/ 5410200 h 5410200"/>
              <a:gd name="connsiteX4" fmla="*/ 0 w 24323675"/>
              <a:gd name="connsiteY4" fmla="*/ 5410200 h 5410200"/>
              <a:gd name="connsiteX5" fmla="*/ 0 w 24323675"/>
              <a:gd name="connsiteY5" fmla="*/ 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3675" h="5410200">
                <a:moveTo>
                  <a:pt x="0" y="0"/>
                </a:moveTo>
                <a:lnTo>
                  <a:pt x="12227418" y="2414752"/>
                </a:lnTo>
                <a:lnTo>
                  <a:pt x="24323675" y="0"/>
                </a:lnTo>
                <a:lnTo>
                  <a:pt x="24323675" y="5410200"/>
                </a:lnTo>
                <a:lnTo>
                  <a:pt x="0" y="54102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88469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TextEdit="1"/>
          </p:cNvSpPr>
          <p:nvPr>
            <p:ph type="pic" sz="quarter" idx="10"/>
          </p:nvPr>
        </p:nvSpPr>
        <p:spPr>
          <a:xfrm>
            <a:off x="-22678" y="0"/>
            <a:ext cx="18333356" cy="13792200"/>
          </a:xfrm>
          <a:custGeom>
            <a:avLst/>
            <a:gdLst>
              <a:gd name="T0" fmla="*/ 0 w 24384000"/>
              <a:gd name="T1" fmla="*/ 0 h 13715999"/>
              <a:gd name="T2" fmla="*/ 24384000 w 24384000"/>
              <a:gd name="T3" fmla="*/ 0 h 13715999"/>
              <a:gd name="T4" fmla="*/ 24384000 w 24384000"/>
              <a:gd name="T5" fmla="*/ 13715999 h 13715999"/>
              <a:gd name="T6" fmla="*/ 0 w 24384000"/>
              <a:gd name="T7" fmla="*/ 13715999 h 13715999"/>
              <a:gd name="T8" fmla="*/ 0 w 24384000"/>
              <a:gd name="T9" fmla="*/ 12979400 h 13715999"/>
              <a:gd name="T10" fmla="*/ 4671391 w 24384000"/>
              <a:gd name="T11" fmla="*/ 12979400 h 13715999"/>
              <a:gd name="T12" fmla="*/ 4671391 w 24384000"/>
              <a:gd name="T13" fmla="*/ 12979401 h 13715999"/>
              <a:gd name="T14" fmla="*/ 8591550 w 24384000"/>
              <a:gd name="T15" fmla="*/ 6858001 h 13715999"/>
              <a:gd name="T16" fmla="*/ 4671391 w 24384000"/>
              <a:gd name="T17" fmla="*/ 736601 h 13715999"/>
              <a:gd name="T18" fmla="*/ 4671391 w 24384000"/>
              <a:gd name="T19" fmla="*/ 736600 h 13715999"/>
              <a:gd name="T20" fmla="*/ 0 w 24384000"/>
              <a:gd name="T21" fmla="*/ 736600 h 137159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84000" h="13715999">
                <a:moveTo>
                  <a:pt x="0" y="0"/>
                </a:moveTo>
                <a:lnTo>
                  <a:pt x="24384000" y="0"/>
                </a:lnTo>
                <a:lnTo>
                  <a:pt x="24384000" y="13715999"/>
                </a:lnTo>
                <a:lnTo>
                  <a:pt x="0" y="13715999"/>
                </a:lnTo>
                <a:lnTo>
                  <a:pt x="0" y="12979400"/>
                </a:lnTo>
                <a:lnTo>
                  <a:pt x="4671391" y="12979400"/>
                </a:lnTo>
                <a:lnTo>
                  <a:pt x="4671391" y="12979401"/>
                </a:lnTo>
                <a:lnTo>
                  <a:pt x="8591550" y="6858001"/>
                </a:lnTo>
                <a:lnTo>
                  <a:pt x="4671391" y="736601"/>
                </a:lnTo>
                <a:lnTo>
                  <a:pt x="4671391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2962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1180448" y="5259669"/>
            <a:ext cx="5937476" cy="6356349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7175215" y="3048001"/>
            <a:ext cx="4586828" cy="4910417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7175216" y="8077201"/>
            <a:ext cx="3590329" cy="3843617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76285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2442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7381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115067" y="6869150"/>
            <a:ext cx="6087375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5697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6913756"/>
            <a:ext cx="4746248" cy="68022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972211" y="0"/>
            <a:ext cx="421682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4746248" cy="66461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173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06489" y="7033499"/>
            <a:ext cx="4374069" cy="62688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06489" y="304801"/>
            <a:ext cx="4374069" cy="6124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053608" y="7033499"/>
            <a:ext cx="4374069" cy="62688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5053608" y="304801"/>
            <a:ext cx="4374069" cy="6124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9900727" y="7066156"/>
            <a:ext cx="4374069" cy="62688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1735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6488" y="250371"/>
            <a:ext cx="4005983" cy="13030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56221" y="228600"/>
            <a:ext cx="4005983" cy="13030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905955" y="250371"/>
            <a:ext cx="4005983" cy="13030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195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616834" y="6553201"/>
            <a:ext cx="3711748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5482" y="6553201"/>
            <a:ext cx="3655500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6553201"/>
            <a:ext cx="3655500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963908" y="6553201"/>
            <a:ext cx="3655500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310982" y="6553201"/>
            <a:ext cx="3655500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812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8027" y="5815550"/>
            <a:ext cx="4589926" cy="5614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617953" y="3429001"/>
            <a:ext cx="4527630" cy="55382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178615" y="7949150"/>
            <a:ext cx="4527630" cy="55382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3725756" y="3429001"/>
            <a:ext cx="4527630" cy="55382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8475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80448" y="3061892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420037" y="3061892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543324" y="2985692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782913" y="2985692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27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22679" y="0"/>
            <a:ext cx="5098965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076287" y="3505201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630092" y="990601"/>
            <a:ext cx="3553806" cy="83681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5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5562600"/>
          </a:xfrm>
          <a:custGeom>
            <a:avLst/>
            <a:gdLst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0 w 24323675"/>
              <a:gd name="connsiteY3" fmla="*/ 4343400 h 4343400"/>
              <a:gd name="connsiteX4" fmla="*/ 0 w 24323675"/>
              <a:gd name="connsiteY4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391697 w 24323675"/>
              <a:gd name="connsiteY3" fmla="*/ 4319752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170979 w 24323675"/>
              <a:gd name="connsiteY3" fmla="*/ 2806262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  <a:gd name="connsiteX0" fmla="*/ 0 w 24323675"/>
              <a:gd name="connsiteY0" fmla="*/ 0 h 4343400"/>
              <a:gd name="connsiteX1" fmla="*/ 24323675 w 24323675"/>
              <a:gd name="connsiteY1" fmla="*/ 0 h 4343400"/>
              <a:gd name="connsiteX2" fmla="*/ 24323675 w 24323675"/>
              <a:gd name="connsiteY2" fmla="*/ 4343400 h 4343400"/>
              <a:gd name="connsiteX3" fmla="*/ 12234041 w 24323675"/>
              <a:gd name="connsiteY3" fmla="*/ 1198179 h 4343400"/>
              <a:gd name="connsiteX4" fmla="*/ 0 w 24323675"/>
              <a:gd name="connsiteY4" fmla="*/ 4343400 h 4343400"/>
              <a:gd name="connsiteX5" fmla="*/ 0 w 24323675"/>
              <a:gd name="connsiteY5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3675" h="4343400">
                <a:moveTo>
                  <a:pt x="0" y="0"/>
                </a:moveTo>
                <a:lnTo>
                  <a:pt x="24323675" y="0"/>
                </a:lnTo>
                <a:lnTo>
                  <a:pt x="24323675" y="4343400"/>
                </a:lnTo>
                <a:lnTo>
                  <a:pt x="12234041" y="1198179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-18727" y="8305800"/>
            <a:ext cx="9105435" cy="5410200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0545" h="5410200">
                <a:moveTo>
                  <a:pt x="0" y="0"/>
                </a:moveTo>
                <a:lnTo>
                  <a:pt x="12110545" y="0"/>
                </a:lnTo>
                <a:lnTo>
                  <a:pt x="7916918" y="5410200"/>
                </a:lnTo>
                <a:lnTo>
                  <a:pt x="0" y="54102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"/>
          <p:cNvSpPr>
            <a:spLocks noGrp="1"/>
          </p:cNvSpPr>
          <p:nvPr>
            <p:ph type="pic" sz="quarter" idx="12"/>
          </p:nvPr>
        </p:nvSpPr>
        <p:spPr>
          <a:xfrm>
            <a:off x="6279495" y="8305801"/>
            <a:ext cx="12021388" cy="5441731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0 w 12142077"/>
              <a:gd name="connsiteY4" fmla="*/ 0 h 5410200"/>
              <a:gd name="connsiteX0" fmla="*/ 504497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504497 w 12142077"/>
              <a:gd name="connsiteY4" fmla="*/ 0 h 5410200"/>
              <a:gd name="connsiteX0" fmla="*/ 4193628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193628 w 15831208"/>
              <a:gd name="connsiteY4" fmla="*/ 0 h 5410200"/>
              <a:gd name="connsiteX0" fmla="*/ 4067504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067504 w 15831208"/>
              <a:gd name="connsiteY4" fmla="*/ 0 h 5410200"/>
              <a:gd name="connsiteX0" fmla="*/ 4225159 w 15988863"/>
              <a:gd name="connsiteY0" fmla="*/ 0 h 5441731"/>
              <a:gd name="connsiteX1" fmla="*/ 15957331 w 15988863"/>
              <a:gd name="connsiteY1" fmla="*/ 0 h 5441731"/>
              <a:gd name="connsiteX2" fmla="*/ 15988863 w 15988863"/>
              <a:gd name="connsiteY2" fmla="*/ 5410200 h 5441731"/>
              <a:gd name="connsiteX3" fmla="*/ 0 w 15988863"/>
              <a:gd name="connsiteY3" fmla="*/ 5441731 h 5441731"/>
              <a:gd name="connsiteX4" fmla="*/ 4225159 w 15988863"/>
              <a:gd name="connsiteY4" fmla="*/ 0 h 544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8863" h="5441731">
                <a:moveTo>
                  <a:pt x="4225159" y="0"/>
                </a:moveTo>
                <a:lnTo>
                  <a:pt x="15957331" y="0"/>
                </a:lnTo>
                <a:lnTo>
                  <a:pt x="15988863" y="5410200"/>
                </a:lnTo>
                <a:lnTo>
                  <a:pt x="0" y="5441731"/>
                </a:lnTo>
                <a:lnTo>
                  <a:pt x="4225159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121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048691" y="3505201"/>
            <a:ext cx="3454692" cy="45947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729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19518" y="3505201"/>
            <a:ext cx="3454692" cy="45947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729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841908" y="3505201"/>
            <a:ext cx="3454692" cy="459475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729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3227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11699" y="2591010"/>
            <a:ext cx="6645842" cy="883899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729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96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482116" y="1481328"/>
            <a:ext cx="3854588" cy="512673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482116" y="7370064"/>
            <a:ext cx="3854588" cy="512673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10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002735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12056" y="7623705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69084" y="7623705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798000" y="7623706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9455028" y="7623706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112056" y="3733801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769084" y="3733801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2798000" y="3733802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455028" y="3733802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8907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112056" y="5105401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69084" y="5105401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798000" y="5105402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9455028" y="5105402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112056" y="2362201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769084" y="2362201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2798000" y="2362202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455028" y="2362202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127589" y="10595505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784617" y="10595505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2813534" y="10595506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9470561" y="10595506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127589" y="7852305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784617" y="7852305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2813534" y="7852306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9470561" y="7852306"/>
            <a:ext cx="2779068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6329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470942" y="388620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66250" y="388620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480327" y="388620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475636" y="388620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20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76410" y="464820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66250" y="335280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66249" y="770114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727339" y="293123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3727339" y="7279570"/>
            <a:ext cx="3410160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127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00243" y="3603192"/>
            <a:ext cx="3763343" cy="59218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313367" y="3603192"/>
            <a:ext cx="3763343" cy="59218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396289" y="3603192"/>
            <a:ext cx="3763343" cy="5921808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0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2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3962959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3666242" y="1217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666242" y="3964174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7324010" y="-1214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7324010" y="3961743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0973496" y="2432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0973496" y="3965389"/>
            <a:ext cx="3666237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4645593" y="2432"/>
            <a:ext cx="3682988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645593" y="3965389"/>
            <a:ext cx="3682988" cy="3961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8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772114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6277680" y="2220778"/>
            <a:ext cx="3601566" cy="4791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3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9888792" y="2209800"/>
            <a:ext cx="3601566" cy="4791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4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3499905" y="2209800"/>
            <a:ext cx="3601566" cy="4791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6277680" y="7022018"/>
            <a:ext cx="3601566" cy="4791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9888792" y="7034130"/>
            <a:ext cx="3601566" cy="4791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3499905" y="7034130"/>
            <a:ext cx="3601566" cy="4791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112540" y="120869"/>
            <a:ext cx="3365047" cy="13450614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85925 w 12196470"/>
              <a:gd name="connsiteY0" fmla="*/ 0 h 12473152"/>
              <a:gd name="connsiteX1" fmla="*/ 12196470 w 12196470"/>
              <a:gd name="connsiteY1" fmla="*/ 0 h 12473152"/>
              <a:gd name="connsiteX2" fmla="*/ 8002843 w 12196470"/>
              <a:gd name="connsiteY2" fmla="*/ 5410200 h 12473152"/>
              <a:gd name="connsiteX3" fmla="*/ 0 w 12196470"/>
              <a:gd name="connsiteY3" fmla="*/ 12473152 h 12473152"/>
              <a:gd name="connsiteX4" fmla="*/ 85925 w 12196470"/>
              <a:gd name="connsiteY4" fmla="*/ 0 h 12473152"/>
              <a:gd name="connsiteX0" fmla="*/ 85925 w 12196470"/>
              <a:gd name="connsiteY0" fmla="*/ 0 h 13450614"/>
              <a:gd name="connsiteX1" fmla="*/ 12196470 w 12196470"/>
              <a:gd name="connsiteY1" fmla="*/ 0 h 13450614"/>
              <a:gd name="connsiteX2" fmla="*/ 8002843 w 12196470"/>
              <a:gd name="connsiteY2" fmla="*/ 5410200 h 13450614"/>
              <a:gd name="connsiteX3" fmla="*/ 0 w 12196470"/>
              <a:gd name="connsiteY3" fmla="*/ 13450614 h 13450614"/>
              <a:gd name="connsiteX4" fmla="*/ 85925 w 12196470"/>
              <a:gd name="connsiteY4" fmla="*/ 0 h 13450614"/>
              <a:gd name="connsiteX0" fmla="*/ 85925 w 12196470"/>
              <a:gd name="connsiteY0" fmla="*/ 0 h 13450614"/>
              <a:gd name="connsiteX1" fmla="*/ 12196470 w 12196470"/>
              <a:gd name="connsiteY1" fmla="*/ 0 h 13450614"/>
              <a:gd name="connsiteX2" fmla="*/ 0 w 12196470"/>
              <a:gd name="connsiteY2" fmla="*/ 13450614 h 13450614"/>
              <a:gd name="connsiteX3" fmla="*/ 85925 w 12196470"/>
              <a:gd name="connsiteY3" fmla="*/ 0 h 1345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6470" h="13450614">
                <a:moveTo>
                  <a:pt x="85925" y="0"/>
                </a:moveTo>
                <a:lnTo>
                  <a:pt x="12196470" y="0"/>
                </a:lnTo>
                <a:lnTo>
                  <a:pt x="0" y="13450614"/>
                </a:lnTo>
                <a:lnTo>
                  <a:pt x="85925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"/>
          <p:cNvSpPr>
            <a:spLocks noGrp="1"/>
          </p:cNvSpPr>
          <p:nvPr>
            <p:ph type="pic" sz="quarter" idx="12"/>
          </p:nvPr>
        </p:nvSpPr>
        <p:spPr>
          <a:xfrm>
            <a:off x="2375455" y="181304"/>
            <a:ext cx="5706563" cy="5126421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0 w 12142077"/>
              <a:gd name="connsiteY4" fmla="*/ 0 h 5410200"/>
              <a:gd name="connsiteX0" fmla="*/ 504497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504497 w 12142077"/>
              <a:gd name="connsiteY4" fmla="*/ 0 h 5410200"/>
              <a:gd name="connsiteX0" fmla="*/ 4193628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193628 w 15831208"/>
              <a:gd name="connsiteY4" fmla="*/ 0 h 5410200"/>
              <a:gd name="connsiteX0" fmla="*/ 4067504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067504 w 15831208"/>
              <a:gd name="connsiteY4" fmla="*/ 0 h 5410200"/>
              <a:gd name="connsiteX0" fmla="*/ 4225159 w 15988863"/>
              <a:gd name="connsiteY0" fmla="*/ 0 h 5441731"/>
              <a:gd name="connsiteX1" fmla="*/ 15957331 w 15988863"/>
              <a:gd name="connsiteY1" fmla="*/ 0 h 5441731"/>
              <a:gd name="connsiteX2" fmla="*/ 15988863 w 15988863"/>
              <a:gd name="connsiteY2" fmla="*/ 5410200 h 5441731"/>
              <a:gd name="connsiteX3" fmla="*/ 0 w 15988863"/>
              <a:gd name="connsiteY3" fmla="*/ 5441731 h 5441731"/>
              <a:gd name="connsiteX4" fmla="*/ 4225159 w 15988863"/>
              <a:gd name="connsiteY4" fmla="*/ 0 h 5441731"/>
              <a:gd name="connsiteX0" fmla="*/ 4225159 w 20339490"/>
              <a:gd name="connsiteY0" fmla="*/ 0 h 5441731"/>
              <a:gd name="connsiteX1" fmla="*/ 20339490 w 20339490"/>
              <a:gd name="connsiteY1" fmla="*/ 0 h 5441731"/>
              <a:gd name="connsiteX2" fmla="*/ 15988863 w 20339490"/>
              <a:gd name="connsiteY2" fmla="*/ 5410200 h 5441731"/>
              <a:gd name="connsiteX3" fmla="*/ 0 w 20339490"/>
              <a:gd name="connsiteY3" fmla="*/ 5441731 h 5441731"/>
              <a:gd name="connsiteX4" fmla="*/ 4225159 w 20339490"/>
              <a:gd name="connsiteY4" fmla="*/ 0 h 5441731"/>
              <a:gd name="connsiteX0" fmla="*/ 4225159 w 20339490"/>
              <a:gd name="connsiteY0" fmla="*/ 0 h 5441731"/>
              <a:gd name="connsiteX1" fmla="*/ 20339490 w 20339490"/>
              <a:gd name="connsiteY1" fmla="*/ 0 h 5441731"/>
              <a:gd name="connsiteX2" fmla="*/ 17879208 w 20339490"/>
              <a:gd name="connsiteY2" fmla="*/ 3045373 h 5441731"/>
              <a:gd name="connsiteX3" fmla="*/ 0 w 20339490"/>
              <a:gd name="connsiteY3" fmla="*/ 5441731 h 5441731"/>
              <a:gd name="connsiteX4" fmla="*/ 4225159 w 20339490"/>
              <a:gd name="connsiteY4" fmla="*/ 0 h 5441731"/>
              <a:gd name="connsiteX0" fmla="*/ 4568860 w 20683191"/>
              <a:gd name="connsiteY0" fmla="*/ 0 h 5126421"/>
              <a:gd name="connsiteX1" fmla="*/ 20683191 w 20683191"/>
              <a:gd name="connsiteY1" fmla="*/ 0 h 5126421"/>
              <a:gd name="connsiteX2" fmla="*/ 18222909 w 20683191"/>
              <a:gd name="connsiteY2" fmla="*/ 3045373 h 5126421"/>
              <a:gd name="connsiteX3" fmla="*/ 0 w 20683191"/>
              <a:gd name="connsiteY3" fmla="*/ 5126421 h 5126421"/>
              <a:gd name="connsiteX4" fmla="*/ 4568860 w 20683191"/>
              <a:gd name="connsiteY4" fmla="*/ 0 h 512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3191" h="5126421">
                <a:moveTo>
                  <a:pt x="4568860" y="0"/>
                </a:moveTo>
                <a:lnTo>
                  <a:pt x="20683191" y="0"/>
                </a:lnTo>
                <a:lnTo>
                  <a:pt x="18222909" y="3045373"/>
                </a:lnTo>
                <a:lnTo>
                  <a:pt x="0" y="5126421"/>
                </a:lnTo>
                <a:lnTo>
                  <a:pt x="4568860" y="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2"/>
          <p:cNvSpPr>
            <a:spLocks noGrp="1"/>
          </p:cNvSpPr>
          <p:nvPr>
            <p:ph type="pic" sz="quarter" idx="14"/>
          </p:nvPr>
        </p:nvSpPr>
        <p:spPr>
          <a:xfrm>
            <a:off x="7555636" y="197070"/>
            <a:ext cx="5691556" cy="5315607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0 w 12142077"/>
              <a:gd name="connsiteY4" fmla="*/ 0 h 5410200"/>
              <a:gd name="connsiteX0" fmla="*/ 504497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504497 w 12142077"/>
              <a:gd name="connsiteY4" fmla="*/ 0 h 5410200"/>
              <a:gd name="connsiteX0" fmla="*/ 4193628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193628 w 15831208"/>
              <a:gd name="connsiteY4" fmla="*/ 0 h 5410200"/>
              <a:gd name="connsiteX0" fmla="*/ 4067504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067504 w 15831208"/>
              <a:gd name="connsiteY4" fmla="*/ 0 h 5410200"/>
              <a:gd name="connsiteX0" fmla="*/ 4225159 w 15988863"/>
              <a:gd name="connsiteY0" fmla="*/ 0 h 5441731"/>
              <a:gd name="connsiteX1" fmla="*/ 15957331 w 15988863"/>
              <a:gd name="connsiteY1" fmla="*/ 0 h 5441731"/>
              <a:gd name="connsiteX2" fmla="*/ 15988863 w 15988863"/>
              <a:gd name="connsiteY2" fmla="*/ 5410200 h 5441731"/>
              <a:gd name="connsiteX3" fmla="*/ 0 w 15988863"/>
              <a:gd name="connsiteY3" fmla="*/ 5441731 h 5441731"/>
              <a:gd name="connsiteX4" fmla="*/ 4225159 w 15988863"/>
              <a:gd name="connsiteY4" fmla="*/ 0 h 5441731"/>
              <a:gd name="connsiteX0" fmla="*/ 4225159 w 23292465"/>
              <a:gd name="connsiteY0" fmla="*/ 0 h 5473262"/>
              <a:gd name="connsiteX1" fmla="*/ 15957331 w 23292465"/>
              <a:gd name="connsiteY1" fmla="*/ 0 h 5473262"/>
              <a:gd name="connsiteX2" fmla="*/ 23292465 w 23292465"/>
              <a:gd name="connsiteY2" fmla="*/ 5473262 h 5473262"/>
              <a:gd name="connsiteX3" fmla="*/ 0 w 23292465"/>
              <a:gd name="connsiteY3" fmla="*/ 5441731 h 5473262"/>
              <a:gd name="connsiteX4" fmla="*/ 4225159 w 23292465"/>
              <a:gd name="connsiteY4" fmla="*/ 0 h 5473262"/>
              <a:gd name="connsiteX0" fmla="*/ 4225159 w 22519143"/>
              <a:gd name="connsiteY0" fmla="*/ 0 h 5473262"/>
              <a:gd name="connsiteX1" fmla="*/ 15957331 w 22519143"/>
              <a:gd name="connsiteY1" fmla="*/ 0 h 5473262"/>
              <a:gd name="connsiteX2" fmla="*/ 22519143 w 22519143"/>
              <a:gd name="connsiteY2" fmla="*/ 5473262 h 5473262"/>
              <a:gd name="connsiteX3" fmla="*/ 0 w 22519143"/>
              <a:gd name="connsiteY3" fmla="*/ 5441731 h 5473262"/>
              <a:gd name="connsiteX4" fmla="*/ 4225159 w 22519143"/>
              <a:gd name="connsiteY4" fmla="*/ 0 h 5473262"/>
              <a:gd name="connsiteX0" fmla="*/ 2506664 w 20800648"/>
              <a:gd name="connsiteY0" fmla="*/ 0 h 5473262"/>
              <a:gd name="connsiteX1" fmla="*/ 14238836 w 20800648"/>
              <a:gd name="connsiteY1" fmla="*/ 0 h 5473262"/>
              <a:gd name="connsiteX2" fmla="*/ 20800648 w 20800648"/>
              <a:gd name="connsiteY2" fmla="*/ 5473262 h 5473262"/>
              <a:gd name="connsiteX3" fmla="*/ 0 w 20800648"/>
              <a:gd name="connsiteY3" fmla="*/ 3139966 h 5473262"/>
              <a:gd name="connsiteX4" fmla="*/ 2506664 w 20800648"/>
              <a:gd name="connsiteY4" fmla="*/ 0 h 5473262"/>
              <a:gd name="connsiteX0" fmla="*/ 2506664 w 20628799"/>
              <a:gd name="connsiteY0" fmla="*/ 0 h 5315607"/>
              <a:gd name="connsiteX1" fmla="*/ 14238836 w 20628799"/>
              <a:gd name="connsiteY1" fmla="*/ 0 h 5315607"/>
              <a:gd name="connsiteX2" fmla="*/ 20628799 w 20628799"/>
              <a:gd name="connsiteY2" fmla="*/ 5315607 h 5315607"/>
              <a:gd name="connsiteX3" fmla="*/ 0 w 20628799"/>
              <a:gd name="connsiteY3" fmla="*/ 3139966 h 5315607"/>
              <a:gd name="connsiteX4" fmla="*/ 2506664 w 20628799"/>
              <a:gd name="connsiteY4" fmla="*/ 0 h 531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28799" h="5315607">
                <a:moveTo>
                  <a:pt x="2506664" y="0"/>
                </a:moveTo>
                <a:lnTo>
                  <a:pt x="14238836" y="0"/>
                </a:lnTo>
                <a:lnTo>
                  <a:pt x="20628799" y="5315607"/>
                </a:lnTo>
                <a:lnTo>
                  <a:pt x="0" y="3139966"/>
                </a:lnTo>
                <a:lnTo>
                  <a:pt x="2506664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10" name="ตัวแทนรูปภาพ 2"/>
          <p:cNvSpPr>
            <a:spLocks noGrp="1"/>
          </p:cNvSpPr>
          <p:nvPr>
            <p:ph type="pic" sz="quarter" idx="15"/>
          </p:nvPr>
        </p:nvSpPr>
        <p:spPr>
          <a:xfrm>
            <a:off x="250829" y="8045670"/>
            <a:ext cx="8011606" cy="5504793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9022098 w 21132643"/>
              <a:gd name="connsiteY0" fmla="*/ 0 h 5441731"/>
              <a:gd name="connsiteX1" fmla="*/ 21132643 w 21132643"/>
              <a:gd name="connsiteY1" fmla="*/ 0 h 5441731"/>
              <a:gd name="connsiteX2" fmla="*/ 16939016 w 21132643"/>
              <a:gd name="connsiteY2" fmla="*/ 5410200 h 5441731"/>
              <a:gd name="connsiteX3" fmla="*/ 0 w 21132643"/>
              <a:gd name="connsiteY3" fmla="*/ 5441731 h 5441731"/>
              <a:gd name="connsiteX4" fmla="*/ 9022098 w 21132643"/>
              <a:gd name="connsiteY4" fmla="*/ 0 h 5441731"/>
              <a:gd name="connsiteX0" fmla="*/ 16927176 w 29037721"/>
              <a:gd name="connsiteY0" fmla="*/ 0 h 5504793"/>
              <a:gd name="connsiteX1" fmla="*/ 29037721 w 29037721"/>
              <a:gd name="connsiteY1" fmla="*/ 0 h 5504793"/>
              <a:gd name="connsiteX2" fmla="*/ 24844094 w 29037721"/>
              <a:gd name="connsiteY2" fmla="*/ 5410200 h 5504793"/>
              <a:gd name="connsiteX3" fmla="*/ 0 w 29037721"/>
              <a:gd name="connsiteY3" fmla="*/ 5504793 h 5504793"/>
              <a:gd name="connsiteX4" fmla="*/ 16927176 w 29037721"/>
              <a:gd name="connsiteY4" fmla="*/ 0 h 5504793"/>
              <a:gd name="connsiteX0" fmla="*/ 5413260 w 29037721"/>
              <a:gd name="connsiteY0" fmla="*/ 0 h 5504793"/>
              <a:gd name="connsiteX1" fmla="*/ 29037721 w 29037721"/>
              <a:gd name="connsiteY1" fmla="*/ 0 h 5504793"/>
              <a:gd name="connsiteX2" fmla="*/ 24844094 w 29037721"/>
              <a:gd name="connsiteY2" fmla="*/ 5410200 h 5504793"/>
              <a:gd name="connsiteX3" fmla="*/ 0 w 29037721"/>
              <a:gd name="connsiteY3" fmla="*/ 5504793 h 5504793"/>
              <a:gd name="connsiteX4" fmla="*/ 5413260 w 29037721"/>
              <a:gd name="connsiteY4" fmla="*/ 0 h 550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37721" h="5504793">
                <a:moveTo>
                  <a:pt x="5413260" y="0"/>
                </a:moveTo>
                <a:lnTo>
                  <a:pt x="29037721" y="0"/>
                </a:lnTo>
                <a:lnTo>
                  <a:pt x="24844094" y="5410200"/>
                </a:lnTo>
                <a:lnTo>
                  <a:pt x="0" y="5504793"/>
                </a:lnTo>
                <a:lnTo>
                  <a:pt x="5413260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11" name="ตัวแทนรูปภาพ 2"/>
          <p:cNvSpPr>
            <a:spLocks noGrp="1"/>
          </p:cNvSpPr>
          <p:nvPr>
            <p:ph type="pic" sz="quarter" idx="16"/>
          </p:nvPr>
        </p:nvSpPr>
        <p:spPr>
          <a:xfrm>
            <a:off x="7270056" y="8045670"/>
            <a:ext cx="5611735" cy="5441731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0 w 12142077"/>
              <a:gd name="connsiteY4" fmla="*/ 0 h 5410200"/>
              <a:gd name="connsiteX0" fmla="*/ 504497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504497 w 12142077"/>
              <a:gd name="connsiteY4" fmla="*/ 0 h 5410200"/>
              <a:gd name="connsiteX0" fmla="*/ 4193628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193628 w 15831208"/>
              <a:gd name="connsiteY4" fmla="*/ 0 h 5410200"/>
              <a:gd name="connsiteX0" fmla="*/ 4067504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067504 w 15831208"/>
              <a:gd name="connsiteY4" fmla="*/ 0 h 5410200"/>
              <a:gd name="connsiteX0" fmla="*/ 4225159 w 15988863"/>
              <a:gd name="connsiteY0" fmla="*/ 0 h 5441731"/>
              <a:gd name="connsiteX1" fmla="*/ 15957331 w 15988863"/>
              <a:gd name="connsiteY1" fmla="*/ 0 h 5441731"/>
              <a:gd name="connsiteX2" fmla="*/ 15988863 w 15988863"/>
              <a:gd name="connsiteY2" fmla="*/ 5410200 h 5441731"/>
              <a:gd name="connsiteX3" fmla="*/ 0 w 15988863"/>
              <a:gd name="connsiteY3" fmla="*/ 5441731 h 5441731"/>
              <a:gd name="connsiteX4" fmla="*/ 4225159 w 15988863"/>
              <a:gd name="connsiteY4" fmla="*/ 0 h 5441731"/>
              <a:gd name="connsiteX0" fmla="*/ 4225159 w 20339490"/>
              <a:gd name="connsiteY0" fmla="*/ 0 h 5441731"/>
              <a:gd name="connsiteX1" fmla="*/ 20339490 w 20339490"/>
              <a:gd name="connsiteY1" fmla="*/ 0 h 5441731"/>
              <a:gd name="connsiteX2" fmla="*/ 15988863 w 20339490"/>
              <a:gd name="connsiteY2" fmla="*/ 5410200 h 5441731"/>
              <a:gd name="connsiteX3" fmla="*/ 0 w 20339490"/>
              <a:gd name="connsiteY3" fmla="*/ 5441731 h 5441731"/>
              <a:gd name="connsiteX4" fmla="*/ 4225159 w 20339490"/>
              <a:gd name="connsiteY4" fmla="*/ 0 h 544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9490" h="5441731">
                <a:moveTo>
                  <a:pt x="4225159" y="0"/>
                </a:moveTo>
                <a:lnTo>
                  <a:pt x="20339490" y="0"/>
                </a:lnTo>
                <a:lnTo>
                  <a:pt x="15988863" y="5410200"/>
                </a:lnTo>
                <a:lnTo>
                  <a:pt x="0" y="5441731"/>
                </a:lnTo>
                <a:lnTo>
                  <a:pt x="4225159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12" name="ตัวแทนรูปภาพ 2"/>
          <p:cNvSpPr>
            <a:spLocks noGrp="1"/>
          </p:cNvSpPr>
          <p:nvPr>
            <p:ph type="pic" sz="quarter" idx="17"/>
          </p:nvPr>
        </p:nvSpPr>
        <p:spPr>
          <a:xfrm>
            <a:off x="11853394" y="7985236"/>
            <a:ext cx="6228116" cy="5473262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0 w 12142077"/>
              <a:gd name="connsiteY4" fmla="*/ 0 h 5410200"/>
              <a:gd name="connsiteX0" fmla="*/ 504497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504497 w 12142077"/>
              <a:gd name="connsiteY4" fmla="*/ 0 h 5410200"/>
              <a:gd name="connsiteX0" fmla="*/ 4193628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193628 w 15831208"/>
              <a:gd name="connsiteY4" fmla="*/ 0 h 5410200"/>
              <a:gd name="connsiteX0" fmla="*/ 4067504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067504 w 15831208"/>
              <a:gd name="connsiteY4" fmla="*/ 0 h 5410200"/>
              <a:gd name="connsiteX0" fmla="*/ 4225159 w 15988863"/>
              <a:gd name="connsiteY0" fmla="*/ 0 h 5441731"/>
              <a:gd name="connsiteX1" fmla="*/ 15957331 w 15988863"/>
              <a:gd name="connsiteY1" fmla="*/ 0 h 5441731"/>
              <a:gd name="connsiteX2" fmla="*/ 15988863 w 15988863"/>
              <a:gd name="connsiteY2" fmla="*/ 5410200 h 5441731"/>
              <a:gd name="connsiteX3" fmla="*/ 0 w 15988863"/>
              <a:gd name="connsiteY3" fmla="*/ 5441731 h 5441731"/>
              <a:gd name="connsiteX4" fmla="*/ 4225159 w 15988863"/>
              <a:gd name="connsiteY4" fmla="*/ 0 h 5441731"/>
              <a:gd name="connsiteX0" fmla="*/ 4225159 w 23292465"/>
              <a:gd name="connsiteY0" fmla="*/ 0 h 5473262"/>
              <a:gd name="connsiteX1" fmla="*/ 15957331 w 23292465"/>
              <a:gd name="connsiteY1" fmla="*/ 0 h 5473262"/>
              <a:gd name="connsiteX2" fmla="*/ 23292465 w 23292465"/>
              <a:gd name="connsiteY2" fmla="*/ 5473262 h 5473262"/>
              <a:gd name="connsiteX3" fmla="*/ 0 w 23292465"/>
              <a:gd name="connsiteY3" fmla="*/ 5441731 h 5473262"/>
              <a:gd name="connsiteX4" fmla="*/ 4225159 w 23292465"/>
              <a:gd name="connsiteY4" fmla="*/ 0 h 5473262"/>
              <a:gd name="connsiteX0" fmla="*/ 4225159 w 22519143"/>
              <a:gd name="connsiteY0" fmla="*/ 0 h 5473262"/>
              <a:gd name="connsiteX1" fmla="*/ 15957331 w 22519143"/>
              <a:gd name="connsiteY1" fmla="*/ 0 h 5473262"/>
              <a:gd name="connsiteX2" fmla="*/ 22519143 w 22519143"/>
              <a:gd name="connsiteY2" fmla="*/ 5473262 h 5473262"/>
              <a:gd name="connsiteX3" fmla="*/ 0 w 22519143"/>
              <a:gd name="connsiteY3" fmla="*/ 5441731 h 5473262"/>
              <a:gd name="connsiteX4" fmla="*/ 4225159 w 22519143"/>
              <a:gd name="connsiteY4" fmla="*/ 0 h 5473262"/>
              <a:gd name="connsiteX0" fmla="*/ 4225159 w 22519143"/>
              <a:gd name="connsiteY0" fmla="*/ 31531 h 5504793"/>
              <a:gd name="connsiteX1" fmla="*/ 22401686 w 22519143"/>
              <a:gd name="connsiteY1" fmla="*/ 0 h 5504793"/>
              <a:gd name="connsiteX2" fmla="*/ 22519143 w 22519143"/>
              <a:gd name="connsiteY2" fmla="*/ 5504793 h 5504793"/>
              <a:gd name="connsiteX3" fmla="*/ 0 w 22519143"/>
              <a:gd name="connsiteY3" fmla="*/ 5473262 h 5504793"/>
              <a:gd name="connsiteX4" fmla="*/ 4225159 w 22519143"/>
              <a:gd name="connsiteY4" fmla="*/ 31531 h 5504793"/>
              <a:gd name="connsiteX0" fmla="*/ 4225159 w 22573536"/>
              <a:gd name="connsiteY0" fmla="*/ 63062 h 5536324"/>
              <a:gd name="connsiteX1" fmla="*/ 22573536 w 22573536"/>
              <a:gd name="connsiteY1" fmla="*/ 0 h 5536324"/>
              <a:gd name="connsiteX2" fmla="*/ 22519143 w 22573536"/>
              <a:gd name="connsiteY2" fmla="*/ 5536324 h 5536324"/>
              <a:gd name="connsiteX3" fmla="*/ 0 w 22573536"/>
              <a:gd name="connsiteY3" fmla="*/ 5504793 h 5536324"/>
              <a:gd name="connsiteX4" fmla="*/ 4225159 w 22573536"/>
              <a:gd name="connsiteY4" fmla="*/ 63062 h 5536324"/>
              <a:gd name="connsiteX0" fmla="*/ 4225159 w 22573536"/>
              <a:gd name="connsiteY0" fmla="*/ 31531 h 5504793"/>
              <a:gd name="connsiteX1" fmla="*/ 22573536 w 22573536"/>
              <a:gd name="connsiteY1" fmla="*/ 0 h 5504793"/>
              <a:gd name="connsiteX2" fmla="*/ 22519143 w 22573536"/>
              <a:gd name="connsiteY2" fmla="*/ 5504793 h 5504793"/>
              <a:gd name="connsiteX3" fmla="*/ 0 w 22573536"/>
              <a:gd name="connsiteY3" fmla="*/ 5473262 h 5504793"/>
              <a:gd name="connsiteX4" fmla="*/ 4225159 w 22573536"/>
              <a:gd name="connsiteY4" fmla="*/ 31531 h 5504793"/>
              <a:gd name="connsiteX0" fmla="*/ 4225159 w 22573536"/>
              <a:gd name="connsiteY0" fmla="*/ 0 h 5473262"/>
              <a:gd name="connsiteX1" fmla="*/ 22573536 w 22573536"/>
              <a:gd name="connsiteY1" fmla="*/ 31531 h 5473262"/>
              <a:gd name="connsiteX2" fmla="*/ 22519143 w 22573536"/>
              <a:gd name="connsiteY2" fmla="*/ 5473262 h 5473262"/>
              <a:gd name="connsiteX3" fmla="*/ 0 w 22573536"/>
              <a:gd name="connsiteY3" fmla="*/ 5441731 h 5473262"/>
              <a:gd name="connsiteX4" fmla="*/ 4225159 w 22573536"/>
              <a:gd name="connsiteY4" fmla="*/ 0 h 547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3536" h="5473262">
                <a:moveTo>
                  <a:pt x="4225159" y="0"/>
                </a:moveTo>
                <a:lnTo>
                  <a:pt x="22573536" y="31531"/>
                </a:lnTo>
                <a:lnTo>
                  <a:pt x="22519143" y="5473262"/>
                </a:lnTo>
                <a:lnTo>
                  <a:pt x="0" y="5441731"/>
                </a:lnTo>
                <a:lnTo>
                  <a:pt x="4225159" y="0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16" name="ตัวแทนรูปภาพ 2"/>
          <p:cNvSpPr>
            <a:spLocks noGrp="1"/>
          </p:cNvSpPr>
          <p:nvPr>
            <p:ph type="pic" sz="quarter" idx="18"/>
          </p:nvPr>
        </p:nvSpPr>
        <p:spPr>
          <a:xfrm>
            <a:off x="11701421" y="152400"/>
            <a:ext cx="6437382" cy="7680434"/>
          </a:xfrm>
          <a:custGeom>
            <a:avLst/>
            <a:gdLst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12110545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10545"/>
              <a:gd name="connsiteY0" fmla="*/ 0 h 5410200"/>
              <a:gd name="connsiteX1" fmla="*/ 12110545 w 12110545"/>
              <a:gd name="connsiteY1" fmla="*/ 0 h 5410200"/>
              <a:gd name="connsiteX2" fmla="*/ 7916918 w 12110545"/>
              <a:gd name="connsiteY2" fmla="*/ 5410200 h 5410200"/>
              <a:gd name="connsiteX3" fmla="*/ 0 w 12110545"/>
              <a:gd name="connsiteY3" fmla="*/ 5410200 h 5410200"/>
              <a:gd name="connsiteX4" fmla="*/ 0 w 12110545"/>
              <a:gd name="connsiteY4" fmla="*/ 0 h 5410200"/>
              <a:gd name="connsiteX0" fmla="*/ 0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0 w 12142077"/>
              <a:gd name="connsiteY4" fmla="*/ 0 h 5410200"/>
              <a:gd name="connsiteX0" fmla="*/ 504497 w 12142077"/>
              <a:gd name="connsiteY0" fmla="*/ 0 h 5410200"/>
              <a:gd name="connsiteX1" fmla="*/ 12110545 w 12142077"/>
              <a:gd name="connsiteY1" fmla="*/ 0 h 5410200"/>
              <a:gd name="connsiteX2" fmla="*/ 12142077 w 12142077"/>
              <a:gd name="connsiteY2" fmla="*/ 5410200 h 5410200"/>
              <a:gd name="connsiteX3" fmla="*/ 0 w 12142077"/>
              <a:gd name="connsiteY3" fmla="*/ 5410200 h 5410200"/>
              <a:gd name="connsiteX4" fmla="*/ 504497 w 12142077"/>
              <a:gd name="connsiteY4" fmla="*/ 0 h 5410200"/>
              <a:gd name="connsiteX0" fmla="*/ 4193628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193628 w 15831208"/>
              <a:gd name="connsiteY4" fmla="*/ 0 h 5410200"/>
              <a:gd name="connsiteX0" fmla="*/ 4067504 w 15831208"/>
              <a:gd name="connsiteY0" fmla="*/ 0 h 5410200"/>
              <a:gd name="connsiteX1" fmla="*/ 15799676 w 15831208"/>
              <a:gd name="connsiteY1" fmla="*/ 0 h 5410200"/>
              <a:gd name="connsiteX2" fmla="*/ 15831208 w 15831208"/>
              <a:gd name="connsiteY2" fmla="*/ 5410200 h 5410200"/>
              <a:gd name="connsiteX3" fmla="*/ 0 w 15831208"/>
              <a:gd name="connsiteY3" fmla="*/ 5410200 h 5410200"/>
              <a:gd name="connsiteX4" fmla="*/ 4067504 w 15831208"/>
              <a:gd name="connsiteY4" fmla="*/ 0 h 5410200"/>
              <a:gd name="connsiteX0" fmla="*/ 4225159 w 15988863"/>
              <a:gd name="connsiteY0" fmla="*/ 0 h 5441731"/>
              <a:gd name="connsiteX1" fmla="*/ 15957331 w 15988863"/>
              <a:gd name="connsiteY1" fmla="*/ 0 h 5441731"/>
              <a:gd name="connsiteX2" fmla="*/ 15988863 w 15988863"/>
              <a:gd name="connsiteY2" fmla="*/ 5410200 h 5441731"/>
              <a:gd name="connsiteX3" fmla="*/ 0 w 15988863"/>
              <a:gd name="connsiteY3" fmla="*/ 5441731 h 5441731"/>
              <a:gd name="connsiteX4" fmla="*/ 4225159 w 15988863"/>
              <a:gd name="connsiteY4" fmla="*/ 0 h 5441731"/>
              <a:gd name="connsiteX0" fmla="*/ 4225159 w 23292465"/>
              <a:gd name="connsiteY0" fmla="*/ 0 h 5473262"/>
              <a:gd name="connsiteX1" fmla="*/ 15957331 w 23292465"/>
              <a:gd name="connsiteY1" fmla="*/ 0 h 5473262"/>
              <a:gd name="connsiteX2" fmla="*/ 23292465 w 23292465"/>
              <a:gd name="connsiteY2" fmla="*/ 5473262 h 5473262"/>
              <a:gd name="connsiteX3" fmla="*/ 0 w 23292465"/>
              <a:gd name="connsiteY3" fmla="*/ 5441731 h 5473262"/>
              <a:gd name="connsiteX4" fmla="*/ 4225159 w 23292465"/>
              <a:gd name="connsiteY4" fmla="*/ 0 h 5473262"/>
              <a:gd name="connsiteX0" fmla="*/ 4225159 w 22519143"/>
              <a:gd name="connsiteY0" fmla="*/ 0 h 5473262"/>
              <a:gd name="connsiteX1" fmla="*/ 15957331 w 22519143"/>
              <a:gd name="connsiteY1" fmla="*/ 0 h 5473262"/>
              <a:gd name="connsiteX2" fmla="*/ 22519143 w 22519143"/>
              <a:gd name="connsiteY2" fmla="*/ 5473262 h 5473262"/>
              <a:gd name="connsiteX3" fmla="*/ 0 w 22519143"/>
              <a:gd name="connsiteY3" fmla="*/ 5441731 h 5473262"/>
              <a:gd name="connsiteX4" fmla="*/ 4225159 w 22519143"/>
              <a:gd name="connsiteY4" fmla="*/ 0 h 5473262"/>
              <a:gd name="connsiteX0" fmla="*/ 4225159 w 22519143"/>
              <a:gd name="connsiteY0" fmla="*/ 31531 h 5504793"/>
              <a:gd name="connsiteX1" fmla="*/ 22401686 w 22519143"/>
              <a:gd name="connsiteY1" fmla="*/ 0 h 5504793"/>
              <a:gd name="connsiteX2" fmla="*/ 22519143 w 22519143"/>
              <a:gd name="connsiteY2" fmla="*/ 5504793 h 5504793"/>
              <a:gd name="connsiteX3" fmla="*/ 0 w 22519143"/>
              <a:gd name="connsiteY3" fmla="*/ 5473262 h 5504793"/>
              <a:gd name="connsiteX4" fmla="*/ 4225159 w 22519143"/>
              <a:gd name="connsiteY4" fmla="*/ 31531 h 5504793"/>
              <a:gd name="connsiteX0" fmla="*/ 4225159 w 22573536"/>
              <a:gd name="connsiteY0" fmla="*/ 63062 h 5536324"/>
              <a:gd name="connsiteX1" fmla="*/ 22573536 w 22573536"/>
              <a:gd name="connsiteY1" fmla="*/ 0 h 5536324"/>
              <a:gd name="connsiteX2" fmla="*/ 22519143 w 22573536"/>
              <a:gd name="connsiteY2" fmla="*/ 5536324 h 5536324"/>
              <a:gd name="connsiteX3" fmla="*/ 0 w 22573536"/>
              <a:gd name="connsiteY3" fmla="*/ 5504793 h 5536324"/>
              <a:gd name="connsiteX4" fmla="*/ 4225159 w 22573536"/>
              <a:gd name="connsiteY4" fmla="*/ 63062 h 5536324"/>
              <a:gd name="connsiteX0" fmla="*/ 4225159 w 22573536"/>
              <a:gd name="connsiteY0" fmla="*/ 31531 h 5504793"/>
              <a:gd name="connsiteX1" fmla="*/ 22573536 w 22573536"/>
              <a:gd name="connsiteY1" fmla="*/ 0 h 5504793"/>
              <a:gd name="connsiteX2" fmla="*/ 22519143 w 22573536"/>
              <a:gd name="connsiteY2" fmla="*/ 5504793 h 5504793"/>
              <a:gd name="connsiteX3" fmla="*/ 0 w 22573536"/>
              <a:gd name="connsiteY3" fmla="*/ 5473262 h 5504793"/>
              <a:gd name="connsiteX4" fmla="*/ 4225159 w 22573536"/>
              <a:gd name="connsiteY4" fmla="*/ 31531 h 5504793"/>
              <a:gd name="connsiteX0" fmla="*/ 4225159 w 22573536"/>
              <a:gd name="connsiteY0" fmla="*/ 0 h 5473262"/>
              <a:gd name="connsiteX1" fmla="*/ 22573536 w 22573536"/>
              <a:gd name="connsiteY1" fmla="*/ 31531 h 5473262"/>
              <a:gd name="connsiteX2" fmla="*/ 22519143 w 22573536"/>
              <a:gd name="connsiteY2" fmla="*/ 5473262 h 5473262"/>
              <a:gd name="connsiteX3" fmla="*/ 0 w 22573536"/>
              <a:gd name="connsiteY3" fmla="*/ 5441731 h 5473262"/>
              <a:gd name="connsiteX4" fmla="*/ 4225159 w 22573536"/>
              <a:gd name="connsiteY4" fmla="*/ 0 h 5473262"/>
              <a:gd name="connsiteX0" fmla="*/ 4225159 w 22573536"/>
              <a:gd name="connsiteY0" fmla="*/ 0 h 7711965"/>
              <a:gd name="connsiteX1" fmla="*/ 22573536 w 22573536"/>
              <a:gd name="connsiteY1" fmla="*/ 31531 h 7711965"/>
              <a:gd name="connsiteX2" fmla="*/ 22433221 w 22573536"/>
              <a:gd name="connsiteY2" fmla="*/ 7711965 h 7711965"/>
              <a:gd name="connsiteX3" fmla="*/ 0 w 22573536"/>
              <a:gd name="connsiteY3" fmla="*/ 5441731 h 7711965"/>
              <a:gd name="connsiteX4" fmla="*/ 4225159 w 22573536"/>
              <a:gd name="connsiteY4" fmla="*/ 0 h 7711965"/>
              <a:gd name="connsiteX0" fmla="*/ 0 w 18348377"/>
              <a:gd name="connsiteY0" fmla="*/ 0 h 7711965"/>
              <a:gd name="connsiteX1" fmla="*/ 18348377 w 18348377"/>
              <a:gd name="connsiteY1" fmla="*/ 31531 h 7711965"/>
              <a:gd name="connsiteX2" fmla="*/ 18208062 w 18348377"/>
              <a:gd name="connsiteY2" fmla="*/ 7711965 h 7711965"/>
              <a:gd name="connsiteX3" fmla="*/ 1445872 w 18348377"/>
              <a:gd name="connsiteY3" fmla="*/ 5473262 h 7711965"/>
              <a:gd name="connsiteX4" fmla="*/ 0 w 18348377"/>
              <a:gd name="connsiteY4" fmla="*/ 0 h 7711965"/>
              <a:gd name="connsiteX0" fmla="*/ 0 w 23332011"/>
              <a:gd name="connsiteY0" fmla="*/ 31531 h 7680434"/>
              <a:gd name="connsiteX1" fmla="*/ 23332011 w 23332011"/>
              <a:gd name="connsiteY1" fmla="*/ 0 h 7680434"/>
              <a:gd name="connsiteX2" fmla="*/ 23191696 w 23332011"/>
              <a:gd name="connsiteY2" fmla="*/ 7680434 h 7680434"/>
              <a:gd name="connsiteX3" fmla="*/ 6429506 w 23332011"/>
              <a:gd name="connsiteY3" fmla="*/ 5441731 h 7680434"/>
              <a:gd name="connsiteX4" fmla="*/ 0 w 23332011"/>
              <a:gd name="connsiteY4" fmla="*/ 31531 h 768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2011" h="7680434">
                <a:moveTo>
                  <a:pt x="0" y="31531"/>
                </a:moveTo>
                <a:lnTo>
                  <a:pt x="23332011" y="0"/>
                </a:lnTo>
                <a:lnTo>
                  <a:pt x="23191696" y="7680434"/>
                </a:lnTo>
                <a:lnTo>
                  <a:pt x="6429506" y="5441731"/>
                </a:lnTo>
                <a:lnTo>
                  <a:pt x="0" y="31531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6764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607647" y="2286000"/>
            <a:ext cx="3312847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2286000"/>
            <a:ext cx="3298524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303824" y="2286000"/>
            <a:ext cx="3298524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671159" y="6680200"/>
            <a:ext cx="3298524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974982" y="6680200"/>
            <a:ext cx="3298524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75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icture Placeholder 315"/>
          <p:cNvSpPr>
            <a:spLocks noGrp="1"/>
          </p:cNvSpPr>
          <p:nvPr>
            <p:ph type="pic" sz="quarter" idx="10"/>
          </p:nvPr>
        </p:nvSpPr>
        <p:spPr>
          <a:xfrm>
            <a:off x="1180448" y="1447800"/>
            <a:ext cx="8944592" cy="11237144"/>
          </a:xfrm>
          <a:custGeom>
            <a:avLst/>
            <a:gdLst>
              <a:gd name="connsiteX0" fmla="*/ 6826565 w 9382017"/>
              <a:gd name="connsiteY0" fmla="*/ 8769199 h 8861937"/>
              <a:gd name="connsiteX1" fmla="*/ 6844597 w 9382017"/>
              <a:gd name="connsiteY1" fmla="*/ 8861937 h 8861937"/>
              <a:gd name="connsiteX2" fmla="*/ 6718371 w 9382017"/>
              <a:gd name="connsiteY2" fmla="*/ 8861937 h 8861937"/>
              <a:gd name="connsiteX3" fmla="*/ 6736403 w 9382017"/>
              <a:gd name="connsiteY3" fmla="*/ 8787747 h 8861937"/>
              <a:gd name="connsiteX4" fmla="*/ 6826565 w 9382017"/>
              <a:gd name="connsiteY4" fmla="*/ 8769199 h 8861937"/>
              <a:gd name="connsiteX5" fmla="*/ 2884160 w 9382017"/>
              <a:gd name="connsiteY5" fmla="*/ 8661004 h 8861937"/>
              <a:gd name="connsiteX6" fmla="*/ 2921255 w 9382017"/>
              <a:gd name="connsiteY6" fmla="*/ 8715102 h 8861937"/>
              <a:gd name="connsiteX7" fmla="*/ 2828517 w 9382017"/>
              <a:gd name="connsiteY7" fmla="*/ 8715102 h 8861937"/>
              <a:gd name="connsiteX8" fmla="*/ 2884160 w 9382017"/>
              <a:gd name="connsiteY8" fmla="*/ 8661004 h 8861937"/>
              <a:gd name="connsiteX9" fmla="*/ 7393299 w 9382017"/>
              <a:gd name="connsiteY9" fmla="*/ 8369910 h 8861937"/>
              <a:gd name="connsiteX10" fmla="*/ 7447396 w 9382017"/>
              <a:gd name="connsiteY10" fmla="*/ 8387943 h 8861937"/>
              <a:gd name="connsiteX11" fmla="*/ 7375266 w 9382017"/>
              <a:gd name="connsiteY11" fmla="*/ 8442040 h 8861937"/>
              <a:gd name="connsiteX12" fmla="*/ 7393299 w 9382017"/>
              <a:gd name="connsiteY12" fmla="*/ 8369910 h 8861937"/>
              <a:gd name="connsiteX13" fmla="*/ 5202099 w 9382017"/>
              <a:gd name="connsiteY13" fmla="*/ 8349301 h 8861937"/>
              <a:gd name="connsiteX14" fmla="*/ 5239194 w 9382017"/>
              <a:gd name="connsiteY14" fmla="*/ 8349301 h 8861937"/>
              <a:gd name="connsiteX15" fmla="*/ 5239194 w 9382017"/>
              <a:gd name="connsiteY15" fmla="*/ 8405331 h 8861937"/>
              <a:gd name="connsiteX16" fmla="*/ 5202099 w 9382017"/>
              <a:gd name="connsiteY16" fmla="*/ 8349301 h 8861937"/>
              <a:gd name="connsiteX17" fmla="*/ 4745107 w 9382017"/>
              <a:gd name="connsiteY17" fmla="*/ 8259138 h 8861937"/>
              <a:gd name="connsiteX18" fmla="*/ 4764427 w 9382017"/>
              <a:gd name="connsiteY18" fmla="*/ 8277170 h 8861937"/>
              <a:gd name="connsiteX19" fmla="*/ 4783747 w 9382017"/>
              <a:gd name="connsiteY19" fmla="*/ 8277170 h 8861937"/>
              <a:gd name="connsiteX20" fmla="*/ 4745107 w 9382017"/>
              <a:gd name="connsiteY20" fmla="*/ 8295203 h 8861937"/>
              <a:gd name="connsiteX21" fmla="*/ 4745107 w 9382017"/>
              <a:gd name="connsiteY21" fmla="*/ 8259138 h 8861937"/>
              <a:gd name="connsiteX22" fmla="*/ 5347906 w 9382017"/>
              <a:gd name="connsiteY22" fmla="*/ 8241107 h 8861937"/>
              <a:gd name="connsiteX23" fmla="*/ 5383971 w 9382017"/>
              <a:gd name="connsiteY23" fmla="*/ 8259140 h 8861937"/>
              <a:gd name="connsiteX24" fmla="*/ 5347906 w 9382017"/>
              <a:gd name="connsiteY24" fmla="*/ 8295205 h 8861937"/>
              <a:gd name="connsiteX25" fmla="*/ 5347906 w 9382017"/>
              <a:gd name="connsiteY25" fmla="*/ 8241107 h 8861937"/>
              <a:gd name="connsiteX26" fmla="*/ 5257742 w 9382017"/>
              <a:gd name="connsiteY26" fmla="*/ 8241107 h 8861937"/>
              <a:gd name="connsiteX27" fmla="*/ 5275774 w 9382017"/>
              <a:gd name="connsiteY27" fmla="*/ 8259140 h 8861937"/>
              <a:gd name="connsiteX28" fmla="*/ 5239710 w 9382017"/>
              <a:gd name="connsiteY28" fmla="*/ 8295205 h 8861937"/>
              <a:gd name="connsiteX29" fmla="*/ 5257742 w 9382017"/>
              <a:gd name="connsiteY29" fmla="*/ 8241107 h 8861937"/>
              <a:gd name="connsiteX30" fmla="*/ 4411184 w 9382017"/>
              <a:gd name="connsiteY30" fmla="*/ 8202788 h 8861937"/>
              <a:gd name="connsiteX31" fmla="*/ 4454010 w 9382017"/>
              <a:gd name="connsiteY31" fmla="*/ 8223074 h 8861937"/>
              <a:gd name="connsiteX32" fmla="*/ 4435978 w 9382017"/>
              <a:gd name="connsiteY32" fmla="*/ 8295204 h 8861937"/>
              <a:gd name="connsiteX33" fmla="*/ 4381881 w 9382017"/>
              <a:gd name="connsiteY33" fmla="*/ 8223074 h 8861937"/>
              <a:gd name="connsiteX34" fmla="*/ 4411184 w 9382017"/>
              <a:gd name="connsiteY34" fmla="*/ 8202788 h 8861937"/>
              <a:gd name="connsiteX35" fmla="*/ 5221961 w 9382017"/>
              <a:gd name="connsiteY35" fmla="*/ 8141505 h 8861937"/>
              <a:gd name="connsiteX36" fmla="*/ 5239711 w 9382017"/>
              <a:gd name="connsiteY36" fmla="*/ 8149656 h 8861937"/>
              <a:gd name="connsiteX37" fmla="*/ 5221679 w 9382017"/>
              <a:gd name="connsiteY37" fmla="*/ 8168977 h 8861937"/>
              <a:gd name="connsiteX38" fmla="*/ 5221679 w 9382017"/>
              <a:gd name="connsiteY38" fmla="*/ 8149656 h 8861937"/>
              <a:gd name="connsiteX39" fmla="*/ 5221961 w 9382017"/>
              <a:gd name="connsiteY39" fmla="*/ 8141505 h 8861937"/>
              <a:gd name="connsiteX40" fmla="*/ 6206293 w 9382017"/>
              <a:gd name="connsiteY40" fmla="*/ 8121456 h 8861937"/>
              <a:gd name="connsiteX41" fmla="*/ 6297575 w 9382017"/>
              <a:gd name="connsiteY41" fmla="*/ 8148911 h 8861937"/>
              <a:gd name="connsiteX42" fmla="*/ 6315832 w 9382017"/>
              <a:gd name="connsiteY42" fmla="*/ 8313644 h 8861937"/>
              <a:gd name="connsiteX43" fmla="*/ 6169781 w 9382017"/>
              <a:gd name="connsiteY43" fmla="*/ 8460073 h 8861937"/>
              <a:gd name="connsiteX44" fmla="*/ 5950704 w 9382017"/>
              <a:gd name="connsiteY44" fmla="*/ 8331948 h 8861937"/>
              <a:gd name="connsiteX45" fmla="*/ 6115012 w 9382017"/>
              <a:gd name="connsiteY45" fmla="*/ 8148911 h 8861937"/>
              <a:gd name="connsiteX46" fmla="*/ 6206293 w 9382017"/>
              <a:gd name="connsiteY46" fmla="*/ 8121456 h 8861937"/>
              <a:gd name="connsiteX47" fmla="*/ 7073738 w 9382017"/>
              <a:gd name="connsiteY47" fmla="*/ 7936261 h 8861937"/>
              <a:gd name="connsiteX48" fmla="*/ 7137753 w 9382017"/>
              <a:gd name="connsiteY48" fmla="*/ 7947692 h 8861937"/>
              <a:gd name="connsiteX49" fmla="*/ 7119463 w 9382017"/>
              <a:gd name="connsiteY49" fmla="*/ 8057433 h 8861937"/>
              <a:gd name="connsiteX50" fmla="*/ 7009723 w 9382017"/>
              <a:gd name="connsiteY50" fmla="*/ 8020852 h 8861937"/>
              <a:gd name="connsiteX51" fmla="*/ 7009723 w 9382017"/>
              <a:gd name="connsiteY51" fmla="*/ 7965982 h 8861937"/>
              <a:gd name="connsiteX52" fmla="*/ 7073738 w 9382017"/>
              <a:gd name="connsiteY52" fmla="*/ 7936261 h 8861937"/>
              <a:gd name="connsiteX53" fmla="*/ 5541110 w 9382017"/>
              <a:gd name="connsiteY53" fmla="*/ 7883817 h 8861937"/>
              <a:gd name="connsiteX54" fmla="*/ 5623148 w 9382017"/>
              <a:gd name="connsiteY54" fmla="*/ 7912073 h 8861937"/>
              <a:gd name="connsiteX55" fmla="*/ 5659609 w 9382017"/>
              <a:gd name="connsiteY55" fmla="*/ 7985139 h 8861937"/>
              <a:gd name="connsiteX56" fmla="*/ 5604917 w 9382017"/>
              <a:gd name="connsiteY56" fmla="*/ 8021673 h 8861937"/>
              <a:gd name="connsiteX57" fmla="*/ 5513764 w 9382017"/>
              <a:gd name="connsiteY57" fmla="*/ 7893806 h 8861937"/>
              <a:gd name="connsiteX58" fmla="*/ 5541110 w 9382017"/>
              <a:gd name="connsiteY58" fmla="*/ 7883817 h 8861937"/>
              <a:gd name="connsiteX59" fmla="*/ 3755463 w 9382017"/>
              <a:gd name="connsiteY59" fmla="*/ 7822120 h 8861937"/>
              <a:gd name="connsiteX60" fmla="*/ 3887116 w 9382017"/>
              <a:gd name="connsiteY60" fmla="*/ 7876164 h 8861937"/>
              <a:gd name="connsiteX61" fmla="*/ 3777956 w 9382017"/>
              <a:gd name="connsiteY61" fmla="*/ 8040002 h 8861937"/>
              <a:gd name="connsiteX62" fmla="*/ 3650602 w 9382017"/>
              <a:gd name="connsiteY62" fmla="*/ 8021798 h 8861937"/>
              <a:gd name="connsiteX63" fmla="*/ 3668795 w 9382017"/>
              <a:gd name="connsiteY63" fmla="*/ 7857960 h 8861937"/>
              <a:gd name="connsiteX64" fmla="*/ 3755463 w 9382017"/>
              <a:gd name="connsiteY64" fmla="*/ 7822120 h 8861937"/>
              <a:gd name="connsiteX65" fmla="*/ 4563847 w 9382017"/>
              <a:gd name="connsiteY65" fmla="*/ 7785143 h 8861937"/>
              <a:gd name="connsiteX66" fmla="*/ 4636913 w 9382017"/>
              <a:gd name="connsiteY66" fmla="*/ 7858418 h 8861937"/>
              <a:gd name="connsiteX67" fmla="*/ 4582113 w 9382017"/>
              <a:gd name="connsiteY67" fmla="*/ 7895055 h 8861937"/>
              <a:gd name="connsiteX68" fmla="*/ 4582113 w 9382017"/>
              <a:gd name="connsiteY68" fmla="*/ 7950011 h 8861937"/>
              <a:gd name="connsiteX69" fmla="*/ 4435980 w 9382017"/>
              <a:gd name="connsiteY69" fmla="*/ 7931692 h 8861937"/>
              <a:gd name="connsiteX70" fmla="*/ 4435980 w 9382017"/>
              <a:gd name="connsiteY70" fmla="*/ 7803462 h 8861937"/>
              <a:gd name="connsiteX71" fmla="*/ 4563847 w 9382017"/>
              <a:gd name="connsiteY71" fmla="*/ 7785143 h 8861937"/>
              <a:gd name="connsiteX72" fmla="*/ 5677641 w 9382017"/>
              <a:gd name="connsiteY72" fmla="*/ 7749078 h 8861937"/>
              <a:gd name="connsiteX73" fmla="*/ 5713705 w 9382017"/>
              <a:gd name="connsiteY73" fmla="*/ 7749078 h 8861937"/>
              <a:gd name="connsiteX74" fmla="*/ 5731738 w 9382017"/>
              <a:gd name="connsiteY74" fmla="*/ 7767111 h 8861937"/>
              <a:gd name="connsiteX75" fmla="*/ 5677641 w 9382017"/>
              <a:gd name="connsiteY75" fmla="*/ 7803176 h 8861937"/>
              <a:gd name="connsiteX76" fmla="*/ 5677641 w 9382017"/>
              <a:gd name="connsiteY76" fmla="*/ 7749078 h 8861937"/>
              <a:gd name="connsiteX77" fmla="*/ 5457572 w 9382017"/>
              <a:gd name="connsiteY77" fmla="*/ 7710438 h 8861937"/>
              <a:gd name="connsiteX78" fmla="*/ 5494373 w 9382017"/>
              <a:gd name="connsiteY78" fmla="*/ 7710438 h 8861937"/>
              <a:gd name="connsiteX79" fmla="*/ 5457572 w 9382017"/>
              <a:gd name="connsiteY79" fmla="*/ 7802747 h 8861937"/>
              <a:gd name="connsiteX80" fmla="*/ 5457572 w 9382017"/>
              <a:gd name="connsiteY80" fmla="*/ 7710438 h 8861937"/>
              <a:gd name="connsiteX81" fmla="*/ 5275775 w 9382017"/>
              <a:gd name="connsiteY81" fmla="*/ 7710438 h 8861937"/>
              <a:gd name="connsiteX82" fmla="*/ 5329872 w 9382017"/>
              <a:gd name="connsiteY82" fmla="*/ 7765824 h 8861937"/>
              <a:gd name="connsiteX83" fmla="*/ 5311840 w 9382017"/>
              <a:gd name="connsiteY83" fmla="*/ 7821209 h 8861937"/>
              <a:gd name="connsiteX84" fmla="*/ 5257743 w 9382017"/>
              <a:gd name="connsiteY84" fmla="*/ 7821209 h 8861937"/>
              <a:gd name="connsiteX85" fmla="*/ 5275775 w 9382017"/>
              <a:gd name="connsiteY85" fmla="*/ 7710438 h 8861937"/>
              <a:gd name="connsiteX86" fmla="*/ 6803741 w 9382017"/>
              <a:gd name="connsiteY86" fmla="*/ 7706121 h 8861937"/>
              <a:gd name="connsiteX87" fmla="*/ 6826563 w 9382017"/>
              <a:gd name="connsiteY87" fmla="*/ 7729758 h 8861937"/>
              <a:gd name="connsiteX88" fmla="*/ 6790499 w 9382017"/>
              <a:gd name="connsiteY88" fmla="*/ 7767112 h 8861937"/>
              <a:gd name="connsiteX89" fmla="*/ 6790499 w 9382017"/>
              <a:gd name="connsiteY89" fmla="*/ 7711082 h 8861937"/>
              <a:gd name="connsiteX90" fmla="*/ 6803741 w 9382017"/>
              <a:gd name="connsiteY90" fmla="*/ 7706121 h 8861937"/>
              <a:gd name="connsiteX91" fmla="*/ 5641575 w 9382017"/>
              <a:gd name="connsiteY91" fmla="*/ 7656340 h 8861937"/>
              <a:gd name="connsiteX92" fmla="*/ 5659608 w 9382017"/>
              <a:gd name="connsiteY92" fmla="*/ 7674372 h 8861937"/>
              <a:gd name="connsiteX93" fmla="*/ 5623543 w 9382017"/>
              <a:gd name="connsiteY93" fmla="*/ 7674372 h 8861937"/>
              <a:gd name="connsiteX94" fmla="*/ 5641575 w 9382017"/>
              <a:gd name="connsiteY94" fmla="*/ 7656340 h 8861937"/>
              <a:gd name="connsiteX95" fmla="*/ 6625631 w 9382017"/>
              <a:gd name="connsiteY95" fmla="*/ 7620275 h 8861937"/>
              <a:gd name="connsiteX96" fmla="*/ 6625631 w 9382017"/>
              <a:gd name="connsiteY96" fmla="*/ 7638308 h 8861937"/>
              <a:gd name="connsiteX97" fmla="*/ 6607599 w 9382017"/>
              <a:gd name="connsiteY97" fmla="*/ 7656340 h 8861937"/>
              <a:gd name="connsiteX98" fmla="*/ 6607599 w 9382017"/>
              <a:gd name="connsiteY98" fmla="*/ 7638308 h 8861937"/>
              <a:gd name="connsiteX99" fmla="*/ 949021 w 9382017"/>
              <a:gd name="connsiteY99" fmla="*/ 7566178 h 8861937"/>
              <a:gd name="connsiteX100" fmla="*/ 1040471 w 9382017"/>
              <a:gd name="connsiteY100" fmla="*/ 7566178 h 8861937"/>
              <a:gd name="connsiteX101" fmla="*/ 1040471 w 9382017"/>
              <a:gd name="connsiteY101" fmla="*/ 7694044 h 8861937"/>
              <a:gd name="connsiteX102" fmla="*/ 875861 w 9382017"/>
              <a:gd name="connsiteY102" fmla="*/ 7694044 h 8861937"/>
              <a:gd name="connsiteX103" fmla="*/ 949021 w 9382017"/>
              <a:gd name="connsiteY103" fmla="*/ 7566178 h 8861937"/>
              <a:gd name="connsiteX104" fmla="*/ 5260842 w 9382017"/>
              <a:gd name="connsiteY104" fmla="*/ 7564206 h 8861937"/>
              <a:gd name="connsiteX105" fmla="*/ 5293807 w 9382017"/>
              <a:gd name="connsiteY105" fmla="*/ 7602243 h 8861937"/>
              <a:gd name="connsiteX106" fmla="*/ 5275775 w 9382017"/>
              <a:gd name="connsiteY106" fmla="*/ 7602243 h 8861937"/>
              <a:gd name="connsiteX107" fmla="*/ 5239711 w 9382017"/>
              <a:gd name="connsiteY107" fmla="*/ 7566178 h 8861937"/>
              <a:gd name="connsiteX108" fmla="*/ 5260842 w 9382017"/>
              <a:gd name="connsiteY108" fmla="*/ 7564206 h 8861937"/>
              <a:gd name="connsiteX109" fmla="*/ 3195175 w 9382017"/>
              <a:gd name="connsiteY109" fmla="*/ 7473440 h 8861937"/>
              <a:gd name="connsiteX110" fmla="*/ 3305087 w 9382017"/>
              <a:gd name="connsiteY110" fmla="*/ 7565033 h 8861937"/>
              <a:gd name="connsiteX111" fmla="*/ 3176857 w 9382017"/>
              <a:gd name="connsiteY111" fmla="*/ 7583352 h 8861937"/>
              <a:gd name="connsiteX112" fmla="*/ 3195175 w 9382017"/>
              <a:gd name="connsiteY112" fmla="*/ 7473440 h 8861937"/>
              <a:gd name="connsiteX113" fmla="*/ 2171822 w 9382017"/>
              <a:gd name="connsiteY113" fmla="*/ 7472853 h 8861937"/>
              <a:gd name="connsiteX114" fmla="*/ 2428553 w 9382017"/>
              <a:gd name="connsiteY114" fmla="*/ 7583532 h 8861937"/>
              <a:gd name="connsiteX115" fmla="*/ 2428553 w 9382017"/>
              <a:gd name="connsiteY115" fmla="*/ 7711658 h 8861937"/>
              <a:gd name="connsiteX116" fmla="*/ 2209476 w 9382017"/>
              <a:gd name="connsiteY116" fmla="*/ 7748265 h 8861937"/>
              <a:gd name="connsiteX117" fmla="*/ 2081681 w 9382017"/>
              <a:gd name="connsiteY117" fmla="*/ 7473711 h 8861937"/>
              <a:gd name="connsiteX118" fmla="*/ 2171822 w 9382017"/>
              <a:gd name="connsiteY118" fmla="*/ 7472853 h 8861937"/>
              <a:gd name="connsiteX119" fmla="*/ 6243730 w 9382017"/>
              <a:gd name="connsiteY119" fmla="*/ 7401310 h 8861937"/>
              <a:gd name="connsiteX120" fmla="*/ 6280439 w 9382017"/>
              <a:gd name="connsiteY120" fmla="*/ 7438234 h 8861937"/>
              <a:gd name="connsiteX121" fmla="*/ 6207021 w 9382017"/>
              <a:gd name="connsiteY121" fmla="*/ 7493619 h 8861937"/>
              <a:gd name="connsiteX122" fmla="*/ 6243730 w 9382017"/>
              <a:gd name="connsiteY122" fmla="*/ 7401310 h 8861937"/>
              <a:gd name="connsiteX123" fmla="*/ 3413281 w 9382017"/>
              <a:gd name="connsiteY123" fmla="*/ 7401310 h 8861937"/>
              <a:gd name="connsiteX124" fmla="*/ 3467378 w 9382017"/>
              <a:gd name="connsiteY124" fmla="*/ 7474912 h 8861937"/>
              <a:gd name="connsiteX125" fmla="*/ 3413281 w 9382017"/>
              <a:gd name="connsiteY125" fmla="*/ 7511713 h 8861937"/>
              <a:gd name="connsiteX126" fmla="*/ 3377217 w 9382017"/>
              <a:gd name="connsiteY126" fmla="*/ 7493312 h 8861937"/>
              <a:gd name="connsiteX127" fmla="*/ 3341152 w 9382017"/>
              <a:gd name="connsiteY127" fmla="*/ 7530113 h 8861937"/>
              <a:gd name="connsiteX128" fmla="*/ 3413281 w 9382017"/>
              <a:gd name="connsiteY128" fmla="*/ 7401310 h 8861937"/>
              <a:gd name="connsiteX129" fmla="*/ 1331824 w 9382017"/>
              <a:gd name="connsiteY129" fmla="*/ 7401310 h 8861937"/>
              <a:gd name="connsiteX130" fmla="*/ 1331824 w 9382017"/>
              <a:gd name="connsiteY130" fmla="*/ 7437375 h 8861937"/>
              <a:gd name="connsiteX131" fmla="*/ 1241662 w 9382017"/>
              <a:gd name="connsiteY131" fmla="*/ 7437375 h 8861937"/>
              <a:gd name="connsiteX132" fmla="*/ 1331824 w 9382017"/>
              <a:gd name="connsiteY132" fmla="*/ 7401310 h 8861937"/>
              <a:gd name="connsiteX133" fmla="*/ 3980017 w 9382017"/>
              <a:gd name="connsiteY133" fmla="*/ 7383277 h 8861937"/>
              <a:gd name="connsiteX134" fmla="*/ 4034114 w 9382017"/>
              <a:gd name="connsiteY134" fmla="*/ 7475279 h 8861937"/>
              <a:gd name="connsiteX135" fmla="*/ 4016082 w 9382017"/>
              <a:gd name="connsiteY135" fmla="*/ 7512080 h 8861937"/>
              <a:gd name="connsiteX136" fmla="*/ 3943952 w 9382017"/>
              <a:gd name="connsiteY136" fmla="*/ 7493680 h 8861937"/>
              <a:gd name="connsiteX137" fmla="*/ 3980017 w 9382017"/>
              <a:gd name="connsiteY137" fmla="*/ 7383277 h 8861937"/>
              <a:gd name="connsiteX138" fmla="*/ 6219902 w 9382017"/>
              <a:gd name="connsiteY138" fmla="*/ 7339606 h 8861937"/>
              <a:gd name="connsiteX139" fmla="*/ 6262407 w 9382017"/>
              <a:gd name="connsiteY139" fmla="*/ 7347214 h 8861937"/>
              <a:gd name="connsiteX140" fmla="*/ 6205734 w 9382017"/>
              <a:gd name="connsiteY140" fmla="*/ 7365246 h 8861937"/>
              <a:gd name="connsiteX141" fmla="*/ 6205734 w 9382017"/>
              <a:gd name="connsiteY141" fmla="*/ 7347214 h 8861937"/>
              <a:gd name="connsiteX142" fmla="*/ 6219902 w 9382017"/>
              <a:gd name="connsiteY142" fmla="*/ 7339606 h 8861937"/>
              <a:gd name="connsiteX143" fmla="*/ 6132868 w 9382017"/>
              <a:gd name="connsiteY143" fmla="*/ 7290539 h 8861937"/>
              <a:gd name="connsiteX144" fmla="*/ 6169669 w 9382017"/>
              <a:gd name="connsiteY144" fmla="*/ 7327176 h 8861937"/>
              <a:gd name="connsiteX145" fmla="*/ 6077667 w 9382017"/>
              <a:gd name="connsiteY145" fmla="*/ 7418770 h 8861937"/>
              <a:gd name="connsiteX146" fmla="*/ 6132868 w 9382017"/>
              <a:gd name="connsiteY146" fmla="*/ 7290539 h 8861937"/>
              <a:gd name="connsiteX147" fmla="*/ 3741473 w 9382017"/>
              <a:gd name="connsiteY147" fmla="*/ 7290539 h 8861937"/>
              <a:gd name="connsiteX148" fmla="*/ 3778569 w 9382017"/>
              <a:gd name="connsiteY148" fmla="*/ 7346569 h 8861937"/>
              <a:gd name="connsiteX149" fmla="*/ 3722926 w 9382017"/>
              <a:gd name="connsiteY149" fmla="*/ 7309216 h 8861937"/>
              <a:gd name="connsiteX150" fmla="*/ 3741473 w 9382017"/>
              <a:gd name="connsiteY150" fmla="*/ 7290539 h 8861937"/>
              <a:gd name="connsiteX151" fmla="*/ 4425274 w 9382017"/>
              <a:gd name="connsiteY151" fmla="*/ 7210803 h 8861937"/>
              <a:gd name="connsiteX152" fmla="*/ 4435980 w 9382017"/>
              <a:gd name="connsiteY152" fmla="*/ 7218410 h 8861937"/>
              <a:gd name="connsiteX153" fmla="*/ 4417948 w 9382017"/>
              <a:gd name="connsiteY153" fmla="*/ 7236443 h 8861937"/>
              <a:gd name="connsiteX154" fmla="*/ 4399915 w 9382017"/>
              <a:gd name="connsiteY154" fmla="*/ 7218410 h 8861937"/>
              <a:gd name="connsiteX155" fmla="*/ 4425274 w 9382017"/>
              <a:gd name="connsiteY155" fmla="*/ 7210803 h 8861937"/>
              <a:gd name="connsiteX156" fmla="*/ 4873910 w 9382017"/>
              <a:gd name="connsiteY156" fmla="*/ 7200378 h 8861937"/>
              <a:gd name="connsiteX157" fmla="*/ 4909975 w 9382017"/>
              <a:gd name="connsiteY157" fmla="*/ 7218411 h 8861937"/>
              <a:gd name="connsiteX158" fmla="*/ 4837845 w 9382017"/>
              <a:gd name="connsiteY158" fmla="*/ 7272508 h 8861937"/>
              <a:gd name="connsiteX159" fmla="*/ 4873910 w 9382017"/>
              <a:gd name="connsiteY159" fmla="*/ 7200378 h 8861937"/>
              <a:gd name="connsiteX160" fmla="*/ 3645309 w 9382017"/>
              <a:gd name="connsiteY160" fmla="*/ 7080767 h 8861937"/>
              <a:gd name="connsiteX161" fmla="*/ 3761050 w 9382017"/>
              <a:gd name="connsiteY161" fmla="*/ 7144809 h 8861937"/>
              <a:gd name="connsiteX162" fmla="*/ 3687890 w 9382017"/>
              <a:gd name="connsiteY162" fmla="*/ 7254108 h 8861937"/>
              <a:gd name="connsiteX163" fmla="*/ 3614730 w 9382017"/>
              <a:gd name="connsiteY163" fmla="*/ 7108376 h 8861937"/>
              <a:gd name="connsiteX164" fmla="*/ 3645309 w 9382017"/>
              <a:gd name="connsiteY164" fmla="*/ 7080767 h 8861937"/>
              <a:gd name="connsiteX165" fmla="*/ 4709042 w 9382017"/>
              <a:gd name="connsiteY165" fmla="*/ 7053541 h 8861937"/>
              <a:gd name="connsiteX166" fmla="*/ 4654945 w 9382017"/>
              <a:gd name="connsiteY166" fmla="*/ 7182344 h 8861937"/>
              <a:gd name="connsiteX167" fmla="*/ 4618881 w 9382017"/>
              <a:gd name="connsiteY167" fmla="*/ 7182344 h 8861937"/>
              <a:gd name="connsiteX168" fmla="*/ 4636913 w 9382017"/>
              <a:gd name="connsiteY168" fmla="*/ 7090342 h 8861937"/>
              <a:gd name="connsiteX169" fmla="*/ 5663682 w 9382017"/>
              <a:gd name="connsiteY169" fmla="*/ 7041606 h 8861937"/>
              <a:gd name="connsiteX170" fmla="*/ 5695490 w 9382017"/>
              <a:gd name="connsiteY170" fmla="*/ 7054186 h 8861937"/>
              <a:gd name="connsiteX171" fmla="*/ 5804788 w 9382017"/>
              <a:gd name="connsiteY171" fmla="*/ 7163669 h 8861937"/>
              <a:gd name="connsiteX172" fmla="*/ 5877654 w 9382017"/>
              <a:gd name="connsiteY172" fmla="*/ 7108928 h 8861937"/>
              <a:gd name="connsiteX173" fmla="*/ 5859437 w 9382017"/>
              <a:gd name="connsiteY173" fmla="*/ 7273152 h 8861937"/>
              <a:gd name="connsiteX174" fmla="*/ 5659057 w 9382017"/>
              <a:gd name="connsiteY174" fmla="*/ 7583353 h 8861937"/>
              <a:gd name="connsiteX175" fmla="*/ 5331161 w 9382017"/>
              <a:gd name="connsiteY175" fmla="*/ 7601601 h 8861937"/>
              <a:gd name="connsiteX176" fmla="*/ 5312945 w 9382017"/>
              <a:gd name="connsiteY176" fmla="*/ 7309646 h 8861937"/>
              <a:gd name="connsiteX177" fmla="*/ 5385810 w 9382017"/>
              <a:gd name="connsiteY177" fmla="*/ 7181916 h 8861937"/>
              <a:gd name="connsiteX178" fmla="*/ 5476892 w 9382017"/>
              <a:gd name="connsiteY178" fmla="*/ 7127175 h 8861937"/>
              <a:gd name="connsiteX179" fmla="*/ 5663682 w 9382017"/>
              <a:gd name="connsiteY179" fmla="*/ 7041606 h 8861937"/>
              <a:gd name="connsiteX180" fmla="*/ 5530807 w 9382017"/>
              <a:gd name="connsiteY180" fmla="*/ 7035510 h 8861937"/>
              <a:gd name="connsiteX181" fmla="*/ 5548839 w 9382017"/>
              <a:gd name="connsiteY181" fmla="*/ 7035510 h 8861937"/>
              <a:gd name="connsiteX182" fmla="*/ 5512774 w 9382017"/>
              <a:gd name="connsiteY182" fmla="*/ 7073292 h 8861937"/>
              <a:gd name="connsiteX183" fmla="*/ 5530807 w 9382017"/>
              <a:gd name="connsiteY183" fmla="*/ 7035510 h 8861937"/>
              <a:gd name="connsiteX184" fmla="*/ 3139116 w 9382017"/>
              <a:gd name="connsiteY184" fmla="*/ 7035510 h 8861937"/>
              <a:gd name="connsiteX185" fmla="*/ 3194317 w 9382017"/>
              <a:gd name="connsiteY185" fmla="*/ 7109112 h 8861937"/>
              <a:gd name="connsiteX186" fmla="*/ 3065514 w 9382017"/>
              <a:gd name="connsiteY186" fmla="*/ 7127512 h 8861937"/>
              <a:gd name="connsiteX187" fmla="*/ 3139116 w 9382017"/>
              <a:gd name="connsiteY187" fmla="*/ 7035510 h 8861937"/>
              <a:gd name="connsiteX188" fmla="*/ 3212350 w 9382017"/>
              <a:gd name="connsiteY188" fmla="*/ 7017476 h 8861937"/>
              <a:gd name="connsiteX189" fmla="*/ 3248415 w 9382017"/>
              <a:gd name="connsiteY189" fmla="*/ 7017476 h 8861937"/>
              <a:gd name="connsiteX190" fmla="*/ 3248415 w 9382017"/>
              <a:gd name="connsiteY190" fmla="*/ 7073506 h 8861937"/>
              <a:gd name="connsiteX191" fmla="*/ 3212350 w 9382017"/>
              <a:gd name="connsiteY191" fmla="*/ 7017476 h 8861937"/>
              <a:gd name="connsiteX192" fmla="*/ 6096895 w 9382017"/>
              <a:gd name="connsiteY192" fmla="*/ 6999445 h 8861937"/>
              <a:gd name="connsiteX193" fmla="*/ 6059542 w 9382017"/>
              <a:gd name="connsiteY193" fmla="*/ 7073635 h 8861937"/>
              <a:gd name="connsiteX194" fmla="*/ 6059542 w 9382017"/>
              <a:gd name="connsiteY194" fmla="*/ 7017993 h 8861937"/>
              <a:gd name="connsiteX195" fmla="*/ 6096895 w 9382017"/>
              <a:gd name="connsiteY195" fmla="*/ 6999445 h 8861937"/>
              <a:gd name="connsiteX196" fmla="*/ 6515565 w 9382017"/>
              <a:gd name="connsiteY196" fmla="*/ 6981411 h 8861937"/>
              <a:gd name="connsiteX197" fmla="*/ 6643431 w 9382017"/>
              <a:gd name="connsiteY197" fmla="*/ 7090795 h 8861937"/>
              <a:gd name="connsiteX198" fmla="*/ 6643431 w 9382017"/>
              <a:gd name="connsiteY198" fmla="*/ 7163717 h 8861937"/>
              <a:gd name="connsiteX199" fmla="*/ 6570365 w 9382017"/>
              <a:gd name="connsiteY199" fmla="*/ 7218409 h 8861937"/>
              <a:gd name="connsiteX200" fmla="*/ 6479032 w 9382017"/>
              <a:gd name="connsiteY200" fmla="*/ 7072564 h 8861937"/>
              <a:gd name="connsiteX201" fmla="*/ 6515565 w 9382017"/>
              <a:gd name="connsiteY201" fmla="*/ 6981411 h 8861937"/>
              <a:gd name="connsiteX202" fmla="*/ 3833181 w 9382017"/>
              <a:gd name="connsiteY202" fmla="*/ 6945348 h 8861937"/>
              <a:gd name="connsiteX203" fmla="*/ 3686632 w 9382017"/>
              <a:gd name="connsiteY203" fmla="*/ 7035510 h 8861937"/>
              <a:gd name="connsiteX204" fmla="*/ 3833181 w 9382017"/>
              <a:gd name="connsiteY204" fmla="*/ 6945348 h 8861937"/>
              <a:gd name="connsiteX205" fmla="*/ 3596183 w 9382017"/>
              <a:gd name="connsiteY205" fmla="*/ 6945347 h 8861937"/>
              <a:gd name="connsiteX206" fmla="*/ 3614215 w 9382017"/>
              <a:gd name="connsiteY206" fmla="*/ 6963380 h 8861937"/>
              <a:gd name="connsiteX207" fmla="*/ 3578150 w 9382017"/>
              <a:gd name="connsiteY207" fmla="*/ 6981412 h 8861937"/>
              <a:gd name="connsiteX208" fmla="*/ 3596183 w 9382017"/>
              <a:gd name="connsiteY208" fmla="*/ 6945347 h 8861937"/>
              <a:gd name="connsiteX209" fmla="*/ 2409477 w 9382017"/>
              <a:gd name="connsiteY209" fmla="*/ 6927315 h 8861937"/>
              <a:gd name="connsiteX210" fmla="*/ 2447259 w 9382017"/>
              <a:gd name="connsiteY210" fmla="*/ 6963380 h 8861937"/>
              <a:gd name="connsiteX211" fmla="*/ 2447259 w 9382017"/>
              <a:gd name="connsiteY211" fmla="*/ 6981413 h 8861937"/>
              <a:gd name="connsiteX212" fmla="*/ 2390586 w 9382017"/>
              <a:gd name="connsiteY212" fmla="*/ 6963380 h 8861937"/>
              <a:gd name="connsiteX213" fmla="*/ 2409477 w 9382017"/>
              <a:gd name="connsiteY213" fmla="*/ 6927315 h 8861937"/>
              <a:gd name="connsiteX214" fmla="*/ 7666361 w 9382017"/>
              <a:gd name="connsiteY214" fmla="*/ 6913790 h 8861937"/>
              <a:gd name="connsiteX215" fmla="*/ 7702426 w 9382017"/>
              <a:gd name="connsiteY215" fmla="*/ 6927315 h 8861937"/>
              <a:gd name="connsiteX216" fmla="*/ 7702426 w 9382017"/>
              <a:gd name="connsiteY216" fmla="*/ 6981412 h 8861937"/>
              <a:gd name="connsiteX217" fmla="*/ 7630297 w 9382017"/>
              <a:gd name="connsiteY217" fmla="*/ 6927315 h 8861937"/>
              <a:gd name="connsiteX218" fmla="*/ 7666361 w 9382017"/>
              <a:gd name="connsiteY218" fmla="*/ 6913790 h 8861937"/>
              <a:gd name="connsiteX219" fmla="*/ 6316505 w 9382017"/>
              <a:gd name="connsiteY219" fmla="*/ 6798512 h 8861937"/>
              <a:gd name="connsiteX220" fmla="*/ 6352570 w 9382017"/>
              <a:gd name="connsiteY220" fmla="*/ 6798512 h 8861937"/>
              <a:gd name="connsiteX221" fmla="*/ 6352570 w 9382017"/>
              <a:gd name="connsiteY221" fmla="*/ 6816544 h 8861937"/>
              <a:gd name="connsiteX222" fmla="*/ 6316505 w 9382017"/>
              <a:gd name="connsiteY222" fmla="*/ 6834577 h 8861937"/>
              <a:gd name="connsiteX223" fmla="*/ 6316505 w 9382017"/>
              <a:gd name="connsiteY223" fmla="*/ 6798512 h 8861937"/>
              <a:gd name="connsiteX224" fmla="*/ 6525167 w 9382017"/>
              <a:gd name="connsiteY224" fmla="*/ 6782141 h 8861937"/>
              <a:gd name="connsiteX225" fmla="*/ 6625633 w 9382017"/>
              <a:gd name="connsiteY225" fmla="*/ 6872047 h 8861937"/>
              <a:gd name="connsiteX226" fmla="*/ 6607314 w 9382017"/>
              <a:gd name="connsiteY226" fmla="*/ 6945113 h 8861937"/>
              <a:gd name="connsiteX227" fmla="*/ 6479084 w 9382017"/>
              <a:gd name="connsiteY227" fmla="*/ 6908580 h 8861937"/>
              <a:gd name="connsiteX228" fmla="*/ 6479084 w 9382017"/>
              <a:gd name="connsiteY228" fmla="*/ 6798980 h 8861937"/>
              <a:gd name="connsiteX229" fmla="*/ 6525167 w 9382017"/>
              <a:gd name="connsiteY229" fmla="*/ 6782141 h 8861937"/>
              <a:gd name="connsiteX230" fmla="*/ 6444663 w 9382017"/>
              <a:gd name="connsiteY230" fmla="*/ 6615611 h 8861937"/>
              <a:gd name="connsiteX231" fmla="*/ 6481372 w 9382017"/>
              <a:gd name="connsiteY231" fmla="*/ 6652248 h 8861937"/>
              <a:gd name="connsiteX232" fmla="*/ 6426309 w 9382017"/>
              <a:gd name="connsiteY232" fmla="*/ 6780479 h 8861937"/>
              <a:gd name="connsiteX233" fmla="*/ 6444663 w 9382017"/>
              <a:gd name="connsiteY233" fmla="*/ 6615611 h 8861937"/>
              <a:gd name="connsiteX234" fmla="*/ 3322154 w 9382017"/>
              <a:gd name="connsiteY234" fmla="*/ 6584146 h 8861937"/>
              <a:gd name="connsiteX235" fmla="*/ 3358863 w 9382017"/>
              <a:gd name="connsiteY235" fmla="*/ 6597946 h 8861937"/>
              <a:gd name="connsiteX236" fmla="*/ 3377217 w 9382017"/>
              <a:gd name="connsiteY236" fmla="*/ 6708349 h 8861937"/>
              <a:gd name="connsiteX237" fmla="*/ 3285445 w 9382017"/>
              <a:gd name="connsiteY237" fmla="*/ 6597946 h 8861937"/>
              <a:gd name="connsiteX238" fmla="*/ 3322154 w 9382017"/>
              <a:gd name="connsiteY238" fmla="*/ 6584146 h 8861937"/>
              <a:gd name="connsiteX239" fmla="*/ 2219019 w 9382017"/>
              <a:gd name="connsiteY239" fmla="*/ 6582861 h 8861937"/>
              <a:gd name="connsiteX240" fmla="*/ 2228293 w 9382017"/>
              <a:gd name="connsiteY240" fmla="*/ 6598438 h 8861937"/>
              <a:gd name="connsiteX241" fmla="*/ 2135555 w 9382017"/>
              <a:gd name="connsiteY241" fmla="*/ 6653823 h 8861937"/>
              <a:gd name="connsiteX242" fmla="*/ 2135555 w 9382017"/>
              <a:gd name="connsiteY242" fmla="*/ 6598438 h 8861937"/>
              <a:gd name="connsiteX243" fmla="*/ 2219019 w 9382017"/>
              <a:gd name="connsiteY243" fmla="*/ 6582861 h 8861937"/>
              <a:gd name="connsiteX244" fmla="*/ 4001149 w 9382017"/>
              <a:gd name="connsiteY244" fmla="*/ 6577856 h 8861937"/>
              <a:gd name="connsiteX245" fmla="*/ 4034114 w 9382017"/>
              <a:gd name="connsiteY245" fmla="*/ 6633644 h 8861937"/>
              <a:gd name="connsiteX246" fmla="*/ 3961984 w 9382017"/>
              <a:gd name="connsiteY246" fmla="*/ 6615612 h 8861937"/>
              <a:gd name="connsiteX247" fmla="*/ 3980017 w 9382017"/>
              <a:gd name="connsiteY247" fmla="*/ 6579546 h 8861937"/>
              <a:gd name="connsiteX248" fmla="*/ 4001149 w 9382017"/>
              <a:gd name="connsiteY248" fmla="*/ 6577856 h 8861937"/>
              <a:gd name="connsiteX249" fmla="*/ 6687293 w 9382017"/>
              <a:gd name="connsiteY249" fmla="*/ 6577804 h 8861937"/>
              <a:gd name="connsiteX250" fmla="*/ 6772468 w 9382017"/>
              <a:gd name="connsiteY250" fmla="*/ 6616384 h 8861937"/>
              <a:gd name="connsiteX251" fmla="*/ 6754114 w 9382017"/>
              <a:gd name="connsiteY251" fmla="*/ 6671255 h 8861937"/>
              <a:gd name="connsiteX252" fmla="*/ 6717405 w 9382017"/>
              <a:gd name="connsiteY252" fmla="*/ 6671255 h 8861937"/>
              <a:gd name="connsiteX253" fmla="*/ 6680696 w 9382017"/>
              <a:gd name="connsiteY253" fmla="*/ 6726125 h 8861937"/>
              <a:gd name="connsiteX254" fmla="*/ 6662342 w 9382017"/>
              <a:gd name="connsiteY254" fmla="*/ 6579804 h 8861937"/>
              <a:gd name="connsiteX255" fmla="*/ 6687293 w 9382017"/>
              <a:gd name="connsiteY255" fmla="*/ 6577804 h 8861937"/>
              <a:gd name="connsiteX256" fmla="*/ 7447396 w 9382017"/>
              <a:gd name="connsiteY256" fmla="*/ 6507416 h 8861937"/>
              <a:gd name="connsiteX257" fmla="*/ 7483461 w 9382017"/>
              <a:gd name="connsiteY257" fmla="*/ 6525448 h 8861937"/>
              <a:gd name="connsiteX258" fmla="*/ 7465429 w 9382017"/>
              <a:gd name="connsiteY258" fmla="*/ 6543481 h 8861937"/>
              <a:gd name="connsiteX259" fmla="*/ 7447396 w 9382017"/>
              <a:gd name="connsiteY259" fmla="*/ 6507416 h 8861937"/>
              <a:gd name="connsiteX260" fmla="*/ 1442594 w 9382017"/>
              <a:gd name="connsiteY260" fmla="*/ 6432711 h 8861937"/>
              <a:gd name="connsiteX261" fmla="*/ 1460627 w 9382017"/>
              <a:gd name="connsiteY261" fmla="*/ 6453320 h 8861937"/>
              <a:gd name="connsiteX262" fmla="*/ 1460627 w 9382017"/>
              <a:gd name="connsiteY262" fmla="*/ 6471353 h 8861937"/>
              <a:gd name="connsiteX263" fmla="*/ 1424562 w 9382017"/>
              <a:gd name="connsiteY263" fmla="*/ 6471353 h 8861937"/>
              <a:gd name="connsiteX264" fmla="*/ 2903222 w 9382017"/>
              <a:gd name="connsiteY264" fmla="*/ 6396646 h 8861937"/>
              <a:gd name="connsiteX265" fmla="*/ 2939286 w 9382017"/>
              <a:gd name="connsiteY265" fmla="*/ 6396646 h 8861937"/>
              <a:gd name="connsiteX266" fmla="*/ 2939286 w 9382017"/>
              <a:gd name="connsiteY266" fmla="*/ 6452676 h 8861937"/>
              <a:gd name="connsiteX267" fmla="*/ 2903222 w 9382017"/>
              <a:gd name="connsiteY267" fmla="*/ 6396646 h 8861937"/>
              <a:gd name="connsiteX268" fmla="*/ 2787369 w 9382017"/>
              <a:gd name="connsiteY268" fmla="*/ 6373158 h 8861937"/>
              <a:gd name="connsiteX269" fmla="*/ 2829003 w 9382017"/>
              <a:gd name="connsiteY269" fmla="*/ 6434529 h 8861937"/>
              <a:gd name="connsiteX270" fmla="*/ 3011416 w 9382017"/>
              <a:gd name="connsiteY270" fmla="*/ 6562347 h 8861937"/>
              <a:gd name="connsiteX271" fmla="*/ 2737796 w 9382017"/>
              <a:gd name="connsiteY271" fmla="*/ 6872764 h 8861937"/>
              <a:gd name="connsiteX272" fmla="*/ 2500659 w 9382017"/>
              <a:gd name="connsiteY272" fmla="*/ 6763205 h 8861937"/>
              <a:gd name="connsiteX273" fmla="*/ 2372970 w 9382017"/>
              <a:gd name="connsiteY273" fmla="*/ 6525828 h 8861937"/>
              <a:gd name="connsiteX274" fmla="*/ 2573625 w 9382017"/>
              <a:gd name="connsiteY274" fmla="*/ 6398010 h 8861937"/>
              <a:gd name="connsiteX275" fmla="*/ 2764232 w 9382017"/>
              <a:gd name="connsiteY275" fmla="*/ 6373223 h 8861937"/>
              <a:gd name="connsiteX276" fmla="*/ 2787369 w 9382017"/>
              <a:gd name="connsiteY276" fmla="*/ 6373158 h 8861937"/>
              <a:gd name="connsiteX277" fmla="*/ 7643821 w 9382017"/>
              <a:gd name="connsiteY277" fmla="*/ 6371288 h 8861937"/>
              <a:gd name="connsiteX278" fmla="*/ 7684394 w 9382017"/>
              <a:gd name="connsiteY278" fmla="*/ 6396646 h 8861937"/>
              <a:gd name="connsiteX279" fmla="*/ 7630297 w 9382017"/>
              <a:gd name="connsiteY279" fmla="*/ 6414679 h 8861937"/>
              <a:gd name="connsiteX280" fmla="*/ 7630297 w 9382017"/>
              <a:gd name="connsiteY280" fmla="*/ 6378614 h 8861937"/>
              <a:gd name="connsiteX281" fmla="*/ 7643821 w 9382017"/>
              <a:gd name="connsiteY281" fmla="*/ 6371288 h 8861937"/>
              <a:gd name="connsiteX282" fmla="*/ 7155130 w 9382017"/>
              <a:gd name="connsiteY282" fmla="*/ 6288649 h 8861937"/>
              <a:gd name="connsiteX283" fmla="*/ 7209930 w 9382017"/>
              <a:gd name="connsiteY283" fmla="*/ 6306879 h 8861937"/>
              <a:gd name="connsiteX284" fmla="*/ 7173396 w 9382017"/>
              <a:gd name="connsiteY284" fmla="*/ 6489185 h 8861937"/>
              <a:gd name="connsiteX285" fmla="*/ 7100330 w 9382017"/>
              <a:gd name="connsiteY285" fmla="*/ 6325110 h 8861937"/>
              <a:gd name="connsiteX286" fmla="*/ 7155130 w 9382017"/>
              <a:gd name="connsiteY286" fmla="*/ 6288649 h 8861937"/>
              <a:gd name="connsiteX287" fmla="*/ 6781766 w 9382017"/>
              <a:gd name="connsiteY287" fmla="*/ 6262812 h 8861937"/>
              <a:gd name="connsiteX288" fmla="*/ 6808533 w 9382017"/>
              <a:gd name="connsiteY288" fmla="*/ 6270420 h 8861937"/>
              <a:gd name="connsiteX289" fmla="*/ 6790500 w 9382017"/>
              <a:gd name="connsiteY289" fmla="*/ 6396647 h 8861937"/>
              <a:gd name="connsiteX290" fmla="*/ 6700338 w 9382017"/>
              <a:gd name="connsiteY290" fmla="*/ 6360582 h 8861937"/>
              <a:gd name="connsiteX291" fmla="*/ 6718371 w 9382017"/>
              <a:gd name="connsiteY291" fmla="*/ 6270420 h 8861937"/>
              <a:gd name="connsiteX292" fmla="*/ 6781766 w 9382017"/>
              <a:gd name="connsiteY292" fmla="*/ 6262812 h 8861937"/>
              <a:gd name="connsiteX293" fmla="*/ 8077242 w 9382017"/>
              <a:gd name="connsiteY293" fmla="*/ 6256895 h 8861937"/>
              <a:gd name="connsiteX294" fmla="*/ 8104290 w 9382017"/>
              <a:gd name="connsiteY294" fmla="*/ 6270420 h 8861937"/>
              <a:gd name="connsiteX295" fmla="*/ 8068226 w 9382017"/>
              <a:gd name="connsiteY295" fmla="*/ 6306485 h 8861937"/>
              <a:gd name="connsiteX296" fmla="*/ 8050194 w 9382017"/>
              <a:gd name="connsiteY296" fmla="*/ 6270420 h 8861937"/>
              <a:gd name="connsiteX297" fmla="*/ 8077242 w 9382017"/>
              <a:gd name="connsiteY297" fmla="*/ 6256895 h 8861937"/>
              <a:gd name="connsiteX298" fmla="*/ 18033 w 9382017"/>
              <a:gd name="connsiteY298" fmla="*/ 6231778 h 8861937"/>
              <a:gd name="connsiteX299" fmla="*/ 54098 w 9382017"/>
              <a:gd name="connsiteY299" fmla="*/ 6286842 h 8861937"/>
              <a:gd name="connsiteX300" fmla="*/ 0 w 9382017"/>
              <a:gd name="connsiteY300" fmla="*/ 6378614 h 8861937"/>
              <a:gd name="connsiteX301" fmla="*/ 18033 w 9382017"/>
              <a:gd name="connsiteY301" fmla="*/ 6231778 h 8861937"/>
              <a:gd name="connsiteX302" fmla="*/ 7978065 w 9382017"/>
              <a:gd name="connsiteY302" fmla="*/ 6177680 h 8861937"/>
              <a:gd name="connsiteX303" fmla="*/ 8014129 w 9382017"/>
              <a:gd name="connsiteY303" fmla="*/ 6195713 h 8861937"/>
              <a:gd name="connsiteX304" fmla="*/ 8014129 w 9382017"/>
              <a:gd name="connsiteY304" fmla="*/ 6213745 h 8861937"/>
              <a:gd name="connsiteX305" fmla="*/ 7978065 w 9382017"/>
              <a:gd name="connsiteY305" fmla="*/ 6177680 h 8861937"/>
              <a:gd name="connsiteX306" fmla="*/ 7849261 w 9382017"/>
              <a:gd name="connsiteY306" fmla="*/ 6159648 h 8861937"/>
              <a:gd name="connsiteX307" fmla="*/ 7885326 w 9382017"/>
              <a:gd name="connsiteY307" fmla="*/ 6159648 h 8861937"/>
              <a:gd name="connsiteX308" fmla="*/ 7885326 w 9382017"/>
              <a:gd name="connsiteY308" fmla="*/ 6177680 h 8861937"/>
              <a:gd name="connsiteX309" fmla="*/ 7867293 w 9382017"/>
              <a:gd name="connsiteY309" fmla="*/ 6195713 h 8861937"/>
              <a:gd name="connsiteX310" fmla="*/ 7849261 w 9382017"/>
              <a:gd name="connsiteY310" fmla="*/ 6159648 h 8861937"/>
              <a:gd name="connsiteX311" fmla="*/ 2447259 w 9382017"/>
              <a:gd name="connsiteY311" fmla="*/ 6141615 h 8861937"/>
              <a:gd name="connsiteX312" fmla="*/ 2501355 w 9382017"/>
              <a:gd name="connsiteY312" fmla="*/ 6159648 h 8861937"/>
              <a:gd name="connsiteX313" fmla="*/ 2447259 w 9382017"/>
              <a:gd name="connsiteY313" fmla="*/ 6177680 h 8861937"/>
              <a:gd name="connsiteX314" fmla="*/ 2447259 w 9382017"/>
              <a:gd name="connsiteY314" fmla="*/ 6141615 h 8861937"/>
              <a:gd name="connsiteX315" fmla="*/ 8014130 w 9382017"/>
              <a:gd name="connsiteY315" fmla="*/ 6087519 h 8861937"/>
              <a:gd name="connsiteX316" fmla="*/ 8050194 w 9382017"/>
              <a:gd name="connsiteY316" fmla="*/ 6105552 h 8861937"/>
              <a:gd name="connsiteX317" fmla="*/ 8014130 w 9382017"/>
              <a:gd name="connsiteY317" fmla="*/ 6123584 h 8861937"/>
              <a:gd name="connsiteX318" fmla="*/ 8014130 w 9382017"/>
              <a:gd name="connsiteY318" fmla="*/ 6087519 h 8861937"/>
              <a:gd name="connsiteX319" fmla="*/ 2336488 w 9382017"/>
              <a:gd name="connsiteY319" fmla="*/ 6051454 h 8861937"/>
              <a:gd name="connsiteX320" fmla="*/ 2372553 w 9382017"/>
              <a:gd name="connsiteY320" fmla="*/ 6069486 h 8861937"/>
              <a:gd name="connsiteX321" fmla="*/ 2336488 w 9382017"/>
              <a:gd name="connsiteY321" fmla="*/ 6087519 h 8861937"/>
              <a:gd name="connsiteX322" fmla="*/ 2336488 w 9382017"/>
              <a:gd name="connsiteY322" fmla="*/ 6051454 h 8861937"/>
              <a:gd name="connsiteX323" fmla="*/ 2153587 w 9382017"/>
              <a:gd name="connsiteY323" fmla="*/ 6051454 h 8861937"/>
              <a:gd name="connsiteX324" fmla="*/ 2189651 w 9382017"/>
              <a:gd name="connsiteY324" fmla="*/ 6051454 h 8861937"/>
              <a:gd name="connsiteX325" fmla="*/ 2153587 w 9382017"/>
              <a:gd name="connsiteY325" fmla="*/ 6069487 h 8861937"/>
              <a:gd name="connsiteX326" fmla="*/ 2153587 w 9382017"/>
              <a:gd name="connsiteY326" fmla="*/ 6051454 h 8861937"/>
              <a:gd name="connsiteX327" fmla="*/ 6919302 w 9382017"/>
              <a:gd name="connsiteY327" fmla="*/ 6012812 h 8861937"/>
              <a:gd name="connsiteX328" fmla="*/ 6901270 w 9382017"/>
              <a:gd name="connsiteY328" fmla="*/ 6051454 h 8861937"/>
              <a:gd name="connsiteX329" fmla="*/ 6880662 w 9382017"/>
              <a:gd name="connsiteY329" fmla="*/ 6033421 h 8861937"/>
              <a:gd name="connsiteX330" fmla="*/ 2846550 w 9382017"/>
              <a:gd name="connsiteY330" fmla="*/ 6012812 h 8861937"/>
              <a:gd name="connsiteX331" fmla="*/ 2885190 w 9382017"/>
              <a:gd name="connsiteY331" fmla="*/ 6033420 h 8861937"/>
              <a:gd name="connsiteX332" fmla="*/ 2828517 w 9382017"/>
              <a:gd name="connsiteY332" fmla="*/ 6069485 h 8861937"/>
              <a:gd name="connsiteX333" fmla="*/ 2374807 w 9382017"/>
              <a:gd name="connsiteY333" fmla="*/ 5972240 h 8861937"/>
              <a:gd name="connsiteX334" fmla="*/ 2408618 w 9382017"/>
              <a:gd name="connsiteY334" fmla="*/ 5976748 h 8861937"/>
              <a:gd name="connsiteX335" fmla="*/ 2408618 w 9382017"/>
              <a:gd name="connsiteY335" fmla="*/ 6012813 h 8861937"/>
              <a:gd name="connsiteX336" fmla="*/ 2354521 w 9382017"/>
              <a:gd name="connsiteY336" fmla="*/ 5994780 h 8861937"/>
              <a:gd name="connsiteX337" fmla="*/ 2374807 w 9382017"/>
              <a:gd name="connsiteY337" fmla="*/ 5972240 h 8861937"/>
              <a:gd name="connsiteX338" fmla="*/ 2574630 w 9382017"/>
              <a:gd name="connsiteY338" fmla="*/ 5958715 h 8861937"/>
              <a:gd name="connsiteX339" fmla="*/ 2629586 w 9382017"/>
              <a:gd name="connsiteY339" fmla="*/ 6069118 h 8861937"/>
              <a:gd name="connsiteX340" fmla="*/ 2501356 w 9382017"/>
              <a:gd name="connsiteY340" fmla="*/ 6013916 h 8861937"/>
              <a:gd name="connsiteX341" fmla="*/ 2537993 w 9382017"/>
              <a:gd name="connsiteY341" fmla="*/ 6013916 h 8861937"/>
              <a:gd name="connsiteX342" fmla="*/ 2574630 w 9382017"/>
              <a:gd name="connsiteY342" fmla="*/ 5958715 h 8861937"/>
              <a:gd name="connsiteX343" fmla="*/ 1660754 w 9382017"/>
              <a:gd name="connsiteY343" fmla="*/ 5940682 h 8861937"/>
              <a:gd name="connsiteX344" fmla="*/ 1751721 w 9382017"/>
              <a:gd name="connsiteY344" fmla="*/ 6050066 h 8861937"/>
              <a:gd name="connsiteX345" fmla="*/ 1660754 w 9382017"/>
              <a:gd name="connsiteY345" fmla="*/ 6122988 h 8861937"/>
              <a:gd name="connsiteX346" fmla="*/ 1497014 w 9382017"/>
              <a:gd name="connsiteY346" fmla="*/ 6141219 h 8861937"/>
              <a:gd name="connsiteX347" fmla="*/ 1497014 w 9382017"/>
              <a:gd name="connsiteY347" fmla="*/ 5995374 h 8861937"/>
              <a:gd name="connsiteX348" fmla="*/ 1660754 w 9382017"/>
              <a:gd name="connsiteY348" fmla="*/ 5940682 h 8861937"/>
              <a:gd name="connsiteX349" fmla="*/ 6971991 w 9382017"/>
              <a:gd name="connsiteY349" fmla="*/ 5897432 h 8861937"/>
              <a:gd name="connsiteX350" fmla="*/ 7045529 w 9382017"/>
              <a:gd name="connsiteY350" fmla="*/ 5923119 h 8861937"/>
              <a:gd name="connsiteX351" fmla="*/ 7063561 w 9382017"/>
              <a:gd name="connsiteY351" fmla="*/ 6087519 h 8861937"/>
              <a:gd name="connsiteX352" fmla="*/ 6937335 w 9382017"/>
              <a:gd name="connsiteY352" fmla="*/ 5904853 h 8861937"/>
              <a:gd name="connsiteX353" fmla="*/ 6955367 w 9382017"/>
              <a:gd name="connsiteY353" fmla="*/ 5904853 h 8861937"/>
              <a:gd name="connsiteX354" fmla="*/ 6971991 w 9382017"/>
              <a:gd name="connsiteY354" fmla="*/ 5897432 h 8861937"/>
              <a:gd name="connsiteX355" fmla="*/ 7375265 w 9382017"/>
              <a:gd name="connsiteY355" fmla="*/ 5886586 h 8861937"/>
              <a:gd name="connsiteX356" fmla="*/ 7375265 w 9382017"/>
              <a:gd name="connsiteY356" fmla="*/ 5904618 h 8861937"/>
              <a:gd name="connsiteX357" fmla="*/ 7339201 w 9382017"/>
              <a:gd name="connsiteY357" fmla="*/ 5922651 h 8861937"/>
              <a:gd name="connsiteX358" fmla="*/ 7375265 w 9382017"/>
              <a:gd name="connsiteY358" fmla="*/ 5886586 h 8861937"/>
              <a:gd name="connsiteX359" fmla="*/ 6844597 w 9382017"/>
              <a:gd name="connsiteY359" fmla="*/ 5850521 h 8861937"/>
              <a:gd name="connsiteX360" fmla="*/ 6880661 w 9382017"/>
              <a:gd name="connsiteY360" fmla="*/ 5868554 h 8861937"/>
              <a:gd name="connsiteX361" fmla="*/ 6862629 w 9382017"/>
              <a:gd name="connsiteY361" fmla="*/ 5904619 h 8861937"/>
              <a:gd name="connsiteX362" fmla="*/ 6844597 w 9382017"/>
              <a:gd name="connsiteY362" fmla="*/ 5850521 h 8861937"/>
              <a:gd name="connsiteX363" fmla="*/ 2209617 w 9382017"/>
              <a:gd name="connsiteY363" fmla="*/ 5811879 h 8861937"/>
              <a:gd name="connsiteX364" fmla="*/ 2264358 w 9382017"/>
              <a:gd name="connsiteY364" fmla="*/ 5830341 h 8861937"/>
              <a:gd name="connsiteX365" fmla="*/ 2081888 w 9382017"/>
              <a:gd name="connsiteY365" fmla="*/ 5941111 h 8861937"/>
              <a:gd name="connsiteX366" fmla="*/ 2209617 w 9382017"/>
              <a:gd name="connsiteY366" fmla="*/ 5811879 h 8861937"/>
              <a:gd name="connsiteX367" fmla="*/ 2073286 w 9382017"/>
              <a:gd name="connsiteY367" fmla="*/ 5768490 h 8861937"/>
              <a:gd name="connsiteX368" fmla="*/ 2099490 w 9382017"/>
              <a:gd name="connsiteY368" fmla="*/ 5775816 h 8861937"/>
              <a:gd name="connsiteX369" fmla="*/ 2135555 w 9382017"/>
              <a:gd name="connsiteY369" fmla="*/ 5793848 h 8861937"/>
              <a:gd name="connsiteX370" fmla="*/ 2135555 w 9382017"/>
              <a:gd name="connsiteY370" fmla="*/ 5811881 h 8861937"/>
              <a:gd name="connsiteX371" fmla="*/ 2045392 w 9382017"/>
              <a:gd name="connsiteY371" fmla="*/ 5793848 h 8861937"/>
              <a:gd name="connsiteX372" fmla="*/ 2073286 w 9382017"/>
              <a:gd name="connsiteY372" fmla="*/ 5768490 h 8861937"/>
              <a:gd name="connsiteX373" fmla="*/ 7537987 w 9382017"/>
              <a:gd name="connsiteY373" fmla="*/ 5739749 h 8861937"/>
              <a:gd name="connsiteX374" fmla="*/ 7630295 w 9382017"/>
              <a:gd name="connsiteY374" fmla="*/ 5813596 h 8861937"/>
              <a:gd name="connsiteX375" fmla="*/ 7630295 w 9382017"/>
              <a:gd name="connsiteY375" fmla="*/ 5850520 h 8861937"/>
              <a:gd name="connsiteX376" fmla="*/ 7556448 w 9382017"/>
              <a:gd name="connsiteY376" fmla="*/ 5850520 h 8861937"/>
              <a:gd name="connsiteX377" fmla="*/ 7537987 w 9382017"/>
              <a:gd name="connsiteY377" fmla="*/ 5739749 h 8861937"/>
              <a:gd name="connsiteX378" fmla="*/ 1338587 w 9382017"/>
              <a:gd name="connsiteY378" fmla="*/ 5717208 h 8861937"/>
              <a:gd name="connsiteX379" fmla="*/ 1349857 w 9382017"/>
              <a:gd name="connsiteY379" fmla="*/ 5739749 h 8861937"/>
              <a:gd name="connsiteX380" fmla="*/ 1313792 w 9382017"/>
              <a:gd name="connsiteY380" fmla="*/ 5775814 h 8861937"/>
              <a:gd name="connsiteX381" fmla="*/ 1313792 w 9382017"/>
              <a:gd name="connsiteY381" fmla="*/ 5721716 h 8861937"/>
              <a:gd name="connsiteX382" fmla="*/ 1338587 w 9382017"/>
              <a:gd name="connsiteY382" fmla="*/ 5717208 h 8861937"/>
              <a:gd name="connsiteX383" fmla="*/ 7847263 w 9382017"/>
              <a:gd name="connsiteY383" fmla="*/ 5706773 h 8861937"/>
              <a:gd name="connsiteX384" fmla="*/ 7866650 w 9382017"/>
              <a:gd name="connsiteY384" fmla="*/ 5722186 h 8861937"/>
              <a:gd name="connsiteX385" fmla="*/ 7848403 w 9382017"/>
              <a:gd name="connsiteY385" fmla="*/ 5850053 h 8861937"/>
              <a:gd name="connsiteX386" fmla="*/ 7738921 w 9382017"/>
              <a:gd name="connsiteY386" fmla="*/ 5831786 h 8861937"/>
              <a:gd name="connsiteX387" fmla="*/ 7775415 w 9382017"/>
              <a:gd name="connsiteY387" fmla="*/ 5722186 h 8861937"/>
              <a:gd name="connsiteX388" fmla="*/ 7847263 w 9382017"/>
              <a:gd name="connsiteY388" fmla="*/ 5706773 h 8861937"/>
              <a:gd name="connsiteX389" fmla="*/ 7264496 w 9382017"/>
              <a:gd name="connsiteY389" fmla="*/ 5685653 h 8861937"/>
              <a:gd name="connsiteX390" fmla="*/ 7282529 w 9382017"/>
              <a:gd name="connsiteY390" fmla="*/ 5685653 h 8861937"/>
              <a:gd name="connsiteX391" fmla="*/ 7264496 w 9382017"/>
              <a:gd name="connsiteY391" fmla="*/ 5739751 h 8861937"/>
              <a:gd name="connsiteX392" fmla="*/ 7264496 w 9382017"/>
              <a:gd name="connsiteY392" fmla="*/ 5685653 h 8861937"/>
              <a:gd name="connsiteX393" fmla="*/ 2135555 w 9382017"/>
              <a:gd name="connsiteY393" fmla="*/ 5613523 h 8861937"/>
              <a:gd name="connsiteX394" fmla="*/ 2153588 w 9382017"/>
              <a:gd name="connsiteY394" fmla="*/ 5613523 h 8861937"/>
              <a:gd name="connsiteX395" fmla="*/ 2153588 w 9382017"/>
              <a:gd name="connsiteY395" fmla="*/ 5631556 h 8861937"/>
              <a:gd name="connsiteX396" fmla="*/ 2117523 w 9382017"/>
              <a:gd name="connsiteY396" fmla="*/ 5631556 h 8861937"/>
              <a:gd name="connsiteX397" fmla="*/ 2135555 w 9382017"/>
              <a:gd name="connsiteY397" fmla="*/ 5613523 h 8861937"/>
              <a:gd name="connsiteX398" fmla="*/ 7558166 w 9382017"/>
              <a:gd name="connsiteY398" fmla="*/ 5592915 h 8861937"/>
              <a:gd name="connsiteX399" fmla="*/ 7576198 w 9382017"/>
              <a:gd name="connsiteY399" fmla="*/ 5592915 h 8861937"/>
              <a:gd name="connsiteX400" fmla="*/ 7594230 w 9382017"/>
              <a:gd name="connsiteY400" fmla="*/ 5612236 h 8861937"/>
              <a:gd name="connsiteX401" fmla="*/ 7558166 w 9382017"/>
              <a:gd name="connsiteY401" fmla="*/ 5631557 h 8861937"/>
              <a:gd name="connsiteX402" fmla="*/ 7558166 w 9382017"/>
              <a:gd name="connsiteY402" fmla="*/ 5592915 h 8861937"/>
              <a:gd name="connsiteX403" fmla="*/ 2582760 w 9382017"/>
              <a:gd name="connsiteY403" fmla="*/ 5588502 h 8861937"/>
              <a:gd name="connsiteX404" fmla="*/ 2666224 w 9382017"/>
              <a:gd name="connsiteY404" fmla="*/ 5611976 h 8861937"/>
              <a:gd name="connsiteX405" fmla="*/ 2629129 w 9382017"/>
              <a:gd name="connsiteY405" fmla="*/ 5667619 h 8861937"/>
              <a:gd name="connsiteX406" fmla="*/ 2573486 w 9382017"/>
              <a:gd name="connsiteY406" fmla="*/ 5593428 h 8861937"/>
              <a:gd name="connsiteX407" fmla="*/ 2582760 w 9382017"/>
              <a:gd name="connsiteY407" fmla="*/ 5588502 h 8861937"/>
              <a:gd name="connsiteX408" fmla="*/ 2244542 w 9382017"/>
              <a:gd name="connsiteY408" fmla="*/ 5556850 h 8861937"/>
              <a:gd name="connsiteX409" fmla="*/ 2391972 w 9382017"/>
              <a:gd name="connsiteY409" fmla="*/ 5666233 h 8861937"/>
              <a:gd name="connsiteX410" fmla="*/ 2447258 w 9382017"/>
              <a:gd name="connsiteY410" fmla="*/ 5684464 h 8861937"/>
              <a:gd name="connsiteX411" fmla="*/ 2410400 w 9382017"/>
              <a:gd name="connsiteY411" fmla="*/ 5739156 h 8861937"/>
              <a:gd name="connsiteX412" fmla="*/ 2447258 w 9382017"/>
              <a:gd name="connsiteY412" fmla="*/ 5757387 h 8861937"/>
              <a:gd name="connsiteX413" fmla="*/ 2391972 w 9382017"/>
              <a:gd name="connsiteY413" fmla="*/ 5793848 h 8861937"/>
              <a:gd name="connsiteX414" fmla="*/ 2244542 w 9382017"/>
              <a:gd name="connsiteY414" fmla="*/ 5757387 h 8861937"/>
              <a:gd name="connsiteX415" fmla="*/ 2262971 w 9382017"/>
              <a:gd name="connsiteY415" fmla="*/ 5629772 h 8861937"/>
              <a:gd name="connsiteX416" fmla="*/ 2244542 w 9382017"/>
              <a:gd name="connsiteY416" fmla="*/ 5556850 h 8861937"/>
              <a:gd name="connsiteX417" fmla="*/ 2063352 w 9382017"/>
              <a:gd name="connsiteY417" fmla="*/ 5523228 h 8861937"/>
              <a:gd name="connsiteX418" fmla="*/ 2098753 w 9382017"/>
              <a:gd name="connsiteY418" fmla="*/ 5539423 h 8861937"/>
              <a:gd name="connsiteX419" fmla="*/ 2135186 w 9382017"/>
              <a:gd name="connsiteY419" fmla="*/ 5703078 h 8861937"/>
              <a:gd name="connsiteX420" fmla="*/ 2171619 w 9382017"/>
              <a:gd name="connsiteY420" fmla="*/ 5721262 h 8861937"/>
              <a:gd name="connsiteX421" fmla="*/ 2007672 w 9382017"/>
              <a:gd name="connsiteY421" fmla="*/ 5703078 h 8861937"/>
              <a:gd name="connsiteX422" fmla="*/ 1989455 w 9382017"/>
              <a:gd name="connsiteY422" fmla="*/ 5721262 h 8861937"/>
              <a:gd name="connsiteX423" fmla="*/ 1953022 w 9382017"/>
              <a:gd name="connsiteY423" fmla="*/ 5648526 h 8861937"/>
              <a:gd name="connsiteX424" fmla="*/ 2063352 w 9382017"/>
              <a:gd name="connsiteY424" fmla="*/ 5523228 h 8861937"/>
              <a:gd name="connsiteX425" fmla="*/ 2483323 w 9382017"/>
              <a:gd name="connsiteY425" fmla="*/ 5502752 h 8861937"/>
              <a:gd name="connsiteX426" fmla="*/ 2537421 w 9382017"/>
              <a:gd name="connsiteY426" fmla="*/ 5520784 h 8861937"/>
              <a:gd name="connsiteX427" fmla="*/ 2483323 w 9382017"/>
              <a:gd name="connsiteY427" fmla="*/ 5538817 h 8861937"/>
              <a:gd name="connsiteX428" fmla="*/ 2483323 w 9382017"/>
              <a:gd name="connsiteY428" fmla="*/ 5502752 h 8861937"/>
              <a:gd name="connsiteX429" fmla="*/ 1848646 w 9382017"/>
              <a:gd name="connsiteY429" fmla="*/ 5425832 h 8861937"/>
              <a:gd name="connsiteX430" fmla="*/ 1862492 w 9382017"/>
              <a:gd name="connsiteY430" fmla="*/ 5430622 h 8861937"/>
              <a:gd name="connsiteX431" fmla="*/ 1770183 w 9382017"/>
              <a:gd name="connsiteY431" fmla="*/ 5502753 h 8861937"/>
              <a:gd name="connsiteX432" fmla="*/ 1807107 w 9382017"/>
              <a:gd name="connsiteY432" fmla="*/ 5448655 h 8861937"/>
              <a:gd name="connsiteX433" fmla="*/ 1848646 w 9382017"/>
              <a:gd name="connsiteY433" fmla="*/ 5425832 h 8861937"/>
              <a:gd name="connsiteX434" fmla="*/ 1965897 w 9382017"/>
              <a:gd name="connsiteY434" fmla="*/ 5404982 h 8861937"/>
              <a:gd name="connsiteX435" fmla="*/ 1988720 w 9382017"/>
              <a:gd name="connsiteY435" fmla="*/ 5412589 h 8861937"/>
              <a:gd name="connsiteX436" fmla="*/ 1970687 w 9382017"/>
              <a:gd name="connsiteY436" fmla="*/ 5448654 h 8861937"/>
              <a:gd name="connsiteX437" fmla="*/ 1952655 w 9382017"/>
              <a:gd name="connsiteY437" fmla="*/ 5412589 h 8861937"/>
              <a:gd name="connsiteX438" fmla="*/ 1965897 w 9382017"/>
              <a:gd name="connsiteY438" fmla="*/ 5404982 h 8861937"/>
              <a:gd name="connsiteX439" fmla="*/ 7173272 w 9382017"/>
              <a:gd name="connsiteY439" fmla="*/ 5373948 h 8861937"/>
              <a:gd name="connsiteX440" fmla="*/ 7282376 w 9382017"/>
              <a:gd name="connsiteY440" fmla="*/ 5575288 h 8861937"/>
              <a:gd name="connsiteX441" fmla="*/ 7155088 w 9382017"/>
              <a:gd name="connsiteY441" fmla="*/ 5721717 h 8861937"/>
              <a:gd name="connsiteX442" fmla="*/ 7009617 w 9382017"/>
              <a:gd name="connsiteY442" fmla="*/ 5703413 h 8861937"/>
              <a:gd name="connsiteX443" fmla="*/ 7009617 w 9382017"/>
              <a:gd name="connsiteY443" fmla="*/ 5648502 h 8861937"/>
              <a:gd name="connsiteX444" fmla="*/ 7082353 w 9382017"/>
              <a:gd name="connsiteY444" fmla="*/ 5593591 h 8861937"/>
              <a:gd name="connsiteX445" fmla="*/ 7082353 w 9382017"/>
              <a:gd name="connsiteY445" fmla="*/ 5502073 h 8861937"/>
              <a:gd name="connsiteX446" fmla="*/ 7173272 w 9382017"/>
              <a:gd name="connsiteY446" fmla="*/ 5465466 h 8861937"/>
              <a:gd name="connsiteX447" fmla="*/ 7173272 w 9382017"/>
              <a:gd name="connsiteY447" fmla="*/ 5373948 h 8861937"/>
              <a:gd name="connsiteX448" fmla="*/ 7011829 w 9382017"/>
              <a:gd name="connsiteY448" fmla="*/ 5339101 h 8861937"/>
              <a:gd name="connsiteX449" fmla="*/ 7120235 w 9382017"/>
              <a:gd name="connsiteY449" fmla="*/ 5375237 h 8861937"/>
              <a:gd name="connsiteX450" fmla="*/ 7101881 w 9382017"/>
              <a:gd name="connsiteY450" fmla="*/ 5448655 h 8861937"/>
              <a:gd name="connsiteX451" fmla="*/ 6991754 w 9382017"/>
              <a:gd name="connsiteY451" fmla="*/ 5375237 h 8861937"/>
              <a:gd name="connsiteX452" fmla="*/ 6973400 w 9382017"/>
              <a:gd name="connsiteY452" fmla="*/ 5356882 h 8861937"/>
              <a:gd name="connsiteX453" fmla="*/ 7011829 w 9382017"/>
              <a:gd name="connsiteY453" fmla="*/ 5339101 h 8861937"/>
              <a:gd name="connsiteX454" fmla="*/ 7939424 w 9382017"/>
              <a:gd name="connsiteY454" fmla="*/ 5337884 h 8861937"/>
              <a:gd name="connsiteX455" fmla="*/ 7960032 w 9382017"/>
              <a:gd name="connsiteY455" fmla="*/ 5337884 h 8861937"/>
              <a:gd name="connsiteX456" fmla="*/ 7939424 w 9382017"/>
              <a:gd name="connsiteY456" fmla="*/ 5373949 h 8861937"/>
              <a:gd name="connsiteX457" fmla="*/ 7939424 w 9382017"/>
              <a:gd name="connsiteY457" fmla="*/ 5337884 h 8861937"/>
              <a:gd name="connsiteX458" fmla="*/ 1077481 w 9382017"/>
              <a:gd name="connsiteY458" fmla="*/ 5319852 h 8861937"/>
              <a:gd name="connsiteX459" fmla="*/ 1259523 w 9382017"/>
              <a:gd name="connsiteY459" fmla="*/ 5374593 h 8861937"/>
              <a:gd name="connsiteX460" fmla="*/ 1241318 w 9382017"/>
              <a:gd name="connsiteY460" fmla="*/ 5538818 h 8861937"/>
              <a:gd name="connsiteX461" fmla="*/ 1077481 w 9382017"/>
              <a:gd name="connsiteY461" fmla="*/ 5502323 h 8861937"/>
              <a:gd name="connsiteX462" fmla="*/ 1077481 w 9382017"/>
              <a:gd name="connsiteY462" fmla="*/ 5319852 h 8861937"/>
              <a:gd name="connsiteX463" fmla="*/ 675357 w 9382017"/>
              <a:gd name="connsiteY463" fmla="*/ 5319852 h 8861937"/>
              <a:gd name="connsiteX464" fmla="*/ 749204 w 9382017"/>
              <a:gd name="connsiteY464" fmla="*/ 5319852 h 8861937"/>
              <a:gd name="connsiteX465" fmla="*/ 749204 w 9382017"/>
              <a:gd name="connsiteY465" fmla="*/ 5394042 h 8861937"/>
              <a:gd name="connsiteX466" fmla="*/ 675357 w 9382017"/>
              <a:gd name="connsiteY466" fmla="*/ 5319852 h 8861937"/>
              <a:gd name="connsiteX467" fmla="*/ 8251129 w 9382017"/>
              <a:gd name="connsiteY467" fmla="*/ 5301819 h 8861937"/>
              <a:gd name="connsiteX468" fmla="*/ 8269161 w 9382017"/>
              <a:gd name="connsiteY468" fmla="*/ 5301819 h 8861937"/>
              <a:gd name="connsiteX469" fmla="*/ 8251129 w 9382017"/>
              <a:gd name="connsiteY469" fmla="*/ 5319852 h 8861937"/>
              <a:gd name="connsiteX470" fmla="*/ 8251129 w 9382017"/>
              <a:gd name="connsiteY470" fmla="*/ 5301819 h 8861937"/>
              <a:gd name="connsiteX471" fmla="*/ 1753653 w 9382017"/>
              <a:gd name="connsiteY471" fmla="*/ 5283787 h 8861937"/>
              <a:gd name="connsiteX472" fmla="*/ 1698912 w 9382017"/>
              <a:gd name="connsiteY472" fmla="*/ 5430623 h 8861937"/>
              <a:gd name="connsiteX473" fmla="*/ 1644171 w 9382017"/>
              <a:gd name="connsiteY473" fmla="*/ 5430623 h 8861937"/>
              <a:gd name="connsiteX474" fmla="*/ 1735406 w 9382017"/>
              <a:gd name="connsiteY474" fmla="*/ 5302141 h 8861937"/>
              <a:gd name="connsiteX475" fmla="*/ 1753653 w 9382017"/>
              <a:gd name="connsiteY475" fmla="*/ 5283787 h 8861937"/>
              <a:gd name="connsiteX476" fmla="*/ 1697624 w 9382017"/>
              <a:gd name="connsiteY476" fmla="*/ 5154984 h 8861937"/>
              <a:gd name="connsiteX477" fmla="*/ 1733689 w 9382017"/>
              <a:gd name="connsiteY477" fmla="*/ 5154984 h 8861937"/>
              <a:gd name="connsiteX478" fmla="*/ 1733689 w 9382017"/>
              <a:gd name="connsiteY478" fmla="*/ 5193626 h 8861937"/>
              <a:gd name="connsiteX479" fmla="*/ 1697624 w 9382017"/>
              <a:gd name="connsiteY479" fmla="*/ 5154984 h 8861937"/>
              <a:gd name="connsiteX480" fmla="*/ 1819102 w 9382017"/>
              <a:gd name="connsiteY480" fmla="*/ 5111311 h 8861937"/>
              <a:gd name="connsiteX481" fmla="*/ 1844460 w 9382017"/>
              <a:gd name="connsiteY481" fmla="*/ 5118918 h 8861937"/>
              <a:gd name="connsiteX482" fmla="*/ 1862492 w 9382017"/>
              <a:gd name="connsiteY482" fmla="*/ 5154983 h 8861937"/>
              <a:gd name="connsiteX483" fmla="*/ 1808396 w 9382017"/>
              <a:gd name="connsiteY483" fmla="*/ 5118918 h 8861937"/>
              <a:gd name="connsiteX484" fmla="*/ 1819102 w 9382017"/>
              <a:gd name="connsiteY484" fmla="*/ 5111311 h 8861937"/>
              <a:gd name="connsiteX485" fmla="*/ 1661560 w 9382017"/>
              <a:gd name="connsiteY485" fmla="*/ 5082854 h 8861937"/>
              <a:gd name="connsiteX486" fmla="*/ 1679592 w 9382017"/>
              <a:gd name="connsiteY486" fmla="*/ 5118919 h 8861937"/>
              <a:gd name="connsiteX487" fmla="*/ 1643527 w 9382017"/>
              <a:gd name="connsiteY487" fmla="*/ 5154984 h 8861937"/>
              <a:gd name="connsiteX488" fmla="*/ 1643527 w 9382017"/>
              <a:gd name="connsiteY488" fmla="*/ 5100886 h 8861937"/>
              <a:gd name="connsiteX489" fmla="*/ 1661560 w 9382017"/>
              <a:gd name="connsiteY489" fmla="*/ 5082854 h 8861937"/>
              <a:gd name="connsiteX490" fmla="*/ 7520041 w 9382017"/>
              <a:gd name="connsiteY490" fmla="*/ 5064821 h 8861937"/>
              <a:gd name="connsiteX491" fmla="*/ 7648071 w 9382017"/>
              <a:gd name="connsiteY491" fmla="*/ 5174421 h 8861937"/>
              <a:gd name="connsiteX492" fmla="*/ 7648071 w 9382017"/>
              <a:gd name="connsiteY492" fmla="*/ 5247487 h 8861937"/>
              <a:gd name="connsiteX493" fmla="*/ 7483461 w 9382017"/>
              <a:gd name="connsiteY493" fmla="*/ 5156154 h 8861937"/>
              <a:gd name="connsiteX494" fmla="*/ 7520041 w 9382017"/>
              <a:gd name="connsiteY494" fmla="*/ 5064821 h 8861937"/>
              <a:gd name="connsiteX495" fmla="*/ 1733690 w 9382017"/>
              <a:gd name="connsiteY495" fmla="*/ 5046789 h 8861937"/>
              <a:gd name="connsiteX496" fmla="*/ 1769754 w 9382017"/>
              <a:gd name="connsiteY496" fmla="*/ 5082854 h 8861937"/>
              <a:gd name="connsiteX497" fmla="*/ 1715658 w 9382017"/>
              <a:gd name="connsiteY497" fmla="*/ 5064821 h 8861937"/>
              <a:gd name="connsiteX498" fmla="*/ 1733690 w 9382017"/>
              <a:gd name="connsiteY498" fmla="*/ 5046789 h 8861937"/>
              <a:gd name="connsiteX499" fmla="*/ 7716784 w 9382017"/>
              <a:gd name="connsiteY499" fmla="*/ 4985085 h 8861937"/>
              <a:gd name="connsiteX500" fmla="*/ 7740422 w 9382017"/>
              <a:gd name="connsiteY500" fmla="*/ 4992692 h 8861937"/>
              <a:gd name="connsiteX501" fmla="*/ 7759098 w 9382017"/>
              <a:gd name="connsiteY501" fmla="*/ 5064823 h 8861937"/>
              <a:gd name="connsiteX502" fmla="*/ 7703069 w 9382017"/>
              <a:gd name="connsiteY502" fmla="*/ 4992692 h 8861937"/>
              <a:gd name="connsiteX503" fmla="*/ 7716784 w 9382017"/>
              <a:gd name="connsiteY503" fmla="*/ 4985085 h 8861937"/>
              <a:gd name="connsiteX504" fmla="*/ 1223629 w 9382017"/>
              <a:gd name="connsiteY504" fmla="*/ 4974660 h 8861937"/>
              <a:gd name="connsiteX505" fmla="*/ 1241662 w 9382017"/>
              <a:gd name="connsiteY505" fmla="*/ 4974660 h 8861937"/>
              <a:gd name="connsiteX506" fmla="*/ 1241662 w 9382017"/>
              <a:gd name="connsiteY506" fmla="*/ 4992693 h 8861937"/>
              <a:gd name="connsiteX507" fmla="*/ 1205597 w 9382017"/>
              <a:gd name="connsiteY507" fmla="*/ 4992693 h 8861937"/>
              <a:gd name="connsiteX508" fmla="*/ 9036952 w 9382017"/>
              <a:gd name="connsiteY508" fmla="*/ 4959993 h 8861937"/>
              <a:gd name="connsiteX509" fmla="*/ 9162820 w 9382017"/>
              <a:gd name="connsiteY509" fmla="*/ 4990818 h 8861937"/>
              <a:gd name="connsiteX510" fmla="*/ 9144554 w 9382017"/>
              <a:gd name="connsiteY510" fmla="*/ 5100417 h 8861937"/>
              <a:gd name="connsiteX511" fmla="*/ 9053221 w 9382017"/>
              <a:gd name="connsiteY511" fmla="*/ 5100417 h 8861937"/>
              <a:gd name="connsiteX512" fmla="*/ 8998421 w 9382017"/>
              <a:gd name="connsiteY512" fmla="*/ 4972551 h 8861937"/>
              <a:gd name="connsiteX513" fmla="*/ 9036952 w 9382017"/>
              <a:gd name="connsiteY513" fmla="*/ 4959993 h 8861937"/>
              <a:gd name="connsiteX514" fmla="*/ 7578514 w 9382017"/>
              <a:gd name="connsiteY514" fmla="*/ 4916684 h 8861937"/>
              <a:gd name="connsiteX515" fmla="*/ 7612264 w 9382017"/>
              <a:gd name="connsiteY515" fmla="*/ 4973800 h 8861937"/>
              <a:gd name="connsiteX516" fmla="*/ 7556879 w 9382017"/>
              <a:gd name="connsiteY516" fmla="*/ 5010724 h 8861937"/>
              <a:gd name="connsiteX517" fmla="*/ 7556879 w 9382017"/>
              <a:gd name="connsiteY517" fmla="*/ 4918415 h 8861937"/>
              <a:gd name="connsiteX518" fmla="*/ 7578514 w 9382017"/>
              <a:gd name="connsiteY518" fmla="*/ 4916684 h 8861937"/>
              <a:gd name="connsiteX519" fmla="*/ 1208310 w 9382017"/>
              <a:gd name="connsiteY519" fmla="*/ 4725926 h 8861937"/>
              <a:gd name="connsiteX520" fmla="*/ 1295759 w 9382017"/>
              <a:gd name="connsiteY520" fmla="*/ 4790327 h 8861937"/>
              <a:gd name="connsiteX521" fmla="*/ 1259179 w 9382017"/>
              <a:gd name="connsiteY521" fmla="*/ 4826965 h 8861937"/>
              <a:gd name="connsiteX522" fmla="*/ 1222599 w 9382017"/>
              <a:gd name="connsiteY522" fmla="*/ 4826965 h 8861937"/>
              <a:gd name="connsiteX523" fmla="*/ 1149439 w 9382017"/>
              <a:gd name="connsiteY523" fmla="*/ 4863602 h 8861937"/>
              <a:gd name="connsiteX524" fmla="*/ 1167729 w 9382017"/>
              <a:gd name="connsiteY524" fmla="*/ 4735371 h 8861937"/>
              <a:gd name="connsiteX525" fmla="*/ 1208310 w 9382017"/>
              <a:gd name="connsiteY525" fmla="*/ 4725926 h 8861937"/>
              <a:gd name="connsiteX526" fmla="*/ 1004663 w 9382017"/>
              <a:gd name="connsiteY526" fmla="*/ 4662955 h 8861937"/>
              <a:gd name="connsiteX527" fmla="*/ 1022696 w 9382017"/>
              <a:gd name="connsiteY527" fmla="*/ 4717053 h 8861937"/>
              <a:gd name="connsiteX528" fmla="*/ 968598 w 9382017"/>
              <a:gd name="connsiteY528" fmla="*/ 4717053 h 8861937"/>
              <a:gd name="connsiteX529" fmla="*/ 968598 w 9382017"/>
              <a:gd name="connsiteY529" fmla="*/ 4680987 h 8861937"/>
              <a:gd name="connsiteX530" fmla="*/ 939779 w 9382017"/>
              <a:gd name="connsiteY530" fmla="*/ 4537395 h 8861937"/>
              <a:gd name="connsiteX531" fmla="*/ 1022373 w 9382017"/>
              <a:gd name="connsiteY531" fmla="*/ 4552921 h 8861937"/>
              <a:gd name="connsiteX532" fmla="*/ 1022373 w 9382017"/>
              <a:gd name="connsiteY532" fmla="*/ 4626522 h 8861937"/>
              <a:gd name="connsiteX533" fmla="*/ 912247 w 9382017"/>
              <a:gd name="connsiteY533" fmla="*/ 4608122 h 8861937"/>
              <a:gd name="connsiteX534" fmla="*/ 912247 w 9382017"/>
              <a:gd name="connsiteY534" fmla="*/ 4552921 h 8861937"/>
              <a:gd name="connsiteX535" fmla="*/ 939779 w 9382017"/>
              <a:gd name="connsiteY535" fmla="*/ 4537395 h 8861937"/>
              <a:gd name="connsiteX536" fmla="*/ 8050195 w 9382017"/>
              <a:gd name="connsiteY536" fmla="*/ 4534152 h 8861937"/>
              <a:gd name="connsiteX537" fmla="*/ 8068227 w 9382017"/>
              <a:gd name="connsiteY537" fmla="*/ 4608859 h 8861937"/>
              <a:gd name="connsiteX538" fmla="*/ 8050195 w 9382017"/>
              <a:gd name="connsiteY538" fmla="*/ 4534152 h 8861937"/>
              <a:gd name="connsiteX539" fmla="*/ 1364214 w 9382017"/>
              <a:gd name="connsiteY539" fmla="*/ 4527041 h 8861937"/>
              <a:gd name="connsiteX540" fmla="*/ 1387852 w 9382017"/>
              <a:gd name="connsiteY540" fmla="*/ 4535011 h 8861937"/>
              <a:gd name="connsiteX541" fmla="*/ 1406528 w 9382017"/>
              <a:gd name="connsiteY541" fmla="*/ 4572793 h 8861937"/>
              <a:gd name="connsiteX542" fmla="*/ 1350499 w 9382017"/>
              <a:gd name="connsiteY542" fmla="*/ 4535011 h 8861937"/>
              <a:gd name="connsiteX543" fmla="*/ 1364214 w 9382017"/>
              <a:gd name="connsiteY543" fmla="*/ 4527041 h 8861937"/>
              <a:gd name="connsiteX544" fmla="*/ 1222680 w 9382017"/>
              <a:gd name="connsiteY544" fmla="*/ 4516120 h 8861937"/>
              <a:gd name="connsiteX545" fmla="*/ 1460627 w 9382017"/>
              <a:gd name="connsiteY545" fmla="*/ 4589280 h 8861937"/>
              <a:gd name="connsiteX546" fmla="*/ 1369109 w 9382017"/>
              <a:gd name="connsiteY546" fmla="*/ 4699021 h 8861937"/>
              <a:gd name="connsiteX547" fmla="*/ 1277591 w 9382017"/>
              <a:gd name="connsiteY547" fmla="*/ 4644150 h 8861937"/>
              <a:gd name="connsiteX548" fmla="*/ 1131162 w 9382017"/>
              <a:gd name="connsiteY548" fmla="*/ 4607570 h 8861937"/>
              <a:gd name="connsiteX549" fmla="*/ 1222680 w 9382017"/>
              <a:gd name="connsiteY549" fmla="*/ 4516120 h 8861937"/>
              <a:gd name="connsiteX550" fmla="*/ 8178997 w 9382017"/>
              <a:gd name="connsiteY550" fmla="*/ 4443991 h 8861937"/>
              <a:gd name="connsiteX551" fmla="*/ 8178997 w 9382017"/>
              <a:gd name="connsiteY551" fmla="*/ 4462023 h 8861937"/>
              <a:gd name="connsiteX552" fmla="*/ 8178997 w 9382017"/>
              <a:gd name="connsiteY552" fmla="*/ 4480056 h 8861937"/>
              <a:gd name="connsiteX553" fmla="*/ 8158389 w 9382017"/>
              <a:gd name="connsiteY553" fmla="*/ 4480056 h 8861937"/>
              <a:gd name="connsiteX554" fmla="*/ 8178997 w 9382017"/>
              <a:gd name="connsiteY554" fmla="*/ 4443991 h 8861937"/>
              <a:gd name="connsiteX555" fmla="*/ 7589724 w 9382017"/>
              <a:gd name="connsiteY555" fmla="*/ 4436383 h 8861937"/>
              <a:gd name="connsiteX556" fmla="*/ 7630297 w 9382017"/>
              <a:gd name="connsiteY556" fmla="*/ 4443990 h 8861937"/>
              <a:gd name="connsiteX557" fmla="*/ 7630297 w 9382017"/>
              <a:gd name="connsiteY557" fmla="*/ 4480055 h 8861937"/>
              <a:gd name="connsiteX558" fmla="*/ 7576199 w 9382017"/>
              <a:gd name="connsiteY558" fmla="*/ 4443990 h 8861937"/>
              <a:gd name="connsiteX559" fmla="*/ 7589724 w 9382017"/>
              <a:gd name="connsiteY559" fmla="*/ 4436383 h 8861937"/>
              <a:gd name="connsiteX560" fmla="*/ 803730 w 9382017"/>
              <a:gd name="connsiteY560" fmla="*/ 4425958 h 8861937"/>
              <a:gd name="connsiteX561" fmla="*/ 893893 w 9382017"/>
              <a:gd name="connsiteY561" fmla="*/ 4480056 h 8861937"/>
              <a:gd name="connsiteX562" fmla="*/ 821763 w 9382017"/>
              <a:gd name="connsiteY562" fmla="*/ 4516121 h 8861937"/>
              <a:gd name="connsiteX563" fmla="*/ 803730 w 9382017"/>
              <a:gd name="connsiteY563" fmla="*/ 4425958 h 8861937"/>
              <a:gd name="connsiteX564" fmla="*/ 8351308 w 9382017"/>
              <a:gd name="connsiteY564" fmla="*/ 4344812 h 8861937"/>
              <a:gd name="connsiteX565" fmla="*/ 8451774 w 9382017"/>
              <a:gd name="connsiteY565" fmla="*/ 4425959 h 8861937"/>
              <a:gd name="connsiteX566" fmla="*/ 8341862 w 9382017"/>
              <a:gd name="connsiteY566" fmla="*/ 4480056 h 8861937"/>
              <a:gd name="connsiteX567" fmla="*/ 8305225 w 9382017"/>
              <a:gd name="connsiteY567" fmla="*/ 4353828 h 8861937"/>
              <a:gd name="connsiteX568" fmla="*/ 8351308 w 9382017"/>
              <a:gd name="connsiteY568" fmla="*/ 4344812 h 8861937"/>
              <a:gd name="connsiteX569" fmla="*/ 1661560 w 9382017"/>
              <a:gd name="connsiteY569" fmla="*/ 4315188 h 8861937"/>
              <a:gd name="connsiteX570" fmla="*/ 1643528 w 9382017"/>
              <a:gd name="connsiteY570" fmla="*/ 4352970 h 8861937"/>
              <a:gd name="connsiteX571" fmla="*/ 1661560 w 9382017"/>
              <a:gd name="connsiteY571" fmla="*/ 4315188 h 8861937"/>
              <a:gd name="connsiteX572" fmla="*/ 2066242 w 9382017"/>
              <a:gd name="connsiteY572" fmla="*/ 4271515 h 8861937"/>
              <a:gd name="connsiteX573" fmla="*/ 2081457 w 9382017"/>
              <a:gd name="connsiteY573" fmla="*/ 4279122 h 8861937"/>
              <a:gd name="connsiteX574" fmla="*/ 2081457 w 9382017"/>
              <a:gd name="connsiteY574" fmla="*/ 4297155 h 8861937"/>
              <a:gd name="connsiteX575" fmla="*/ 2063425 w 9382017"/>
              <a:gd name="connsiteY575" fmla="*/ 4279122 h 8861937"/>
              <a:gd name="connsiteX576" fmla="*/ 2066242 w 9382017"/>
              <a:gd name="connsiteY576" fmla="*/ 4271515 h 8861937"/>
              <a:gd name="connsiteX577" fmla="*/ 8159677 w 9382017"/>
              <a:gd name="connsiteY577" fmla="*/ 4261090 h 8861937"/>
              <a:gd name="connsiteX578" fmla="*/ 8197029 w 9382017"/>
              <a:gd name="connsiteY578" fmla="*/ 4279122 h 8861937"/>
              <a:gd name="connsiteX579" fmla="*/ 8178353 w 9382017"/>
              <a:gd name="connsiteY579" fmla="*/ 4315188 h 8861937"/>
              <a:gd name="connsiteX580" fmla="*/ 8141000 w 9382017"/>
              <a:gd name="connsiteY580" fmla="*/ 4315188 h 8861937"/>
              <a:gd name="connsiteX581" fmla="*/ 8159677 w 9382017"/>
              <a:gd name="connsiteY581" fmla="*/ 4261090 h 8861937"/>
              <a:gd name="connsiteX582" fmla="*/ 7466165 w 9382017"/>
              <a:gd name="connsiteY582" fmla="*/ 4243058 h 8861937"/>
              <a:gd name="connsiteX583" fmla="*/ 7502966 w 9382017"/>
              <a:gd name="connsiteY583" fmla="*/ 4297858 h 8861937"/>
              <a:gd name="connsiteX584" fmla="*/ 7539767 w 9382017"/>
              <a:gd name="connsiteY584" fmla="*/ 4297858 h 8861937"/>
              <a:gd name="connsiteX585" fmla="*/ 7558167 w 9382017"/>
              <a:gd name="connsiteY585" fmla="*/ 4316124 h 8861937"/>
              <a:gd name="connsiteX586" fmla="*/ 7502966 w 9382017"/>
              <a:gd name="connsiteY586" fmla="*/ 4443991 h 8861937"/>
              <a:gd name="connsiteX587" fmla="*/ 7429364 w 9382017"/>
              <a:gd name="connsiteY587" fmla="*/ 4334391 h 8861937"/>
              <a:gd name="connsiteX588" fmla="*/ 7466165 w 9382017"/>
              <a:gd name="connsiteY588" fmla="*/ 4297858 h 8861937"/>
              <a:gd name="connsiteX589" fmla="*/ 7429364 w 9382017"/>
              <a:gd name="connsiteY589" fmla="*/ 4261324 h 8861937"/>
              <a:gd name="connsiteX590" fmla="*/ 7466165 w 9382017"/>
              <a:gd name="connsiteY590" fmla="*/ 4243058 h 8861937"/>
              <a:gd name="connsiteX591" fmla="*/ 1150211 w 9382017"/>
              <a:gd name="connsiteY591" fmla="*/ 4243058 h 8861937"/>
              <a:gd name="connsiteX592" fmla="*/ 1169531 w 9382017"/>
              <a:gd name="connsiteY592" fmla="*/ 4243058 h 8861937"/>
              <a:gd name="connsiteX593" fmla="*/ 1150211 w 9382017"/>
              <a:gd name="connsiteY593" fmla="*/ 4279123 h 8861937"/>
              <a:gd name="connsiteX594" fmla="*/ 1150211 w 9382017"/>
              <a:gd name="connsiteY594" fmla="*/ 4243058 h 8861937"/>
              <a:gd name="connsiteX595" fmla="*/ 7666074 w 9382017"/>
              <a:gd name="connsiteY595" fmla="*/ 4152895 h 8861937"/>
              <a:gd name="connsiteX596" fmla="*/ 7647756 w 9382017"/>
              <a:gd name="connsiteY596" fmla="*/ 4225026 h 8861937"/>
              <a:gd name="connsiteX597" fmla="*/ 7519525 w 9382017"/>
              <a:gd name="connsiteY597" fmla="*/ 4261091 h 8861937"/>
              <a:gd name="connsiteX598" fmla="*/ 7611118 w 9382017"/>
              <a:gd name="connsiteY598" fmla="*/ 4188960 h 8861937"/>
              <a:gd name="connsiteX599" fmla="*/ 7666074 w 9382017"/>
              <a:gd name="connsiteY599" fmla="*/ 4152895 h 8861937"/>
              <a:gd name="connsiteX600" fmla="*/ 1094826 w 9382017"/>
              <a:gd name="connsiteY600" fmla="*/ 4060157 h 8861937"/>
              <a:gd name="connsiteX601" fmla="*/ 1130891 w 9382017"/>
              <a:gd name="connsiteY601" fmla="*/ 4078189 h 8861937"/>
              <a:gd name="connsiteX602" fmla="*/ 1058761 w 9382017"/>
              <a:gd name="connsiteY602" fmla="*/ 4096222 h 8861937"/>
              <a:gd name="connsiteX603" fmla="*/ 1094826 w 9382017"/>
              <a:gd name="connsiteY603" fmla="*/ 4060157 h 8861937"/>
              <a:gd name="connsiteX604" fmla="*/ 8871958 w 9382017"/>
              <a:gd name="connsiteY604" fmla="*/ 4042125 h 8861937"/>
              <a:gd name="connsiteX605" fmla="*/ 8944087 w 9382017"/>
              <a:gd name="connsiteY605" fmla="*/ 4115726 h 8861937"/>
              <a:gd name="connsiteX606" fmla="*/ 8889990 w 9382017"/>
              <a:gd name="connsiteY606" fmla="*/ 4170928 h 8861937"/>
              <a:gd name="connsiteX607" fmla="*/ 8835893 w 9382017"/>
              <a:gd name="connsiteY607" fmla="*/ 4134127 h 8861937"/>
              <a:gd name="connsiteX608" fmla="*/ 8871958 w 9382017"/>
              <a:gd name="connsiteY608" fmla="*/ 4042125 h 8861937"/>
              <a:gd name="connsiteX609" fmla="*/ 1950400 w 9382017"/>
              <a:gd name="connsiteY609" fmla="*/ 3929421 h 8861937"/>
              <a:gd name="connsiteX610" fmla="*/ 1970687 w 9382017"/>
              <a:gd name="connsiteY610" fmla="*/ 3951962 h 8861937"/>
              <a:gd name="connsiteX611" fmla="*/ 1916589 w 9382017"/>
              <a:gd name="connsiteY611" fmla="*/ 3969994 h 8861937"/>
              <a:gd name="connsiteX612" fmla="*/ 1916589 w 9382017"/>
              <a:gd name="connsiteY612" fmla="*/ 3933929 h 8861937"/>
              <a:gd name="connsiteX613" fmla="*/ 1950400 w 9382017"/>
              <a:gd name="connsiteY613" fmla="*/ 3929421 h 8861937"/>
              <a:gd name="connsiteX614" fmla="*/ 7647080 w 9382017"/>
              <a:gd name="connsiteY614" fmla="*/ 3880438 h 8861937"/>
              <a:gd name="connsiteX615" fmla="*/ 7684071 w 9382017"/>
              <a:gd name="connsiteY615" fmla="*/ 3895976 h 8861937"/>
              <a:gd name="connsiteX616" fmla="*/ 7665878 w 9382017"/>
              <a:gd name="connsiteY616" fmla="*/ 4023405 h 8861937"/>
              <a:gd name="connsiteX617" fmla="*/ 7502137 w 9382017"/>
              <a:gd name="connsiteY617" fmla="*/ 4041609 h 8861937"/>
              <a:gd name="connsiteX618" fmla="*/ 7502137 w 9382017"/>
              <a:gd name="connsiteY618" fmla="*/ 4059813 h 8861937"/>
              <a:gd name="connsiteX619" fmla="*/ 7429364 w 9382017"/>
              <a:gd name="connsiteY619" fmla="*/ 4023405 h 8861937"/>
              <a:gd name="connsiteX620" fmla="*/ 7502137 w 9382017"/>
              <a:gd name="connsiteY620" fmla="*/ 3914180 h 8861937"/>
              <a:gd name="connsiteX621" fmla="*/ 7465751 w 9382017"/>
              <a:gd name="connsiteY621" fmla="*/ 3968792 h 8861937"/>
              <a:gd name="connsiteX622" fmla="*/ 7647080 w 9382017"/>
              <a:gd name="connsiteY622" fmla="*/ 3880438 h 8861937"/>
              <a:gd name="connsiteX623" fmla="*/ 7921392 w 9382017"/>
              <a:gd name="connsiteY623" fmla="*/ 3877257 h 8861937"/>
              <a:gd name="connsiteX624" fmla="*/ 7921392 w 9382017"/>
              <a:gd name="connsiteY624" fmla="*/ 3895290 h 8861937"/>
              <a:gd name="connsiteX625" fmla="*/ 7903360 w 9382017"/>
              <a:gd name="connsiteY625" fmla="*/ 3895290 h 8861937"/>
              <a:gd name="connsiteX626" fmla="*/ 1300266 w 9382017"/>
              <a:gd name="connsiteY626" fmla="*/ 3854908 h 8861937"/>
              <a:gd name="connsiteX627" fmla="*/ 1313790 w 9382017"/>
              <a:gd name="connsiteY627" fmla="*/ 3859869 h 8861937"/>
              <a:gd name="connsiteX628" fmla="*/ 1295758 w 9382017"/>
              <a:gd name="connsiteY628" fmla="*/ 3897222 h 8861937"/>
              <a:gd name="connsiteX629" fmla="*/ 1259694 w 9382017"/>
              <a:gd name="connsiteY629" fmla="*/ 3878545 h 8861937"/>
              <a:gd name="connsiteX630" fmla="*/ 1300266 w 9382017"/>
              <a:gd name="connsiteY630" fmla="*/ 3854908 h 8861937"/>
              <a:gd name="connsiteX631" fmla="*/ 8379930 w 9382017"/>
              <a:gd name="connsiteY631" fmla="*/ 3841192 h 8861937"/>
              <a:gd name="connsiteX632" fmla="*/ 8415995 w 9382017"/>
              <a:gd name="connsiteY632" fmla="*/ 3897222 h 8861937"/>
              <a:gd name="connsiteX633" fmla="*/ 8397963 w 9382017"/>
              <a:gd name="connsiteY633" fmla="*/ 3915899 h 8861937"/>
              <a:gd name="connsiteX634" fmla="*/ 8379930 w 9382017"/>
              <a:gd name="connsiteY634" fmla="*/ 3841192 h 8861937"/>
              <a:gd name="connsiteX635" fmla="*/ 8214204 w 9382017"/>
              <a:gd name="connsiteY635" fmla="*/ 3805127 h 8861937"/>
              <a:gd name="connsiteX636" fmla="*/ 8232665 w 9382017"/>
              <a:gd name="connsiteY636" fmla="*/ 3823159 h 8861937"/>
              <a:gd name="connsiteX637" fmla="*/ 8177280 w 9382017"/>
              <a:gd name="connsiteY637" fmla="*/ 3877257 h 8861937"/>
              <a:gd name="connsiteX638" fmla="*/ 8195742 w 9382017"/>
              <a:gd name="connsiteY638" fmla="*/ 3823159 h 8861937"/>
              <a:gd name="connsiteX639" fmla="*/ 8214204 w 9382017"/>
              <a:gd name="connsiteY639" fmla="*/ 3805127 h 8861937"/>
              <a:gd name="connsiteX640" fmla="*/ 842894 w 9382017"/>
              <a:gd name="connsiteY640" fmla="*/ 3797519 h 8861937"/>
              <a:gd name="connsiteX641" fmla="*/ 875859 w 9382017"/>
              <a:gd name="connsiteY641" fmla="*/ 3805126 h 8861937"/>
              <a:gd name="connsiteX642" fmla="*/ 875859 w 9382017"/>
              <a:gd name="connsiteY642" fmla="*/ 3823159 h 8861937"/>
              <a:gd name="connsiteX643" fmla="*/ 839795 w 9382017"/>
              <a:gd name="connsiteY643" fmla="*/ 3805126 h 8861937"/>
              <a:gd name="connsiteX644" fmla="*/ 842894 w 9382017"/>
              <a:gd name="connsiteY644" fmla="*/ 3797519 h 8861937"/>
              <a:gd name="connsiteX645" fmla="*/ 1817894 w 9382017"/>
              <a:gd name="connsiteY645" fmla="*/ 3743423 h 8861937"/>
              <a:gd name="connsiteX646" fmla="*/ 1825569 w 9382017"/>
              <a:gd name="connsiteY646" fmla="*/ 3744268 h 8861937"/>
              <a:gd name="connsiteX647" fmla="*/ 1844460 w 9382017"/>
              <a:gd name="connsiteY647" fmla="*/ 3751030 h 8861937"/>
              <a:gd name="connsiteX648" fmla="*/ 1844460 w 9382017"/>
              <a:gd name="connsiteY648" fmla="*/ 3769063 h 8861937"/>
              <a:gd name="connsiteX649" fmla="*/ 1806678 w 9382017"/>
              <a:gd name="connsiteY649" fmla="*/ 3751030 h 8861937"/>
              <a:gd name="connsiteX650" fmla="*/ 1817894 w 9382017"/>
              <a:gd name="connsiteY650" fmla="*/ 3743423 h 8861937"/>
              <a:gd name="connsiteX651" fmla="*/ 7444820 w 9382017"/>
              <a:gd name="connsiteY651" fmla="*/ 3732151 h 8861937"/>
              <a:gd name="connsiteX652" fmla="*/ 7485178 w 9382017"/>
              <a:gd name="connsiteY652" fmla="*/ 3732996 h 8861937"/>
              <a:gd name="connsiteX653" fmla="*/ 7521815 w 9382017"/>
              <a:gd name="connsiteY653" fmla="*/ 3823159 h 8861937"/>
              <a:gd name="connsiteX654" fmla="*/ 7375266 w 9382017"/>
              <a:gd name="connsiteY654" fmla="*/ 3841192 h 8861937"/>
              <a:gd name="connsiteX655" fmla="*/ 7444820 w 9382017"/>
              <a:gd name="connsiteY655" fmla="*/ 3732151 h 8861937"/>
              <a:gd name="connsiteX656" fmla="*/ 7609446 w 9382017"/>
              <a:gd name="connsiteY656" fmla="*/ 3705277 h 8861937"/>
              <a:gd name="connsiteX657" fmla="*/ 7612264 w 9382017"/>
              <a:gd name="connsiteY657" fmla="*/ 3713247 h 8861937"/>
              <a:gd name="connsiteX658" fmla="*/ 7630296 w 9382017"/>
              <a:gd name="connsiteY658" fmla="*/ 3751029 h 8861937"/>
              <a:gd name="connsiteX659" fmla="*/ 7594232 w 9382017"/>
              <a:gd name="connsiteY659" fmla="*/ 3732138 h 8861937"/>
              <a:gd name="connsiteX660" fmla="*/ 7594232 w 9382017"/>
              <a:gd name="connsiteY660" fmla="*/ 3713247 h 8861937"/>
              <a:gd name="connsiteX661" fmla="*/ 7609446 w 9382017"/>
              <a:gd name="connsiteY661" fmla="*/ 3705277 h 8861937"/>
              <a:gd name="connsiteX662" fmla="*/ 2227005 w 9382017"/>
              <a:gd name="connsiteY662" fmla="*/ 3676324 h 8861937"/>
              <a:gd name="connsiteX663" fmla="*/ 2245682 w 9382017"/>
              <a:gd name="connsiteY663" fmla="*/ 3714106 h 8861937"/>
              <a:gd name="connsiteX664" fmla="*/ 2189653 w 9382017"/>
              <a:gd name="connsiteY664" fmla="*/ 3695215 h 8861937"/>
              <a:gd name="connsiteX665" fmla="*/ 2227005 w 9382017"/>
              <a:gd name="connsiteY665" fmla="*/ 3676324 h 8861937"/>
              <a:gd name="connsiteX666" fmla="*/ 601693 w 9382017"/>
              <a:gd name="connsiteY666" fmla="*/ 3676324 h 8861937"/>
              <a:gd name="connsiteX667" fmla="*/ 692776 w 9382017"/>
              <a:gd name="connsiteY667" fmla="*/ 3931914 h 8861937"/>
              <a:gd name="connsiteX668" fmla="*/ 710992 w 9382017"/>
              <a:gd name="connsiteY668" fmla="*/ 3950171 h 8861937"/>
              <a:gd name="connsiteX669" fmla="*/ 492396 w 9382017"/>
              <a:gd name="connsiteY669" fmla="*/ 3986684 h 8861937"/>
              <a:gd name="connsiteX670" fmla="*/ 474179 w 9382017"/>
              <a:gd name="connsiteY670" fmla="*/ 3767606 h 8861937"/>
              <a:gd name="connsiteX671" fmla="*/ 601693 w 9382017"/>
              <a:gd name="connsiteY671" fmla="*/ 3676324 h 8861937"/>
              <a:gd name="connsiteX672" fmla="*/ 347768 w 9382017"/>
              <a:gd name="connsiteY672" fmla="*/ 3622226 h 8861937"/>
              <a:gd name="connsiteX673" fmla="*/ 329736 w 9382017"/>
              <a:gd name="connsiteY673" fmla="*/ 3676323 h 8861937"/>
              <a:gd name="connsiteX674" fmla="*/ 329736 w 9382017"/>
              <a:gd name="connsiteY674" fmla="*/ 3640258 h 8861937"/>
              <a:gd name="connsiteX675" fmla="*/ 347768 w 9382017"/>
              <a:gd name="connsiteY675" fmla="*/ 3622226 h 8861937"/>
              <a:gd name="connsiteX676" fmla="*/ 146835 w 9382017"/>
              <a:gd name="connsiteY676" fmla="*/ 3622226 h 8861937"/>
              <a:gd name="connsiteX677" fmla="*/ 218965 w 9382017"/>
              <a:gd name="connsiteY677" fmla="*/ 3658291 h 8861937"/>
              <a:gd name="connsiteX678" fmla="*/ 146835 w 9382017"/>
              <a:gd name="connsiteY678" fmla="*/ 3694356 h 8861937"/>
              <a:gd name="connsiteX679" fmla="*/ 110770 w 9382017"/>
              <a:gd name="connsiteY679" fmla="*/ 3694356 h 8861937"/>
              <a:gd name="connsiteX680" fmla="*/ 146835 w 9382017"/>
              <a:gd name="connsiteY680" fmla="*/ 3622226 h 8861937"/>
              <a:gd name="connsiteX681" fmla="*/ 8183193 w 9382017"/>
              <a:gd name="connsiteY681" fmla="*/ 3596799 h 8861937"/>
              <a:gd name="connsiteX682" fmla="*/ 8233094 w 9382017"/>
              <a:gd name="connsiteY682" fmla="*/ 3604561 h 8861937"/>
              <a:gd name="connsiteX683" fmla="*/ 8177065 w 9382017"/>
              <a:gd name="connsiteY683" fmla="*/ 3678163 h 8861937"/>
              <a:gd name="connsiteX684" fmla="*/ 8177065 w 9382017"/>
              <a:gd name="connsiteY684" fmla="*/ 3604561 h 8861937"/>
              <a:gd name="connsiteX685" fmla="*/ 8183193 w 9382017"/>
              <a:gd name="connsiteY685" fmla="*/ 3596799 h 8861937"/>
              <a:gd name="connsiteX686" fmla="*/ 8143576 w 9382017"/>
              <a:gd name="connsiteY686" fmla="*/ 3527555 h 8861937"/>
              <a:gd name="connsiteX687" fmla="*/ 8178997 w 9382017"/>
              <a:gd name="connsiteY687" fmla="*/ 3532063 h 8861937"/>
              <a:gd name="connsiteX688" fmla="*/ 8122324 w 9382017"/>
              <a:gd name="connsiteY688" fmla="*/ 3550096 h 8861937"/>
              <a:gd name="connsiteX689" fmla="*/ 8143576 w 9382017"/>
              <a:gd name="connsiteY689" fmla="*/ 3527555 h 8861937"/>
              <a:gd name="connsiteX690" fmla="*/ 7795164 w 9382017"/>
              <a:gd name="connsiteY690" fmla="*/ 3475391 h 8861937"/>
              <a:gd name="connsiteX691" fmla="*/ 7813196 w 9382017"/>
              <a:gd name="connsiteY691" fmla="*/ 3475391 h 8861937"/>
              <a:gd name="connsiteX692" fmla="*/ 7777132 w 9382017"/>
              <a:gd name="connsiteY692" fmla="*/ 3532064 h 8861937"/>
              <a:gd name="connsiteX693" fmla="*/ 7795164 w 9382017"/>
              <a:gd name="connsiteY693" fmla="*/ 3475391 h 8861937"/>
              <a:gd name="connsiteX694" fmla="*/ 8195098 w 9382017"/>
              <a:gd name="connsiteY694" fmla="*/ 3439326 h 8861937"/>
              <a:gd name="connsiteX695" fmla="*/ 8286870 w 9382017"/>
              <a:gd name="connsiteY695" fmla="*/ 3513516 h 8861937"/>
              <a:gd name="connsiteX696" fmla="*/ 8158389 w 9382017"/>
              <a:gd name="connsiteY696" fmla="*/ 3494969 h 8861937"/>
              <a:gd name="connsiteX697" fmla="*/ 8195098 w 9382017"/>
              <a:gd name="connsiteY697" fmla="*/ 3439326 h 8861937"/>
              <a:gd name="connsiteX698" fmla="*/ 1880524 w 9382017"/>
              <a:gd name="connsiteY698" fmla="*/ 3421293 h 8861937"/>
              <a:gd name="connsiteX699" fmla="*/ 1898556 w 9382017"/>
              <a:gd name="connsiteY699" fmla="*/ 3421293 h 8861937"/>
              <a:gd name="connsiteX700" fmla="*/ 1916588 w 9382017"/>
              <a:gd name="connsiteY700" fmla="*/ 3439325 h 8861937"/>
              <a:gd name="connsiteX701" fmla="*/ 1880524 w 9382017"/>
              <a:gd name="connsiteY701" fmla="*/ 3457358 h 8861937"/>
              <a:gd name="connsiteX702" fmla="*/ 1880524 w 9382017"/>
              <a:gd name="connsiteY702" fmla="*/ 3421293 h 8861937"/>
              <a:gd name="connsiteX703" fmla="*/ 8485871 w 9382017"/>
              <a:gd name="connsiteY703" fmla="*/ 3407877 h 8861937"/>
              <a:gd name="connsiteX704" fmla="*/ 8506157 w 9382017"/>
              <a:gd name="connsiteY704" fmla="*/ 3421724 h 8861937"/>
              <a:gd name="connsiteX705" fmla="*/ 8506157 w 9382017"/>
              <a:gd name="connsiteY705" fmla="*/ 3477109 h 8861937"/>
              <a:gd name="connsiteX706" fmla="*/ 8452060 w 9382017"/>
              <a:gd name="connsiteY706" fmla="*/ 3421724 h 8861937"/>
              <a:gd name="connsiteX707" fmla="*/ 8485871 w 9382017"/>
              <a:gd name="connsiteY707" fmla="*/ 3407877 h 8861937"/>
              <a:gd name="connsiteX708" fmla="*/ 1642769 w 9382017"/>
              <a:gd name="connsiteY708" fmla="*/ 3313099 h 8861937"/>
              <a:gd name="connsiteX709" fmla="*/ 1733689 w 9382017"/>
              <a:gd name="connsiteY709" fmla="*/ 3550311 h 8861937"/>
              <a:gd name="connsiteX710" fmla="*/ 1588217 w 9382017"/>
              <a:gd name="connsiteY710" fmla="*/ 3714536 h 8861937"/>
              <a:gd name="connsiteX711" fmla="*/ 1533665 w 9382017"/>
              <a:gd name="connsiteY711" fmla="*/ 3696288 h 8861937"/>
              <a:gd name="connsiteX712" fmla="*/ 1424562 w 9382017"/>
              <a:gd name="connsiteY712" fmla="*/ 3513817 h 8861937"/>
              <a:gd name="connsiteX713" fmla="*/ 1642769 w 9382017"/>
              <a:gd name="connsiteY713" fmla="*/ 3313099 h 8861937"/>
              <a:gd name="connsiteX714" fmla="*/ 7740036 w 9382017"/>
              <a:gd name="connsiteY714" fmla="*/ 3295067 h 8861937"/>
              <a:gd name="connsiteX715" fmla="*/ 7777131 w 9382017"/>
              <a:gd name="connsiteY715" fmla="*/ 3331132 h 8861937"/>
              <a:gd name="connsiteX716" fmla="*/ 7758583 w 9382017"/>
              <a:gd name="connsiteY716" fmla="*/ 3403262 h 8861937"/>
              <a:gd name="connsiteX717" fmla="*/ 7702941 w 9382017"/>
              <a:gd name="connsiteY717" fmla="*/ 3403262 h 8861937"/>
              <a:gd name="connsiteX718" fmla="*/ 7740036 w 9382017"/>
              <a:gd name="connsiteY718" fmla="*/ 3295067 h 8861937"/>
              <a:gd name="connsiteX719" fmla="*/ 7994441 w 9382017"/>
              <a:gd name="connsiteY719" fmla="*/ 3277034 h 8861937"/>
              <a:gd name="connsiteX720" fmla="*/ 8158389 w 9382017"/>
              <a:gd name="connsiteY720" fmla="*/ 3404648 h 8861937"/>
              <a:gd name="connsiteX721" fmla="*/ 8085523 w 9382017"/>
              <a:gd name="connsiteY721" fmla="*/ 3404648 h 8861937"/>
              <a:gd name="connsiteX722" fmla="*/ 8085523 w 9382017"/>
              <a:gd name="connsiteY722" fmla="*/ 3659876 h 8861937"/>
              <a:gd name="connsiteX723" fmla="*/ 8012658 w 9382017"/>
              <a:gd name="connsiteY723" fmla="*/ 3641645 h 8861937"/>
              <a:gd name="connsiteX724" fmla="*/ 7903359 w 9382017"/>
              <a:gd name="connsiteY724" fmla="*/ 3751029 h 8861937"/>
              <a:gd name="connsiteX725" fmla="*/ 7794060 w 9382017"/>
              <a:gd name="connsiteY725" fmla="*/ 3732798 h 8861937"/>
              <a:gd name="connsiteX726" fmla="*/ 7794060 w 9382017"/>
              <a:gd name="connsiteY726" fmla="*/ 3751029 h 8861937"/>
              <a:gd name="connsiteX727" fmla="*/ 7648329 w 9382017"/>
              <a:gd name="connsiteY727" fmla="*/ 3678106 h 8861937"/>
              <a:gd name="connsiteX728" fmla="*/ 7721195 w 9382017"/>
              <a:gd name="connsiteY728" fmla="*/ 3550492 h 8861937"/>
              <a:gd name="connsiteX729" fmla="*/ 7739411 w 9382017"/>
              <a:gd name="connsiteY729" fmla="*/ 3550492 h 8861937"/>
              <a:gd name="connsiteX730" fmla="*/ 7739411 w 9382017"/>
              <a:gd name="connsiteY730" fmla="*/ 3605184 h 8861937"/>
              <a:gd name="connsiteX731" fmla="*/ 7830493 w 9382017"/>
              <a:gd name="connsiteY731" fmla="*/ 3623415 h 8861937"/>
              <a:gd name="connsiteX732" fmla="*/ 7812277 w 9382017"/>
              <a:gd name="connsiteY732" fmla="*/ 3659876 h 8861937"/>
              <a:gd name="connsiteX733" fmla="*/ 7939792 w 9382017"/>
              <a:gd name="connsiteY733" fmla="*/ 3605184 h 8861937"/>
              <a:gd name="connsiteX734" fmla="*/ 7939792 w 9382017"/>
              <a:gd name="connsiteY734" fmla="*/ 3532262 h 8861937"/>
              <a:gd name="connsiteX735" fmla="*/ 7866926 w 9382017"/>
              <a:gd name="connsiteY735" fmla="*/ 3514031 h 8861937"/>
              <a:gd name="connsiteX736" fmla="*/ 7939792 w 9382017"/>
              <a:gd name="connsiteY736" fmla="*/ 3441109 h 8861937"/>
              <a:gd name="connsiteX737" fmla="*/ 7903359 w 9382017"/>
              <a:gd name="connsiteY737" fmla="*/ 3422878 h 8861937"/>
              <a:gd name="connsiteX738" fmla="*/ 7939792 w 9382017"/>
              <a:gd name="connsiteY738" fmla="*/ 3368187 h 8861937"/>
              <a:gd name="connsiteX739" fmla="*/ 7903359 w 9382017"/>
              <a:gd name="connsiteY739" fmla="*/ 3368187 h 8861937"/>
              <a:gd name="connsiteX740" fmla="*/ 7994441 w 9382017"/>
              <a:gd name="connsiteY740" fmla="*/ 3277034 h 8861937"/>
              <a:gd name="connsiteX741" fmla="*/ 1898557 w 9382017"/>
              <a:gd name="connsiteY741" fmla="*/ 3277034 h 8861937"/>
              <a:gd name="connsiteX742" fmla="*/ 1916589 w 9382017"/>
              <a:gd name="connsiteY742" fmla="*/ 3295066 h 8861937"/>
              <a:gd name="connsiteX743" fmla="*/ 1916589 w 9382017"/>
              <a:gd name="connsiteY743" fmla="*/ 3313099 h 8861937"/>
              <a:gd name="connsiteX744" fmla="*/ 1898557 w 9382017"/>
              <a:gd name="connsiteY744" fmla="*/ 3277034 h 8861937"/>
              <a:gd name="connsiteX745" fmla="*/ 7629725 w 9382017"/>
              <a:gd name="connsiteY745" fmla="*/ 3238394 h 8861937"/>
              <a:gd name="connsiteX746" fmla="*/ 7611406 w 9382017"/>
              <a:gd name="connsiteY746" fmla="*/ 3311382 h 8861937"/>
              <a:gd name="connsiteX747" fmla="*/ 7574769 w 9382017"/>
              <a:gd name="connsiteY747" fmla="*/ 3366124 h 8861937"/>
              <a:gd name="connsiteX748" fmla="*/ 7556450 w 9382017"/>
              <a:gd name="connsiteY748" fmla="*/ 3457360 h 8861937"/>
              <a:gd name="connsiteX749" fmla="*/ 7538131 w 9382017"/>
              <a:gd name="connsiteY749" fmla="*/ 3347877 h 8861937"/>
              <a:gd name="connsiteX750" fmla="*/ 7629725 w 9382017"/>
              <a:gd name="connsiteY750" fmla="*/ 3238394 h 8861937"/>
              <a:gd name="connsiteX751" fmla="*/ 7885327 w 9382017"/>
              <a:gd name="connsiteY751" fmla="*/ 3220360 h 8861937"/>
              <a:gd name="connsiteX752" fmla="*/ 7903359 w 9382017"/>
              <a:gd name="connsiteY752" fmla="*/ 3220360 h 8861937"/>
              <a:gd name="connsiteX753" fmla="*/ 7903359 w 9382017"/>
              <a:gd name="connsiteY753" fmla="*/ 3258142 h 8861937"/>
              <a:gd name="connsiteX754" fmla="*/ 7885327 w 9382017"/>
              <a:gd name="connsiteY754" fmla="*/ 3220360 h 8861937"/>
              <a:gd name="connsiteX755" fmla="*/ 2264358 w 9382017"/>
              <a:gd name="connsiteY755" fmla="*/ 3220360 h 8861937"/>
              <a:gd name="connsiteX756" fmla="*/ 2282391 w 9382017"/>
              <a:gd name="connsiteY756" fmla="*/ 3239251 h 8861937"/>
              <a:gd name="connsiteX757" fmla="*/ 2246326 w 9382017"/>
              <a:gd name="connsiteY757" fmla="*/ 3258142 h 8861937"/>
              <a:gd name="connsiteX758" fmla="*/ 2264358 w 9382017"/>
              <a:gd name="connsiteY758" fmla="*/ 3220360 h 8861937"/>
              <a:gd name="connsiteX759" fmla="*/ 8245492 w 9382017"/>
              <a:gd name="connsiteY759" fmla="*/ 3177252 h 8861937"/>
              <a:gd name="connsiteX760" fmla="*/ 8269159 w 9382017"/>
              <a:gd name="connsiteY760" fmla="*/ 3184296 h 8861937"/>
              <a:gd name="connsiteX761" fmla="*/ 8287192 w 9382017"/>
              <a:gd name="connsiteY761" fmla="*/ 3220362 h 8861937"/>
              <a:gd name="connsiteX762" fmla="*/ 8215062 w 9382017"/>
              <a:gd name="connsiteY762" fmla="*/ 3220362 h 8861937"/>
              <a:gd name="connsiteX763" fmla="*/ 8245492 w 9382017"/>
              <a:gd name="connsiteY763" fmla="*/ 3177252 h 8861937"/>
              <a:gd name="connsiteX764" fmla="*/ 2131327 w 9382017"/>
              <a:gd name="connsiteY764" fmla="*/ 3143441 h 8861937"/>
              <a:gd name="connsiteX765" fmla="*/ 2171618 w 9382017"/>
              <a:gd name="connsiteY765" fmla="*/ 3148231 h 8861937"/>
              <a:gd name="connsiteX766" fmla="*/ 2171618 w 9382017"/>
              <a:gd name="connsiteY766" fmla="*/ 3220361 h 8861937"/>
              <a:gd name="connsiteX767" fmla="*/ 2027360 w 9382017"/>
              <a:gd name="connsiteY767" fmla="*/ 3166264 h 8861937"/>
              <a:gd name="connsiteX768" fmla="*/ 2131327 w 9382017"/>
              <a:gd name="connsiteY768" fmla="*/ 3143441 h 8861937"/>
              <a:gd name="connsiteX769" fmla="*/ 8634960 w 9382017"/>
              <a:gd name="connsiteY769" fmla="*/ 3130199 h 8861937"/>
              <a:gd name="connsiteX770" fmla="*/ 8652992 w 9382017"/>
              <a:gd name="connsiteY770" fmla="*/ 3166264 h 8861937"/>
              <a:gd name="connsiteX771" fmla="*/ 8616928 w 9382017"/>
              <a:gd name="connsiteY771" fmla="*/ 3166264 h 8861937"/>
              <a:gd name="connsiteX772" fmla="*/ 8634960 w 9382017"/>
              <a:gd name="connsiteY772" fmla="*/ 3130199 h 8861937"/>
              <a:gd name="connsiteX773" fmla="*/ 8158389 w 9382017"/>
              <a:gd name="connsiteY773" fmla="*/ 3130199 h 8861937"/>
              <a:gd name="connsiteX774" fmla="*/ 8197029 w 9382017"/>
              <a:gd name="connsiteY774" fmla="*/ 3148231 h 8861937"/>
              <a:gd name="connsiteX775" fmla="*/ 8158389 w 9382017"/>
              <a:gd name="connsiteY775" fmla="*/ 3166264 h 8861937"/>
              <a:gd name="connsiteX776" fmla="*/ 8158389 w 9382017"/>
              <a:gd name="connsiteY776" fmla="*/ 3130199 h 8861937"/>
              <a:gd name="connsiteX777" fmla="*/ 1815210 w 9382017"/>
              <a:gd name="connsiteY777" fmla="*/ 3122591 h 8861937"/>
              <a:gd name="connsiteX778" fmla="*/ 1826427 w 9382017"/>
              <a:gd name="connsiteY778" fmla="*/ 3130198 h 8861937"/>
              <a:gd name="connsiteX779" fmla="*/ 1826427 w 9382017"/>
              <a:gd name="connsiteY779" fmla="*/ 3166263 h 8861937"/>
              <a:gd name="connsiteX780" fmla="*/ 1788645 w 9382017"/>
              <a:gd name="connsiteY780" fmla="*/ 3130198 h 8861937"/>
              <a:gd name="connsiteX781" fmla="*/ 1807536 w 9382017"/>
              <a:gd name="connsiteY781" fmla="*/ 3123436 h 8861937"/>
              <a:gd name="connsiteX782" fmla="*/ 1815210 w 9382017"/>
              <a:gd name="connsiteY782" fmla="*/ 3122591 h 8861937"/>
              <a:gd name="connsiteX783" fmla="*/ 8050195 w 9382017"/>
              <a:gd name="connsiteY783" fmla="*/ 3076101 h 8861937"/>
              <a:gd name="connsiteX784" fmla="*/ 8068228 w 9382017"/>
              <a:gd name="connsiteY784" fmla="*/ 3076101 h 8861937"/>
              <a:gd name="connsiteX785" fmla="*/ 8032163 w 9382017"/>
              <a:gd name="connsiteY785" fmla="*/ 3220360 h 8861937"/>
              <a:gd name="connsiteX786" fmla="*/ 7960033 w 9382017"/>
              <a:gd name="connsiteY786" fmla="*/ 3184295 h 8861937"/>
              <a:gd name="connsiteX787" fmla="*/ 8050195 w 9382017"/>
              <a:gd name="connsiteY787" fmla="*/ 3076101 h 8861937"/>
              <a:gd name="connsiteX788" fmla="*/ 7436160 w 9382017"/>
              <a:gd name="connsiteY788" fmla="*/ 3071660 h 8861937"/>
              <a:gd name="connsiteX789" fmla="*/ 7447395 w 9382017"/>
              <a:gd name="connsiteY789" fmla="*/ 3073846 h 8861937"/>
              <a:gd name="connsiteX790" fmla="*/ 7411331 w 9382017"/>
              <a:gd name="connsiteY790" fmla="*/ 3202328 h 8861937"/>
              <a:gd name="connsiteX791" fmla="*/ 7375266 w 9382017"/>
              <a:gd name="connsiteY791" fmla="*/ 3110555 h 8861937"/>
              <a:gd name="connsiteX792" fmla="*/ 7436160 w 9382017"/>
              <a:gd name="connsiteY792" fmla="*/ 3071660 h 8861937"/>
              <a:gd name="connsiteX793" fmla="*/ 7557286 w 9382017"/>
              <a:gd name="connsiteY793" fmla="*/ 3016973 h 8861937"/>
              <a:gd name="connsiteX794" fmla="*/ 7612264 w 9382017"/>
              <a:gd name="connsiteY794" fmla="*/ 3093705 h 8861937"/>
              <a:gd name="connsiteX795" fmla="*/ 7594231 w 9382017"/>
              <a:gd name="connsiteY795" fmla="*/ 3112167 h 8861937"/>
              <a:gd name="connsiteX796" fmla="*/ 7540134 w 9382017"/>
              <a:gd name="connsiteY796" fmla="*/ 3019858 h 8861937"/>
              <a:gd name="connsiteX797" fmla="*/ 7557286 w 9382017"/>
              <a:gd name="connsiteY797" fmla="*/ 3016973 h 8861937"/>
              <a:gd name="connsiteX798" fmla="*/ 1917509 w 9382017"/>
              <a:gd name="connsiteY798" fmla="*/ 2965331 h 8861937"/>
              <a:gd name="connsiteX799" fmla="*/ 2045023 w 9382017"/>
              <a:gd name="connsiteY799" fmla="*/ 3112167 h 8861937"/>
              <a:gd name="connsiteX800" fmla="*/ 1862859 w 9382017"/>
              <a:gd name="connsiteY800" fmla="*/ 3093812 h 8861937"/>
              <a:gd name="connsiteX801" fmla="*/ 1917509 w 9382017"/>
              <a:gd name="connsiteY801" fmla="*/ 2965331 h 8861937"/>
              <a:gd name="connsiteX802" fmla="*/ 548701 w 9382017"/>
              <a:gd name="connsiteY802" fmla="*/ 2947298 h 8861937"/>
              <a:gd name="connsiteX803" fmla="*/ 566733 w 9382017"/>
              <a:gd name="connsiteY803" fmla="*/ 2965330 h 8861937"/>
              <a:gd name="connsiteX804" fmla="*/ 530668 w 9382017"/>
              <a:gd name="connsiteY804" fmla="*/ 2983363 h 8861937"/>
              <a:gd name="connsiteX805" fmla="*/ 510061 w 9382017"/>
              <a:gd name="connsiteY805" fmla="*/ 2965330 h 8861937"/>
              <a:gd name="connsiteX806" fmla="*/ 7794649 w 9382017"/>
              <a:gd name="connsiteY806" fmla="*/ 2929266 h 8861937"/>
              <a:gd name="connsiteX807" fmla="*/ 7831229 w 9382017"/>
              <a:gd name="connsiteY807" fmla="*/ 2965760 h 8861937"/>
              <a:gd name="connsiteX808" fmla="*/ 7831229 w 9382017"/>
              <a:gd name="connsiteY808" fmla="*/ 3020502 h 8861937"/>
              <a:gd name="connsiteX809" fmla="*/ 7721489 w 9382017"/>
              <a:gd name="connsiteY809" fmla="*/ 3020502 h 8861937"/>
              <a:gd name="connsiteX810" fmla="*/ 7666619 w 9382017"/>
              <a:gd name="connsiteY810" fmla="*/ 2947513 h 8861937"/>
              <a:gd name="connsiteX811" fmla="*/ 7739779 w 9382017"/>
              <a:gd name="connsiteY811" fmla="*/ 2984007 h 8861937"/>
              <a:gd name="connsiteX812" fmla="*/ 7794649 w 9382017"/>
              <a:gd name="connsiteY812" fmla="*/ 2929266 h 8861937"/>
              <a:gd name="connsiteX813" fmla="*/ 2063425 w 9382017"/>
              <a:gd name="connsiteY813" fmla="*/ 2911233 h 8861937"/>
              <a:gd name="connsiteX814" fmla="*/ 2081457 w 9382017"/>
              <a:gd name="connsiteY814" fmla="*/ 2911233 h 8861937"/>
              <a:gd name="connsiteX815" fmla="*/ 2099490 w 9382017"/>
              <a:gd name="connsiteY815" fmla="*/ 2929265 h 8861937"/>
              <a:gd name="connsiteX816" fmla="*/ 2081457 w 9382017"/>
              <a:gd name="connsiteY816" fmla="*/ 2947298 h 8861937"/>
              <a:gd name="connsiteX817" fmla="*/ 2063425 w 9382017"/>
              <a:gd name="connsiteY817" fmla="*/ 2911233 h 8861937"/>
              <a:gd name="connsiteX818" fmla="*/ 7156300 w 9382017"/>
              <a:gd name="connsiteY818" fmla="*/ 2893201 h 8861937"/>
              <a:gd name="connsiteX819" fmla="*/ 7156300 w 9382017"/>
              <a:gd name="connsiteY819" fmla="*/ 2929266 h 8861937"/>
              <a:gd name="connsiteX820" fmla="*/ 7156300 w 9382017"/>
              <a:gd name="connsiteY820" fmla="*/ 2893201 h 8861937"/>
              <a:gd name="connsiteX821" fmla="*/ 1971116 w 9382017"/>
              <a:gd name="connsiteY821" fmla="*/ 2893201 h 8861937"/>
              <a:gd name="connsiteX822" fmla="*/ 2063425 w 9382017"/>
              <a:gd name="connsiteY822" fmla="*/ 3001396 h 8861937"/>
              <a:gd name="connsiteX823" fmla="*/ 1952655 w 9382017"/>
              <a:gd name="connsiteY823" fmla="*/ 2911233 h 8861937"/>
              <a:gd name="connsiteX824" fmla="*/ 1971116 w 9382017"/>
              <a:gd name="connsiteY824" fmla="*/ 2893201 h 8861937"/>
              <a:gd name="connsiteX825" fmla="*/ 7921391 w 9382017"/>
              <a:gd name="connsiteY825" fmla="*/ 2818495 h 8861937"/>
              <a:gd name="connsiteX826" fmla="*/ 7940711 w 9382017"/>
              <a:gd name="connsiteY826" fmla="*/ 2818495 h 8861937"/>
              <a:gd name="connsiteX827" fmla="*/ 7921391 w 9382017"/>
              <a:gd name="connsiteY827" fmla="*/ 2857137 h 8861937"/>
              <a:gd name="connsiteX828" fmla="*/ 7921391 w 9382017"/>
              <a:gd name="connsiteY828" fmla="*/ 2818495 h 8861937"/>
              <a:gd name="connsiteX829" fmla="*/ 7465428 w 9382017"/>
              <a:gd name="connsiteY829" fmla="*/ 2800463 h 8861937"/>
              <a:gd name="connsiteX830" fmla="*/ 7519525 w 9382017"/>
              <a:gd name="connsiteY830" fmla="*/ 2837816 h 8861937"/>
              <a:gd name="connsiteX831" fmla="*/ 7519525 w 9382017"/>
              <a:gd name="connsiteY831" fmla="*/ 2875170 h 8861937"/>
              <a:gd name="connsiteX832" fmla="*/ 7393299 w 9382017"/>
              <a:gd name="connsiteY832" fmla="*/ 2856493 h 8861937"/>
              <a:gd name="connsiteX833" fmla="*/ 7465428 w 9382017"/>
              <a:gd name="connsiteY833" fmla="*/ 2800463 h 8861937"/>
              <a:gd name="connsiteX834" fmla="*/ 8801064 w 9382017"/>
              <a:gd name="connsiteY834" fmla="*/ 2738758 h 8861937"/>
              <a:gd name="connsiteX835" fmla="*/ 8817003 w 9382017"/>
              <a:gd name="connsiteY835" fmla="*/ 2746365 h 8861937"/>
              <a:gd name="connsiteX836" fmla="*/ 8817003 w 9382017"/>
              <a:gd name="connsiteY836" fmla="*/ 2782430 h 8861937"/>
              <a:gd name="connsiteX837" fmla="*/ 8798112 w 9382017"/>
              <a:gd name="connsiteY837" fmla="*/ 2746365 h 8861937"/>
              <a:gd name="connsiteX838" fmla="*/ 8801064 w 9382017"/>
              <a:gd name="connsiteY838" fmla="*/ 2738758 h 8861937"/>
              <a:gd name="connsiteX839" fmla="*/ 2148271 w 9382017"/>
              <a:gd name="connsiteY839" fmla="*/ 2736960 h 8861937"/>
              <a:gd name="connsiteX840" fmla="*/ 2189490 w 9382017"/>
              <a:gd name="connsiteY840" fmla="*/ 2765471 h 8861937"/>
              <a:gd name="connsiteX841" fmla="*/ 2043943 w 9382017"/>
              <a:gd name="connsiteY841" fmla="*/ 2893201 h 8861937"/>
              <a:gd name="connsiteX842" fmla="*/ 2025750 w 9382017"/>
              <a:gd name="connsiteY842" fmla="*/ 2893201 h 8861937"/>
              <a:gd name="connsiteX843" fmla="*/ 2007557 w 9382017"/>
              <a:gd name="connsiteY843" fmla="*/ 2747223 h 8861937"/>
              <a:gd name="connsiteX844" fmla="*/ 2148271 w 9382017"/>
              <a:gd name="connsiteY844" fmla="*/ 2736960 h 8861937"/>
              <a:gd name="connsiteX845" fmla="*/ 7283387 w 9382017"/>
              <a:gd name="connsiteY845" fmla="*/ 2728333 h 8861937"/>
              <a:gd name="connsiteX846" fmla="*/ 7302278 w 9382017"/>
              <a:gd name="connsiteY846" fmla="*/ 2764398 h 8861937"/>
              <a:gd name="connsiteX847" fmla="*/ 7283387 w 9382017"/>
              <a:gd name="connsiteY847" fmla="*/ 2728333 h 8861937"/>
              <a:gd name="connsiteX848" fmla="*/ 1313791 w 9382017"/>
              <a:gd name="connsiteY848" fmla="*/ 2728333 h 8861937"/>
              <a:gd name="connsiteX849" fmla="*/ 1349855 w 9382017"/>
              <a:gd name="connsiteY849" fmla="*/ 2746365 h 8861937"/>
              <a:gd name="connsiteX850" fmla="*/ 1331823 w 9382017"/>
              <a:gd name="connsiteY850" fmla="*/ 2764398 h 8861937"/>
              <a:gd name="connsiteX851" fmla="*/ 1295759 w 9382017"/>
              <a:gd name="connsiteY851" fmla="*/ 2746365 h 8861937"/>
              <a:gd name="connsiteX852" fmla="*/ 929958 w 9382017"/>
              <a:gd name="connsiteY852" fmla="*/ 2728333 h 8861937"/>
              <a:gd name="connsiteX853" fmla="*/ 967740 w 9382017"/>
              <a:gd name="connsiteY853" fmla="*/ 2764398 h 8861937"/>
              <a:gd name="connsiteX854" fmla="*/ 929958 w 9382017"/>
              <a:gd name="connsiteY854" fmla="*/ 2764398 h 8861937"/>
              <a:gd name="connsiteX855" fmla="*/ 929958 w 9382017"/>
              <a:gd name="connsiteY855" fmla="*/ 2728333 h 8861937"/>
              <a:gd name="connsiteX856" fmla="*/ 8017229 w 9382017"/>
              <a:gd name="connsiteY856" fmla="*/ 2720725 h 8861937"/>
              <a:gd name="connsiteX857" fmla="*/ 8050194 w 9382017"/>
              <a:gd name="connsiteY857" fmla="*/ 2728332 h 8861937"/>
              <a:gd name="connsiteX858" fmla="*/ 8050194 w 9382017"/>
              <a:gd name="connsiteY858" fmla="*/ 2746365 h 8861937"/>
              <a:gd name="connsiteX859" fmla="*/ 8014130 w 9382017"/>
              <a:gd name="connsiteY859" fmla="*/ 2764398 h 8861937"/>
              <a:gd name="connsiteX860" fmla="*/ 8014130 w 9382017"/>
              <a:gd name="connsiteY860" fmla="*/ 2728332 h 8861937"/>
              <a:gd name="connsiteX861" fmla="*/ 8017229 w 9382017"/>
              <a:gd name="connsiteY861" fmla="*/ 2720725 h 8861937"/>
              <a:gd name="connsiteX862" fmla="*/ 3086123 w 9382017"/>
              <a:gd name="connsiteY862" fmla="*/ 2692268 h 8861937"/>
              <a:gd name="connsiteX863" fmla="*/ 3140219 w 9382017"/>
              <a:gd name="connsiteY863" fmla="*/ 2692268 h 8861937"/>
              <a:gd name="connsiteX864" fmla="*/ 3086123 w 9382017"/>
              <a:gd name="connsiteY864" fmla="*/ 2692268 h 8861937"/>
              <a:gd name="connsiteX865" fmla="*/ 8129650 w 9382017"/>
              <a:gd name="connsiteY865" fmla="*/ 2684660 h 8861937"/>
              <a:gd name="connsiteX866" fmla="*/ 8140357 w 9382017"/>
              <a:gd name="connsiteY866" fmla="*/ 2692267 h 8861937"/>
              <a:gd name="connsiteX867" fmla="*/ 8140357 w 9382017"/>
              <a:gd name="connsiteY867" fmla="*/ 2746365 h 8861937"/>
              <a:gd name="connsiteX868" fmla="*/ 8104291 w 9382017"/>
              <a:gd name="connsiteY868" fmla="*/ 2692267 h 8861937"/>
              <a:gd name="connsiteX869" fmla="*/ 8129650 w 9382017"/>
              <a:gd name="connsiteY869" fmla="*/ 2684660 h 8861937"/>
              <a:gd name="connsiteX870" fmla="*/ 1756513 w 9382017"/>
              <a:gd name="connsiteY870" fmla="*/ 2649468 h 8861937"/>
              <a:gd name="connsiteX871" fmla="*/ 1769755 w 9382017"/>
              <a:gd name="connsiteY871" fmla="*/ 2654486 h 8861937"/>
              <a:gd name="connsiteX872" fmla="*/ 1769755 w 9382017"/>
              <a:gd name="connsiteY872" fmla="*/ 2692268 h 8861937"/>
              <a:gd name="connsiteX873" fmla="*/ 1733690 w 9382017"/>
              <a:gd name="connsiteY873" fmla="*/ 2673377 h 8861937"/>
              <a:gd name="connsiteX874" fmla="*/ 1756513 w 9382017"/>
              <a:gd name="connsiteY874" fmla="*/ 2649468 h 8861937"/>
              <a:gd name="connsiteX875" fmla="*/ 857828 w 9382017"/>
              <a:gd name="connsiteY875" fmla="*/ 2635595 h 8861937"/>
              <a:gd name="connsiteX876" fmla="*/ 893892 w 9382017"/>
              <a:gd name="connsiteY876" fmla="*/ 2656203 h 8861937"/>
              <a:gd name="connsiteX877" fmla="*/ 857828 w 9382017"/>
              <a:gd name="connsiteY877" fmla="*/ 2656203 h 8861937"/>
              <a:gd name="connsiteX878" fmla="*/ 857828 w 9382017"/>
              <a:gd name="connsiteY878" fmla="*/ 2635595 h 8861937"/>
              <a:gd name="connsiteX879" fmla="*/ 7964191 w 9382017"/>
              <a:gd name="connsiteY879" fmla="*/ 2628483 h 8861937"/>
              <a:gd name="connsiteX880" fmla="*/ 7978064 w 9382017"/>
              <a:gd name="connsiteY880" fmla="*/ 2636453 h 8861937"/>
              <a:gd name="connsiteX881" fmla="*/ 7978064 w 9382017"/>
              <a:gd name="connsiteY881" fmla="*/ 2674235 h 8861937"/>
              <a:gd name="connsiteX882" fmla="*/ 7940282 w 9382017"/>
              <a:gd name="connsiteY882" fmla="*/ 2636453 h 8861937"/>
              <a:gd name="connsiteX883" fmla="*/ 7964191 w 9382017"/>
              <a:gd name="connsiteY883" fmla="*/ 2628483 h 8861937"/>
              <a:gd name="connsiteX884" fmla="*/ 2246325 w 9382017"/>
              <a:gd name="connsiteY884" fmla="*/ 2617562 h 8861937"/>
              <a:gd name="connsiteX885" fmla="*/ 2246325 w 9382017"/>
              <a:gd name="connsiteY885" fmla="*/ 2655344 h 8861937"/>
              <a:gd name="connsiteX886" fmla="*/ 2207685 w 9382017"/>
              <a:gd name="connsiteY886" fmla="*/ 2636453 h 8861937"/>
              <a:gd name="connsiteX887" fmla="*/ 767665 w 9382017"/>
              <a:gd name="connsiteY887" fmla="*/ 2599530 h 8861937"/>
              <a:gd name="connsiteX888" fmla="*/ 803729 w 9382017"/>
              <a:gd name="connsiteY888" fmla="*/ 2618421 h 8861937"/>
              <a:gd name="connsiteX889" fmla="*/ 767665 w 9382017"/>
              <a:gd name="connsiteY889" fmla="*/ 2637312 h 8861937"/>
              <a:gd name="connsiteX890" fmla="*/ 767665 w 9382017"/>
              <a:gd name="connsiteY890" fmla="*/ 2599530 h 8861937"/>
              <a:gd name="connsiteX891" fmla="*/ 7565896 w 9382017"/>
              <a:gd name="connsiteY891" fmla="*/ 2568037 h 8861937"/>
              <a:gd name="connsiteX892" fmla="*/ 7611562 w 9382017"/>
              <a:gd name="connsiteY892" fmla="*/ 2581755 h 8861937"/>
              <a:gd name="connsiteX893" fmla="*/ 7648095 w 9382017"/>
              <a:gd name="connsiteY893" fmla="*/ 2709786 h 8861937"/>
              <a:gd name="connsiteX894" fmla="*/ 7520229 w 9382017"/>
              <a:gd name="connsiteY894" fmla="*/ 2728076 h 8861937"/>
              <a:gd name="connsiteX895" fmla="*/ 7520229 w 9382017"/>
              <a:gd name="connsiteY895" fmla="*/ 2581755 h 8861937"/>
              <a:gd name="connsiteX896" fmla="*/ 7565896 w 9382017"/>
              <a:gd name="connsiteY896" fmla="*/ 2568037 h 8861937"/>
              <a:gd name="connsiteX897" fmla="*/ 2958178 w 9382017"/>
              <a:gd name="connsiteY897" fmla="*/ 2563465 h 8861937"/>
              <a:gd name="connsiteX898" fmla="*/ 3031166 w 9382017"/>
              <a:gd name="connsiteY898" fmla="*/ 2691195 h 8861937"/>
              <a:gd name="connsiteX899" fmla="*/ 3104154 w 9382017"/>
              <a:gd name="connsiteY899" fmla="*/ 2745936 h 8861937"/>
              <a:gd name="connsiteX900" fmla="*/ 3104154 w 9382017"/>
              <a:gd name="connsiteY900" fmla="*/ 2764184 h 8861937"/>
              <a:gd name="connsiteX901" fmla="*/ 2921684 w 9382017"/>
              <a:gd name="connsiteY901" fmla="*/ 2654701 h 8861937"/>
              <a:gd name="connsiteX902" fmla="*/ 2958178 w 9382017"/>
              <a:gd name="connsiteY902" fmla="*/ 2563465 h 8861937"/>
              <a:gd name="connsiteX903" fmla="*/ 3829421 w 9382017"/>
              <a:gd name="connsiteY903" fmla="*/ 2549273 h 8861937"/>
              <a:gd name="connsiteX904" fmla="*/ 3831559 w 9382017"/>
              <a:gd name="connsiteY904" fmla="*/ 2549383 h 8861937"/>
              <a:gd name="connsiteX905" fmla="*/ 3823564 w 9382017"/>
              <a:gd name="connsiteY905" fmla="*/ 2551442 h 8861937"/>
              <a:gd name="connsiteX906" fmla="*/ 6897915 w 9382017"/>
              <a:gd name="connsiteY906" fmla="*/ 2545690 h 8861937"/>
              <a:gd name="connsiteX907" fmla="*/ 6954937 w 9382017"/>
              <a:gd name="connsiteY907" fmla="*/ 2582270 h 8861937"/>
              <a:gd name="connsiteX908" fmla="*/ 6918443 w 9382017"/>
              <a:gd name="connsiteY908" fmla="*/ 2692011 h 8861937"/>
              <a:gd name="connsiteX909" fmla="*/ 6808961 w 9382017"/>
              <a:gd name="connsiteY909" fmla="*/ 2692011 h 8861937"/>
              <a:gd name="connsiteX910" fmla="*/ 6827208 w 9382017"/>
              <a:gd name="connsiteY910" fmla="*/ 2563980 h 8861937"/>
              <a:gd name="connsiteX911" fmla="*/ 6897915 w 9382017"/>
              <a:gd name="connsiteY911" fmla="*/ 2545690 h 8861937"/>
              <a:gd name="connsiteX912" fmla="*/ 3467380 w 9382017"/>
              <a:gd name="connsiteY912" fmla="*/ 2545432 h 8861937"/>
              <a:gd name="connsiteX913" fmla="*/ 3506020 w 9382017"/>
              <a:gd name="connsiteY913" fmla="*/ 2545432 h 8861937"/>
              <a:gd name="connsiteX914" fmla="*/ 3467380 w 9382017"/>
              <a:gd name="connsiteY914" fmla="*/ 2581497 h 8861937"/>
              <a:gd name="connsiteX915" fmla="*/ 3467380 w 9382017"/>
              <a:gd name="connsiteY915" fmla="*/ 2545432 h 8861937"/>
              <a:gd name="connsiteX916" fmla="*/ 1350053 w 9382017"/>
              <a:gd name="connsiteY916" fmla="*/ 2527882 h 8861937"/>
              <a:gd name="connsiteX917" fmla="*/ 1532360 w 9382017"/>
              <a:gd name="connsiteY917" fmla="*/ 2600656 h 8861937"/>
              <a:gd name="connsiteX918" fmla="*/ 1514129 w 9382017"/>
              <a:gd name="connsiteY918" fmla="*/ 2728011 h 8861937"/>
              <a:gd name="connsiteX919" fmla="*/ 1386515 w 9382017"/>
              <a:gd name="connsiteY919" fmla="*/ 2709817 h 8861937"/>
              <a:gd name="connsiteX920" fmla="*/ 1350053 w 9382017"/>
              <a:gd name="connsiteY920" fmla="*/ 2527882 h 8861937"/>
              <a:gd name="connsiteX921" fmla="*/ 9309889 w 9382017"/>
              <a:gd name="connsiteY921" fmla="*/ 2527400 h 8861937"/>
              <a:gd name="connsiteX922" fmla="*/ 9291857 w 9382017"/>
              <a:gd name="connsiteY922" fmla="*/ 2581498 h 8861937"/>
              <a:gd name="connsiteX923" fmla="*/ 9291857 w 9382017"/>
              <a:gd name="connsiteY923" fmla="*/ 2545432 h 8861937"/>
              <a:gd name="connsiteX924" fmla="*/ 3870497 w 9382017"/>
              <a:gd name="connsiteY924" fmla="*/ 2526456 h 8861937"/>
              <a:gd name="connsiteX925" fmla="*/ 3870497 w 9382017"/>
              <a:gd name="connsiteY925" fmla="*/ 2544710 h 8861937"/>
              <a:gd name="connsiteX926" fmla="*/ 3851671 w 9382017"/>
              <a:gd name="connsiteY926" fmla="*/ 2550414 h 8861937"/>
              <a:gd name="connsiteX927" fmla="*/ 3831559 w 9382017"/>
              <a:gd name="connsiteY927" fmla="*/ 2549383 h 8861937"/>
              <a:gd name="connsiteX928" fmla="*/ 3842364 w 9382017"/>
              <a:gd name="connsiteY928" fmla="*/ 2546599 h 8861937"/>
              <a:gd name="connsiteX929" fmla="*/ 3870497 w 9382017"/>
              <a:gd name="connsiteY929" fmla="*/ 2526456 h 8861937"/>
              <a:gd name="connsiteX930" fmla="*/ 2045394 w 9382017"/>
              <a:gd name="connsiteY930" fmla="*/ 2509367 h 8861937"/>
              <a:gd name="connsiteX931" fmla="*/ 2153589 w 9382017"/>
              <a:gd name="connsiteY931" fmla="*/ 2545432 h 8861937"/>
              <a:gd name="connsiteX932" fmla="*/ 2063426 w 9382017"/>
              <a:gd name="connsiteY932" fmla="*/ 2545432 h 8861937"/>
              <a:gd name="connsiteX933" fmla="*/ 2045394 w 9382017"/>
              <a:gd name="connsiteY933" fmla="*/ 2509367 h 8861937"/>
              <a:gd name="connsiteX934" fmla="*/ 661684 w 9382017"/>
              <a:gd name="connsiteY934" fmla="*/ 2501760 h 8861937"/>
              <a:gd name="connsiteX935" fmla="*/ 674926 w 9382017"/>
              <a:gd name="connsiteY935" fmla="*/ 2509367 h 8861937"/>
              <a:gd name="connsiteX936" fmla="*/ 674926 w 9382017"/>
              <a:gd name="connsiteY936" fmla="*/ 2527400 h 8861937"/>
              <a:gd name="connsiteX937" fmla="*/ 638863 w 9382017"/>
              <a:gd name="connsiteY937" fmla="*/ 2545433 h 8861937"/>
              <a:gd name="connsiteX938" fmla="*/ 638863 w 9382017"/>
              <a:gd name="connsiteY938" fmla="*/ 2509367 h 8861937"/>
              <a:gd name="connsiteX939" fmla="*/ 661684 w 9382017"/>
              <a:gd name="connsiteY939" fmla="*/ 2501760 h 8861937"/>
              <a:gd name="connsiteX940" fmla="*/ 875860 w 9382017"/>
              <a:gd name="connsiteY940" fmla="*/ 2491335 h 8861937"/>
              <a:gd name="connsiteX941" fmla="*/ 875860 w 9382017"/>
              <a:gd name="connsiteY941" fmla="*/ 2545433 h 8861937"/>
              <a:gd name="connsiteX942" fmla="*/ 803731 w 9382017"/>
              <a:gd name="connsiteY942" fmla="*/ 2527400 h 8861937"/>
              <a:gd name="connsiteX943" fmla="*/ 875860 w 9382017"/>
              <a:gd name="connsiteY943" fmla="*/ 2491335 h 8861937"/>
              <a:gd name="connsiteX944" fmla="*/ 8068227 w 9382017"/>
              <a:gd name="connsiteY944" fmla="*/ 2455271 h 8861937"/>
              <a:gd name="connsiteX945" fmla="*/ 8086259 w 9382017"/>
              <a:gd name="connsiteY945" fmla="*/ 2473303 h 8861937"/>
              <a:gd name="connsiteX946" fmla="*/ 8050195 w 9382017"/>
              <a:gd name="connsiteY946" fmla="*/ 2527401 h 8861937"/>
              <a:gd name="connsiteX947" fmla="*/ 8068227 w 9382017"/>
              <a:gd name="connsiteY947" fmla="*/ 2455271 h 8861937"/>
              <a:gd name="connsiteX948" fmla="*/ 9254933 w 9382017"/>
              <a:gd name="connsiteY948" fmla="*/ 2437237 h 8861937"/>
              <a:gd name="connsiteX949" fmla="*/ 9273824 w 9382017"/>
              <a:gd name="connsiteY949" fmla="*/ 2527400 h 8861937"/>
              <a:gd name="connsiteX950" fmla="*/ 9217151 w 9382017"/>
              <a:gd name="connsiteY950" fmla="*/ 2509367 h 8861937"/>
              <a:gd name="connsiteX951" fmla="*/ 9236042 w 9382017"/>
              <a:gd name="connsiteY951" fmla="*/ 2455269 h 8861937"/>
              <a:gd name="connsiteX952" fmla="*/ 875860 w 9382017"/>
              <a:gd name="connsiteY952" fmla="*/ 2437237 h 8861937"/>
              <a:gd name="connsiteX953" fmla="*/ 893892 w 9382017"/>
              <a:gd name="connsiteY953" fmla="*/ 2437237 h 8861937"/>
              <a:gd name="connsiteX954" fmla="*/ 839796 w 9382017"/>
              <a:gd name="connsiteY954" fmla="*/ 2455270 h 8861937"/>
              <a:gd name="connsiteX955" fmla="*/ 875860 w 9382017"/>
              <a:gd name="connsiteY955" fmla="*/ 2437237 h 8861937"/>
              <a:gd name="connsiteX956" fmla="*/ 9126989 w 9382017"/>
              <a:gd name="connsiteY956" fmla="*/ 2416629 h 8861937"/>
              <a:gd name="connsiteX957" fmla="*/ 9163053 w 9382017"/>
              <a:gd name="connsiteY957" fmla="*/ 2435950 h 8861937"/>
              <a:gd name="connsiteX958" fmla="*/ 9108957 w 9382017"/>
              <a:gd name="connsiteY958" fmla="*/ 2435950 h 8861937"/>
              <a:gd name="connsiteX959" fmla="*/ 9126989 w 9382017"/>
              <a:gd name="connsiteY959" fmla="*/ 2416629 h 8861937"/>
              <a:gd name="connsiteX960" fmla="*/ 8980154 w 9382017"/>
              <a:gd name="connsiteY960" fmla="*/ 2416629 h 8861937"/>
              <a:gd name="connsiteX961" fmla="*/ 9018794 w 9382017"/>
              <a:gd name="connsiteY961" fmla="*/ 2435950 h 8861937"/>
              <a:gd name="connsiteX962" fmla="*/ 8980154 w 9382017"/>
              <a:gd name="connsiteY962" fmla="*/ 2455271 h 8861937"/>
              <a:gd name="connsiteX963" fmla="*/ 8980154 w 9382017"/>
              <a:gd name="connsiteY963" fmla="*/ 2435950 h 8861937"/>
              <a:gd name="connsiteX964" fmla="*/ 8980154 w 9382017"/>
              <a:gd name="connsiteY964" fmla="*/ 2416629 h 8861937"/>
              <a:gd name="connsiteX965" fmla="*/ 3851213 w 9382017"/>
              <a:gd name="connsiteY965" fmla="*/ 2380564 h 8861937"/>
              <a:gd name="connsiteX966" fmla="*/ 3869245 w 9382017"/>
              <a:gd name="connsiteY966" fmla="*/ 2380564 h 8861937"/>
              <a:gd name="connsiteX967" fmla="*/ 3869245 w 9382017"/>
              <a:gd name="connsiteY967" fmla="*/ 2454754 h 8861937"/>
              <a:gd name="connsiteX968" fmla="*/ 3833180 w 9382017"/>
              <a:gd name="connsiteY968" fmla="*/ 2473302 h 8861937"/>
              <a:gd name="connsiteX969" fmla="*/ 3851213 w 9382017"/>
              <a:gd name="connsiteY969" fmla="*/ 2380564 h 8861937"/>
              <a:gd name="connsiteX970" fmla="*/ 2172264 w 9382017"/>
              <a:gd name="connsiteY970" fmla="*/ 2380564 h 8861937"/>
              <a:gd name="connsiteX971" fmla="*/ 2228293 w 9382017"/>
              <a:gd name="connsiteY971" fmla="*/ 2398596 h 8861937"/>
              <a:gd name="connsiteX972" fmla="*/ 2172264 w 9382017"/>
              <a:gd name="connsiteY972" fmla="*/ 2416629 h 8861937"/>
              <a:gd name="connsiteX973" fmla="*/ 2172264 w 9382017"/>
              <a:gd name="connsiteY973" fmla="*/ 2380564 h 8861937"/>
              <a:gd name="connsiteX974" fmla="*/ 9199119 w 9382017"/>
              <a:gd name="connsiteY974" fmla="*/ 2362532 h 8861937"/>
              <a:gd name="connsiteX975" fmla="*/ 9217152 w 9382017"/>
              <a:gd name="connsiteY975" fmla="*/ 2380564 h 8861937"/>
              <a:gd name="connsiteX976" fmla="*/ 9181087 w 9382017"/>
              <a:gd name="connsiteY976" fmla="*/ 2398597 h 8861937"/>
              <a:gd name="connsiteX977" fmla="*/ 9199119 w 9382017"/>
              <a:gd name="connsiteY977" fmla="*/ 2362532 h 8861937"/>
              <a:gd name="connsiteX978" fmla="*/ 6564703 w 9382017"/>
              <a:gd name="connsiteY978" fmla="*/ 2352653 h 8861937"/>
              <a:gd name="connsiteX979" fmla="*/ 6589566 w 9382017"/>
              <a:gd name="connsiteY979" fmla="*/ 2362900 h 8861937"/>
              <a:gd name="connsiteX980" fmla="*/ 6498116 w 9382017"/>
              <a:gd name="connsiteY980" fmla="*/ 2545065 h 8861937"/>
              <a:gd name="connsiteX981" fmla="*/ 6443246 w 9382017"/>
              <a:gd name="connsiteY981" fmla="*/ 2563281 h 8861937"/>
              <a:gd name="connsiteX982" fmla="*/ 6479826 w 9382017"/>
              <a:gd name="connsiteY982" fmla="*/ 2362900 h 8861937"/>
              <a:gd name="connsiteX983" fmla="*/ 6564703 w 9382017"/>
              <a:gd name="connsiteY983" fmla="*/ 2352653 h 8861937"/>
              <a:gd name="connsiteX984" fmla="*/ 2336488 w 9382017"/>
              <a:gd name="connsiteY984" fmla="*/ 2344499 h 8861937"/>
              <a:gd name="connsiteX985" fmla="*/ 2354521 w 9382017"/>
              <a:gd name="connsiteY985" fmla="*/ 2362531 h 8861937"/>
              <a:gd name="connsiteX986" fmla="*/ 2354521 w 9382017"/>
              <a:gd name="connsiteY986" fmla="*/ 2380564 h 8861937"/>
              <a:gd name="connsiteX987" fmla="*/ 2318456 w 9382017"/>
              <a:gd name="connsiteY987" fmla="*/ 2380564 h 8861937"/>
              <a:gd name="connsiteX988" fmla="*/ 9349052 w 9382017"/>
              <a:gd name="connsiteY988" fmla="*/ 2318859 h 8861937"/>
              <a:gd name="connsiteX989" fmla="*/ 9382017 w 9382017"/>
              <a:gd name="connsiteY989" fmla="*/ 2326466 h 8861937"/>
              <a:gd name="connsiteX990" fmla="*/ 9345953 w 9382017"/>
              <a:gd name="connsiteY990" fmla="*/ 2362532 h 8861937"/>
              <a:gd name="connsiteX991" fmla="*/ 9345953 w 9382017"/>
              <a:gd name="connsiteY991" fmla="*/ 2326466 h 8861937"/>
              <a:gd name="connsiteX992" fmla="*/ 9349052 w 9382017"/>
              <a:gd name="connsiteY992" fmla="*/ 2318859 h 8861937"/>
              <a:gd name="connsiteX993" fmla="*/ 3301124 w 9382017"/>
              <a:gd name="connsiteY993" fmla="*/ 2312173 h 8861937"/>
              <a:gd name="connsiteX994" fmla="*/ 3376959 w 9382017"/>
              <a:gd name="connsiteY994" fmla="*/ 2381752 h 8861937"/>
              <a:gd name="connsiteX995" fmla="*/ 3322089 w 9382017"/>
              <a:gd name="connsiteY995" fmla="*/ 2472906 h 8861937"/>
              <a:gd name="connsiteX996" fmla="*/ 3230639 w 9382017"/>
              <a:gd name="connsiteY996" fmla="*/ 2345291 h 8861937"/>
              <a:gd name="connsiteX997" fmla="*/ 3271506 w 9382017"/>
              <a:gd name="connsiteY997" fmla="*/ 2312533 h 8861937"/>
              <a:gd name="connsiteX998" fmla="*/ 3301124 w 9382017"/>
              <a:gd name="connsiteY998" fmla="*/ 2312173 h 8861937"/>
              <a:gd name="connsiteX999" fmla="*/ 2282390 w 9382017"/>
              <a:gd name="connsiteY999" fmla="*/ 2272369 h 8861937"/>
              <a:gd name="connsiteX1000" fmla="*/ 2300422 w 9382017"/>
              <a:gd name="connsiteY1000" fmla="*/ 2272369 h 8861937"/>
              <a:gd name="connsiteX1001" fmla="*/ 2318454 w 9382017"/>
              <a:gd name="connsiteY1001" fmla="*/ 2308434 h 8861937"/>
              <a:gd name="connsiteX1002" fmla="*/ 2282390 w 9382017"/>
              <a:gd name="connsiteY1002" fmla="*/ 2326467 h 8861937"/>
              <a:gd name="connsiteX1003" fmla="*/ 2282390 w 9382017"/>
              <a:gd name="connsiteY1003" fmla="*/ 2272369 h 8861937"/>
              <a:gd name="connsiteX1004" fmla="*/ 1059623 w 9382017"/>
              <a:gd name="connsiteY1004" fmla="*/ 2270517 h 8861937"/>
              <a:gd name="connsiteX1005" fmla="*/ 1095562 w 9382017"/>
              <a:gd name="connsiteY1005" fmla="*/ 2291045 h 8861937"/>
              <a:gd name="connsiteX1006" fmla="*/ 1095562 w 9382017"/>
              <a:gd name="connsiteY1006" fmla="*/ 2418775 h 8861937"/>
              <a:gd name="connsiteX1007" fmla="*/ 948358 w 9382017"/>
              <a:gd name="connsiteY1007" fmla="*/ 2364034 h 8861937"/>
              <a:gd name="connsiteX1008" fmla="*/ 948358 w 9382017"/>
              <a:gd name="connsiteY1008" fmla="*/ 2291045 h 8861937"/>
              <a:gd name="connsiteX1009" fmla="*/ 1059623 w 9382017"/>
              <a:gd name="connsiteY1009" fmla="*/ 2270517 h 8861937"/>
              <a:gd name="connsiteX1010" fmla="*/ 3650280 w 9382017"/>
              <a:gd name="connsiteY1010" fmla="*/ 2254338 h 8861937"/>
              <a:gd name="connsiteX1011" fmla="*/ 3668312 w 9382017"/>
              <a:gd name="connsiteY1011" fmla="*/ 2254338 h 8861937"/>
              <a:gd name="connsiteX1012" fmla="*/ 3650280 w 9382017"/>
              <a:gd name="connsiteY1012" fmla="*/ 2272371 h 8861937"/>
              <a:gd name="connsiteX1013" fmla="*/ 3650280 w 9382017"/>
              <a:gd name="connsiteY1013" fmla="*/ 2254338 h 8861937"/>
              <a:gd name="connsiteX1014" fmla="*/ 1565214 w 9382017"/>
              <a:gd name="connsiteY1014" fmla="*/ 2246729 h 8861937"/>
              <a:gd name="connsiteX1015" fmla="*/ 1579125 w 9382017"/>
              <a:gd name="connsiteY1015" fmla="*/ 2247574 h 8861937"/>
              <a:gd name="connsiteX1016" fmla="*/ 1606946 w 9382017"/>
              <a:gd name="connsiteY1016" fmla="*/ 2254336 h 8861937"/>
              <a:gd name="connsiteX1017" fmla="*/ 1606946 w 9382017"/>
              <a:gd name="connsiteY1017" fmla="*/ 2308434 h 8861937"/>
              <a:gd name="connsiteX1018" fmla="*/ 1551303 w 9382017"/>
              <a:gd name="connsiteY1018" fmla="*/ 2254336 h 8861937"/>
              <a:gd name="connsiteX1019" fmla="*/ 1565214 w 9382017"/>
              <a:gd name="connsiteY1019" fmla="*/ 2246729 h 8861937"/>
              <a:gd name="connsiteX1020" fmla="*/ 2390585 w 9382017"/>
              <a:gd name="connsiteY1020" fmla="*/ 2236304 h 8861937"/>
              <a:gd name="connsiteX1021" fmla="*/ 2408618 w 9382017"/>
              <a:gd name="connsiteY1021" fmla="*/ 2272369 h 8861937"/>
              <a:gd name="connsiteX1022" fmla="*/ 2390585 w 9382017"/>
              <a:gd name="connsiteY1022" fmla="*/ 2290402 h 8861937"/>
              <a:gd name="connsiteX1023" fmla="*/ 2390585 w 9382017"/>
              <a:gd name="connsiteY1023" fmla="*/ 2236304 h 8861937"/>
              <a:gd name="connsiteX1024" fmla="*/ 3797116 w 9382017"/>
              <a:gd name="connsiteY1024" fmla="*/ 2161599 h 8861937"/>
              <a:gd name="connsiteX1025" fmla="*/ 3815149 w 9382017"/>
              <a:gd name="connsiteY1025" fmla="*/ 2272001 h 8861937"/>
              <a:gd name="connsiteX1026" fmla="*/ 3779084 w 9382017"/>
              <a:gd name="connsiteY1026" fmla="*/ 2290402 h 8861937"/>
              <a:gd name="connsiteX1027" fmla="*/ 3797116 w 9382017"/>
              <a:gd name="connsiteY1027" fmla="*/ 2161599 h 8861937"/>
              <a:gd name="connsiteX1028" fmla="*/ 4636913 w 9382017"/>
              <a:gd name="connsiteY1028" fmla="*/ 2161598 h 8861937"/>
              <a:gd name="connsiteX1029" fmla="*/ 4564783 w 9382017"/>
              <a:gd name="connsiteY1029" fmla="*/ 2179631 h 8861937"/>
              <a:gd name="connsiteX1030" fmla="*/ 4636913 w 9382017"/>
              <a:gd name="connsiteY1030" fmla="*/ 2161598 h 8861937"/>
              <a:gd name="connsiteX1031" fmla="*/ 3430846 w 9382017"/>
              <a:gd name="connsiteY1031" fmla="*/ 2160898 h 8861937"/>
              <a:gd name="connsiteX1032" fmla="*/ 3505698 w 9382017"/>
              <a:gd name="connsiteY1032" fmla="*/ 2235937 h 8861937"/>
              <a:gd name="connsiteX1033" fmla="*/ 3505698 w 9382017"/>
              <a:gd name="connsiteY1033" fmla="*/ 2254338 h 8861937"/>
              <a:gd name="connsiteX1034" fmla="*/ 3377217 w 9382017"/>
              <a:gd name="connsiteY1034" fmla="*/ 2217537 h 8861937"/>
              <a:gd name="connsiteX1035" fmla="*/ 3395572 w 9382017"/>
              <a:gd name="connsiteY1035" fmla="*/ 2180736 h 8861937"/>
              <a:gd name="connsiteX1036" fmla="*/ 3430846 w 9382017"/>
              <a:gd name="connsiteY1036" fmla="*/ 2160898 h 8861937"/>
              <a:gd name="connsiteX1037" fmla="*/ 5767803 w 9382017"/>
              <a:gd name="connsiteY1037" fmla="*/ 2125535 h 8861937"/>
              <a:gd name="connsiteX1038" fmla="*/ 5695673 w 9382017"/>
              <a:gd name="connsiteY1038" fmla="*/ 2179633 h 8861937"/>
              <a:gd name="connsiteX1039" fmla="*/ 5677641 w 9382017"/>
              <a:gd name="connsiteY1039" fmla="*/ 2143567 h 8861937"/>
              <a:gd name="connsiteX1040" fmla="*/ 5767803 w 9382017"/>
              <a:gd name="connsiteY1040" fmla="*/ 2125535 h 8861937"/>
              <a:gd name="connsiteX1041" fmla="*/ 986631 w 9382017"/>
              <a:gd name="connsiteY1041" fmla="*/ 2125535 h 8861937"/>
              <a:gd name="connsiteX1042" fmla="*/ 1004663 w 9382017"/>
              <a:gd name="connsiteY1042" fmla="*/ 2125535 h 8861937"/>
              <a:gd name="connsiteX1043" fmla="*/ 986631 w 9382017"/>
              <a:gd name="connsiteY1043" fmla="*/ 2161600 h 8861937"/>
              <a:gd name="connsiteX1044" fmla="*/ 986631 w 9382017"/>
              <a:gd name="connsiteY1044" fmla="*/ 2125535 h 8861937"/>
              <a:gd name="connsiteX1045" fmla="*/ 3943951 w 9382017"/>
              <a:gd name="connsiteY1045" fmla="*/ 2107501 h 8861937"/>
              <a:gd name="connsiteX1046" fmla="*/ 4016080 w 9382017"/>
              <a:gd name="connsiteY1046" fmla="*/ 2143566 h 8861937"/>
              <a:gd name="connsiteX1047" fmla="*/ 3943951 w 9382017"/>
              <a:gd name="connsiteY1047" fmla="*/ 2161598 h 8861937"/>
              <a:gd name="connsiteX1048" fmla="*/ 3943951 w 9382017"/>
              <a:gd name="connsiteY1048" fmla="*/ 2107501 h 8861937"/>
              <a:gd name="connsiteX1049" fmla="*/ 7282529 w 9382017"/>
              <a:gd name="connsiteY1049" fmla="*/ 2089470 h 8861937"/>
              <a:gd name="connsiteX1050" fmla="*/ 7300561 w 9382017"/>
              <a:gd name="connsiteY1050" fmla="*/ 2089470 h 8861937"/>
              <a:gd name="connsiteX1051" fmla="*/ 7300561 w 9382017"/>
              <a:gd name="connsiteY1051" fmla="*/ 2107502 h 8861937"/>
              <a:gd name="connsiteX1052" fmla="*/ 7282529 w 9382017"/>
              <a:gd name="connsiteY1052" fmla="*/ 2089470 h 8861937"/>
              <a:gd name="connsiteX1053" fmla="*/ 5859683 w 9382017"/>
              <a:gd name="connsiteY1053" fmla="*/ 2089470 h 8861937"/>
              <a:gd name="connsiteX1054" fmla="*/ 5878574 w 9382017"/>
              <a:gd name="connsiteY1054" fmla="*/ 2107502 h 8861937"/>
              <a:gd name="connsiteX1055" fmla="*/ 5821901 w 9382017"/>
              <a:gd name="connsiteY1055" fmla="*/ 2125535 h 8861937"/>
              <a:gd name="connsiteX1056" fmla="*/ 5859683 w 9382017"/>
              <a:gd name="connsiteY1056" fmla="*/ 2089470 h 8861937"/>
              <a:gd name="connsiteX1057" fmla="*/ 5221679 w 9382017"/>
              <a:gd name="connsiteY1057" fmla="*/ 2071436 h 8861937"/>
              <a:gd name="connsiteX1058" fmla="*/ 5239711 w 9382017"/>
              <a:gd name="connsiteY1058" fmla="*/ 2107501 h 8861937"/>
              <a:gd name="connsiteX1059" fmla="*/ 5221679 w 9382017"/>
              <a:gd name="connsiteY1059" fmla="*/ 2125534 h 8861937"/>
              <a:gd name="connsiteX1060" fmla="*/ 5221679 w 9382017"/>
              <a:gd name="connsiteY1060" fmla="*/ 2071436 h 8861937"/>
              <a:gd name="connsiteX1061" fmla="*/ 3664706 w 9382017"/>
              <a:gd name="connsiteY1061" fmla="*/ 2064112 h 8861937"/>
              <a:gd name="connsiteX1062" fmla="*/ 3678617 w 9382017"/>
              <a:gd name="connsiteY1062" fmla="*/ 2066929 h 8861937"/>
              <a:gd name="connsiteX1063" fmla="*/ 3706439 w 9382017"/>
              <a:gd name="connsiteY1063" fmla="*/ 2089470 h 8861937"/>
              <a:gd name="connsiteX1064" fmla="*/ 3650796 w 9382017"/>
              <a:gd name="connsiteY1064" fmla="*/ 2107502 h 8861937"/>
              <a:gd name="connsiteX1065" fmla="*/ 3650796 w 9382017"/>
              <a:gd name="connsiteY1065" fmla="*/ 2071437 h 8861937"/>
              <a:gd name="connsiteX1066" fmla="*/ 3664706 w 9382017"/>
              <a:gd name="connsiteY1066" fmla="*/ 2064112 h 8861937"/>
              <a:gd name="connsiteX1067" fmla="*/ 3998049 w 9382017"/>
              <a:gd name="connsiteY1067" fmla="*/ 2053405 h 8861937"/>
              <a:gd name="connsiteX1068" fmla="*/ 4016081 w 9382017"/>
              <a:gd name="connsiteY1068" fmla="*/ 2071437 h 8861937"/>
              <a:gd name="connsiteX1069" fmla="*/ 3980016 w 9382017"/>
              <a:gd name="connsiteY1069" fmla="*/ 2089470 h 8861937"/>
              <a:gd name="connsiteX1070" fmla="*/ 3998049 w 9382017"/>
              <a:gd name="connsiteY1070" fmla="*/ 2053405 h 8861937"/>
              <a:gd name="connsiteX1071" fmla="*/ 7129253 w 9382017"/>
              <a:gd name="connsiteY1071" fmla="*/ 2039880 h 8861937"/>
              <a:gd name="connsiteX1072" fmla="*/ 7138269 w 9382017"/>
              <a:gd name="connsiteY1072" fmla="*/ 2053404 h 8861937"/>
              <a:gd name="connsiteX1073" fmla="*/ 7156302 w 9382017"/>
              <a:gd name="connsiteY1073" fmla="*/ 2071437 h 8861937"/>
              <a:gd name="connsiteX1074" fmla="*/ 7138269 w 9382017"/>
              <a:gd name="connsiteY1074" fmla="*/ 2071437 h 8861937"/>
              <a:gd name="connsiteX1075" fmla="*/ 7120237 w 9382017"/>
              <a:gd name="connsiteY1075" fmla="*/ 2053404 h 8861937"/>
              <a:gd name="connsiteX1076" fmla="*/ 7129253 w 9382017"/>
              <a:gd name="connsiteY1076" fmla="*/ 2039880 h 8861937"/>
              <a:gd name="connsiteX1077" fmla="*/ 7885326 w 9382017"/>
              <a:gd name="connsiteY1077" fmla="*/ 2035372 h 8861937"/>
              <a:gd name="connsiteX1078" fmla="*/ 7885326 w 9382017"/>
              <a:gd name="connsiteY1078" fmla="*/ 2071437 h 8861937"/>
              <a:gd name="connsiteX1079" fmla="*/ 7849261 w 9382017"/>
              <a:gd name="connsiteY1079" fmla="*/ 2053404 h 8861937"/>
              <a:gd name="connsiteX1080" fmla="*/ 7885326 w 9382017"/>
              <a:gd name="connsiteY1080" fmla="*/ 2035372 h 8861937"/>
              <a:gd name="connsiteX1081" fmla="*/ 9036827 w 9382017"/>
              <a:gd name="connsiteY1081" fmla="*/ 1960667 h 8861937"/>
              <a:gd name="connsiteX1082" fmla="*/ 9054859 w 9382017"/>
              <a:gd name="connsiteY1082" fmla="*/ 1960667 h 8861937"/>
              <a:gd name="connsiteX1083" fmla="*/ 9054859 w 9382017"/>
              <a:gd name="connsiteY1083" fmla="*/ 1978699 h 8861937"/>
              <a:gd name="connsiteX1084" fmla="*/ 9036827 w 9382017"/>
              <a:gd name="connsiteY1084" fmla="*/ 1996732 h 8861937"/>
              <a:gd name="connsiteX1085" fmla="*/ 9036827 w 9382017"/>
              <a:gd name="connsiteY1085" fmla="*/ 1960667 h 8861937"/>
              <a:gd name="connsiteX1086" fmla="*/ 4161198 w 9382017"/>
              <a:gd name="connsiteY1086" fmla="*/ 1960667 h 8861937"/>
              <a:gd name="connsiteX1087" fmla="*/ 4307174 w 9382017"/>
              <a:gd name="connsiteY1087" fmla="*/ 2125535 h 8861937"/>
              <a:gd name="connsiteX1088" fmla="*/ 4161198 w 9382017"/>
              <a:gd name="connsiteY1088" fmla="*/ 2088897 h 8861937"/>
              <a:gd name="connsiteX1089" fmla="*/ 4161198 w 9382017"/>
              <a:gd name="connsiteY1089" fmla="*/ 1960667 h 8861937"/>
              <a:gd name="connsiteX1090" fmla="*/ 5461494 w 9382017"/>
              <a:gd name="connsiteY1090" fmla="*/ 1953058 h 8861937"/>
              <a:gd name="connsiteX1091" fmla="*/ 5476709 w 9382017"/>
              <a:gd name="connsiteY1091" fmla="*/ 1960665 h 8861937"/>
              <a:gd name="connsiteX1092" fmla="*/ 5458677 w 9382017"/>
              <a:gd name="connsiteY1092" fmla="*/ 1996731 h 8861937"/>
              <a:gd name="connsiteX1093" fmla="*/ 5458677 w 9382017"/>
              <a:gd name="connsiteY1093" fmla="*/ 1960665 h 8861937"/>
              <a:gd name="connsiteX1094" fmla="*/ 5461494 w 9382017"/>
              <a:gd name="connsiteY1094" fmla="*/ 1953058 h 8861937"/>
              <a:gd name="connsiteX1095" fmla="*/ 2847408 w 9382017"/>
              <a:gd name="connsiteY1095" fmla="*/ 1924602 h 8861937"/>
              <a:gd name="connsiteX1096" fmla="*/ 2866299 w 9382017"/>
              <a:gd name="connsiteY1096" fmla="*/ 1924602 h 8861937"/>
              <a:gd name="connsiteX1097" fmla="*/ 2885190 w 9382017"/>
              <a:gd name="connsiteY1097" fmla="*/ 1942634 h 8861937"/>
              <a:gd name="connsiteX1098" fmla="*/ 2847408 w 9382017"/>
              <a:gd name="connsiteY1098" fmla="*/ 1924602 h 8861937"/>
              <a:gd name="connsiteX1099" fmla="*/ 3998047 w 9382017"/>
              <a:gd name="connsiteY1099" fmla="*/ 1924600 h 8861937"/>
              <a:gd name="connsiteX1100" fmla="*/ 3905739 w 9382017"/>
              <a:gd name="connsiteY1100" fmla="*/ 1960665 h 8861937"/>
              <a:gd name="connsiteX1101" fmla="*/ 3998047 w 9382017"/>
              <a:gd name="connsiteY1101" fmla="*/ 1924600 h 8861937"/>
              <a:gd name="connsiteX1102" fmla="*/ 4909975 w 9382017"/>
              <a:gd name="connsiteY1102" fmla="*/ 1888537 h 8861937"/>
              <a:gd name="connsiteX1103" fmla="*/ 4819812 w 9382017"/>
              <a:gd name="connsiteY1103" fmla="*/ 1978700 h 8861937"/>
              <a:gd name="connsiteX1104" fmla="*/ 4909975 w 9382017"/>
              <a:gd name="connsiteY1104" fmla="*/ 1888537 h 8861937"/>
              <a:gd name="connsiteX1105" fmla="*/ 4417946 w 9382017"/>
              <a:gd name="connsiteY1105" fmla="*/ 1888537 h 8861937"/>
              <a:gd name="connsiteX1106" fmla="*/ 4454011 w 9382017"/>
              <a:gd name="connsiteY1106" fmla="*/ 1924602 h 8861937"/>
              <a:gd name="connsiteX1107" fmla="*/ 4417946 w 9382017"/>
              <a:gd name="connsiteY1107" fmla="*/ 1942635 h 8861937"/>
              <a:gd name="connsiteX1108" fmla="*/ 4417946 w 9382017"/>
              <a:gd name="connsiteY1108" fmla="*/ 1888537 h 8861937"/>
              <a:gd name="connsiteX1109" fmla="*/ 4245973 w 9382017"/>
              <a:gd name="connsiteY1109" fmla="*/ 1862897 h 8861937"/>
              <a:gd name="connsiteX1110" fmla="*/ 4253448 w 9382017"/>
              <a:gd name="connsiteY1110" fmla="*/ 1863742 h 8861937"/>
              <a:gd name="connsiteX1111" fmla="*/ 4271848 w 9382017"/>
              <a:gd name="connsiteY1111" fmla="*/ 1870504 h 8861937"/>
              <a:gd name="connsiteX1112" fmla="*/ 4327049 w 9382017"/>
              <a:gd name="connsiteY1112" fmla="*/ 1960667 h 8861937"/>
              <a:gd name="connsiteX1113" fmla="*/ 4235047 w 9382017"/>
              <a:gd name="connsiteY1113" fmla="*/ 1870504 h 8861937"/>
              <a:gd name="connsiteX1114" fmla="*/ 4245973 w 9382017"/>
              <a:gd name="connsiteY1114" fmla="*/ 1862897 h 8861937"/>
              <a:gd name="connsiteX1115" fmla="*/ 3779083 w 9382017"/>
              <a:gd name="connsiteY1115" fmla="*/ 1834439 h 8861937"/>
              <a:gd name="connsiteX1116" fmla="*/ 3797116 w 9382017"/>
              <a:gd name="connsiteY1116" fmla="*/ 1834439 h 8861937"/>
              <a:gd name="connsiteX1117" fmla="*/ 3815148 w 9382017"/>
              <a:gd name="connsiteY1117" fmla="*/ 1834439 h 8861937"/>
              <a:gd name="connsiteX1118" fmla="*/ 3779083 w 9382017"/>
              <a:gd name="connsiteY1118" fmla="*/ 1852472 h 8861937"/>
              <a:gd name="connsiteX1119" fmla="*/ 3779083 w 9382017"/>
              <a:gd name="connsiteY1119" fmla="*/ 1834439 h 8861937"/>
              <a:gd name="connsiteX1120" fmla="*/ 4168834 w 9382017"/>
              <a:gd name="connsiteY1120" fmla="*/ 1808799 h 8861937"/>
              <a:gd name="connsiteX1121" fmla="*/ 4217015 w 9382017"/>
              <a:gd name="connsiteY1121" fmla="*/ 1816406 h 8861937"/>
              <a:gd name="connsiteX1122" fmla="*/ 4162917 w 9382017"/>
              <a:gd name="connsiteY1122" fmla="*/ 1816406 h 8861937"/>
              <a:gd name="connsiteX1123" fmla="*/ 4168834 w 9382017"/>
              <a:gd name="connsiteY1123" fmla="*/ 1808799 h 8861937"/>
              <a:gd name="connsiteX1124" fmla="*/ 2939286 w 9382017"/>
              <a:gd name="connsiteY1124" fmla="*/ 1798374 h 8861937"/>
              <a:gd name="connsiteX1125" fmla="*/ 2957318 w 9382017"/>
              <a:gd name="connsiteY1125" fmla="*/ 1798374 h 8861937"/>
              <a:gd name="connsiteX1126" fmla="*/ 2939286 w 9382017"/>
              <a:gd name="connsiteY1126" fmla="*/ 1816407 h 8861937"/>
              <a:gd name="connsiteX1127" fmla="*/ 5433858 w 9382017"/>
              <a:gd name="connsiteY1127" fmla="*/ 1786903 h 8861937"/>
              <a:gd name="connsiteX1128" fmla="*/ 5458123 w 9382017"/>
              <a:gd name="connsiteY1128" fmla="*/ 1796500 h 8861937"/>
              <a:gd name="connsiteX1129" fmla="*/ 5385257 w 9382017"/>
              <a:gd name="connsiteY1129" fmla="*/ 1942633 h 8861937"/>
              <a:gd name="connsiteX1130" fmla="*/ 5294176 w 9382017"/>
              <a:gd name="connsiteY1130" fmla="*/ 1942633 h 8861937"/>
              <a:gd name="connsiteX1131" fmla="*/ 5257743 w 9382017"/>
              <a:gd name="connsiteY1131" fmla="*/ 1833033 h 8861937"/>
              <a:gd name="connsiteX1132" fmla="*/ 5294176 w 9382017"/>
              <a:gd name="connsiteY1132" fmla="*/ 1833033 h 8861937"/>
              <a:gd name="connsiteX1133" fmla="*/ 5275959 w 9382017"/>
              <a:gd name="connsiteY1133" fmla="*/ 1869566 h 8861937"/>
              <a:gd name="connsiteX1134" fmla="*/ 5433858 w 9382017"/>
              <a:gd name="connsiteY1134" fmla="*/ 1786903 h 8861937"/>
              <a:gd name="connsiteX1135" fmla="*/ 5800803 w 9382017"/>
              <a:gd name="connsiteY1135" fmla="*/ 1779050 h 8861937"/>
              <a:gd name="connsiteX1136" fmla="*/ 5877653 w 9382017"/>
              <a:gd name="connsiteY1136" fmla="*/ 1832936 h 8861937"/>
              <a:gd name="connsiteX1137" fmla="*/ 5950519 w 9382017"/>
              <a:gd name="connsiteY1137" fmla="*/ 1869430 h 8861937"/>
              <a:gd name="connsiteX1138" fmla="*/ 5968735 w 9382017"/>
              <a:gd name="connsiteY1138" fmla="*/ 1869430 h 8861937"/>
              <a:gd name="connsiteX1139" fmla="*/ 5750139 w 9382017"/>
              <a:gd name="connsiteY1139" fmla="*/ 1960666 h 8861937"/>
              <a:gd name="connsiteX1140" fmla="*/ 5750139 w 9382017"/>
              <a:gd name="connsiteY1140" fmla="*/ 1869430 h 8861937"/>
              <a:gd name="connsiteX1141" fmla="*/ 5786571 w 9382017"/>
              <a:gd name="connsiteY1141" fmla="*/ 1851183 h 8861937"/>
              <a:gd name="connsiteX1142" fmla="*/ 5768355 w 9382017"/>
              <a:gd name="connsiteY1142" fmla="*/ 1796441 h 8861937"/>
              <a:gd name="connsiteX1143" fmla="*/ 5800803 w 9382017"/>
              <a:gd name="connsiteY1143" fmla="*/ 1779050 h 8861937"/>
              <a:gd name="connsiteX1144" fmla="*/ 2171620 w 9382017"/>
              <a:gd name="connsiteY1144" fmla="*/ 1777765 h 8861937"/>
              <a:gd name="connsiteX1145" fmla="*/ 2171620 w 9382017"/>
              <a:gd name="connsiteY1145" fmla="*/ 1798373 h 8861937"/>
              <a:gd name="connsiteX1146" fmla="*/ 2153588 w 9382017"/>
              <a:gd name="connsiteY1146" fmla="*/ 1798373 h 8861937"/>
              <a:gd name="connsiteX1147" fmla="*/ 2171620 w 9382017"/>
              <a:gd name="connsiteY1147" fmla="*/ 1777765 h 8861937"/>
              <a:gd name="connsiteX1148" fmla="*/ 7831229 w 9382017"/>
              <a:gd name="connsiteY1148" fmla="*/ 1759734 h 8861937"/>
              <a:gd name="connsiteX1149" fmla="*/ 7849261 w 9382017"/>
              <a:gd name="connsiteY1149" fmla="*/ 1779055 h 8861937"/>
              <a:gd name="connsiteX1150" fmla="*/ 7795165 w 9382017"/>
              <a:gd name="connsiteY1150" fmla="*/ 1798376 h 8861937"/>
              <a:gd name="connsiteX1151" fmla="*/ 7831229 w 9382017"/>
              <a:gd name="connsiteY1151" fmla="*/ 1759734 h 8861937"/>
              <a:gd name="connsiteX1152" fmla="*/ 1160731 w 9382017"/>
              <a:gd name="connsiteY1152" fmla="*/ 1755868 h 8861937"/>
              <a:gd name="connsiteX1153" fmla="*/ 1186706 w 9382017"/>
              <a:gd name="connsiteY1153" fmla="*/ 1760591 h 8861937"/>
              <a:gd name="connsiteX1154" fmla="*/ 1205597 w 9382017"/>
              <a:gd name="connsiteY1154" fmla="*/ 1798373 h 8861937"/>
              <a:gd name="connsiteX1155" fmla="*/ 1148924 w 9382017"/>
              <a:gd name="connsiteY1155" fmla="*/ 1779482 h 8861937"/>
              <a:gd name="connsiteX1156" fmla="*/ 1160731 w 9382017"/>
              <a:gd name="connsiteY1156" fmla="*/ 1755868 h 8861937"/>
              <a:gd name="connsiteX1157" fmla="*/ 5000994 w 9382017"/>
              <a:gd name="connsiteY1157" fmla="*/ 1742216 h 8861937"/>
              <a:gd name="connsiteX1158" fmla="*/ 5074841 w 9382017"/>
              <a:gd name="connsiteY1158" fmla="*/ 1760764 h 8861937"/>
              <a:gd name="connsiteX1159" fmla="*/ 5000994 w 9382017"/>
              <a:gd name="connsiteY1159" fmla="*/ 1742216 h 8861937"/>
              <a:gd name="connsiteX1160" fmla="*/ 1568822 w 9382017"/>
              <a:gd name="connsiteY1160" fmla="*/ 1741700 h 8861937"/>
              <a:gd name="connsiteX1161" fmla="*/ 1589430 w 9382017"/>
              <a:gd name="connsiteY1161" fmla="*/ 1759732 h 8861937"/>
              <a:gd name="connsiteX1162" fmla="*/ 1550790 w 9382017"/>
              <a:gd name="connsiteY1162" fmla="*/ 1777765 h 8861937"/>
              <a:gd name="connsiteX1163" fmla="*/ 8175676 w 9382017"/>
              <a:gd name="connsiteY1163" fmla="*/ 1734094 h 8861937"/>
              <a:gd name="connsiteX1164" fmla="*/ 8178997 w 9382017"/>
              <a:gd name="connsiteY1164" fmla="*/ 1741701 h 8861937"/>
              <a:gd name="connsiteX1165" fmla="*/ 8159677 w 9382017"/>
              <a:gd name="connsiteY1165" fmla="*/ 1759734 h 8861937"/>
              <a:gd name="connsiteX1166" fmla="*/ 8140357 w 9382017"/>
              <a:gd name="connsiteY1166" fmla="*/ 1741701 h 8861937"/>
              <a:gd name="connsiteX1167" fmla="*/ 8175676 w 9382017"/>
              <a:gd name="connsiteY1167" fmla="*/ 1734094 h 8861937"/>
              <a:gd name="connsiteX1168" fmla="*/ 6672581 w 9382017"/>
              <a:gd name="connsiteY1168" fmla="*/ 1726768 h 8861937"/>
              <a:gd name="connsiteX1169" fmla="*/ 6699823 w 9382017"/>
              <a:gd name="connsiteY1169" fmla="*/ 1741701 h 8861937"/>
              <a:gd name="connsiteX1170" fmla="*/ 6699823 w 9382017"/>
              <a:gd name="connsiteY1170" fmla="*/ 1777766 h 8861937"/>
              <a:gd name="connsiteX1171" fmla="*/ 6625633 w 9382017"/>
              <a:gd name="connsiteY1171" fmla="*/ 1759733 h 8861937"/>
              <a:gd name="connsiteX1172" fmla="*/ 6672581 w 9382017"/>
              <a:gd name="connsiteY1172" fmla="*/ 1726768 h 8861937"/>
              <a:gd name="connsiteX1173" fmla="*/ 7612264 w 9382017"/>
              <a:gd name="connsiteY1173" fmla="*/ 1723669 h 8861937"/>
              <a:gd name="connsiteX1174" fmla="*/ 7648328 w 9382017"/>
              <a:gd name="connsiteY1174" fmla="*/ 1723669 h 8861937"/>
              <a:gd name="connsiteX1175" fmla="*/ 7648328 w 9382017"/>
              <a:gd name="connsiteY1175" fmla="*/ 1741701 h 8861937"/>
              <a:gd name="connsiteX1176" fmla="*/ 7612264 w 9382017"/>
              <a:gd name="connsiteY1176" fmla="*/ 1723669 h 8861937"/>
              <a:gd name="connsiteX1177" fmla="*/ 7264495 w 9382017"/>
              <a:gd name="connsiteY1177" fmla="*/ 1723669 h 8861937"/>
              <a:gd name="connsiteX1178" fmla="*/ 7282528 w 9382017"/>
              <a:gd name="connsiteY1178" fmla="*/ 1741701 h 8861937"/>
              <a:gd name="connsiteX1179" fmla="*/ 7246463 w 9382017"/>
              <a:gd name="connsiteY1179" fmla="*/ 1759734 h 8861937"/>
              <a:gd name="connsiteX1180" fmla="*/ 7264495 w 9382017"/>
              <a:gd name="connsiteY1180" fmla="*/ 1723669 h 8861937"/>
              <a:gd name="connsiteX1181" fmla="*/ 6205734 w 9382017"/>
              <a:gd name="connsiteY1181" fmla="*/ 1705636 h 8861937"/>
              <a:gd name="connsiteX1182" fmla="*/ 6223767 w 9382017"/>
              <a:gd name="connsiteY1182" fmla="*/ 1705636 h 8861937"/>
              <a:gd name="connsiteX1183" fmla="*/ 6241799 w 9382017"/>
              <a:gd name="connsiteY1183" fmla="*/ 1741701 h 8861937"/>
              <a:gd name="connsiteX1184" fmla="*/ 6205734 w 9382017"/>
              <a:gd name="connsiteY1184" fmla="*/ 1705636 h 8861937"/>
              <a:gd name="connsiteX1185" fmla="*/ 5311839 w 9382017"/>
              <a:gd name="connsiteY1185" fmla="*/ 1687604 h 8861937"/>
              <a:gd name="connsiteX1186" fmla="*/ 5347903 w 9382017"/>
              <a:gd name="connsiteY1186" fmla="*/ 1687604 h 8861937"/>
              <a:gd name="connsiteX1187" fmla="*/ 5347903 w 9382017"/>
              <a:gd name="connsiteY1187" fmla="*/ 1741702 h 8861937"/>
              <a:gd name="connsiteX1188" fmla="*/ 5311839 w 9382017"/>
              <a:gd name="connsiteY1188" fmla="*/ 1687604 h 8861937"/>
              <a:gd name="connsiteX1189" fmla="*/ 5905962 w 9382017"/>
              <a:gd name="connsiteY1189" fmla="*/ 1676176 h 8861937"/>
              <a:gd name="connsiteX1190" fmla="*/ 5903728 w 9382017"/>
              <a:gd name="connsiteY1190" fmla="*/ 1693517 h 8861937"/>
              <a:gd name="connsiteX1191" fmla="*/ 5878725 w 9382017"/>
              <a:gd name="connsiteY1191" fmla="*/ 1723200 h 8861937"/>
              <a:gd name="connsiteX1192" fmla="*/ 5901455 w 9382017"/>
              <a:gd name="connsiteY1192" fmla="*/ 1679817 h 8861937"/>
              <a:gd name="connsiteX1193" fmla="*/ 5476707 w 9382017"/>
              <a:gd name="connsiteY1193" fmla="*/ 1669571 h 8861937"/>
              <a:gd name="connsiteX1194" fmla="*/ 5494740 w 9382017"/>
              <a:gd name="connsiteY1194" fmla="*/ 1669571 h 8861937"/>
              <a:gd name="connsiteX1195" fmla="*/ 5494740 w 9382017"/>
              <a:gd name="connsiteY1195" fmla="*/ 1687604 h 8861937"/>
              <a:gd name="connsiteX1196" fmla="*/ 5458675 w 9382017"/>
              <a:gd name="connsiteY1196" fmla="*/ 1687604 h 8861937"/>
              <a:gd name="connsiteX1197" fmla="*/ 5476707 w 9382017"/>
              <a:gd name="connsiteY1197" fmla="*/ 1669571 h 8861937"/>
              <a:gd name="connsiteX1198" fmla="*/ 3760315 w 9382017"/>
              <a:gd name="connsiteY1198" fmla="*/ 1669571 h 8861937"/>
              <a:gd name="connsiteX1199" fmla="*/ 3797116 w 9382017"/>
              <a:gd name="connsiteY1199" fmla="*/ 1706372 h 8861937"/>
              <a:gd name="connsiteX1200" fmla="*/ 3760315 w 9382017"/>
              <a:gd name="connsiteY1200" fmla="*/ 1798374 h 8861937"/>
              <a:gd name="connsiteX1201" fmla="*/ 3760315 w 9382017"/>
              <a:gd name="connsiteY1201" fmla="*/ 1669571 h 8861937"/>
              <a:gd name="connsiteX1202" fmla="*/ 3904610 w 9382017"/>
              <a:gd name="connsiteY1202" fmla="*/ 1662099 h 8861937"/>
              <a:gd name="connsiteX1203" fmla="*/ 3926748 w 9382017"/>
              <a:gd name="connsiteY1203" fmla="*/ 1662955 h 8861937"/>
              <a:gd name="connsiteX1204" fmla="*/ 3979649 w 9382017"/>
              <a:gd name="connsiteY1204" fmla="*/ 1669805 h 8861937"/>
              <a:gd name="connsiteX1205" fmla="*/ 3979649 w 9382017"/>
              <a:gd name="connsiteY1205" fmla="*/ 1706339 h 8861937"/>
              <a:gd name="connsiteX1206" fmla="*/ 3961248 w 9382017"/>
              <a:gd name="connsiteY1206" fmla="*/ 1742872 h 8861937"/>
              <a:gd name="connsiteX1207" fmla="*/ 3998049 w 9382017"/>
              <a:gd name="connsiteY1207" fmla="*/ 1779405 h 8861937"/>
              <a:gd name="connsiteX1208" fmla="*/ 3998049 w 9382017"/>
              <a:gd name="connsiteY1208" fmla="*/ 1815938 h 8861937"/>
              <a:gd name="connsiteX1209" fmla="*/ 3942848 w 9382017"/>
              <a:gd name="connsiteY1209" fmla="*/ 1779405 h 8861937"/>
              <a:gd name="connsiteX1210" fmla="*/ 3887647 w 9382017"/>
              <a:gd name="connsiteY1210" fmla="*/ 1815938 h 8861937"/>
              <a:gd name="connsiteX1211" fmla="*/ 3887647 w 9382017"/>
              <a:gd name="connsiteY1211" fmla="*/ 1761139 h 8861937"/>
              <a:gd name="connsiteX1212" fmla="*/ 3924448 w 9382017"/>
              <a:gd name="connsiteY1212" fmla="*/ 1761139 h 8861937"/>
              <a:gd name="connsiteX1213" fmla="*/ 3887647 w 9382017"/>
              <a:gd name="connsiteY1213" fmla="*/ 1669805 h 8861937"/>
              <a:gd name="connsiteX1214" fmla="*/ 3904610 w 9382017"/>
              <a:gd name="connsiteY1214" fmla="*/ 1662099 h 8861937"/>
              <a:gd name="connsiteX1215" fmla="*/ 6578861 w 9382017"/>
              <a:gd name="connsiteY1215" fmla="*/ 1661964 h 8861937"/>
              <a:gd name="connsiteX1216" fmla="*/ 6589568 w 9382017"/>
              <a:gd name="connsiteY1216" fmla="*/ 1669571 h 8861937"/>
              <a:gd name="connsiteX1217" fmla="*/ 6553503 w 9382017"/>
              <a:gd name="connsiteY1217" fmla="*/ 1687604 h 8861937"/>
              <a:gd name="connsiteX1218" fmla="*/ 6553503 w 9382017"/>
              <a:gd name="connsiteY1218" fmla="*/ 1669571 h 8861937"/>
              <a:gd name="connsiteX1219" fmla="*/ 6578861 w 9382017"/>
              <a:gd name="connsiteY1219" fmla="*/ 1661964 h 8861937"/>
              <a:gd name="connsiteX1220" fmla="*/ 5910409 w 9382017"/>
              <a:gd name="connsiteY1220" fmla="*/ 1661004 h 8861937"/>
              <a:gd name="connsiteX1221" fmla="*/ 5911044 w 9382017"/>
              <a:gd name="connsiteY1221" fmla="*/ 1661515 h 8861937"/>
              <a:gd name="connsiteX1222" fmla="*/ 5914525 w 9382017"/>
              <a:gd name="connsiteY1222" fmla="*/ 1669257 h 8861937"/>
              <a:gd name="connsiteX1223" fmla="*/ 5905962 w 9382017"/>
              <a:gd name="connsiteY1223" fmla="*/ 1676176 h 8861937"/>
              <a:gd name="connsiteX1224" fmla="*/ 5906853 w 9382017"/>
              <a:gd name="connsiteY1224" fmla="*/ 1669257 h 8861937"/>
              <a:gd name="connsiteX1225" fmla="*/ 4891942 w 9382017"/>
              <a:gd name="connsiteY1225" fmla="*/ 1651539 h 8861937"/>
              <a:gd name="connsiteX1226" fmla="*/ 4928007 w 9382017"/>
              <a:gd name="connsiteY1226" fmla="*/ 1705636 h 8861937"/>
              <a:gd name="connsiteX1227" fmla="*/ 4891942 w 9382017"/>
              <a:gd name="connsiteY1227" fmla="*/ 1723669 h 8861937"/>
              <a:gd name="connsiteX1228" fmla="*/ 4891942 w 9382017"/>
              <a:gd name="connsiteY1228" fmla="*/ 1651539 h 8861937"/>
              <a:gd name="connsiteX1229" fmla="*/ 4197877 w 9382017"/>
              <a:gd name="connsiteY1229" fmla="*/ 1651539 h 8861937"/>
              <a:gd name="connsiteX1230" fmla="*/ 4253078 w 9382017"/>
              <a:gd name="connsiteY1230" fmla="*/ 1743311 h 8861937"/>
              <a:gd name="connsiteX1231" fmla="*/ 4234678 w 9382017"/>
              <a:gd name="connsiteY1231" fmla="*/ 1780020 h 8861937"/>
              <a:gd name="connsiteX1232" fmla="*/ 4197877 w 9382017"/>
              <a:gd name="connsiteY1232" fmla="*/ 1651539 h 8861937"/>
              <a:gd name="connsiteX1233" fmla="*/ 2609550 w 9382017"/>
              <a:gd name="connsiteY1233" fmla="*/ 1651539 h 8861937"/>
              <a:gd name="connsiteX1234" fmla="*/ 2627582 w 9382017"/>
              <a:gd name="connsiteY1234" fmla="*/ 1687604 h 8861937"/>
              <a:gd name="connsiteX1235" fmla="*/ 2609550 w 9382017"/>
              <a:gd name="connsiteY1235" fmla="*/ 1705636 h 8861937"/>
              <a:gd name="connsiteX1236" fmla="*/ 2591518 w 9382017"/>
              <a:gd name="connsiteY1236" fmla="*/ 1669571 h 8861937"/>
              <a:gd name="connsiteX1237" fmla="*/ 2353922 w 9382017"/>
              <a:gd name="connsiteY1237" fmla="*/ 1648962 h 8861937"/>
              <a:gd name="connsiteX1238" fmla="*/ 2372553 w 9382017"/>
              <a:gd name="connsiteY1238" fmla="*/ 1651824 h 8861937"/>
              <a:gd name="connsiteX1239" fmla="*/ 2408618 w 9382017"/>
              <a:gd name="connsiteY1239" fmla="*/ 1688462 h 8861937"/>
              <a:gd name="connsiteX1240" fmla="*/ 2300423 w 9382017"/>
              <a:gd name="connsiteY1240" fmla="*/ 1725099 h 8861937"/>
              <a:gd name="connsiteX1241" fmla="*/ 2353922 w 9382017"/>
              <a:gd name="connsiteY1241" fmla="*/ 1648962 h 8861937"/>
              <a:gd name="connsiteX1242" fmla="*/ 3164569 w 9382017"/>
              <a:gd name="connsiteY1242" fmla="*/ 1611094 h 8861937"/>
              <a:gd name="connsiteX1243" fmla="*/ 3194515 w 9382017"/>
              <a:gd name="connsiteY1243" fmla="*/ 1615645 h 8861937"/>
              <a:gd name="connsiteX1244" fmla="*/ 3286659 w 9382017"/>
              <a:gd name="connsiteY1244" fmla="*/ 1761279 h 8861937"/>
              <a:gd name="connsiteX1245" fmla="*/ 3139229 w 9382017"/>
              <a:gd name="connsiteY1245" fmla="*/ 1870504 h 8861937"/>
              <a:gd name="connsiteX1246" fmla="*/ 3102372 w 9382017"/>
              <a:gd name="connsiteY1246" fmla="*/ 1652053 h 8861937"/>
              <a:gd name="connsiteX1247" fmla="*/ 3164569 w 9382017"/>
              <a:gd name="connsiteY1247" fmla="*/ 1611094 h 8861937"/>
              <a:gd name="connsiteX1248" fmla="*/ 6424980 w 9382017"/>
              <a:gd name="connsiteY1248" fmla="*/ 1587753 h 8861937"/>
              <a:gd name="connsiteX1249" fmla="*/ 6442730 w 9382017"/>
              <a:gd name="connsiteY1249" fmla="*/ 1595723 h 8861937"/>
              <a:gd name="connsiteX1250" fmla="*/ 6442730 w 9382017"/>
              <a:gd name="connsiteY1250" fmla="*/ 1633505 h 8861937"/>
              <a:gd name="connsiteX1251" fmla="*/ 6424698 w 9382017"/>
              <a:gd name="connsiteY1251" fmla="*/ 1595723 h 8861937"/>
              <a:gd name="connsiteX1252" fmla="*/ 6424980 w 9382017"/>
              <a:gd name="connsiteY1252" fmla="*/ 1587753 h 8861937"/>
              <a:gd name="connsiteX1253" fmla="*/ 5878058 w 9382017"/>
              <a:gd name="connsiteY1253" fmla="*/ 1576832 h 8861937"/>
              <a:gd name="connsiteX1254" fmla="*/ 5859511 w 9382017"/>
              <a:gd name="connsiteY1254" fmla="*/ 1632862 h 8861937"/>
              <a:gd name="connsiteX1255" fmla="*/ 5803868 w 9382017"/>
              <a:gd name="connsiteY1255" fmla="*/ 1651539 h 8861937"/>
              <a:gd name="connsiteX1256" fmla="*/ 5878058 w 9382017"/>
              <a:gd name="connsiteY1256" fmla="*/ 1576832 h 8861937"/>
              <a:gd name="connsiteX1257" fmla="*/ 4600847 w 9382017"/>
              <a:gd name="connsiteY1257" fmla="*/ 1576832 h 8861937"/>
              <a:gd name="connsiteX1258" fmla="*/ 4618879 w 9382017"/>
              <a:gd name="connsiteY1258" fmla="*/ 1576832 h 8861937"/>
              <a:gd name="connsiteX1259" fmla="*/ 4600847 w 9382017"/>
              <a:gd name="connsiteY1259" fmla="*/ 1633505 h 8861937"/>
              <a:gd name="connsiteX1260" fmla="*/ 4600847 w 9382017"/>
              <a:gd name="connsiteY1260" fmla="*/ 1576832 h 8861937"/>
              <a:gd name="connsiteX1261" fmla="*/ 6902100 w 9382017"/>
              <a:gd name="connsiteY1261" fmla="*/ 1564726 h 8861937"/>
              <a:gd name="connsiteX1262" fmla="*/ 6937470 w 9382017"/>
              <a:gd name="connsiteY1262" fmla="*/ 1577275 h 8861937"/>
              <a:gd name="connsiteX1263" fmla="*/ 6864447 w 9382017"/>
              <a:gd name="connsiteY1263" fmla="*/ 1887584 h 8861937"/>
              <a:gd name="connsiteX1264" fmla="*/ 6973981 w 9382017"/>
              <a:gd name="connsiteY1264" fmla="*/ 1759810 h 8861937"/>
              <a:gd name="connsiteX1265" fmla="*/ 7047005 w 9382017"/>
              <a:gd name="connsiteY1265" fmla="*/ 1778063 h 8861937"/>
              <a:gd name="connsiteX1266" fmla="*/ 7193051 w 9382017"/>
              <a:gd name="connsiteY1266" fmla="*/ 1851077 h 8861937"/>
              <a:gd name="connsiteX1267" fmla="*/ 7375609 w 9382017"/>
              <a:gd name="connsiteY1267" fmla="*/ 1869331 h 8861937"/>
              <a:gd name="connsiteX1268" fmla="*/ 7466888 w 9382017"/>
              <a:gd name="connsiteY1268" fmla="*/ 1942345 h 8861937"/>
              <a:gd name="connsiteX1269" fmla="*/ 7393865 w 9382017"/>
              <a:gd name="connsiteY1269" fmla="*/ 1924091 h 8861937"/>
              <a:gd name="connsiteX1270" fmla="*/ 7229563 w 9382017"/>
              <a:gd name="connsiteY1270" fmla="*/ 1997105 h 8861937"/>
              <a:gd name="connsiteX1271" fmla="*/ 7101772 w 9382017"/>
              <a:gd name="connsiteY1271" fmla="*/ 1942345 h 8861937"/>
              <a:gd name="connsiteX1272" fmla="*/ 7101772 w 9382017"/>
              <a:gd name="connsiteY1272" fmla="*/ 2015358 h 8861937"/>
              <a:gd name="connsiteX1273" fmla="*/ 7065261 w 9382017"/>
              <a:gd name="connsiteY1273" fmla="*/ 1978851 h 8861937"/>
              <a:gd name="connsiteX1274" fmla="*/ 7028749 w 9382017"/>
              <a:gd name="connsiteY1274" fmla="*/ 2015358 h 8861937"/>
              <a:gd name="connsiteX1275" fmla="*/ 7028749 w 9382017"/>
              <a:gd name="connsiteY1275" fmla="*/ 2033612 h 8861937"/>
              <a:gd name="connsiteX1276" fmla="*/ 6955726 w 9382017"/>
              <a:gd name="connsiteY1276" fmla="*/ 2106626 h 8861937"/>
              <a:gd name="connsiteX1277" fmla="*/ 6973981 w 9382017"/>
              <a:gd name="connsiteY1277" fmla="*/ 2161386 h 8861937"/>
              <a:gd name="connsiteX1278" fmla="*/ 7065261 w 9382017"/>
              <a:gd name="connsiteY1278" fmla="*/ 2179640 h 8861937"/>
              <a:gd name="connsiteX1279" fmla="*/ 7120028 w 9382017"/>
              <a:gd name="connsiteY1279" fmla="*/ 2106626 h 8861937"/>
              <a:gd name="connsiteX1280" fmla="*/ 7266075 w 9382017"/>
              <a:gd name="connsiteY1280" fmla="*/ 2143133 h 8861937"/>
              <a:gd name="connsiteX1281" fmla="*/ 7211307 w 9382017"/>
              <a:gd name="connsiteY1281" fmla="*/ 2252654 h 8861937"/>
              <a:gd name="connsiteX1282" fmla="*/ 7247819 w 9382017"/>
              <a:gd name="connsiteY1282" fmla="*/ 2270907 h 8861937"/>
              <a:gd name="connsiteX1283" fmla="*/ 7211307 w 9382017"/>
              <a:gd name="connsiteY1283" fmla="*/ 2307414 h 8861937"/>
              <a:gd name="connsiteX1284" fmla="*/ 7120028 w 9382017"/>
              <a:gd name="connsiteY1284" fmla="*/ 2197893 h 8861937"/>
              <a:gd name="connsiteX1285" fmla="*/ 7028749 w 9382017"/>
              <a:gd name="connsiteY1285" fmla="*/ 2380428 h 8861937"/>
              <a:gd name="connsiteX1286" fmla="*/ 6973981 w 9382017"/>
              <a:gd name="connsiteY1286" fmla="*/ 2307414 h 8861937"/>
              <a:gd name="connsiteX1287" fmla="*/ 7010493 w 9382017"/>
              <a:gd name="connsiteY1287" fmla="*/ 2252654 h 8861937"/>
              <a:gd name="connsiteX1288" fmla="*/ 6937470 w 9382017"/>
              <a:gd name="connsiteY1288" fmla="*/ 2252654 h 8861937"/>
              <a:gd name="connsiteX1289" fmla="*/ 6827935 w 9382017"/>
              <a:gd name="connsiteY1289" fmla="*/ 2471696 h 8861937"/>
              <a:gd name="connsiteX1290" fmla="*/ 6773168 w 9382017"/>
              <a:gd name="connsiteY1290" fmla="*/ 2544710 h 8861937"/>
              <a:gd name="connsiteX1291" fmla="*/ 6645377 w 9382017"/>
              <a:gd name="connsiteY1291" fmla="*/ 2617724 h 8861937"/>
              <a:gd name="connsiteX1292" fmla="*/ 6736656 w 9382017"/>
              <a:gd name="connsiteY1292" fmla="*/ 2471696 h 8861937"/>
              <a:gd name="connsiteX1293" fmla="*/ 6700145 w 9382017"/>
              <a:gd name="connsiteY1293" fmla="*/ 2435189 h 8861937"/>
              <a:gd name="connsiteX1294" fmla="*/ 6590610 w 9382017"/>
              <a:gd name="connsiteY1294" fmla="*/ 2489949 h 8861937"/>
              <a:gd name="connsiteX1295" fmla="*/ 6627121 w 9382017"/>
              <a:gd name="connsiteY1295" fmla="*/ 2416935 h 8861937"/>
              <a:gd name="connsiteX1296" fmla="*/ 6681889 w 9382017"/>
              <a:gd name="connsiteY1296" fmla="*/ 2398682 h 8861937"/>
              <a:gd name="connsiteX1297" fmla="*/ 6627121 w 9382017"/>
              <a:gd name="connsiteY1297" fmla="*/ 2270907 h 8861937"/>
              <a:gd name="connsiteX1298" fmla="*/ 6572354 w 9382017"/>
              <a:gd name="connsiteY1298" fmla="*/ 2216147 h 8861937"/>
              <a:gd name="connsiteX1299" fmla="*/ 6499331 w 9382017"/>
              <a:gd name="connsiteY1299" fmla="*/ 2343921 h 8861937"/>
              <a:gd name="connsiteX1300" fmla="*/ 6481075 w 9382017"/>
              <a:gd name="connsiteY1300" fmla="*/ 2234400 h 8861937"/>
              <a:gd name="connsiteX1301" fmla="*/ 6554099 w 9382017"/>
              <a:gd name="connsiteY1301" fmla="*/ 2179640 h 8861937"/>
              <a:gd name="connsiteX1302" fmla="*/ 6608865 w 9382017"/>
              <a:gd name="connsiteY1302" fmla="*/ 2179640 h 8861937"/>
              <a:gd name="connsiteX1303" fmla="*/ 6426307 w 9382017"/>
              <a:gd name="connsiteY1303" fmla="*/ 2015358 h 8861937"/>
              <a:gd name="connsiteX1304" fmla="*/ 6262005 w 9382017"/>
              <a:gd name="connsiteY1304" fmla="*/ 2088372 h 8861937"/>
              <a:gd name="connsiteX1305" fmla="*/ 6243750 w 9382017"/>
              <a:gd name="connsiteY1305" fmla="*/ 2124879 h 8861937"/>
              <a:gd name="connsiteX1306" fmla="*/ 6316773 w 9382017"/>
              <a:gd name="connsiteY1306" fmla="*/ 2143133 h 8861937"/>
              <a:gd name="connsiteX1307" fmla="*/ 6316773 w 9382017"/>
              <a:gd name="connsiteY1307" fmla="*/ 2216147 h 8861937"/>
              <a:gd name="connsiteX1308" fmla="*/ 6371541 w 9382017"/>
              <a:gd name="connsiteY1308" fmla="*/ 2216147 h 8861937"/>
              <a:gd name="connsiteX1309" fmla="*/ 6316773 w 9382017"/>
              <a:gd name="connsiteY1309" fmla="*/ 2380428 h 8861937"/>
              <a:gd name="connsiteX1310" fmla="*/ 6444563 w 9382017"/>
              <a:gd name="connsiteY1310" fmla="*/ 2398682 h 8861937"/>
              <a:gd name="connsiteX1311" fmla="*/ 6408052 w 9382017"/>
              <a:gd name="connsiteY1311" fmla="*/ 2435189 h 8861937"/>
              <a:gd name="connsiteX1312" fmla="*/ 6316773 w 9382017"/>
              <a:gd name="connsiteY1312" fmla="*/ 2453442 h 8861937"/>
              <a:gd name="connsiteX1313" fmla="*/ 6298517 w 9382017"/>
              <a:gd name="connsiteY1313" fmla="*/ 2489949 h 8861937"/>
              <a:gd name="connsiteX1314" fmla="*/ 6353285 w 9382017"/>
              <a:gd name="connsiteY1314" fmla="*/ 2508203 h 8861937"/>
              <a:gd name="connsiteX1315" fmla="*/ 6316773 w 9382017"/>
              <a:gd name="connsiteY1315" fmla="*/ 2672484 h 8861937"/>
              <a:gd name="connsiteX1316" fmla="*/ 6353285 w 9382017"/>
              <a:gd name="connsiteY1316" fmla="*/ 2708991 h 8861937"/>
              <a:gd name="connsiteX1317" fmla="*/ 6353285 w 9382017"/>
              <a:gd name="connsiteY1317" fmla="*/ 2763752 h 8861937"/>
              <a:gd name="connsiteX1318" fmla="*/ 6262005 w 9382017"/>
              <a:gd name="connsiteY1318" fmla="*/ 2782005 h 8861937"/>
              <a:gd name="connsiteX1319" fmla="*/ 6262005 w 9382017"/>
              <a:gd name="connsiteY1319" fmla="*/ 2800259 h 8861937"/>
              <a:gd name="connsiteX1320" fmla="*/ 6389796 w 9382017"/>
              <a:gd name="connsiteY1320" fmla="*/ 2836765 h 8861937"/>
              <a:gd name="connsiteX1321" fmla="*/ 6499331 w 9382017"/>
              <a:gd name="connsiteY1321" fmla="*/ 2782005 h 8861937"/>
              <a:gd name="connsiteX1322" fmla="*/ 6481075 w 9382017"/>
              <a:gd name="connsiteY1322" fmla="*/ 2836765 h 8861937"/>
              <a:gd name="connsiteX1323" fmla="*/ 6572354 w 9382017"/>
              <a:gd name="connsiteY1323" fmla="*/ 2782005 h 8861937"/>
              <a:gd name="connsiteX1324" fmla="*/ 6554099 w 9382017"/>
              <a:gd name="connsiteY1324" fmla="*/ 2745498 h 8861937"/>
              <a:gd name="connsiteX1325" fmla="*/ 6462819 w 9382017"/>
              <a:gd name="connsiteY1325" fmla="*/ 2727245 h 8861937"/>
              <a:gd name="connsiteX1326" fmla="*/ 6535843 w 9382017"/>
              <a:gd name="connsiteY1326" fmla="*/ 2672484 h 8861937"/>
              <a:gd name="connsiteX1327" fmla="*/ 6517587 w 9382017"/>
              <a:gd name="connsiteY1327" fmla="*/ 2581217 h 8861937"/>
              <a:gd name="connsiteX1328" fmla="*/ 6590610 w 9382017"/>
              <a:gd name="connsiteY1328" fmla="*/ 2562963 h 8861937"/>
              <a:gd name="connsiteX1329" fmla="*/ 6590610 w 9382017"/>
              <a:gd name="connsiteY1329" fmla="*/ 2690738 h 8861937"/>
              <a:gd name="connsiteX1330" fmla="*/ 6827935 w 9382017"/>
              <a:gd name="connsiteY1330" fmla="*/ 2763752 h 8861937"/>
              <a:gd name="connsiteX1331" fmla="*/ 6973981 w 9382017"/>
              <a:gd name="connsiteY1331" fmla="*/ 2818512 h 8861937"/>
              <a:gd name="connsiteX1332" fmla="*/ 6900959 w 9382017"/>
              <a:gd name="connsiteY1332" fmla="*/ 2891526 h 8861937"/>
              <a:gd name="connsiteX1333" fmla="*/ 6992237 w 9382017"/>
              <a:gd name="connsiteY1333" fmla="*/ 2964540 h 8861937"/>
              <a:gd name="connsiteX1334" fmla="*/ 7174795 w 9382017"/>
              <a:gd name="connsiteY1334" fmla="*/ 3001047 h 8861937"/>
              <a:gd name="connsiteX1335" fmla="*/ 7284330 w 9382017"/>
              <a:gd name="connsiteY1335" fmla="*/ 3001047 h 8861937"/>
              <a:gd name="connsiteX1336" fmla="*/ 7211307 w 9382017"/>
              <a:gd name="connsiteY1336" fmla="*/ 3055807 h 8861937"/>
              <a:gd name="connsiteX1337" fmla="*/ 7193051 w 9382017"/>
              <a:gd name="connsiteY1337" fmla="*/ 3055807 h 8861937"/>
              <a:gd name="connsiteX1338" fmla="*/ 7138283 w 9382017"/>
              <a:gd name="connsiteY1338" fmla="*/ 3201835 h 8861937"/>
              <a:gd name="connsiteX1339" fmla="*/ 7229563 w 9382017"/>
              <a:gd name="connsiteY1339" fmla="*/ 3311356 h 8861937"/>
              <a:gd name="connsiteX1340" fmla="*/ 7247819 w 9382017"/>
              <a:gd name="connsiteY1340" fmla="*/ 3311356 h 8861937"/>
              <a:gd name="connsiteX1341" fmla="*/ 7247819 w 9382017"/>
              <a:gd name="connsiteY1341" fmla="*/ 3402624 h 8861937"/>
              <a:gd name="connsiteX1342" fmla="*/ 7375609 w 9382017"/>
              <a:gd name="connsiteY1342" fmla="*/ 3366117 h 8861937"/>
              <a:gd name="connsiteX1343" fmla="*/ 7412121 w 9382017"/>
              <a:gd name="connsiteY1343" fmla="*/ 3366117 h 8861937"/>
              <a:gd name="connsiteX1344" fmla="*/ 7339097 w 9382017"/>
              <a:gd name="connsiteY1344" fmla="*/ 3493891 h 8861937"/>
              <a:gd name="connsiteX1345" fmla="*/ 7375609 w 9382017"/>
              <a:gd name="connsiteY1345" fmla="*/ 3621665 h 8861937"/>
              <a:gd name="connsiteX1346" fmla="*/ 7448632 w 9382017"/>
              <a:gd name="connsiteY1346" fmla="*/ 3566905 h 8861937"/>
              <a:gd name="connsiteX1347" fmla="*/ 7357353 w 9382017"/>
              <a:gd name="connsiteY1347" fmla="*/ 3785947 h 8861937"/>
              <a:gd name="connsiteX1348" fmla="*/ 7320841 w 9382017"/>
              <a:gd name="connsiteY1348" fmla="*/ 3877214 h 8861937"/>
              <a:gd name="connsiteX1349" fmla="*/ 7174795 w 9382017"/>
              <a:gd name="connsiteY1349" fmla="*/ 3858961 h 8861937"/>
              <a:gd name="connsiteX1350" fmla="*/ 7193051 w 9382017"/>
              <a:gd name="connsiteY1350" fmla="*/ 3895468 h 8861937"/>
              <a:gd name="connsiteX1351" fmla="*/ 7357353 w 9382017"/>
              <a:gd name="connsiteY1351" fmla="*/ 3986735 h 8861937"/>
              <a:gd name="connsiteX1352" fmla="*/ 7357353 w 9382017"/>
              <a:gd name="connsiteY1352" fmla="*/ 4078003 h 8861937"/>
              <a:gd name="connsiteX1353" fmla="*/ 7247819 w 9382017"/>
              <a:gd name="connsiteY1353" fmla="*/ 4114510 h 8861937"/>
              <a:gd name="connsiteX1354" fmla="*/ 7266075 w 9382017"/>
              <a:gd name="connsiteY1354" fmla="*/ 4205777 h 8861937"/>
              <a:gd name="connsiteX1355" fmla="*/ 7320841 w 9382017"/>
              <a:gd name="connsiteY1355" fmla="*/ 4333552 h 8861937"/>
              <a:gd name="connsiteX1356" fmla="*/ 7320841 w 9382017"/>
              <a:gd name="connsiteY1356" fmla="*/ 4424819 h 8861937"/>
              <a:gd name="connsiteX1357" fmla="*/ 7266075 w 9382017"/>
              <a:gd name="connsiteY1357" fmla="*/ 4479580 h 8861937"/>
              <a:gd name="connsiteX1358" fmla="*/ 7448632 w 9382017"/>
              <a:gd name="connsiteY1358" fmla="*/ 4461326 h 8861937"/>
              <a:gd name="connsiteX1359" fmla="*/ 7448632 w 9382017"/>
              <a:gd name="connsiteY1359" fmla="*/ 4589100 h 8861937"/>
              <a:gd name="connsiteX1360" fmla="*/ 7448632 w 9382017"/>
              <a:gd name="connsiteY1360" fmla="*/ 4753382 h 8861937"/>
              <a:gd name="connsiteX1361" fmla="*/ 7503399 w 9382017"/>
              <a:gd name="connsiteY1361" fmla="*/ 4935917 h 8861937"/>
              <a:gd name="connsiteX1362" fmla="*/ 7466888 w 9382017"/>
              <a:gd name="connsiteY1362" fmla="*/ 4954170 h 8861937"/>
              <a:gd name="connsiteX1363" fmla="*/ 7412121 w 9382017"/>
              <a:gd name="connsiteY1363" fmla="*/ 4917663 h 8861937"/>
              <a:gd name="connsiteX1364" fmla="*/ 7485144 w 9382017"/>
              <a:gd name="connsiteY1364" fmla="*/ 5081945 h 8861937"/>
              <a:gd name="connsiteX1365" fmla="*/ 7339097 w 9382017"/>
              <a:gd name="connsiteY1365" fmla="*/ 5045438 h 8861937"/>
              <a:gd name="connsiteX1366" fmla="*/ 7229563 w 9382017"/>
              <a:gd name="connsiteY1366" fmla="*/ 4899410 h 8861937"/>
              <a:gd name="connsiteX1367" fmla="*/ 7101772 w 9382017"/>
              <a:gd name="connsiteY1367" fmla="*/ 4862903 h 8861937"/>
              <a:gd name="connsiteX1368" fmla="*/ 7101772 w 9382017"/>
              <a:gd name="connsiteY1368" fmla="*/ 4844649 h 8861937"/>
              <a:gd name="connsiteX1369" fmla="*/ 7083517 w 9382017"/>
              <a:gd name="connsiteY1369" fmla="*/ 4844649 h 8861937"/>
              <a:gd name="connsiteX1370" fmla="*/ 7156539 w 9382017"/>
              <a:gd name="connsiteY1370" fmla="*/ 4972424 h 8861937"/>
              <a:gd name="connsiteX1371" fmla="*/ 7010493 w 9382017"/>
              <a:gd name="connsiteY1371" fmla="*/ 4954170 h 8861937"/>
              <a:gd name="connsiteX1372" fmla="*/ 7010493 w 9382017"/>
              <a:gd name="connsiteY1372" fmla="*/ 4990677 h 8861937"/>
              <a:gd name="connsiteX1373" fmla="*/ 7120028 w 9382017"/>
              <a:gd name="connsiteY1373" fmla="*/ 5008931 h 8861937"/>
              <a:gd name="connsiteX1374" fmla="*/ 7101772 w 9382017"/>
              <a:gd name="connsiteY1374" fmla="*/ 5118452 h 8861937"/>
              <a:gd name="connsiteX1375" fmla="*/ 7101772 w 9382017"/>
              <a:gd name="connsiteY1375" fmla="*/ 5136705 h 8861937"/>
              <a:gd name="connsiteX1376" fmla="*/ 7247819 w 9382017"/>
              <a:gd name="connsiteY1376" fmla="*/ 5136705 h 8861937"/>
              <a:gd name="connsiteX1377" fmla="*/ 7375609 w 9382017"/>
              <a:gd name="connsiteY1377" fmla="*/ 5045438 h 8861937"/>
              <a:gd name="connsiteX1378" fmla="*/ 7503399 w 9382017"/>
              <a:gd name="connsiteY1378" fmla="*/ 5300986 h 8861937"/>
              <a:gd name="connsiteX1379" fmla="*/ 7375609 w 9382017"/>
              <a:gd name="connsiteY1379" fmla="*/ 5355747 h 8861937"/>
              <a:gd name="connsiteX1380" fmla="*/ 7247819 w 9382017"/>
              <a:gd name="connsiteY1380" fmla="*/ 5374000 h 8861937"/>
              <a:gd name="connsiteX1381" fmla="*/ 7138283 w 9382017"/>
              <a:gd name="connsiteY1381" fmla="*/ 5227973 h 8861937"/>
              <a:gd name="connsiteX1382" fmla="*/ 7065261 w 9382017"/>
              <a:gd name="connsiteY1382" fmla="*/ 5154959 h 8861937"/>
              <a:gd name="connsiteX1383" fmla="*/ 6992237 w 9382017"/>
              <a:gd name="connsiteY1383" fmla="*/ 5173212 h 8861937"/>
              <a:gd name="connsiteX1384" fmla="*/ 6992237 w 9382017"/>
              <a:gd name="connsiteY1384" fmla="*/ 5027184 h 8861937"/>
              <a:gd name="connsiteX1385" fmla="*/ 6864447 w 9382017"/>
              <a:gd name="connsiteY1385" fmla="*/ 5063691 h 8861937"/>
              <a:gd name="connsiteX1386" fmla="*/ 6882703 w 9382017"/>
              <a:gd name="connsiteY1386" fmla="*/ 5173212 h 8861937"/>
              <a:gd name="connsiteX1387" fmla="*/ 6791423 w 9382017"/>
              <a:gd name="connsiteY1387" fmla="*/ 5154959 h 8861937"/>
              <a:gd name="connsiteX1388" fmla="*/ 6827935 w 9382017"/>
              <a:gd name="connsiteY1388" fmla="*/ 5118452 h 8861937"/>
              <a:gd name="connsiteX1389" fmla="*/ 6663633 w 9382017"/>
              <a:gd name="connsiteY1389" fmla="*/ 5173212 h 8861937"/>
              <a:gd name="connsiteX1390" fmla="*/ 6590610 w 9382017"/>
              <a:gd name="connsiteY1390" fmla="*/ 5246226 h 8861937"/>
              <a:gd name="connsiteX1391" fmla="*/ 6608865 w 9382017"/>
              <a:gd name="connsiteY1391" fmla="*/ 5264480 h 8861937"/>
              <a:gd name="connsiteX1392" fmla="*/ 6645377 w 9382017"/>
              <a:gd name="connsiteY1392" fmla="*/ 5209719 h 8861937"/>
              <a:gd name="connsiteX1393" fmla="*/ 6700145 w 9382017"/>
              <a:gd name="connsiteY1393" fmla="*/ 5227973 h 8861937"/>
              <a:gd name="connsiteX1394" fmla="*/ 6700145 w 9382017"/>
              <a:gd name="connsiteY1394" fmla="*/ 5374000 h 8861937"/>
              <a:gd name="connsiteX1395" fmla="*/ 6645377 w 9382017"/>
              <a:gd name="connsiteY1395" fmla="*/ 5355747 h 8861937"/>
              <a:gd name="connsiteX1396" fmla="*/ 6645377 w 9382017"/>
              <a:gd name="connsiteY1396" fmla="*/ 5374000 h 8861937"/>
              <a:gd name="connsiteX1397" fmla="*/ 6681889 w 9382017"/>
              <a:gd name="connsiteY1397" fmla="*/ 5392254 h 8861937"/>
              <a:gd name="connsiteX1398" fmla="*/ 6590610 w 9382017"/>
              <a:gd name="connsiteY1398" fmla="*/ 5501775 h 8861937"/>
              <a:gd name="connsiteX1399" fmla="*/ 6572354 w 9382017"/>
              <a:gd name="connsiteY1399" fmla="*/ 5538282 h 8861937"/>
              <a:gd name="connsiteX1400" fmla="*/ 6773168 w 9382017"/>
              <a:gd name="connsiteY1400" fmla="*/ 5629549 h 8861937"/>
              <a:gd name="connsiteX1401" fmla="*/ 6773168 w 9382017"/>
              <a:gd name="connsiteY1401" fmla="*/ 5374000 h 8861937"/>
              <a:gd name="connsiteX1402" fmla="*/ 6919214 w 9382017"/>
              <a:gd name="connsiteY1402" fmla="*/ 5483521 h 8861937"/>
              <a:gd name="connsiteX1403" fmla="*/ 6937470 w 9382017"/>
              <a:gd name="connsiteY1403" fmla="*/ 5410507 h 8861937"/>
              <a:gd name="connsiteX1404" fmla="*/ 6992237 w 9382017"/>
              <a:gd name="connsiteY1404" fmla="*/ 5447014 h 8861937"/>
              <a:gd name="connsiteX1405" fmla="*/ 6955726 w 9382017"/>
              <a:gd name="connsiteY1405" fmla="*/ 5574789 h 8861937"/>
              <a:gd name="connsiteX1406" fmla="*/ 6973981 w 9382017"/>
              <a:gd name="connsiteY1406" fmla="*/ 5629549 h 8861937"/>
              <a:gd name="connsiteX1407" fmla="*/ 6900959 w 9382017"/>
              <a:gd name="connsiteY1407" fmla="*/ 5611296 h 8861937"/>
              <a:gd name="connsiteX1408" fmla="*/ 6937470 w 9382017"/>
              <a:gd name="connsiteY1408" fmla="*/ 5702563 h 8861937"/>
              <a:gd name="connsiteX1409" fmla="*/ 6846191 w 9382017"/>
              <a:gd name="connsiteY1409" fmla="*/ 5739070 h 8861937"/>
              <a:gd name="connsiteX1410" fmla="*/ 6809679 w 9382017"/>
              <a:gd name="connsiteY1410" fmla="*/ 5702563 h 8861937"/>
              <a:gd name="connsiteX1411" fmla="*/ 6773168 w 9382017"/>
              <a:gd name="connsiteY1411" fmla="*/ 5739070 h 8861937"/>
              <a:gd name="connsiteX1412" fmla="*/ 6681889 w 9382017"/>
              <a:gd name="connsiteY1412" fmla="*/ 5684310 h 8861937"/>
              <a:gd name="connsiteX1413" fmla="*/ 6627121 w 9382017"/>
              <a:gd name="connsiteY1413" fmla="*/ 5739070 h 8861937"/>
              <a:gd name="connsiteX1414" fmla="*/ 6718401 w 9382017"/>
              <a:gd name="connsiteY1414" fmla="*/ 5757324 h 8861937"/>
              <a:gd name="connsiteX1415" fmla="*/ 6718401 w 9382017"/>
              <a:gd name="connsiteY1415" fmla="*/ 5921605 h 8861937"/>
              <a:gd name="connsiteX1416" fmla="*/ 6809679 w 9382017"/>
              <a:gd name="connsiteY1416" fmla="*/ 6104140 h 8861937"/>
              <a:gd name="connsiteX1417" fmla="*/ 6681889 w 9382017"/>
              <a:gd name="connsiteY1417" fmla="*/ 6268422 h 8861937"/>
              <a:gd name="connsiteX1418" fmla="*/ 6499331 w 9382017"/>
              <a:gd name="connsiteY1418" fmla="*/ 6323182 h 8861937"/>
              <a:gd name="connsiteX1419" fmla="*/ 6280261 w 9382017"/>
              <a:gd name="connsiteY1419" fmla="*/ 6104140 h 8861937"/>
              <a:gd name="connsiteX1420" fmla="*/ 6152471 w 9382017"/>
              <a:gd name="connsiteY1420" fmla="*/ 6231914 h 8861937"/>
              <a:gd name="connsiteX1421" fmla="*/ 6170727 w 9382017"/>
              <a:gd name="connsiteY1421" fmla="*/ 6304928 h 8861937"/>
              <a:gd name="connsiteX1422" fmla="*/ 6280261 w 9382017"/>
              <a:gd name="connsiteY1422" fmla="*/ 6268422 h 8861937"/>
              <a:gd name="connsiteX1423" fmla="*/ 6335029 w 9382017"/>
              <a:gd name="connsiteY1423" fmla="*/ 6377942 h 8861937"/>
              <a:gd name="connsiteX1424" fmla="*/ 6517587 w 9382017"/>
              <a:gd name="connsiteY1424" fmla="*/ 6377942 h 8861937"/>
              <a:gd name="connsiteX1425" fmla="*/ 6389796 w 9382017"/>
              <a:gd name="connsiteY1425" fmla="*/ 6560478 h 8861937"/>
              <a:gd name="connsiteX1426" fmla="*/ 6280261 w 9382017"/>
              <a:gd name="connsiteY1426" fmla="*/ 6651745 h 8861937"/>
              <a:gd name="connsiteX1427" fmla="*/ 6243750 w 9382017"/>
              <a:gd name="connsiteY1427" fmla="*/ 6633492 h 8861937"/>
              <a:gd name="connsiteX1428" fmla="*/ 6207238 w 9382017"/>
              <a:gd name="connsiteY1428" fmla="*/ 6706505 h 8861937"/>
              <a:gd name="connsiteX1429" fmla="*/ 6188983 w 9382017"/>
              <a:gd name="connsiteY1429" fmla="*/ 6706505 h 8861937"/>
              <a:gd name="connsiteX1430" fmla="*/ 6152471 w 9382017"/>
              <a:gd name="connsiteY1430" fmla="*/ 6560478 h 8861937"/>
              <a:gd name="connsiteX1431" fmla="*/ 6079447 w 9382017"/>
              <a:gd name="connsiteY1431" fmla="*/ 6669998 h 8861937"/>
              <a:gd name="connsiteX1432" fmla="*/ 6097703 w 9382017"/>
              <a:gd name="connsiteY1432" fmla="*/ 6596984 h 8861937"/>
              <a:gd name="connsiteX1433" fmla="*/ 5823867 w 9382017"/>
              <a:gd name="connsiteY1433" fmla="*/ 6651745 h 8861937"/>
              <a:gd name="connsiteX1434" fmla="*/ 5787355 w 9382017"/>
              <a:gd name="connsiteY1434" fmla="*/ 6743012 h 8861937"/>
              <a:gd name="connsiteX1435" fmla="*/ 5823867 w 9382017"/>
              <a:gd name="connsiteY1435" fmla="*/ 6761266 h 8861937"/>
              <a:gd name="connsiteX1436" fmla="*/ 5769099 w 9382017"/>
              <a:gd name="connsiteY1436" fmla="*/ 6852533 h 8861937"/>
              <a:gd name="connsiteX1437" fmla="*/ 5714331 w 9382017"/>
              <a:gd name="connsiteY1437" fmla="*/ 6816026 h 8861937"/>
              <a:gd name="connsiteX1438" fmla="*/ 5586541 w 9382017"/>
              <a:gd name="connsiteY1438" fmla="*/ 6889040 h 8861937"/>
              <a:gd name="connsiteX1439" fmla="*/ 5440495 w 9382017"/>
              <a:gd name="connsiteY1439" fmla="*/ 6779519 h 8861937"/>
              <a:gd name="connsiteX1440" fmla="*/ 5458751 w 9382017"/>
              <a:gd name="connsiteY1440" fmla="*/ 6743012 h 8861937"/>
              <a:gd name="connsiteX1441" fmla="*/ 5349216 w 9382017"/>
              <a:gd name="connsiteY1441" fmla="*/ 6706505 h 8861937"/>
              <a:gd name="connsiteX1442" fmla="*/ 5312704 w 9382017"/>
              <a:gd name="connsiteY1442" fmla="*/ 6816026 h 8861937"/>
              <a:gd name="connsiteX1443" fmla="*/ 5057123 w 9382017"/>
              <a:gd name="connsiteY1443" fmla="*/ 6889040 h 8861937"/>
              <a:gd name="connsiteX1444" fmla="*/ 4874565 w 9382017"/>
              <a:gd name="connsiteY1444" fmla="*/ 7035068 h 8861937"/>
              <a:gd name="connsiteX1445" fmla="*/ 4838054 w 9382017"/>
              <a:gd name="connsiteY1445" fmla="*/ 7035068 h 8861937"/>
              <a:gd name="connsiteX1446" fmla="*/ 4746775 w 9382017"/>
              <a:gd name="connsiteY1446" fmla="*/ 7035068 h 8861937"/>
              <a:gd name="connsiteX1447" fmla="*/ 4819798 w 9382017"/>
              <a:gd name="connsiteY1447" fmla="*/ 6761266 h 8861937"/>
              <a:gd name="connsiteX1448" fmla="*/ 4673752 w 9382017"/>
              <a:gd name="connsiteY1448" fmla="*/ 6633492 h 8861937"/>
              <a:gd name="connsiteX1449" fmla="*/ 4655496 w 9382017"/>
              <a:gd name="connsiteY1449" fmla="*/ 6706505 h 8861937"/>
              <a:gd name="connsiteX1450" fmla="*/ 4399915 w 9382017"/>
              <a:gd name="connsiteY1450" fmla="*/ 6615238 h 8861937"/>
              <a:gd name="connsiteX1451" fmla="*/ 4290380 w 9382017"/>
              <a:gd name="connsiteY1451" fmla="*/ 6633492 h 8861937"/>
              <a:gd name="connsiteX1452" fmla="*/ 4527705 w 9382017"/>
              <a:gd name="connsiteY1452" fmla="*/ 6925547 h 8861937"/>
              <a:gd name="connsiteX1453" fmla="*/ 4363403 w 9382017"/>
              <a:gd name="connsiteY1453" fmla="*/ 7053322 h 8861937"/>
              <a:gd name="connsiteX1454" fmla="*/ 4326891 w 9382017"/>
              <a:gd name="connsiteY1454" fmla="*/ 6998561 h 8861937"/>
              <a:gd name="connsiteX1455" fmla="*/ 4199101 w 9382017"/>
              <a:gd name="connsiteY1455" fmla="*/ 7016814 h 8861937"/>
              <a:gd name="connsiteX1456" fmla="*/ 4089566 w 9382017"/>
              <a:gd name="connsiteY1456" fmla="*/ 6797772 h 8861937"/>
              <a:gd name="connsiteX1457" fmla="*/ 4162589 w 9382017"/>
              <a:gd name="connsiteY1457" fmla="*/ 6560478 h 8861937"/>
              <a:gd name="connsiteX1458" fmla="*/ 4126078 w 9382017"/>
              <a:gd name="connsiteY1458" fmla="*/ 6542224 h 8861937"/>
              <a:gd name="connsiteX1459" fmla="*/ 4107822 w 9382017"/>
              <a:gd name="connsiteY1459" fmla="*/ 6523970 h 8861937"/>
              <a:gd name="connsiteX1460" fmla="*/ 3998287 w 9382017"/>
              <a:gd name="connsiteY1460" fmla="*/ 6505717 h 8861937"/>
              <a:gd name="connsiteX1461" fmla="*/ 3907008 w 9382017"/>
              <a:gd name="connsiteY1461" fmla="*/ 6542224 h 8861937"/>
              <a:gd name="connsiteX1462" fmla="*/ 4016543 w 9382017"/>
              <a:gd name="connsiteY1462" fmla="*/ 6761266 h 8861937"/>
              <a:gd name="connsiteX1463" fmla="*/ 4053055 w 9382017"/>
              <a:gd name="connsiteY1463" fmla="*/ 6889040 h 8861937"/>
              <a:gd name="connsiteX1464" fmla="*/ 3815729 w 9382017"/>
              <a:gd name="connsiteY1464" fmla="*/ 6870786 h 8861937"/>
              <a:gd name="connsiteX1465" fmla="*/ 3687939 w 9382017"/>
              <a:gd name="connsiteY1465" fmla="*/ 6797772 h 8861937"/>
              <a:gd name="connsiteX1466" fmla="*/ 3596660 w 9382017"/>
              <a:gd name="connsiteY1466" fmla="*/ 6797772 h 8861937"/>
              <a:gd name="connsiteX1467" fmla="*/ 3687939 w 9382017"/>
              <a:gd name="connsiteY1467" fmla="*/ 6706505 h 8861937"/>
              <a:gd name="connsiteX1468" fmla="*/ 3487125 w 9382017"/>
              <a:gd name="connsiteY1468" fmla="*/ 6724758 h 8861937"/>
              <a:gd name="connsiteX1469" fmla="*/ 3487125 w 9382017"/>
              <a:gd name="connsiteY1469" fmla="*/ 6633492 h 8861937"/>
              <a:gd name="connsiteX1470" fmla="*/ 3359334 w 9382017"/>
              <a:gd name="connsiteY1470" fmla="*/ 6523970 h 8861937"/>
              <a:gd name="connsiteX1471" fmla="*/ 3377590 w 9382017"/>
              <a:gd name="connsiteY1471" fmla="*/ 6487464 h 8861937"/>
              <a:gd name="connsiteX1472" fmla="*/ 3322823 w 9382017"/>
              <a:gd name="connsiteY1472" fmla="*/ 6469210 h 8861937"/>
              <a:gd name="connsiteX1473" fmla="*/ 3341079 w 9382017"/>
              <a:gd name="connsiteY1473" fmla="*/ 6523970 h 8861937"/>
              <a:gd name="connsiteX1474" fmla="*/ 3268055 w 9382017"/>
              <a:gd name="connsiteY1474" fmla="*/ 6523970 h 8861937"/>
              <a:gd name="connsiteX1475" fmla="*/ 3268055 w 9382017"/>
              <a:gd name="connsiteY1475" fmla="*/ 6487464 h 8861937"/>
              <a:gd name="connsiteX1476" fmla="*/ 3085497 w 9382017"/>
              <a:gd name="connsiteY1476" fmla="*/ 6377942 h 8861937"/>
              <a:gd name="connsiteX1477" fmla="*/ 2975963 w 9382017"/>
              <a:gd name="connsiteY1477" fmla="*/ 6250168 h 8861937"/>
              <a:gd name="connsiteX1478" fmla="*/ 2939451 w 9382017"/>
              <a:gd name="connsiteY1478" fmla="*/ 6231914 h 8861937"/>
              <a:gd name="connsiteX1479" fmla="*/ 3085497 w 9382017"/>
              <a:gd name="connsiteY1479" fmla="*/ 6231914 h 8861937"/>
              <a:gd name="connsiteX1480" fmla="*/ 3176776 w 9382017"/>
              <a:gd name="connsiteY1480" fmla="*/ 6177154 h 8861937"/>
              <a:gd name="connsiteX1481" fmla="*/ 2975963 w 9382017"/>
              <a:gd name="connsiteY1481" fmla="*/ 6104140 h 8861937"/>
              <a:gd name="connsiteX1482" fmla="*/ 2848172 w 9382017"/>
              <a:gd name="connsiteY1482" fmla="*/ 5921605 h 8861937"/>
              <a:gd name="connsiteX1483" fmla="*/ 2665614 w 9382017"/>
              <a:gd name="connsiteY1483" fmla="*/ 5939858 h 8861937"/>
              <a:gd name="connsiteX1484" fmla="*/ 2483056 w 9382017"/>
              <a:gd name="connsiteY1484" fmla="*/ 5775578 h 8861937"/>
              <a:gd name="connsiteX1485" fmla="*/ 2720381 w 9382017"/>
              <a:gd name="connsiteY1485" fmla="*/ 5611296 h 8861937"/>
              <a:gd name="connsiteX1486" fmla="*/ 2793404 w 9382017"/>
              <a:gd name="connsiteY1486" fmla="*/ 5574789 h 8861937"/>
              <a:gd name="connsiteX1487" fmla="*/ 2738637 w 9382017"/>
              <a:gd name="connsiteY1487" fmla="*/ 5483521 h 8861937"/>
              <a:gd name="connsiteX1488" fmla="*/ 2793404 w 9382017"/>
              <a:gd name="connsiteY1488" fmla="*/ 5483521 h 8861937"/>
              <a:gd name="connsiteX1489" fmla="*/ 2793404 w 9382017"/>
              <a:gd name="connsiteY1489" fmla="*/ 5520028 h 8861937"/>
              <a:gd name="connsiteX1490" fmla="*/ 2848172 w 9382017"/>
              <a:gd name="connsiteY1490" fmla="*/ 5520028 h 8861937"/>
              <a:gd name="connsiteX1491" fmla="*/ 2775149 w 9382017"/>
              <a:gd name="connsiteY1491" fmla="*/ 5319240 h 8861937"/>
              <a:gd name="connsiteX1492" fmla="*/ 2720381 w 9382017"/>
              <a:gd name="connsiteY1492" fmla="*/ 5282733 h 8861937"/>
              <a:gd name="connsiteX1493" fmla="*/ 2702125 w 9382017"/>
              <a:gd name="connsiteY1493" fmla="*/ 5520028 h 8861937"/>
              <a:gd name="connsiteX1494" fmla="*/ 2738637 w 9382017"/>
              <a:gd name="connsiteY1494" fmla="*/ 5556535 h 8861937"/>
              <a:gd name="connsiteX1495" fmla="*/ 2629102 w 9382017"/>
              <a:gd name="connsiteY1495" fmla="*/ 5538282 h 8861937"/>
              <a:gd name="connsiteX1496" fmla="*/ 2556079 w 9382017"/>
              <a:gd name="connsiteY1496" fmla="*/ 5465268 h 8861937"/>
              <a:gd name="connsiteX1497" fmla="*/ 2665614 w 9382017"/>
              <a:gd name="connsiteY1497" fmla="*/ 5374000 h 8861937"/>
              <a:gd name="connsiteX1498" fmla="*/ 2464800 w 9382017"/>
              <a:gd name="connsiteY1498" fmla="*/ 5374000 h 8861937"/>
              <a:gd name="connsiteX1499" fmla="*/ 2519567 w 9382017"/>
              <a:gd name="connsiteY1499" fmla="*/ 5410507 h 8861937"/>
              <a:gd name="connsiteX1500" fmla="*/ 2410033 w 9382017"/>
              <a:gd name="connsiteY1500" fmla="*/ 5483521 h 8861937"/>
              <a:gd name="connsiteX1501" fmla="*/ 2373521 w 9382017"/>
              <a:gd name="connsiteY1501" fmla="*/ 5447014 h 8861937"/>
              <a:gd name="connsiteX1502" fmla="*/ 2391777 w 9382017"/>
              <a:gd name="connsiteY1502" fmla="*/ 5410507 h 8861937"/>
              <a:gd name="connsiteX1503" fmla="*/ 2318754 w 9382017"/>
              <a:gd name="connsiteY1503" fmla="*/ 5374000 h 8861937"/>
              <a:gd name="connsiteX1504" fmla="*/ 2245730 w 9382017"/>
              <a:gd name="connsiteY1504" fmla="*/ 5465268 h 8861937"/>
              <a:gd name="connsiteX1505" fmla="*/ 2282242 w 9382017"/>
              <a:gd name="connsiteY1505" fmla="*/ 5410507 h 8861937"/>
              <a:gd name="connsiteX1506" fmla="*/ 2099684 w 9382017"/>
              <a:gd name="connsiteY1506" fmla="*/ 5337493 h 8861937"/>
              <a:gd name="connsiteX1507" fmla="*/ 2081428 w 9382017"/>
              <a:gd name="connsiteY1507" fmla="*/ 5483521 h 8861937"/>
              <a:gd name="connsiteX1508" fmla="*/ 1935382 w 9382017"/>
              <a:gd name="connsiteY1508" fmla="*/ 5337493 h 8861937"/>
              <a:gd name="connsiteX1509" fmla="*/ 1953638 w 9382017"/>
              <a:gd name="connsiteY1509" fmla="*/ 5264480 h 8861937"/>
              <a:gd name="connsiteX1510" fmla="*/ 1990149 w 9382017"/>
              <a:gd name="connsiteY1510" fmla="*/ 5173212 h 8861937"/>
              <a:gd name="connsiteX1511" fmla="*/ 1734568 w 9382017"/>
              <a:gd name="connsiteY1511" fmla="*/ 4990677 h 8861937"/>
              <a:gd name="connsiteX1512" fmla="*/ 1643289 w 9382017"/>
              <a:gd name="connsiteY1512" fmla="*/ 4954170 h 8861937"/>
              <a:gd name="connsiteX1513" fmla="*/ 1424220 w 9382017"/>
              <a:gd name="connsiteY1513" fmla="*/ 4935917 h 8861937"/>
              <a:gd name="connsiteX1514" fmla="*/ 1332941 w 9382017"/>
              <a:gd name="connsiteY1514" fmla="*/ 4954170 h 8861937"/>
              <a:gd name="connsiteX1515" fmla="*/ 1332941 w 9382017"/>
              <a:gd name="connsiteY1515" fmla="*/ 4844649 h 8861937"/>
              <a:gd name="connsiteX1516" fmla="*/ 1424220 w 9382017"/>
              <a:gd name="connsiteY1516" fmla="*/ 4899410 h 8861937"/>
              <a:gd name="connsiteX1517" fmla="*/ 1734568 w 9382017"/>
              <a:gd name="connsiteY1517" fmla="*/ 4899410 h 8861937"/>
              <a:gd name="connsiteX1518" fmla="*/ 1716312 w 9382017"/>
              <a:gd name="connsiteY1518" fmla="*/ 4826396 h 8861937"/>
              <a:gd name="connsiteX1519" fmla="*/ 1552010 w 9382017"/>
              <a:gd name="connsiteY1519" fmla="*/ 4789889 h 8861937"/>
              <a:gd name="connsiteX1520" fmla="*/ 1515499 w 9382017"/>
              <a:gd name="connsiteY1520" fmla="*/ 4643861 h 8861937"/>
              <a:gd name="connsiteX1521" fmla="*/ 1424220 w 9382017"/>
              <a:gd name="connsiteY1521" fmla="*/ 4388312 h 8861937"/>
              <a:gd name="connsiteX1522" fmla="*/ 1442476 w 9382017"/>
              <a:gd name="connsiteY1522" fmla="*/ 4297045 h 8861937"/>
              <a:gd name="connsiteX1523" fmla="*/ 1588522 w 9382017"/>
              <a:gd name="connsiteY1523" fmla="*/ 4479580 h 8861937"/>
              <a:gd name="connsiteX1524" fmla="*/ 1643289 w 9382017"/>
              <a:gd name="connsiteY1524" fmla="*/ 4570847 h 8861937"/>
              <a:gd name="connsiteX1525" fmla="*/ 1698057 w 9382017"/>
              <a:gd name="connsiteY1525" fmla="*/ 4479580 h 8861937"/>
              <a:gd name="connsiteX1526" fmla="*/ 1752824 w 9382017"/>
              <a:gd name="connsiteY1526" fmla="*/ 4424819 h 8861937"/>
              <a:gd name="connsiteX1527" fmla="*/ 1716312 w 9382017"/>
              <a:gd name="connsiteY1527" fmla="*/ 4351805 h 8861937"/>
              <a:gd name="connsiteX1528" fmla="*/ 1807591 w 9382017"/>
              <a:gd name="connsiteY1528" fmla="*/ 4333552 h 8861937"/>
              <a:gd name="connsiteX1529" fmla="*/ 1825847 w 9382017"/>
              <a:gd name="connsiteY1529" fmla="*/ 4297045 h 8861937"/>
              <a:gd name="connsiteX1530" fmla="*/ 1880615 w 9382017"/>
              <a:gd name="connsiteY1530" fmla="*/ 4315298 h 8861937"/>
              <a:gd name="connsiteX1531" fmla="*/ 1825847 w 9382017"/>
              <a:gd name="connsiteY1531" fmla="*/ 4424819 h 8861937"/>
              <a:gd name="connsiteX1532" fmla="*/ 1971894 w 9382017"/>
              <a:gd name="connsiteY1532" fmla="*/ 4351805 h 8861937"/>
              <a:gd name="connsiteX1533" fmla="*/ 2026661 w 9382017"/>
              <a:gd name="connsiteY1533" fmla="*/ 4351805 h 8861937"/>
              <a:gd name="connsiteX1534" fmla="*/ 2026661 w 9382017"/>
              <a:gd name="connsiteY1534" fmla="*/ 4497833 h 8861937"/>
              <a:gd name="connsiteX1535" fmla="*/ 1935382 w 9382017"/>
              <a:gd name="connsiteY1535" fmla="*/ 4497833 h 8861937"/>
              <a:gd name="connsiteX1536" fmla="*/ 1990149 w 9382017"/>
              <a:gd name="connsiteY1536" fmla="*/ 4570847 h 8861937"/>
              <a:gd name="connsiteX1537" fmla="*/ 2099684 w 9382017"/>
              <a:gd name="connsiteY1537" fmla="*/ 4443073 h 8861937"/>
              <a:gd name="connsiteX1538" fmla="*/ 2227475 w 9382017"/>
              <a:gd name="connsiteY1538" fmla="*/ 4297045 h 8861937"/>
              <a:gd name="connsiteX1539" fmla="*/ 2282242 w 9382017"/>
              <a:gd name="connsiteY1539" fmla="*/ 4333552 h 8861937"/>
              <a:gd name="connsiteX1540" fmla="*/ 2300498 w 9382017"/>
              <a:gd name="connsiteY1540" fmla="*/ 4297045 h 8861937"/>
              <a:gd name="connsiteX1541" fmla="*/ 2373521 w 9382017"/>
              <a:gd name="connsiteY1541" fmla="*/ 4333552 h 8861937"/>
              <a:gd name="connsiteX1542" fmla="*/ 2355265 w 9382017"/>
              <a:gd name="connsiteY1542" fmla="*/ 4224031 h 8861937"/>
              <a:gd name="connsiteX1543" fmla="*/ 2282242 w 9382017"/>
              <a:gd name="connsiteY1543" fmla="*/ 4260538 h 8861937"/>
              <a:gd name="connsiteX1544" fmla="*/ 2209219 w 9382017"/>
              <a:gd name="connsiteY1544" fmla="*/ 4151017 h 8861937"/>
              <a:gd name="connsiteX1545" fmla="*/ 2263986 w 9382017"/>
              <a:gd name="connsiteY1545" fmla="*/ 4096256 h 8861937"/>
              <a:gd name="connsiteX1546" fmla="*/ 2117940 w 9382017"/>
              <a:gd name="connsiteY1546" fmla="*/ 4041496 h 8861937"/>
              <a:gd name="connsiteX1547" fmla="*/ 2081428 w 9382017"/>
              <a:gd name="connsiteY1547" fmla="*/ 3913721 h 8861937"/>
              <a:gd name="connsiteX1548" fmla="*/ 2099684 w 9382017"/>
              <a:gd name="connsiteY1548" fmla="*/ 3913721 h 8861937"/>
              <a:gd name="connsiteX1549" fmla="*/ 2117940 w 9382017"/>
              <a:gd name="connsiteY1549" fmla="*/ 3858961 h 8861937"/>
              <a:gd name="connsiteX1550" fmla="*/ 2172707 w 9382017"/>
              <a:gd name="connsiteY1550" fmla="*/ 3968482 h 8861937"/>
              <a:gd name="connsiteX1551" fmla="*/ 2300498 w 9382017"/>
              <a:gd name="connsiteY1551" fmla="*/ 4041496 h 8861937"/>
              <a:gd name="connsiteX1552" fmla="*/ 2245730 w 9382017"/>
              <a:gd name="connsiteY1552" fmla="*/ 3822454 h 8861937"/>
              <a:gd name="connsiteX1553" fmla="*/ 2337010 w 9382017"/>
              <a:gd name="connsiteY1553" fmla="*/ 3877214 h 8861937"/>
              <a:gd name="connsiteX1554" fmla="*/ 2300498 w 9382017"/>
              <a:gd name="connsiteY1554" fmla="*/ 3767693 h 8861937"/>
              <a:gd name="connsiteX1555" fmla="*/ 2373521 w 9382017"/>
              <a:gd name="connsiteY1555" fmla="*/ 3731186 h 8861937"/>
              <a:gd name="connsiteX1556" fmla="*/ 2337010 w 9382017"/>
              <a:gd name="connsiteY1556" fmla="*/ 3621665 h 8861937"/>
              <a:gd name="connsiteX1557" fmla="*/ 2300498 w 9382017"/>
              <a:gd name="connsiteY1557" fmla="*/ 3621665 h 8861937"/>
              <a:gd name="connsiteX1558" fmla="*/ 2300498 w 9382017"/>
              <a:gd name="connsiteY1558" fmla="*/ 3658173 h 8861937"/>
              <a:gd name="connsiteX1559" fmla="*/ 2263986 w 9382017"/>
              <a:gd name="connsiteY1559" fmla="*/ 3639919 h 8861937"/>
              <a:gd name="connsiteX1560" fmla="*/ 2300498 w 9382017"/>
              <a:gd name="connsiteY1560" fmla="*/ 3566905 h 8861937"/>
              <a:gd name="connsiteX1561" fmla="*/ 2209219 w 9382017"/>
              <a:gd name="connsiteY1561" fmla="*/ 3512145 h 8861937"/>
              <a:gd name="connsiteX1562" fmla="*/ 2190963 w 9382017"/>
              <a:gd name="connsiteY1562" fmla="*/ 3493891 h 8861937"/>
              <a:gd name="connsiteX1563" fmla="*/ 2136196 w 9382017"/>
              <a:gd name="connsiteY1563" fmla="*/ 3566905 h 8861937"/>
              <a:gd name="connsiteX1564" fmla="*/ 2117940 w 9382017"/>
              <a:gd name="connsiteY1564" fmla="*/ 3512145 h 8861937"/>
              <a:gd name="connsiteX1565" fmla="*/ 2008405 w 9382017"/>
              <a:gd name="connsiteY1565" fmla="*/ 3420877 h 8861937"/>
              <a:gd name="connsiteX1566" fmla="*/ 2008405 w 9382017"/>
              <a:gd name="connsiteY1566" fmla="*/ 3402624 h 8861937"/>
              <a:gd name="connsiteX1567" fmla="*/ 2136196 w 9382017"/>
              <a:gd name="connsiteY1567" fmla="*/ 3457384 h 8861937"/>
              <a:gd name="connsiteX1568" fmla="*/ 2337010 w 9382017"/>
              <a:gd name="connsiteY1568" fmla="*/ 3420877 h 8861937"/>
              <a:gd name="connsiteX1569" fmla="*/ 2501312 w 9382017"/>
              <a:gd name="connsiteY1569" fmla="*/ 3347863 h 8861937"/>
              <a:gd name="connsiteX1570" fmla="*/ 2501312 w 9382017"/>
              <a:gd name="connsiteY1570" fmla="*/ 3329610 h 8861937"/>
              <a:gd name="connsiteX1571" fmla="*/ 2391777 w 9382017"/>
              <a:gd name="connsiteY1571" fmla="*/ 3329610 h 8861937"/>
              <a:gd name="connsiteX1572" fmla="*/ 2428288 w 9382017"/>
              <a:gd name="connsiteY1572" fmla="*/ 3220089 h 8861937"/>
              <a:gd name="connsiteX1573" fmla="*/ 2501312 w 9382017"/>
              <a:gd name="connsiteY1573" fmla="*/ 3274849 h 8861937"/>
              <a:gd name="connsiteX1574" fmla="*/ 2446544 w 9382017"/>
              <a:gd name="connsiteY1574" fmla="*/ 3147075 h 8861937"/>
              <a:gd name="connsiteX1575" fmla="*/ 2428288 w 9382017"/>
              <a:gd name="connsiteY1575" fmla="*/ 3110568 h 8861937"/>
              <a:gd name="connsiteX1576" fmla="*/ 2391777 w 9382017"/>
              <a:gd name="connsiteY1576" fmla="*/ 3147075 h 8861937"/>
              <a:gd name="connsiteX1577" fmla="*/ 2355265 w 9382017"/>
              <a:gd name="connsiteY1577" fmla="*/ 3128821 h 8861937"/>
              <a:gd name="connsiteX1578" fmla="*/ 2263986 w 9382017"/>
              <a:gd name="connsiteY1578" fmla="*/ 3165328 h 8861937"/>
              <a:gd name="connsiteX1579" fmla="*/ 2190963 w 9382017"/>
              <a:gd name="connsiteY1579" fmla="*/ 3074061 h 8861937"/>
              <a:gd name="connsiteX1580" fmla="*/ 2117940 w 9382017"/>
              <a:gd name="connsiteY1580" fmla="*/ 3074061 h 8861937"/>
              <a:gd name="connsiteX1581" fmla="*/ 2172707 w 9382017"/>
              <a:gd name="connsiteY1581" fmla="*/ 3001047 h 8861937"/>
              <a:gd name="connsiteX1582" fmla="*/ 2282242 w 9382017"/>
              <a:gd name="connsiteY1582" fmla="*/ 2928033 h 8861937"/>
              <a:gd name="connsiteX1583" fmla="*/ 2282242 w 9382017"/>
              <a:gd name="connsiteY1583" fmla="*/ 2982793 h 8861937"/>
              <a:gd name="connsiteX1584" fmla="*/ 2446544 w 9382017"/>
              <a:gd name="connsiteY1584" fmla="*/ 2946286 h 8861937"/>
              <a:gd name="connsiteX1585" fmla="*/ 2537823 w 9382017"/>
              <a:gd name="connsiteY1585" fmla="*/ 2782005 h 8861937"/>
              <a:gd name="connsiteX1586" fmla="*/ 2373521 w 9382017"/>
              <a:gd name="connsiteY1586" fmla="*/ 2800259 h 8861937"/>
              <a:gd name="connsiteX1587" fmla="*/ 2428288 w 9382017"/>
              <a:gd name="connsiteY1587" fmla="*/ 2763752 h 8861937"/>
              <a:gd name="connsiteX1588" fmla="*/ 2373521 w 9382017"/>
              <a:gd name="connsiteY1588" fmla="*/ 2708991 h 8861937"/>
              <a:gd name="connsiteX1589" fmla="*/ 2245730 w 9382017"/>
              <a:gd name="connsiteY1589" fmla="*/ 2763752 h 8861937"/>
              <a:gd name="connsiteX1590" fmla="*/ 2391777 w 9382017"/>
              <a:gd name="connsiteY1590" fmla="*/ 2873272 h 8861937"/>
              <a:gd name="connsiteX1591" fmla="*/ 2318754 w 9382017"/>
              <a:gd name="connsiteY1591" fmla="*/ 2855019 h 8861937"/>
              <a:gd name="connsiteX1592" fmla="*/ 2300498 w 9382017"/>
              <a:gd name="connsiteY1592" fmla="*/ 2909779 h 8861937"/>
              <a:gd name="connsiteX1593" fmla="*/ 2227475 w 9382017"/>
              <a:gd name="connsiteY1593" fmla="*/ 2727245 h 8861937"/>
              <a:gd name="connsiteX1594" fmla="*/ 2282242 w 9382017"/>
              <a:gd name="connsiteY1594" fmla="*/ 2562963 h 8861937"/>
              <a:gd name="connsiteX1595" fmla="*/ 2446544 w 9382017"/>
              <a:gd name="connsiteY1595" fmla="*/ 2508203 h 8861937"/>
              <a:gd name="connsiteX1596" fmla="*/ 2464800 w 9382017"/>
              <a:gd name="connsiteY1596" fmla="*/ 2216147 h 8861937"/>
              <a:gd name="connsiteX1597" fmla="*/ 2428288 w 9382017"/>
              <a:gd name="connsiteY1597" fmla="*/ 2106626 h 8861937"/>
              <a:gd name="connsiteX1598" fmla="*/ 2318754 w 9382017"/>
              <a:gd name="connsiteY1598" fmla="*/ 1960598 h 8861937"/>
              <a:gd name="connsiteX1599" fmla="*/ 2428288 w 9382017"/>
              <a:gd name="connsiteY1599" fmla="*/ 1905838 h 8861937"/>
              <a:gd name="connsiteX1600" fmla="*/ 2537823 w 9382017"/>
              <a:gd name="connsiteY1600" fmla="*/ 2161386 h 8861937"/>
              <a:gd name="connsiteX1601" fmla="*/ 2592591 w 9382017"/>
              <a:gd name="connsiteY1601" fmla="*/ 2106626 h 8861937"/>
              <a:gd name="connsiteX1602" fmla="*/ 2519567 w 9382017"/>
              <a:gd name="connsiteY1602" fmla="*/ 2051865 h 8861937"/>
              <a:gd name="connsiteX1603" fmla="*/ 2501312 w 9382017"/>
              <a:gd name="connsiteY1603" fmla="*/ 1960598 h 8861937"/>
              <a:gd name="connsiteX1604" fmla="*/ 2629102 w 9382017"/>
              <a:gd name="connsiteY1604" fmla="*/ 1814570 h 8861937"/>
              <a:gd name="connsiteX1605" fmla="*/ 2702125 w 9382017"/>
              <a:gd name="connsiteY1605" fmla="*/ 1723303 h 8861937"/>
              <a:gd name="connsiteX1606" fmla="*/ 2702125 w 9382017"/>
              <a:gd name="connsiteY1606" fmla="*/ 1650289 h 8861937"/>
              <a:gd name="connsiteX1607" fmla="*/ 2866428 w 9382017"/>
              <a:gd name="connsiteY1607" fmla="*/ 1577275 h 8861937"/>
              <a:gd name="connsiteX1608" fmla="*/ 2884684 w 9382017"/>
              <a:gd name="connsiteY1608" fmla="*/ 1741556 h 8861937"/>
              <a:gd name="connsiteX1609" fmla="*/ 2902940 w 9382017"/>
              <a:gd name="connsiteY1609" fmla="*/ 1778063 h 8861937"/>
              <a:gd name="connsiteX1610" fmla="*/ 2738637 w 9382017"/>
              <a:gd name="connsiteY1610" fmla="*/ 1905838 h 8861937"/>
              <a:gd name="connsiteX1611" fmla="*/ 2811660 w 9382017"/>
              <a:gd name="connsiteY1611" fmla="*/ 1942345 h 8861937"/>
              <a:gd name="connsiteX1612" fmla="*/ 2738637 w 9382017"/>
              <a:gd name="connsiteY1612" fmla="*/ 1978851 h 8861937"/>
              <a:gd name="connsiteX1613" fmla="*/ 2811660 w 9382017"/>
              <a:gd name="connsiteY1613" fmla="*/ 2070119 h 8861937"/>
              <a:gd name="connsiteX1614" fmla="*/ 2884684 w 9382017"/>
              <a:gd name="connsiteY1614" fmla="*/ 2106626 h 8861937"/>
              <a:gd name="connsiteX1615" fmla="*/ 2939451 w 9382017"/>
              <a:gd name="connsiteY1615" fmla="*/ 2070119 h 8861937"/>
              <a:gd name="connsiteX1616" fmla="*/ 2884684 w 9382017"/>
              <a:gd name="connsiteY1616" fmla="*/ 1978851 h 8861937"/>
              <a:gd name="connsiteX1617" fmla="*/ 3030730 w 9382017"/>
              <a:gd name="connsiteY1617" fmla="*/ 1887584 h 8861937"/>
              <a:gd name="connsiteX1618" fmla="*/ 3103753 w 9382017"/>
              <a:gd name="connsiteY1618" fmla="*/ 1960598 h 8861937"/>
              <a:gd name="connsiteX1619" fmla="*/ 2975963 w 9382017"/>
              <a:gd name="connsiteY1619" fmla="*/ 1997105 h 8861937"/>
              <a:gd name="connsiteX1620" fmla="*/ 3122009 w 9382017"/>
              <a:gd name="connsiteY1620" fmla="*/ 2161386 h 8861937"/>
              <a:gd name="connsiteX1621" fmla="*/ 3048986 w 9382017"/>
              <a:gd name="connsiteY1621" fmla="*/ 2197893 h 8861937"/>
              <a:gd name="connsiteX1622" fmla="*/ 2975963 w 9382017"/>
              <a:gd name="connsiteY1622" fmla="*/ 2124879 h 8861937"/>
              <a:gd name="connsiteX1623" fmla="*/ 2975963 w 9382017"/>
              <a:gd name="connsiteY1623" fmla="*/ 2234400 h 8861937"/>
              <a:gd name="connsiteX1624" fmla="*/ 3122009 w 9382017"/>
              <a:gd name="connsiteY1624" fmla="*/ 2307414 h 8861937"/>
              <a:gd name="connsiteX1625" fmla="*/ 3176776 w 9382017"/>
              <a:gd name="connsiteY1625" fmla="*/ 2471696 h 8861937"/>
              <a:gd name="connsiteX1626" fmla="*/ 3249800 w 9382017"/>
              <a:gd name="connsiteY1626" fmla="*/ 2581217 h 8861937"/>
              <a:gd name="connsiteX1627" fmla="*/ 3122009 w 9382017"/>
              <a:gd name="connsiteY1627" fmla="*/ 2544710 h 8861937"/>
              <a:gd name="connsiteX1628" fmla="*/ 3085497 w 9382017"/>
              <a:gd name="connsiteY1628" fmla="*/ 2453442 h 8861937"/>
              <a:gd name="connsiteX1629" fmla="*/ 3067242 w 9382017"/>
              <a:gd name="connsiteY1629" fmla="*/ 2617724 h 8861937"/>
              <a:gd name="connsiteX1630" fmla="*/ 2994218 w 9382017"/>
              <a:gd name="connsiteY1630" fmla="*/ 2544710 h 8861937"/>
              <a:gd name="connsiteX1631" fmla="*/ 3030730 w 9382017"/>
              <a:gd name="connsiteY1631" fmla="*/ 2489949 h 8861937"/>
              <a:gd name="connsiteX1632" fmla="*/ 2921195 w 9382017"/>
              <a:gd name="connsiteY1632" fmla="*/ 2526456 h 8861937"/>
              <a:gd name="connsiteX1633" fmla="*/ 2848172 w 9382017"/>
              <a:gd name="connsiteY1633" fmla="*/ 2508203 h 8861937"/>
              <a:gd name="connsiteX1634" fmla="*/ 2902940 w 9382017"/>
              <a:gd name="connsiteY1634" fmla="*/ 2635977 h 8861937"/>
              <a:gd name="connsiteX1635" fmla="*/ 2884684 w 9382017"/>
              <a:gd name="connsiteY1635" fmla="*/ 2635977 h 8861937"/>
              <a:gd name="connsiteX1636" fmla="*/ 2848172 w 9382017"/>
              <a:gd name="connsiteY1636" fmla="*/ 2581217 h 8861937"/>
              <a:gd name="connsiteX1637" fmla="*/ 2775149 w 9382017"/>
              <a:gd name="connsiteY1637" fmla="*/ 2544710 h 8861937"/>
              <a:gd name="connsiteX1638" fmla="*/ 2738637 w 9382017"/>
              <a:gd name="connsiteY1638" fmla="*/ 2453442 h 8861937"/>
              <a:gd name="connsiteX1639" fmla="*/ 2592591 w 9382017"/>
              <a:gd name="connsiteY1639" fmla="*/ 2562963 h 8861937"/>
              <a:gd name="connsiteX1640" fmla="*/ 2556079 w 9382017"/>
              <a:gd name="connsiteY1640" fmla="*/ 2599470 h 8861937"/>
              <a:gd name="connsiteX1641" fmla="*/ 2629102 w 9382017"/>
              <a:gd name="connsiteY1641" fmla="*/ 2672484 h 8861937"/>
              <a:gd name="connsiteX1642" fmla="*/ 2592591 w 9382017"/>
              <a:gd name="connsiteY1642" fmla="*/ 2763752 h 8861937"/>
              <a:gd name="connsiteX1643" fmla="*/ 2629102 w 9382017"/>
              <a:gd name="connsiteY1643" fmla="*/ 2763752 h 8861937"/>
              <a:gd name="connsiteX1644" fmla="*/ 2647358 w 9382017"/>
              <a:gd name="connsiteY1644" fmla="*/ 2727245 h 8861937"/>
              <a:gd name="connsiteX1645" fmla="*/ 2738637 w 9382017"/>
              <a:gd name="connsiteY1645" fmla="*/ 2818512 h 8861937"/>
              <a:gd name="connsiteX1646" fmla="*/ 2738637 w 9382017"/>
              <a:gd name="connsiteY1646" fmla="*/ 2745498 h 8861937"/>
              <a:gd name="connsiteX1647" fmla="*/ 2866428 w 9382017"/>
              <a:gd name="connsiteY1647" fmla="*/ 2818512 h 8861937"/>
              <a:gd name="connsiteX1648" fmla="*/ 2921195 w 9382017"/>
              <a:gd name="connsiteY1648" fmla="*/ 2708991 h 8861937"/>
              <a:gd name="connsiteX1649" fmla="*/ 2957707 w 9382017"/>
              <a:gd name="connsiteY1649" fmla="*/ 2745498 h 8861937"/>
              <a:gd name="connsiteX1650" fmla="*/ 2921195 w 9382017"/>
              <a:gd name="connsiteY1650" fmla="*/ 2818512 h 8861937"/>
              <a:gd name="connsiteX1651" fmla="*/ 2957707 w 9382017"/>
              <a:gd name="connsiteY1651" fmla="*/ 2873272 h 8861937"/>
              <a:gd name="connsiteX1652" fmla="*/ 3030730 w 9382017"/>
              <a:gd name="connsiteY1652" fmla="*/ 2836765 h 8861937"/>
              <a:gd name="connsiteX1653" fmla="*/ 3012474 w 9382017"/>
              <a:gd name="connsiteY1653" fmla="*/ 2873272 h 8861937"/>
              <a:gd name="connsiteX1654" fmla="*/ 3304567 w 9382017"/>
              <a:gd name="connsiteY1654" fmla="*/ 2964540 h 8861937"/>
              <a:gd name="connsiteX1655" fmla="*/ 3304567 w 9382017"/>
              <a:gd name="connsiteY1655" fmla="*/ 2818512 h 8861937"/>
              <a:gd name="connsiteX1656" fmla="*/ 3359334 w 9382017"/>
              <a:gd name="connsiteY1656" fmla="*/ 2855019 h 8861937"/>
              <a:gd name="connsiteX1657" fmla="*/ 3322823 w 9382017"/>
              <a:gd name="connsiteY1657" fmla="*/ 2800259 h 8861937"/>
              <a:gd name="connsiteX1658" fmla="*/ 3322823 w 9382017"/>
              <a:gd name="connsiteY1658" fmla="*/ 2727245 h 8861937"/>
              <a:gd name="connsiteX1659" fmla="*/ 3268055 w 9382017"/>
              <a:gd name="connsiteY1659" fmla="*/ 2763752 h 8861937"/>
              <a:gd name="connsiteX1660" fmla="*/ 3140265 w 9382017"/>
              <a:gd name="connsiteY1660" fmla="*/ 2690738 h 8861937"/>
              <a:gd name="connsiteX1661" fmla="*/ 3176776 w 9382017"/>
              <a:gd name="connsiteY1661" fmla="*/ 2635977 h 8861937"/>
              <a:gd name="connsiteX1662" fmla="*/ 3249800 w 9382017"/>
              <a:gd name="connsiteY1662" fmla="*/ 2672484 h 8861937"/>
              <a:gd name="connsiteX1663" fmla="*/ 3322823 w 9382017"/>
              <a:gd name="connsiteY1663" fmla="*/ 2581217 h 8861937"/>
              <a:gd name="connsiteX1664" fmla="*/ 3523636 w 9382017"/>
              <a:gd name="connsiteY1664" fmla="*/ 2672484 h 8861937"/>
              <a:gd name="connsiteX1665" fmla="*/ 3651427 w 9382017"/>
              <a:gd name="connsiteY1665" fmla="*/ 2489949 h 8861937"/>
              <a:gd name="connsiteX1666" fmla="*/ 3813162 w 9382017"/>
              <a:gd name="connsiteY1666" fmla="*/ 2554122 h 8861937"/>
              <a:gd name="connsiteX1667" fmla="*/ 3823564 w 9382017"/>
              <a:gd name="connsiteY1667" fmla="*/ 2551442 h 8861937"/>
              <a:gd name="connsiteX1668" fmla="*/ 3814018 w 9382017"/>
              <a:gd name="connsiteY1668" fmla="*/ 2554977 h 8861937"/>
              <a:gd name="connsiteX1669" fmla="*/ 3815729 w 9382017"/>
              <a:gd name="connsiteY1669" fmla="*/ 2581217 h 8861937"/>
              <a:gd name="connsiteX1670" fmla="*/ 4016543 w 9382017"/>
              <a:gd name="connsiteY1670" fmla="*/ 2599470 h 8861937"/>
              <a:gd name="connsiteX1671" fmla="*/ 3998287 w 9382017"/>
              <a:gd name="connsiteY1671" fmla="*/ 2489949 h 8861937"/>
              <a:gd name="connsiteX1672" fmla="*/ 4071310 w 9382017"/>
              <a:gd name="connsiteY1672" fmla="*/ 2471696 h 8861937"/>
              <a:gd name="connsiteX1673" fmla="*/ 3998287 w 9382017"/>
              <a:gd name="connsiteY1673" fmla="*/ 2416935 h 8861937"/>
              <a:gd name="connsiteX1674" fmla="*/ 3925264 w 9382017"/>
              <a:gd name="connsiteY1674" fmla="*/ 2453442 h 8861937"/>
              <a:gd name="connsiteX1675" fmla="*/ 3925264 w 9382017"/>
              <a:gd name="connsiteY1675" fmla="*/ 2398682 h 8861937"/>
              <a:gd name="connsiteX1676" fmla="*/ 4071310 w 9382017"/>
              <a:gd name="connsiteY1676" fmla="*/ 2343921 h 8861937"/>
              <a:gd name="connsiteX1677" fmla="*/ 4126078 w 9382017"/>
              <a:gd name="connsiteY1677" fmla="*/ 2398682 h 8861937"/>
              <a:gd name="connsiteX1678" fmla="*/ 4162589 w 9382017"/>
              <a:gd name="connsiteY1678" fmla="*/ 2325668 h 8861937"/>
              <a:gd name="connsiteX1679" fmla="*/ 4126078 w 9382017"/>
              <a:gd name="connsiteY1679" fmla="*/ 2289161 h 8861937"/>
              <a:gd name="connsiteX1680" fmla="*/ 4162589 w 9382017"/>
              <a:gd name="connsiteY1680" fmla="*/ 2216147 h 8861937"/>
              <a:gd name="connsiteX1681" fmla="*/ 4253868 w 9382017"/>
              <a:gd name="connsiteY1681" fmla="*/ 2289161 h 8861937"/>
              <a:gd name="connsiteX1682" fmla="*/ 4326891 w 9382017"/>
              <a:gd name="connsiteY1682" fmla="*/ 2216147 h 8861937"/>
              <a:gd name="connsiteX1683" fmla="*/ 4454682 w 9382017"/>
              <a:gd name="connsiteY1683" fmla="*/ 2252654 h 8861937"/>
              <a:gd name="connsiteX1684" fmla="*/ 4673752 w 9382017"/>
              <a:gd name="connsiteY1684" fmla="*/ 2380428 h 8861937"/>
              <a:gd name="connsiteX1685" fmla="*/ 4728519 w 9382017"/>
              <a:gd name="connsiteY1685" fmla="*/ 2325668 h 8861937"/>
              <a:gd name="connsiteX1686" fmla="*/ 4746775 w 9382017"/>
              <a:gd name="connsiteY1686" fmla="*/ 2197893 h 8861937"/>
              <a:gd name="connsiteX1687" fmla="*/ 4892821 w 9382017"/>
              <a:gd name="connsiteY1687" fmla="*/ 2179640 h 8861937"/>
              <a:gd name="connsiteX1688" fmla="*/ 4929333 w 9382017"/>
              <a:gd name="connsiteY1688" fmla="*/ 2033612 h 8861937"/>
              <a:gd name="connsiteX1689" fmla="*/ 5002356 w 9382017"/>
              <a:gd name="connsiteY1689" fmla="*/ 2070119 h 8861937"/>
              <a:gd name="connsiteX1690" fmla="*/ 5020611 w 9382017"/>
              <a:gd name="connsiteY1690" fmla="*/ 2051865 h 8861937"/>
              <a:gd name="connsiteX1691" fmla="*/ 4984100 w 9382017"/>
              <a:gd name="connsiteY1691" fmla="*/ 2143133 h 8861937"/>
              <a:gd name="connsiteX1692" fmla="*/ 4911077 w 9382017"/>
              <a:gd name="connsiteY1692" fmla="*/ 2252654 h 8861937"/>
              <a:gd name="connsiteX1693" fmla="*/ 4947588 w 9382017"/>
              <a:gd name="connsiteY1693" fmla="*/ 2289161 h 8861937"/>
              <a:gd name="connsiteX1694" fmla="*/ 5111891 w 9382017"/>
              <a:gd name="connsiteY1694" fmla="*/ 2161386 h 8861937"/>
              <a:gd name="connsiteX1695" fmla="*/ 5130146 w 9382017"/>
              <a:gd name="connsiteY1695" fmla="*/ 2270907 h 8861937"/>
              <a:gd name="connsiteX1696" fmla="*/ 5239681 w 9382017"/>
              <a:gd name="connsiteY1696" fmla="*/ 2216147 h 8861937"/>
              <a:gd name="connsiteX1697" fmla="*/ 5312704 w 9382017"/>
              <a:gd name="connsiteY1697" fmla="*/ 2106626 h 8861937"/>
              <a:gd name="connsiteX1698" fmla="*/ 5367471 w 9382017"/>
              <a:gd name="connsiteY1698" fmla="*/ 2106626 h 8861937"/>
              <a:gd name="connsiteX1699" fmla="*/ 5422239 w 9382017"/>
              <a:gd name="connsiteY1699" fmla="*/ 1997105 h 8861937"/>
              <a:gd name="connsiteX1700" fmla="*/ 5531774 w 9382017"/>
              <a:gd name="connsiteY1700" fmla="*/ 2015358 h 8861937"/>
              <a:gd name="connsiteX1701" fmla="*/ 5604797 w 9382017"/>
              <a:gd name="connsiteY1701" fmla="*/ 2216147 h 8861937"/>
              <a:gd name="connsiteX1702" fmla="*/ 5750843 w 9382017"/>
              <a:gd name="connsiteY1702" fmla="*/ 2325668 h 8861937"/>
              <a:gd name="connsiteX1703" fmla="*/ 5732587 w 9382017"/>
              <a:gd name="connsiteY1703" fmla="*/ 2362175 h 8861937"/>
              <a:gd name="connsiteX1704" fmla="*/ 5677820 w 9382017"/>
              <a:gd name="connsiteY1704" fmla="*/ 2398682 h 8861937"/>
              <a:gd name="connsiteX1705" fmla="*/ 5732587 w 9382017"/>
              <a:gd name="connsiteY1705" fmla="*/ 2416935 h 8861937"/>
              <a:gd name="connsiteX1706" fmla="*/ 5787355 w 9382017"/>
              <a:gd name="connsiteY1706" fmla="*/ 2343921 h 8861937"/>
              <a:gd name="connsiteX1707" fmla="*/ 5860378 w 9382017"/>
              <a:gd name="connsiteY1707" fmla="*/ 2362175 h 8861937"/>
              <a:gd name="connsiteX1708" fmla="*/ 5696076 w 9382017"/>
              <a:gd name="connsiteY1708" fmla="*/ 2289161 h 8861937"/>
              <a:gd name="connsiteX1709" fmla="*/ 5714331 w 9382017"/>
              <a:gd name="connsiteY1709" fmla="*/ 2216147 h 8861937"/>
              <a:gd name="connsiteX1710" fmla="*/ 5750843 w 9382017"/>
              <a:gd name="connsiteY1710" fmla="*/ 2216147 h 8861937"/>
              <a:gd name="connsiteX1711" fmla="*/ 5860378 w 9382017"/>
              <a:gd name="connsiteY1711" fmla="*/ 2179640 h 8861937"/>
              <a:gd name="connsiteX1712" fmla="*/ 5915145 w 9382017"/>
              <a:gd name="connsiteY1712" fmla="*/ 2234400 h 8861937"/>
              <a:gd name="connsiteX1713" fmla="*/ 5896889 w 9382017"/>
              <a:gd name="connsiteY1713" fmla="*/ 2325668 h 8861937"/>
              <a:gd name="connsiteX1714" fmla="*/ 6006425 w 9382017"/>
              <a:gd name="connsiteY1714" fmla="*/ 2161386 h 8861937"/>
              <a:gd name="connsiteX1715" fmla="*/ 5969913 w 9382017"/>
              <a:gd name="connsiteY1715" fmla="*/ 2161386 h 8861937"/>
              <a:gd name="connsiteX1716" fmla="*/ 5969913 w 9382017"/>
              <a:gd name="connsiteY1716" fmla="*/ 2179640 h 8861937"/>
              <a:gd name="connsiteX1717" fmla="*/ 5933401 w 9382017"/>
              <a:gd name="connsiteY1717" fmla="*/ 2161386 h 8861937"/>
              <a:gd name="connsiteX1718" fmla="*/ 5933401 w 9382017"/>
              <a:gd name="connsiteY1718" fmla="*/ 2088372 h 8861937"/>
              <a:gd name="connsiteX1719" fmla="*/ 5933401 w 9382017"/>
              <a:gd name="connsiteY1719" fmla="*/ 2051865 h 8861937"/>
              <a:gd name="connsiteX1720" fmla="*/ 5988169 w 9382017"/>
              <a:gd name="connsiteY1720" fmla="*/ 2051865 h 8861937"/>
              <a:gd name="connsiteX1721" fmla="*/ 5988169 w 9382017"/>
              <a:gd name="connsiteY1721" fmla="*/ 2088372 h 8861937"/>
              <a:gd name="connsiteX1722" fmla="*/ 6061192 w 9382017"/>
              <a:gd name="connsiteY1722" fmla="*/ 2124879 h 8861937"/>
              <a:gd name="connsiteX1723" fmla="*/ 6061192 w 9382017"/>
              <a:gd name="connsiteY1723" fmla="*/ 2033612 h 8861937"/>
              <a:gd name="connsiteX1724" fmla="*/ 6207238 w 9382017"/>
              <a:gd name="connsiteY1724" fmla="*/ 2088372 h 8861937"/>
              <a:gd name="connsiteX1725" fmla="*/ 6188983 w 9382017"/>
              <a:gd name="connsiteY1725" fmla="*/ 2015358 h 8861937"/>
              <a:gd name="connsiteX1726" fmla="*/ 6225494 w 9382017"/>
              <a:gd name="connsiteY1726" fmla="*/ 1869331 h 8861937"/>
              <a:gd name="connsiteX1727" fmla="*/ 6097703 w 9382017"/>
              <a:gd name="connsiteY1727" fmla="*/ 1796317 h 8861937"/>
              <a:gd name="connsiteX1728" fmla="*/ 6115959 w 9382017"/>
              <a:gd name="connsiteY1728" fmla="*/ 1778063 h 8861937"/>
              <a:gd name="connsiteX1729" fmla="*/ 6316773 w 9382017"/>
              <a:gd name="connsiteY1729" fmla="*/ 1759810 h 8861937"/>
              <a:gd name="connsiteX1730" fmla="*/ 6335029 w 9382017"/>
              <a:gd name="connsiteY1730" fmla="*/ 1869331 h 8861937"/>
              <a:gd name="connsiteX1731" fmla="*/ 6426307 w 9382017"/>
              <a:gd name="connsiteY1731" fmla="*/ 1887584 h 8861937"/>
              <a:gd name="connsiteX1732" fmla="*/ 6627121 w 9382017"/>
              <a:gd name="connsiteY1732" fmla="*/ 1832824 h 8861937"/>
              <a:gd name="connsiteX1733" fmla="*/ 6809679 w 9382017"/>
              <a:gd name="connsiteY1733" fmla="*/ 1723303 h 8861937"/>
              <a:gd name="connsiteX1734" fmla="*/ 6809679 w 9382017"/>
              <a:gd name="connsiteY1734" fmla="*/ 1595528 h 8861937"/>
              <a:gd name="connsiteX1735" fmla="*/ 6902100 w 9382017"/>
              <a:gd name="connsiteY1735" fmla="*/ 1564726 h 8861937"/>
              <a:gd name="connsiteX1736" fmla="*/ 5969645 w 9382017"/>
              <a:gd name="connsiteY1736" fmla="*/ 1558801 h 8861937"/>
              <a:gd name="connsiteX1737" fmla="*/ 6024196 w 9382017"/>
              <a:gd name="connsiteY1737" fmla="*/ 1558801 h 8861937"/>
              <a:gd name="connsiteX1738" fmla="*/ 6078748 w 9382017"/>
              <a:gd name="connsiteY1738" fmla="*/ 1759734 h 8861937"/>
              <a:gd name="connsiteX1739" fmla="*/ 5969645 w 9382017"/>
              <a:gd name="connsiteY1739" fmla="*/ 1704934 h 8861937"/>
              <a:gd name="connsiteX1740" fmla="*/ 5969645 w 9382017"/>
              <a:gd name="connsiteY1740" fmla="*/ 1668401 h 8861937"/>
              <a:gd name="connsiteX1741" fmla="*/ 5915093 w 9382017"/>
              <a:gd name="connsiteY1741" fmla="*/ 1650134 h 8861937"/>
              <a:gd name="connsiteX1742" fmla="*/ 5910409 w 9382017"/>
              <a:gd name="connsiteY1742" fmla="*/ 1661004 h 8861937"/>
              <a:gd name="connsiteX1743" fmla="*/ 5896909 w 9382017"/>
              <a:gd name="connsiteY1743" fmla="*/ 1650134 h 8861937"/>
              <a:gd name="connsiteX1744" fmla="*/ 5969645 w 9382017"/>
              <a:gd name="connsiteY1744" fmla="*/ 1558801 h 8861937"/>
              <a:gd name="connsiteX1745" fmla="*/ 4691009 w 9382017"/>
              <a:gd name="connsiteY1745" fmla="*/ 1558801 h 8861937"/>
              <a:gd name="connsiteX1746" fmla="*/ 4745105 w 9382017"/>
              <a:gd name="connsiteY1746" fmla="*/ 1614186 h 8861937"/>
              <a:gd name="connsiteX1747" fmla="*/ 4691009 w 9382017"/>
              <a:gd name="connsiteY1747" fmla="*/ 1632648 h 8861937"/>
              <a:gd name="connsiteX1748" fmla="*/ 4691009 w 9382017"/>
              <a:gd name="connsiteY1748" fmla="*/ 1558801 h 8861937"/>
              <a:gd name="connsiteX1749" fmla="*/ 4468520 w 9382017"/>
              <a:gd name="connsiteY1749" fmla="*/ 1546400 h 8861937"/>
              <a:gd name="connsiteX1750" fmla="*/ 4490178 w 9382017"/>
              <a:gd name="connsiteY1750" fmla="*/ 1559230 h 8861937"/>
              <a:gd name="connsiteX1751" fmla="*/ 4453702 w 9382017"/>
              <a:gd name="connsiteY1751" fmla="*/ 1613971 h 8861937"/>
              <a:gd name="connsiteX1752" fmla="*/ 4563132 w 9382017"/>
              <a:gd name="connsiteY1752" fmla="*/ 1668713 h 8861937"/>
              <a:gd name="connsiteX1753" fmla="*/ 4672563 w 9382017"/>
              <a:gd name="connsiteY1753" fmla="*/ 1705207 h 8861937"/>
              <a:gd name="connsiteX1754" fmla="*/ 4690802 w 9382017"/>
              <a:gd name="connsiteY1754" fmla="*/ 1741701 h 8861937"/>
              <a:gd name="connsiteX1755" fmla="*/ 4690802 w 9382017"/>
              <a:gd name="connsiteY1755" fmla="*/ 1759949 h 8861937"/>
              <a:gd name="connsiteX1756" fmla="*/ 4636086 w 9382017"/>
              <a:gd name="connsiteY1756" fmla="*/ 1759949 h 8861937"/>
              <a:gd name="connsiteX1757" fmla="*/ 4654325 w 9382017"/>
              <a:gd name="connsiteY1757" fmla="*/ 1832937 h 8861937"/>
              <a:gd name="connsiteX1758" fmla="*/ 4617848 w 9382017"/>
              <a:gd name="connsiteY1758" fmla="*/ 1887679 h 8861937"/>
              <a:gd name="connsiteX1759" fmla="*/ 4654325 w 9382017"/>
              <a:gd name="connsiteY1759" fmla="*/ 1887679 h 8861937"/>
              <a:gd name="connsiteX1760" fmla="*/ 4672563 w 9382017"/>
              <a:gd name="connsiteY1760" fmla="*/ 1851184 h 8861937"/>
              <a:gd name="connsiteX1761" fmla="*/ 4709040 w 9382017"/>
              <a:gd name="connsiteY1761" fmla="*/ 1887679 h 8861937"/>
              <a:gd name="connsiteX1762" fmla="*/ 4636086 w 9382017"/>
              <a:gd name="connsiteY1762" fmla="*/ 1960667 h 8861937"/>
              <a:gd name="connsiteX1763" fmla="*/ 4672563 w 9382017"/>
              <a:gd name="connsiteY1763" fmla="*/ 2033656 h 8861937"/>
              <a:gd name="connsiteX1764" fmla="*/ 4508417 w 9382017"/>
              <a:gd name="connsiteY1764" fmla="*/ 2179633 h 8861937"/>
              <a:gd name="connsiteX1765" fmla="*/ 4398986 w 9382017"/>
              <a:gd name="connsiteY1765" fmla="*/ 2143139 h 8861937"/>
              <a:gd name="connsiteX1766" fmla="*/ 4508417 w 9382017"/>
              <a:gd name="connsiteY1766" fmla="*/ 2088397 h 8861937"/>
              <a:gd name="connsiteX1767" fmla="*/ 4453702 w 9382017"/>
              <a:gd name="connsiteY1767" fmla="*/ 1997161 h 8861937"/>
              <a:gd name="connsiteX1768" fmla="*/ 4471940 w 9382017"/>
              <a:gd name="connsiteY1768" fmla="*/ 1978914 h 8861937"/>
              <a:gd name="connsiteX1769" fmla="*/ 4508417 w 9382017"/>
              <a:gd name="connsiteY1769" fmla="*/ 2015409 h 8861937"/>
              <a:gd name="connsiteX1770" fmla="*/ 4526655 w 9382017"/>
              <a:gd name="connsiteY1770" fmla="*/ 1942420 h 8861937"/>
              <a:gd name="connsiteX1771" fmla="*/ 4599609 w 9382017"/>
              <a:gd name="connsiteY1771" fmla="*/ 1960667 h 8861937"/>
              <a:gd name="connsiteX1772" fmla="*/ 4526655 w 9382017"/>
              <a:gd name="connsiteY1772" fmla="*/ 1796443 h 8861937"/>
              <a:gd name="connsiteX1773" fmla="*/ 4453702 w 9382017"/>
              <a:gd name="connsiteY1773" fmla="*/ 1851184 h 8861937"/>
              <a:gd name="connsiteX1774" fmla="*/ 4435463 w 9382017"/>
              <a:gd name="connsiteY1774" fmla="*/ 1778196 h 8861937"/>
              <a:gd name="connsiteX1775" fmla="*/ 4380748 w 9382017"/>
              <a:gd name="connsiteY1775" fmla="*/ 1778196 h 8861937"/>
              <a:gd name="connsiteX1776" fmla="*/ 4380748 w 9382017"/>
              <a:gd name="connsiteY1776" fmla="*/ 1741701 h 8861937"/>
              <a:gd name="connsiteX1777" fmla="*/ 4307794 w 9382017"/>
              <a:gd name="connsiteY1777" fmla="*/ 1723454 h 8861937"/>
              <a:gd name="connsiteX1778" fmla="*/ 4417225 w 9382017"/>
              <a:gd name="connsiteY1778" fmla="*/ 1559230 h 8861937"/>
              <a:gd name="connsiteX1779" fmla="*/ 4468520 w 9382017"/>
              <a:gd name="connsiteY1779" fmla="*/ 1546400 h 8861937"/>
              <a:gd name="connsiteX1780" fmla="*/ 6261377 w 9382017"/>
              <a:gd name="connsiteY1780" fmla="*/ 1522736 h 8861937"/>
              <a:gd name="connsiteX1781" fmla="*/ 6279924 w 9382017"/>
              <a:gd name="connsiteY1781" fmla="*/ 1615045 h 8861937"/>
              <a:gd name="connsiteX1782" fmla="*/ 6261377 w 9382017"/>
              <a:gd name="connsiteY1782" fmla="*/ 1633507 h 8861937"/>
              <a:gd name="connsiteX1783" fmla="*/ 6261377 w 9382017"/>
              <a:gd name="connsiteY1783" fmla="*/ 1522736 h 8861937"/>
              <a:gd name="connsiteX1784" fmla="*/ 7351918 w 9382017"/>
              <a:gd name="connsiteY1784" fmla="*/ 1518072 h 8861937"/>
              <a:gd name="connsiteX1785" fmla="*/ 7374944 w 9382017"/>
              <a:gd name="connsiteY1785" fmla="*/ 1541111 h 8861937"/>
              <a:gd name="connsiteX1786" fmla="*/ 7374944 w 9382017"/>
              <a:gd name="connsiteY1786" fmla="*/ 1650336 h 8861937"/>
              <a:gd name="connsiteX1787" fmla="*/ 7211204 w 9382017"/>
              <a:gd name="connsiteY1787" fmla="*/ 1759562 h 8861937"/>
              <a:gd name="connsiteX1788" fmla="*/ 7174817 w 9382017"/>
              <a:gd name="connsiteY1788" fmla="*/ 1777766 h 8861937"/>
              <a:gd name="connsiteX1789" fmla="*/ 7120237 w 9382017"/>
              <a:gd name="connsiteY1789" fmla="*/ 1668541 h 8861937"/>
              <a:gd name="connsiteX1790" fmla="*/ 7338557 w 9382017"/>
              <a:gd name="connsiteY1790" fmla="*/ 1522907 h 8861937"/>
              <a:gd name="connsiteX1791" fmla="*/ 7351918 w 9382017"/>
              <a:gd name="connsiteY1791" fmla="*/ 1518072 h 8861937"/>
              <a:gd name="connsiteX1792" fmla="*/ 1547183 w 9382017"/>
              <a:gd name="connsiteY1792" fmla="*/ 1515670 h 8861937"/>
              <a:gd name="connsiteX1793" fmla="*/ 1588915 w 9382017"/>
              <a:gd name="connsiteY1793" fmla="*/ 1541626 h 8861937"/>
              <a:gd name="connsiteX1794" fmla="*/ 1551820 w 9382017"/>
              <a:gd name="connsiteY1794" fmla="*/ 1597012 h 8861937"/>
              <a:gd name="connsiteX1795" fmla="*/ 1533272 w 9382017"/>
              <a:gd name="connsiteY1795" fmla="*/ 1523165 h 8861937"/>
              <a:gd name="connsiteX1796" fmla="*/ 1547183 w 9382017"/>
              <a:gd name="connsiteY1796" fmla="*/ 1515670 h 8861937"/>
              <a:gd name="connsiteX1797" fmla="*/ 5021851 w 9382017"/>
              <a:gd name="connsiteY1797" fmla="*/ 1510063 h 8861937"/>
              <a:gd name="connsiteX1798" fmla="*/ 5038776 w 9382017"/>
              <a:gd name="connsiteY1798" fmla="*/ 1522736 h 8861937"/>
              <a:gd name="connsiteX1799" fmla="*/ 4964071 w 9382017"/>
              <a:gd name="connsiteY1799" fmla="*/ 1522736 h 8861937"/>
              <a:gd name="connsiteX1800" fmla="*/ 5021851 w 9382017"/>
              <a:gd name="connsiteY1800" fmla="*/ 1510063 h 8861937"/>
              <a:gd name="connsiteX1801" fmla="*/ 5733025 w 9382017"/>
              <a:gd name="connsiteY1801" fmla="*/ 1504708 h 8861937"/>
              <a:gd name="connsiteX1802" fmla="*/ 5769519 w 9382017"/>
              <a:gd name="connsiteY1802" fmla="*/ 1705422 h 8861937"/>
              <a:gd name="connsiteX1803" fmla="*/ 5714778 w 9382017"/>
              <a:gd name="connsiteY1803" fmla="*/ 1723669 h 8861937"/>
              <a:gd name="connsiteX1804" fmla="*/ 5660037 w 9382017"/>
              <a:gd name="connsiteY1804" fmla="*/ 1559444 h 8861937"/>
              <a:gd name="connsiteX1805" fmla="*/ 5733025 w 9382017"/>
              <a:gd name="connsiteY1805" fmla="*/ 1504708 h 8861937"/>
              <a:gd name="connsiteX1806" fmla="*/ 5566870 w 9382017"/>
              <a:gd name="connsiteY1806" fmla="*/ 1504708 h 8861937"/>
              <a:gd name="connsiteX1807" fmla="*/ 5602934 w 9382017"/>
              <a:gd name="connsiteY1807" fmla="*/ 1522735 h 8861937"/>
              <a:gd name="connsiteX1808" fmla="*/ 5584902 w 9382017"/>
              <a:gd name="connsiteY1808" fmla="*/ 1540768 h 8861937"/>
              <a:gd name="connsiteX1809" fmla="*/ 5548838 w 9382017"/>
              <a:gd name="connsiteY1809" fmla="*/ 1522735 h 8861937"/>
              <a:gd name="connsiteX1810" fmla="*/ 5566870 w 9382017"/>
              <a:gd name="connsiteY1810" fmla="*/ 1504708 h 8861937"/>
              <a:gd name="connsiteX1811" fmla="*/ 4142676 w 9382017"/>
              <a:gd name="connsiteY1811" fmla="*/ 1504708 h 8861937"/>
              <a:gd name="connsiteX1812" fmla="*/ 4253078 w 9382017"/>
              <a:gd name="connsiteY1812" fmla="*/ 1578121 h 8861937"/>
              <a:gd name="connsiteX1813" fmla="*/ 4197877 w 9382017"/>
              <a:gd name="connsiteY1813" fmla="*/ 1651539 h 8861937"/>
              <a:gd name="connsiteX1814" fmla="*/ 4142676 w 9382017"/>
              <a:gd name="connsiteY1814" fmla="*/ 1504708 h 8861937"/>
              <a:gd name="connsiteX1815" fmla="*/ 2488534 w 9382017"/>
              <a:gd name="connsiteY1815" fmla="*/ 1500427 h 8861937"/>
              <a:gd name="connsiteX1816" fmla="*/ 2536484 w 9382017"/>
              <a:gd name="connsiteY1816" fmla="*/ 1523342 h 8861937"/>
              <a:gd name="connsiteX1817" fmla="*/ 2609551 w 9382017"/>
              <a:gd name="connsiteY1817" fmla="*/ 1780039 h 8861937"/>
              <a:gd name="connsiteX1818" fmla="*/ 2499951 w 9382017"/>
              <a:gd name="connsiteY1818" fmla="*/ 1761704 h 8861937"/>
              <a:gd name="connsiteX1819" fmla="*/ 2463418 w 9382017"/>
              <a:gd name="connsiteY1819" fmla="*/ 1615019 h 8861937"/>
              <a:gd name="connsiteX1820" fmla="*/ 2426884 w 9382017"/>
              <a:gd name="connsiteY1820" fmla="*/ 1505012 h 8861937"/>
              <a:gd name="connsiteX1821" fmla="*/ 2488534 w 9382017"/>
              <a:gd name="connsiteY1821" fmla="*/ 1500427 h 8861937"/>
              <a:gd name="connsiteX1822" fmla="*/ 3774052 w 9382017"/>
              <a:gd name="connsiteY1822" fmla="*/ 1484985 h 8861937"/>
              <a:gd name="connsiteX1823" fmla="*/ 3851213 w 9382017"/>
              <a:gd name="connsiteY1823" fmla="*/ 1540768 h 8861937"/>
              <a:gd name="connsiteX1824" fmla="*/ 3723183 w 9382017"/>
              <a:gd name="connsiteY1824" fmla="*/ 1576833 h 8861937"/>
              <a:gd name="connsiteX1825" fmla="*/ 3741473 w 9382017"/>
              <a:gd name="connsiteY1825" fmla="*/ 1486675 h 8861937"/>
              <a:gd name="connsiteX1826" fmla="*/ 3774052 w 9382017"/>
              <a:gd name="connsiteY1826" fmla="*/ 1484985 h 8861937"/>
              <a:gd name="connsiteX1827" fmla="*/ 7099995 w 9382017"/>
              <a:gd name="connsiteY1827" fmla="*/ 1468643 h 8861937"/>
              <a:gd name="connsiteX1828" fmla="*/ 7210398 w 9382017"/>
              <a:gd name="connsiteY1828" fmla="*/ 1504708 h 8861937"/>
              <a:gd name="connsiteX1829" fmla="*/ 7210398 w 9382017"/>
              <a:gd name="connsiteY1829" fmla="*/ 1558801 h 8861937"/>
              <a:gd name="connsiteX1830" fmla="*/ 7081595 w 9382017"/>
              <a:gd name="connsiteY1830" fmla="*/ 1504708 h 8861937"/>
              <a:gd name="connsiteX1831" fmla="*/ 7099995 w 9382017"/>
              <a:gd name="connsiteY1831" fmla="*/ 1468643 h 8861937"/>
              <a:gd name="connsiteX1832" fmla="*/ 4600479 w 9382017"/>
              <a:gd name="connsiteY1832" fmla="*/ 1468643 h 8861937"/>
              <a:gd name="connsiteX1833" fmla="*/ 4618879 w 9382017"/>
              <a:gd name="connsiteY1833" fmla="*/ 1468643 h 8861937"/>
              <a:gd name="connsiteX1834" fmla="*/ 4526877 w 9382017"/>
              <a:gd name="connsiteY1834" fmla="*/ 1579040 h 8861937"/>
              <a:gd name="connsiteX1835" fmla="*/ 4600479 w 9382017"/>
              <a:gd name="connsiteY1835" fmla="*/ 1468643 h 8861937"/>
              <a:gd name="connsiteX1836" fmla="*/ 2259849 w 9382017"/>
              <a:gd name="connsiteY1836" fmla="*/ 1424972 h 8861937"/>
              <a:gd name="connsiteX1837" fmla="*/ 2300422 w 9382017"/>
              <a:gd name="connsiteY1837" fmla="*/ 1432579 h 8861937"/>
              <a:gd name="connsiteX1838" fmla="*/ 2300422 w 9382017"/>
              <a:gd name="connsiteY1838" fmla="*/ 1468643 h 8861937"/>
              <a:gd name="connsiteX1839" fmla="*/ 2246325 w 9382017"/>
              <a:gd name="connsiteY1839" fmla="*/ 1468643 h 8861937"/>
              <a:gd name="connsiteX1840" fmla="*/ 2246325 w 9382017"/>
              <a:gd name="connsiteY1840" fmla="*/ 1432579 h 8861937"/>
              <a:gd name="connsiteX1841" fmla="*/ 2259849 w 9382017"/>
              <a:gd name="connsiteY1841" fmla="*/ 1424972 h 8861937"/>
              <a:gd name="connsiteX1842" fmla="*/ 4237863 w 9382017"/>
              <a:gd name="connsiteY1842" fmla="*/ 1406940 h 8861937"/>
              <a:gd name="connsiteX1843" fmla="*/ 4244062 w 9382017"/>
              <a:gd name="connsiteY1843" fmla="*/ 1407785 h 8861937"/>
              <a:gd name="connsiteX1844" fmla="*/ 4253078 w 9382017"/>
              <a:gd name="connsiteY1844" fmla="*/ 1414546 h 8861937"/>
              <a:gd name="connsiteX1845" fmla="*/ 4235046 w 9382017"/>
              <a:gd name="connsiteY1845" fmla="*/ 1450611 h 8861937"/>
              <a:gd name="connsiteX1846" fmla="*/ 4235046 w 9382017"/>
              <a:gd name="connsiteY1846" fmla="*/ 1414546 h 8861937"/>
              <a:gd name="connsiteX1847" fmla="*/ 4237863 w 9382017"/>
              <a:gd name="connsiteY1847" fmla="*/ 1406940 h 8861937"/>
              <a:gd name="connsiteX1848" fmla="*/ 8542223 w 9382017"/>
              <a:gd name="connsiteY1848" fmla="*/ 1396508 h 8861937"/>
              <a:gd name="connsiteX1849" fmla="*/ 8598896 w 9382017"/>
              <a:gd name="connsiteY1849" fmla="*/ 1414542 h 8861937"/>
              <a:gd name="connsiteX1850" fmla="*/ 8580005 w 9382017"/>
              <a:gd name="connsiteY1850" fmla="*/ 1432574 h 8861937"/>
              <a:gd name="connsiteX1851" fmla="*/ 8542223 w 9382017"/>
              <a:gd name="connsiteY1851" fmla="*/ 1396508 h 8861937"/>
              <a:gd name="connsiteX1852" fmla="*/ 8196353 w 9382017"/>
              <a:gd name="connsiteY1852" fmla="*/ 1357873 h 8861937"/>
              <a:gd name="connsiteX1853" fmla="*/ 8397692 w 9382017"/>
              <a:gd name="connsiteY1853" fmla="*/ 1504558 h 8861937"/>
              <a:gd name="connsiteX1854" fmla="*/ 8361085 w 9382017"/>
              <a:gd name="connsiteY1854" fmla="*/ 1577894 h 8861937"/>
              <a:gd name="connsiteX1855" fmla="*/ 8397692 w 9382017"/>
              <a:gd name="connsiteY1855" fmla="*/ 1632901 h 8861937"/>
              <a:gd name="connsiteX1856" fmla="*/ 8159746 w 9382017"/>
              <a:gd name="connsiteY1856" fmla="*/ 1541223 h 8861937"/>
              <a:gd name="connsiteX1857" fmla="*/ 8123139 w 9382017"/>
              <a:gd name="connsiteY1857" fmla="*/ 1541223 h 8861937"/>
              <a:gd name="connsiteX1858" fmla="*/ 8196353 w 9382017"/>
              <a:gd name="connsiteY1858" fmla="*/ 1357873 h 8861937"/>
              <a:gd name="connsiteX1859" fmla="*/ 6991432 w 9382017"/>
              <a:gd name="connsiteY1859" fmla="*/ 1357873 h 8861937"/>
              <a:gd name="connsiteX1860" fmla="*/ 6991432 w 9382017"/>
              <a:gd name="connsiteY1860" fmla="*/ 1396516 h 8861937"/>
              <a:gd name="connsiteX1861" fmla="*/ 6973400 w 9382017"/>
              <a:gd name="connsiteY1861" fmla="*/ 1378482 h 8861937"/>
              <a:gd name="connsiteX1862" fmla="*/ 7458666 w 9382017"/>
              <a:gd name="connsiteY1862" fmla="*/ 1344442 h 8861937"/>
              <a:gd name="connsiteX1863" fmla="*/ 7501493 w 9382017"/>
              <a:gd name="connsiteY1863" fmla="*/ 1358240 h 8861937"/>
              <a:gd name="connsiteX1864" fmla="*/ 7501493 w 9382017"/>
              <a:gd name="connsiteY1864" fmla="*/ 1431844 h 8861937"/>
              <a:gd name="connsiteX1865" fmla="*/ 7411331 w 9382017"/>
              <a:gd name="connsiteY1865" fmla="*/ 1450243 h 8861937"/>
              <a:gd name="connsiteX1866" fmla="*/ 7429364 w 9382017"/>
              <a:gd name="connsiteY1866" fmla="*/ 1358240 h 8861937"/>
              <a:gd name="connsiteX1867" fmla="*/ 7458666 w 9382017"/>
              <a:gd name="connsiteY1867" fmla="*/ 1344442 h 8861937"/>
              <a:gd name="connsiteX1868" fmla="*/ 4325207 w 9382017"/>
              <a:gd name="connsiteY1868" fmla="*/ 1339841 h 8861937"/>
              <a:gd name="connsiteX1869" fmla="*/ 4325207 w 9382017"/>
              <a:gd name="connsiteY1869" fmla="*/ 1414549 h 8861937"/>
              <a:gd name="connsiteX1870" fmla="*/ 4307175 w 9382017"/>
              <a:gd name="connsiteY1870" fmla="*/ 1414549 h 8861937"/>
              <a:gd name="connsiteX1871" fmla="*/ 4307175 w 9382017"/>
              <a:gd name="connsiteY1871" fmla="*/ 1358517 h 8861937"/>
              <a:gd name="connsiteX1872" fmla="*/ 4325207 w 9382017"/>
              <a:gd name="connsiteY1872" fmla="*/ 1339841 h 8861937"/>
              <a:gd name="connsiteX1873" fmla="*/ 2720322 w 9382017"/>
              <a:gd name="connsiteY1873" fmla="*/ 1339841 h 8861937"/>
              <a:gd name="connsiteX1874" fmla="*/ 2756387 w 9382017"/>
              <a:gd name="connsiteY1874" fmla="*/ 1339841 h 8861937"/>
              <a:gd name="connsiteX1875" fmla="*/ 2720322 w 9382017"/>
              <a:gd name="connsiteY1875" fmla="*/ 1357873 h 8861937"/>
              <a:gd name="connsiteX1876" fmla="*/ 7319237 w 9382017"/>
              <a:gd name="connsiteY1876" fmla="*/ 1321809 h 8861937"/>
              <a:gd name="connsiteX1877" fmla="*/ 7337913 w 9382017"/>
              <a:gd name="connsiteY1877" fmla="*/ 1321809 h 8861937"/>
              <a:gd name="connsiteX1878" fmla="*/ 7375266 w 9382017"/>
              <a:gd name="connsiteY1878" fmla="*/ 1359162 h 8861937"/>
              <a:gd name="connsiteX1879" fmla="*/ 7319237 w 9382017"/>
              <a:gd name="connsiteY1879" fmla="*/ 1359162 h 8861937"/>
              <a:gd name="connsiteX1880" fmla="*/ 7319237 w 9382017"/>
              <a:gd name="connsiteY1880" fmla="*/ 1321809 h 8861937"/>
              <a:gd name="connsiteX1881" fmla="*/ 6710920 w 9382017"/>
              <a:gd name="connsiteY1881" fmla="*/ 1314652 h 8861937"/>
              <a:gd name="connsiteX1882" fmla="*/ 6808532 w 9382017"/>
              <a:gd name="connsiteY1882" fmla="*/ 1340412 h 8861937"/>
              <a:gd name="connsiteX1883" fmla="*/ 6771999 w 9382017"/>
              <a:gd name="connsiteY1883" fmla="*/ 1450325 h 8861937"/>
              <a:gd name="connsiteX1884" fmla="*/ 6680666 w 9382017"/>
              <a:gd name="connsiteY1884" fmla="*/ 1322094 h 8861937"/>
              <a:gd name="connsiteX1885" fmla="*/ 6710920 w 9382017"/>
              <a:gd name="connsiteY1885" fmla="*/ 1314652 h 8861937"/>
              <a:gd name="connsiteX1886" fmla="*/ 2318456 w 9382017"/>
              <a:gd name="connsiteY1886" fmla="*/ 1303776 h 8861937"/>
              <a:gd name="connsiteX1887" fmla="*/ 2372553 w 9382017"/>
              <a:gd name="connsiteY1887" fmla="*/ 1322176 h 8861937"/>
              <a:gd name="connsiteX1888" fmla="*/ 2390585 w 9382017"/>
              <a:gd name="connsiteY1888" fmla="*/ 1432579 h 8861937"/>
              <a:gd name="connsiteX1889" fmla="*/ 2318456 w 9382017"/>
              <a:gd name="connsiteY1889" fmla="*/ 1414177 h 8861937"/>
              <a:gd name="connsiteX1890" fmla="*/ 2318456 w 9382017"/>
              <a:gd name="connsiteY1890" fmla="*/ 1303776 h 8861937"/>
              <a:gd name="connsiteX1891" fmla="*/ 3104154 w 9382017"/>
              <a:gd name="connsiteY1891" fmla="*/ 1249678 h 8861937"/>
              <a:gd name="connsiteX1892" fmla="*/ 3158250 w 9382017"/>
              <a:gd name="connsiteY1892" fmla="*/ 1249678 h 8861937"/>
              <a:gd name="connsiteX1893" fmla="*/ 3104154 w 9382017"/>
              <a:gd name="connsiteY1893" fmla="*/ 1267712 h 8861937"/>
              <a:gd name="connsiteX1894" fmla="*/ 3104154 w 9382017"/>
              <a:gd name="connsiteY1894" fmla="*/ 1249678 h 8861937"/>
              <a:gd name="connsiteX1895" fmla="*/ 3560118 w 9382017"/>
              <a:gd name="connsiteY1895" fmla="*/ 1231645 h 8861937"/>
              <a:gd name="connsiteX1896" fmla="*/ 3632248 w 9382017"/>
              <a:gd name="connsiteY1896" fmla="*/ 1285744 h 8861937"/>
              <a:gd name="connsiteX1897" fmla="*/ 3560118 w 9382017"/>
              <a:gd name="connsiteY1897" fmla="*/ 1303776 h 8861937"/>
              <a:gd name="connsiteX1898" fmla="*/ 3560118 w 9382017"/>
              <a:gd name="connsiteY1898" fmla="*/ 1231645 h 8861937"/>
              <a:gd name="connsiteX1899" fmla="*/ 8671025 w 9382017"/>
              <a:gd name="connsiteY1899" fmla="*/ 1213608 h 8861937"/>
              <a:gd name="connsiteX1900" fmla="*/ 8707089 w 9382017"/>
              <a:gd name="connsiteY1900" fmla="*/ 1285738 h 8861937"/>
              <a:gd name="connsiteX1901" fmla="*/ 8616928 w 9382017"/>
              <a:gd name="connsiteY1901" fmla="*/ 1303772 h 8861937"/>
              <a:gd name="connsiteX1902" fmla="*/ 8671025 w 9382017"/>
              <a:gd name="connsiteY1902" fmla="*/ 1213608 h 8861937"/>
              <a:gd name="connsiteX1903" fmla="*/ 2810483 w 9382017"/>
              <a:gd name="connsiteY1903" fmla="*/ 1177549 h 8861937"/>
              <a:gd name="connsiteX1904" fmla="*/ 2828515 w 9382017"/>
              <a:gd name="connsiteY1904" fmla="*/ 1177549 h 8861937"/>
              <a:gd name="connsiteX1905" fmla="*/ 2867156 w 9382017"/>
              <a:gd name="connsiteY1905" fmla="*/ 1213615 h 8861937"/>
              <a:gd name="connsiteX1906" fmla="*/ 2828515 w 9382017"/>
              <a:gd name="connsiteY1906" fmla="*/ 1213615 h 8861937"/>
              <a:gd name="connsiteX1907" fmla="*/ 5421967 w 9382017"/>
              <a:gd name="connsiteY1907" fmla="*/ 1120875 h 8861937"/>
              <a:gd name="connsiteX1908" fmla="*/ 5458676 w 9382017"/>
              <a:gd name="connsiteY1908" fmla="*/ 1176076 h 8861937"/>
              <a:gd name="connsiteX1909" fmla="*/ 5311841 w 9382017"/>
              <a:gd name="connsiteY1909" fmla="*/ 1157677 h 8861937"/>
              <a:gd name="connsiteX1910" fmla="*/ 5421967 w 9382017"/>
              <a:gd name="connsiteY1910" fmla="*/ 1120875 h 8861937"/>
              <a:gd name="connsiteX1911" fmla="*/ 7638258 w 9382017"/>
              <a:gd name="connsiteY1911" fmla="*/ 1083529 h 8861937"/>
              <a:gd name="connsiteX1912" fmla="*/ 7683925 w 9382017"/>
              <a:gd name="connsiteY1912" fmla="*/ 1103487 h 8861937"/>
              <a:gd name="connsiteX1913" fmla="*/ 7683925 w 9382017"/>
              <a:gd name="connsiteY1913" fmla="*/ 1212969 h 8861937"/>
              <a:gd name="connsiteX1914" fmla="*/ 7556058 w 9382017"/>
              <a:gd name="connsiteY1914" fmla="*/ 1231217 h 8861937"/>
              <a:gd name="connsiteX1915" fmla="*/ 7556058 w 9382017"/>
              <a:gd name="connsiteY1915" fmla="*/ 1139982 h 8861937"/>
              <a:gd name="connsiteX1916" fmla="*/ 7638258 w 9382017"/>
              <a:gd name="connsiteY1916" fmla="*/ 1083529 h 8861937"/>
              <a:gd name="connsiteX1917" fmla="*/ 6283538 w 9382017"/>
              <a:gd name="connsiteY1917" fmla="*/ 987041 h 8861937"/>
              <a:gd name="connsiteX1918" fmla="*/ 6316503 w 9382017"/>
              <a:gd name="connsiteY1918" fmla="*/ 994648 h 8861937"/>
              <a:gd name="connsiteX1919" fmla="*/ 6316503 w 9382017"/>
              <a:gd name="connsiteY1919" fmla="*/ 1012682 h 8861937"/>
              <a:gd name="connsiteX1920" fmla="*/ 6280439 w 9382017"/>
              <a:gd name="connsiteY1920" fmla="*/ 1030714 h 8861937"/>
              <a:gd name="connsiteX1921" fmla="*/ 6280439 w 9382017"/>
              <a:gd name="connsiteY1921" fmla="*/ 994648 h 8861937"/>
              <a:gd name="connsiteX1922" fmla="*/ 6283538 w 9382017"/>
              <a:gd name="connsiteY1922" fmla="*/ 987041 h 8861937"/>
              <a:gd name="connsiteX1923" fmla="*/ 4395405 w 9382017"/>
              <a:gd name="connsiteY1923" fmla="*/ 979433 h 8861937"/>
              <a:gd name="connsiteX1924" fmla="*/ 4435977 w 9382017"/>
              <a:gd name="connsiteY1924" fmla="*/ 994647 h 8861937"/>
              <a:gd name="connsiteX1925" fmla="*/ 4435977 w 9382017"/>
              <a:gd name="connsiteY1925" fmla="*/ 1012679 h 8861937"/>
              <a:gd name="connsiteX1926" fmla="*/ 4399913 w 9382017"/>
              <a:gd name="connsiteY1926" fmla="*/ 1030712 h 8861937"/>
              <a:gd name="connsiteX1927" fmla="*/ 4381881 w 9382017"/>
              <a:gd name="connsiteY1927" fmla="*/ 994647 h 8861937"/>
              <a:gd name="connsiteX1928" fmla="*/ 4395405 w 9382017"/>
              <a:gd name="connsiteY1928" fmla="*/ 979433 h 8861937"/>
              <a:gd name="connsiteX1929" fmla="*/ 5858903 w 9382017"/>
              <a:gd name="connsiteY1929" fmla="*/ 919942 h 8861937"/>
              <a:gd name="connsiteX1930" fmla="*/ 5986769 w 9382017"/>
              <a:gd name="connsiteY1930" fmla="*/ 1047808 h 8861937"/>
              <a:gd name="connsiteX1931" fmla="*/ 5913702 w 9382017"/>
              <a:gd name="connsiteY1931" fmla="*/ 1120875 h 8861937"/>
              <a:gd name="connsiteX1932" fmla="*/ 5804103 w 9382017"/>
              <a:gd name="connsiteY1932" fmla="*/ 974743 h 8861937"/>
              <a:gd name="connsiteX1933" fmla="*/ 5858903 w 9382017"/>
              <a:gd name="connsiteY1933" fmla="*/ 919942 h 8861937"/>
              <a:gd name="connsiteX1934" fmla="*/ 2921254 w 9382017"/>
              <a:gd name="connsiteY1934" fmla="*/ 847814 h 8861937"/>
              <a:gd name="connsiteX1935" fmla="*/ 2939286 w 9382017"/>
              <a:gd name="connsiteY1935" fmla="*/ 847814 h 8861937"/>
              <a:gd name="connsiteX1936" fmla="*/ 2957318 w 9382017"/>
              <a:gd name="connsiteY1936" fmla="*/ 865846 h 8861937"/>
              <a:gd name="connsiteX1937" fmla="*/ 2921254 w 9382017"/>
              <a:gd name="connsiteY1937" fmla="*/ 883878 h 8861937"/>
              <a:gd name="connsiteX1938" fmla="*/ 2921254 w 9382017"/>
              <a:gd name="connsiteY1938" fmla="*/ 847814 h 8861937"/>
              <a:gd name="connsiteX1939" fmla="*/ 6959875 w 9382017"/>
              <a:gd name="connsiteY1939" fmla="*/ 693871 h 8861937"/>
              <a:gd name="connsiteX1940" fmla="*/ 6973400 w 9382017"/>
              <a:gd name="connsiteY1940" fmla="*/ 701346 h 8861937"/>
              <a:gd name="connsiteX1941" fmla="*/ 6973400 w 9382017"/>
              <a:gd name="connsiteY1941" fmla="*/ 774947 h 8861937"/>
              <a:gd name="connsiteX1942" fmla="*/ 6919303 w 9382017"/>
              <a:gd name="connsiteY1942" fmla="*/ 719746 h 8861937"/>
              <a:gd name="connsiteX1943" fmla="*/ 6959875 w 9382017"/>
              <a:gd name="connsiteY1943" fmla="*/ 693871 h 8861937"/>
              <a:gd name="connsiteX1944" fmla="*/ 4088211 w 9382017"/>
              <a:gd name="connsiteY1944" fmla="*/ 664912 h 8861937"/>
              <a:gd name="connsiteX1945" fmla="*/ 4106243 w 9382017"/>
              <a:gd name="connsiteY1945" fmla="*/ 664912 h 8861937"/>
              <a:gd name="connsiteX1946" fmla="*/ 4124275 w 9382017"/>
              <a:gd name="connsiteY1946" fmla="*/ 682944 h 8861937"/>
              <a:gd name="connsiteX1947" fmla="*/ 4088211 w 9382017"/>
              <a:gd name="connsiteY1947" fmla="*/ 700976 h 8861937"/>
              <a:gd name="connsiteX1948" fmla="*/ 4088211 w 9382017"/>
              <a:gd name="connsiteY1948" fmla="*/ 664912 h 8861937"/>
              <a:gd name="connsiteX1949" fmla="*/ 2744495 w 9382017"/>
              <a:gd name="connsiteY1949" fmla="*/ 530385 h 8861937"/>
              <a:gd name="connsiteX1950" fmla="*/ 2793400 w 9382017"/>
              <a:gd name="connsiteY1950" fmla="*/ 555288 h 8861937"/>
              <a:gd name="connsiteX1951" fmla="*/ 2848311 w 9382017"/>
              <a:gd name="connsiteY1951" fmla="*/ 628562 h 8861937"/>
              <a:gd name="connsiteX1952" fmla="*/ 2903222 w 9382017"/>
              <a:gd name="connsiteY1952" fmla="*/ 591924 h 8861937"/>
              <a:gd name="connsiteX1953" fmla="*/ 2866615 w 9382017"/>
              <a:gd name="connsiteY1953" fmla="*/ 720155 h 8861937"/>
              <a:gd name="connsiteX1954" fmla="*/ 2738490 w 9382017"/>
              <a:gd name="connsiteY1954" fmla="*/ 811748 h 8861937"/>
              <a:gd name="connsiteX1955" fmla="*/ 2573757 w 9382017"/>
              <a:gd name="connsiteY1955" fmla="*/ 683520 h 8861937"/>
              <a:gd name="connsiteX1956" fmla="*/ 2628668 w 9382017"/>
              <a:gd name="connsiteY1956" fmla="*/ 610244 h 8861937"/>
              <a:gd name="connsiteX1957" fmla="*/ 2744495 w 9382017"/>
              <a:gd name="connsiteY1957" fmla="*/ 530385 h 8861937"/>
              <a:gd name="connsiteX1958" fmla="*/ 3864456 w 9382017"/>
              <a:gd name="connsiteY1958" fmla="*/ 366211 h 8861937"/>
              <a:gd name="connsiteX1959" fmla="*/ 3876008 w 9382017"/>
              <a:gd name="connsiteY1959" fmla="*/ 367054 h 8861937"/>
              <a:gd name="connsiteX1960" fmla="*/ 3887278 w 9382017"/>
              <a:gd name="connsiteY1960" fmla="*/ 373817 h 8861937"/>
              <a:gd name="connsiteX1961" fmla="*/ 3869246 w 9382017"/>
              <a:gd name="connsiteY1961" fmla="*/ 409882 h 8861937"/>
              <a:gd name="connsiteX1962" fmla="*/ 3851213 w 9382017"/>
              <a:gd name="connsiteY1962" fmla="*/ 373817 h 8861937"/>
              <a:gd name="connsiteX1963" fmla="*/ 3864456 w 9382017"/>
              <a:gd name="connsiteY1963" fmla="*/ 366211 h 8861937"/>
              <a:gd name="connsiteX1964" fmla="*/ 2756386 w 9382017"/>
              <a:gd name="connsiteY1964" fmla="*/ 337753 h 8861937"/>
              <a:gd name="connsiteX1965" fmla="*/ 2792450 w 9382017"/>
              <a:gd name="connsiteY1965" fmla="*/ 355787 h 8861937"/>
              <a:gd name="connsiteX1966" fmla="*/ 2738354 w 9382017"/>
              <a:gd name="connsiteY1966" fmla="*/ 373817 h 8861937"/>
              <a:gd name="connsiteX1967" fmla="*/ 2756386 w 9382017"/>
              <a:gd name="connsiteY1967" fmla="*/ 337753 h 8861937"/>
              <a:gd name="connsiteX1968" fmla="*/ 3925919 w 9382017"/>
              <a:gd name="connsiteY1968" fmla="*/ 245015 h 8861937"/>
              <a:gd name="connsiteX1969" fmla="*/ 3925919 w 9382017"/>
              <a:gd name="connsiteY1969" fmla="*/ 263047 h 8861937"/>
              <a:gd name="connsiteX1970" fmla="*/ 3905311 w 9382017"/>
              <a:gd name="connsiteY1970" fmla="*/ 263047 h 8861937"/>
              <a:gd name="connsiteX1971" fmla="*/ 3925919 w 9382017"/>
              <a:gd name="connsiteY1971" fmla="*/ 245015 h 8861937"/>
              <a:gd name="connsiteX1972" fmla="*/ 2609550 w 9382017"/>
              <a:gd name="connsiteY1972" fmla="*/ 172886 h 8861937"/>
              <a:gd name="connsiteX1973" fmla="*/ 2683740 w 9382017"/>
              <a:gd name="connsiteY1973" fmla="*/ 172886 h 8861937"/>
              <a:gd name="connsiteX1974" fmla="*/ 2702288 w 9382017"/>
              <a:gd name="connsiteY1974" fmla="*/ 263047 h 8861937"/>
              <a:gd name="connsiteX1975" fmla="*/ 2609550 w 9382017"/>
              <a:gd name="connsiteY1975" fmla="*/ 172886 h 8861937"/>
              <a:gd name="connsiteX1976" fmla="*/ 3905311 w 9382017"/>
              <a:gd name="connsiteY1976" fmla="*/ 154849 h 8861937"/>
              <a:gd name="connsiteX1977" fmla="*/ 3905311 w 9382017"/>
              <a:gd name="connsiteY1977" fmla="*/ 172886 h 8861937"/>
              <a:gd name="connsiteX1978" fmla="*/ 3887279 w 9382017"/>
              <a:gd name="connsiteY1978" fmla="*/ 190914 h 8861937"/>
              <a:gd name="connsiteX1979" fmla="*/ 3869246 w 9382017"/>
              <a:gd name="connsiteY1979" fmla="*/ 172886 h 8861937"/>
              <a:gd name="connsiteX1980" fmla="*/ 3905311 w 9382017"/>
              <a:gd name="connsiteY1980" fmla="*/ 154849 h 8861937"/>
              <a:gd name="connsiteX1981" fmla="*/ 4070179 w 9382017"/>
              <a:gd name="connsiteY1981" fmla="*/ 136822 h 8861937"/>
              <a:gd name="connsiteX1982" fmla="*/ 4088212 w 9382017"/>
              <a:gd name="connsiteY1982" fmla="*/ 136822 h 8861937"/>
              <a:gd name="connsiteX1983" fmla="*/ 4106244 w 9382017"/>
              <a:gd name="connsiteY1983" fmla="*/ 154852 h 8861937"/>
              <a:gd name="connsiteX1984" fmla="*/ 4070179 w 9382017"/>
              <a:gd name="connsiteY1984" fmla="*/ 136822 h 8861937"/>
              <a:gd name="connsiteX1985" fmla="*/ 3980016 w 9382017"/>
              <a:gd name="connsiteY1985" fmla="*/ 136822 h 8861937"/>
              <a:gd name="connsiteX1986" fmla="*/ 4052146 w 9382017"/>
              <a:gd name="connsiteY1986" fmla="*/ 172886 h 8861937"/>
              <a:gd name="connsiteX1987" fmla="*/ 3998049 w 9382017"/>
              <a:gd name="connsiteY1987" fmla="*/ 208951 h 8861937"/>
              <a:gd name="connsiteX1988" fmla="*/ 3980016 w 9382017"/>
              <a:gd name="connsiteY1988" fmla="*/ 136822 h 8861937"/>
              <a:gd name="connsiteX1989" fmla="*/ 3431315 w 9382017"/>
              <a:gd name="connsiteY1989" fmla="*/ 136822 h 8861937"/>
              <a:gd name="connsiteX1990" fmla="*/ 3467379 w 9382017"/>
              <a:gd name="connsiteY1990" fmla="*/ 136822 h 8861937"/>
              <a:gd name="connsiteX1991" fmla="*/ 3485411 w 9382017"/>
              <a:gd name="connsiteY1991" fmla="*/ 154852 h 8861937"/>
              <a:gd name="connsiteX1992" fmla="*/ 3449347 w 9382017"/>
              <a:gd name="connsiteY1992" fmla="*/ 172886 h 8861937"/>
              <a:gd name="connsiteX1993" fmla="*/ 3431315 w 9382017"/>
              <a:gd name="connsiteY1993" fmla="*/ 136822 h 8861937"/>
              <a:gd name="connsiteX1994" fmla="*/ 4399915 w 9382017"/>
              <a:gd name="connsiteY1994" fmla="*/ 80144 h 8861937"/>
              <a:gd name="connsiteX1995" fmla="*/ 4435980 w 9382017"/>
              <a:gd name="connsiteY1995" fmla="*/ 80144 h 8861937"/>
              <a:gd name="connsiteX1996" fmla="*/ 4435980 w 9382017"/>
              <a:gd name="connsiteY1996" fmla="*/ 100755 h 8861937"/>
              <a:gd name="connsiteX1997" fmla="*/ 4399915 w 9382017"/>
              <a:gd name="connsiteY1997" fmla="*/ 100755 h 8861937"/>
              <a:gd name="connsiteX1998" fmla="*/ 4399915 w 9382017"/>
              <a:gd name="connsiteY1998" fmla="*/ 80144 h 8861937"/>
              <a:gd name="connsiteX1999" fmla="*/ 4819812 w 9382017"/>
              <a:gd name="connsiteY1999" fmla="*/ 26050 h 8861937"/>
              <a:gd name="connsiteX2000" fmla="*/ 4855876 w 9382017"/>
              <a:gd name="connsiteY2000" fmla="*/ 44725 h 8861937"/>
              <a:gd name="connsiteX2001" fmla="*/ 4801780 w 9382017"/>
              <a:gd name="connsiteY2001" fmla="*/ 44725 h 8861937"/>
              <a:gd name="connsiteX2002" fmla="*/ 4819812 w 9382017"/>
              <a:gd name="connsiteY2002" fmla="*/ 26050 h 8861937"/>
              <a:gd name="connsiteX2003" fmla="*/ 3891384 w 9382017"/>
              <a:gd name="connsiteY2003" fmla="*/ 409 h 8861937"/>
              <a:gd name="connsiteX2004" fmla="*/ 3899944 w 9382017"/>
              <a:gd name="connsiteY2004" fmla="*/ 1254 h 8861937"/>
              <a:gd name="connsiteX2005" fmla="*/ 3925919 w 9382017"/>
              <a:gd name="connsiteY2005" fmla="*/ 8015 h 8861937"/>
              <a:gd name="connsiteX2006" fmla="*/ 3888137 w 9382017"/>
              <a:gd name="connsiteY2006" fmla="*/ 26050 h 8861937"/>
              <a:gd name="connsiteX2007" fmla="*/ 3888137 w 9382017"/>
              <a:gd name="connsiteY2007" fmla="*/ 8015 h 8861937"/>
              <a:gd name="connsiteX2008" fmla="*/ 3891384 w 9382017"/>
              <a:gd name="connsiteY2008" fmla="*/ 409 h 886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</a:cxnLst>
            <a:rect l="l" t="t" r="r" b="b"/>
            <a:pathLst>
              <a:path w="9382017" h="8861937">
                <a:moveTo>
                  <a:pt x="6826565" y="8769199"/>
                </a:moveTo>
                <a:cubicBezTo>
                  <a:pt x="6844597" y="8806294"/>
                  <a:pt x="6844597" y="8824842"/>
                  <a:pt x="6844597" y="8861937"/>
                </a:cubicBezTo>
                <a:cubicBezTo>
                  <a:pt x="6844597" y="8861937"/>
                  <a:pt x="6844597" y="8861937"/>
                  <a:pt x="6718371" y="8861937"/>
                </a:cubicBezTo>
                <a:cubicBezTo>
                  <a:pt x="6718371" y="8824842"/>
                  <a:pt x="6718371" y="8806294"/>
                  <a:pt x="6736403" y="8787747"/>
                </a:cubicBezTo>
                <a:cubicBezTo>
                  <a:pt x="6772468" y="8769199"/>
                  <a:pt x="6790500" y="8769199"/>
                  <a:pt x="6826565" y="8769199"/>
                </a:cubicBezTo>
                <a:close/>
                <a:moveTo>
                  <a:pt x="2884160" y="8661004"/>
                </a:moveTo>
                <a:cubicBezTo>
                  <a:pt x="2921255" y="8661004"/>
                  <a:pt x="2921255" y="8679037"/>
                  <a:pt x="2921255" y="8715102"/>
                </a:cubicBezTo>
                <a:cubicBezTo>
                  <a:pt x="2902708" y="8751167"/>
                  <a:pt x="2865612" y="8733134"/>
                  <a:pt x="2828517" y="8715102"/>
                </a:cubicBezTo>
                <a:cubicBezTo>
                  <a:pt x="2828517" y="8679037"/>
                  <a:pt x="2865612" y="8679037"/>
                  <a:pt x="2884160" y="8661004"/>
                </a:cubicBezTo>
                <a:close/>
                <a:moveTo>
                  <a:pt x="7393299" y="8369910"/>
                </a:moveTo>
                <a:lnTo>
                  <a:pt x="7447396" y="8387943"/>
                </a:lnTo>
                <a:cubicBezTo>
                  <a:pt x="7447396" y="8424008"/>
                  <a:pt x="7411331" y="8460073"/>
                  <a:pt x="7375266" y="8442040"/>
                </a:cubicBezTo>
                <a:cubicBezTo>
                  <a:pt x="7393299" y="8424008"/>
                  <a:pt x="7339201" y="8369910"/>
                  <a:pt x="7393299" y="8369910"/>
                </a:cubicBezTo>
                <a:close/>
                <a:moveTo>
                  <a:pt x="5202099" y="8349301"/>
                </a:moveTo>
                <a:cubicBezTo>
                  <a:pt x="5202099" y="8349301"/>
                  <a:pt x="5220647" y="8349301"/>
                  <a:pt x="5239194" y="8349301"/>
                </a:cubicBezTo>
                <a:cubicBezTo>
                  <a:pt x="5257742" y="8367978"/>
                  <a:pt x="5239194" y="8386654"/>
                  <a:pt x="5239194" y="8405331"/>
                </a:cubicBezTo>
                <a:cubicBezTo>
                  <a:pt x="5220647" y="8424008"/>
                  <a:pt x="5165004" y="8386654"/>
                  <a:pt x="5202099" y="8349301"/>
                </a:cubicBezTo>
                <a:close/>
                <a:moveTo>
                  <a:pt x="4745107" y="8259138"/>
                </a:moveTo>
                <a:cubicBezTo>
                  <a:pt x="4764427" y="8259138"/>
                  <a:pt x="4764427" y="8259138"/>
                  <a:pt x="4764427" y="8277170"/>
                </a:cubicBezTo>
                <a:cubicBezTo>
                  <a:pt x="4764427" y="8277170"/>
                  <a:pt x="4764427" y="8277170"/>
                  <a:pt x="4783747" y="8277170"/>
                </a:cubicBezTo>
                <a:cubicBezTo>
                  <a:pt x="4783747" y="8277170"/>
                  <a:pt x="4783747" y="8277170"/>
                  <a:pt x="4745107" y="8295203"/>
                </a:cubicBezTo>
                <a:cubicBezTo>
                  <a:pt x="4745107" y="8277170"/>
                  <a:pt x="4745107" y="8277170"/>
                  <a:pt x="4745107" y="8259138"/>
                </a:cubicBezTo>
                <a:close/>
                <a:moveTo>
                  <a:pt x="5347906" y="8241107"/>
                </a:moveTo>
                <a:cubicBezTo>
                  <a:pt x="5347906" y="8241107"/>
                  <a:pt x="5347906" y="8241107"/>
                  <a:pt x="5383971" y="8259140"/>
                </a:cubicBezTo>
                <a:cubicBezTo>
                  <a:pt x="5383971" y="8259140"/>
                  <a:pt x="5383971" y="8259140"/>
                  <a:pt x="5347906" y="8295205"/>
                </a:cubicBezTo>
                <a:cubicBezTo>
                  <a:pt x="5347906" y="8277172"/>
                  <a:pt x="5347906" y="8259140"/>
                  <a:pt x="5347906" y="8241107"/>
                </a:cubicBezTo>
                <a:close/>
                <a:moveTo>
                  <a:pt x="5257742" y="8241107"/>
                </a:moveTo>
                <a:cubicBezTo>
                  <a:pt x="5257742" y="8241107"/>
                  <a:pt x="5275774" y="8259140"/>
                  <a:pt x="5275774" y="8259140"/>
                </a:cubicBezTo>
                <a:cubicBezTo>
                  <a:pt x="5275774" y="8259140"/>
                  <a:pt x="5275774" y="8259140"/>
                  <a:pt x="5239710" y="8295205"/>
                </a:cubicBezTo>
                <a:cubicBezTo>
                  <a:pt x="5221678" y="8277172"/>
                  <a:pt x="5239710" y="8259140"/>
                  <a:pt x="5257742" y="8241107"/>
                </a:cubicBezTo>
                <a:close/>
                <a:moveTo>
                  <a:pt x="4411184" y="8202788"/>
                </a:moveTo>
                <a:cubicBezTo>
                  <a:pt x="4426962" y="8205042"/>
                  <a:pt x="4444994" y="8214058"/>
                  <a:pt x="4454010" y="8223074"/>
                </a:cubicBezTo>
                <a:cubicBezTo>
                  <a:pt x="4454010" y="8241106"/>
                  <a:pt x="4472042" y="8277172"/>
                  <a:pt x="4435978" y="8295204"/>
                </a:cubicBezTo>
                <a:cubicBezTo>
                  <a:pt x="4399913" y="8295204"/>
                  <a:pt x="4381881" y="8259139"/>
                  <a:pt x="4381881" y="8223074"/>
                </a:cubicBezTo>
                <a:cubicBezTo>
                  <a:pt x="4381881" y="8205042"/>
                  <a:pt x="4395406" y="8200534"/>
                  <a:pt x="4411184" y="8202788"/>
                </a:cubicBezTo>
                <a:close/>
                <a:moveTo>
                  <a:pt x="5221961" y="8141505"/>
                </a:moveTo>
                <a:cubicBezTo>
                  <a:pt x="5222806" y="8138788"/>
                  <a:pt x="5226187" y="8149656"/>
                  <a:pt x="5239711" y="8149656"/>
                </a:cubicBezTo>
                <a:cubicBezTo>
                  <a:pt x="5239711" y="8149656"/>
                  <a:pt x="5239711" y="8149656"/>
                  <a:pt x="5221679" y="8168977"/>
                </a:cubicBezTo>
                <a:cubicBezTo>
                  <a:pt x="5203646" y="8168977"/>
                  <a:pt x="5203646" y="8149656"/>
                  <a:pt x="5221679" y="8149656"/>
                </a:cubicBezTo>
                <a:cubicBezTo>
                  <a:pt x="5221679" y="8144826"/>
                  <a:pt x="5221679" y="8142411"/>
                  <a:pt x="5221961" y="8141505"/>
                </a:cubicBezTo>
                <a:close/>
                <a:moveTo>
                  <a:pt x="6206293" y="8121456"/>
                </a:moveTo>
                <a:cubicBezTo>
                  <a:pt x="6238242" y="8121456"/>
                  <a:pt x="6270190" y="8130608"/>
                  <a:pt x="6297575" y="8148911"/>
                </a:cubicBezTo>
                <a:cubicBezTo>
                  <a:pt x="6370601" y="8203822"/>
                  <a:pt x="6334088" y="8258733"/>
                  <a:pt x="6315832" y="8313644"/>
                </a:cubicBezTo>
                <a:cubicBezTo>
                  <a:pt x="6206293" y="8331948"/>
                  <a:pt x="6297575" y="8460073"/>
                  <a:pt x="6169781" y="8460073"/>
                </a:cubicBezTo>
                <a:cubicBezTo>
                  <a:pt x="6078499" y="8441769"/>
                  <a:pt x="6005473" y="8386858"/>
                  <a:pt x="5950704" y="8331948"/>
                </a:cubicBezTo>
                <a:cubicBezTo>
                  <a:pt x="5987217" y="8258733"/>
                  <a:pt x="6060242" y="8203822"/>
                  <a:pt x="6115012" y="8148911"/>
                </a:cubicBezTo>
                <a:cubicBezTo>
                  <a:pt x="6142397" y="8130608"/>
                  <a:pt x="6174345" y="8121456"/>
                  <a:pt x="6206293" y="8121456"/>
                </a:cubicBezTo>
                <a:close/>
                <a:moveTo>
                  <a:pt x="7073738" y="7936261"/>
                </a:moveTo>
                <a:cubicBezTo>
                  <a:pt x="7096600" y="7933974"/>
                  <a:pt x="7119463" y="7938547"/>
                  <a:pt x="7137753" y="7947692"/>
                </a:cubicBezTo>
                <a:cubicBezTo>
                  <a:pt x="7174333" y="7984272"/>
                  <a:pt x="7137753" y="8020852"/>
                  <a:pt x="7119463" y="8057433"/>
                </a:cubicBezTo>
                <a:cubicBezTo>
                  <a:pt x="7064593" y="8112303"/>
                  <a:pt x="7046303" y="8057433"/>
                  <a:pt x="7009723" y="8020852"/>
                </a:cubicBezTo>
                <a:cubicBezTo>
                  <a:pt x="6991433" y="8002562"/>
                  <a:pt x="7009723" y="7965982"/>
                  <a:pt x="7009723" y="7965982"/>
                </a:cubicBezTo>
                <a:cubicBezTo>
                  <a:pt x="7028013" y="7947692"/>
                  <a:pt x="7050875" y="7938547"/>
                  <a:pt x="7073738" y="7936261"/>
                </a:cubicBezTo>
                <a:close/>
                <a:moveTo>
                  <a:pt x="5541110" y="7883817"/>
                </a:moveTo>
                <a:cubicBezTo>
                  <a:pt x="5568456" y="7888098"/>
                  <a:pt x="5595802" y="7925773"/>
                  <a:pt x="5623148" y="7912073"/>
                </a:cubicBezTo>
                <a:cubicBezTo>
                  <a:pt x="5641378" y="7948606"/>
                  <a:pt x="5659609" y="7948606"/>
                  <a:pt x="5659609" y="7985139"/>
                </a:cubicBezTo>
                <a:cubicBezTo>
                  <a:pt x="5659609" y="8021673"/>
                  <a:pt x="5623148" y="8021673"/>
                  <a:pt x="5604917" y="8021673"/>
                </a:cubicBezTo>
                <a:cubicBezTo>
                  <a:pt x="5531995" y="8058206"/>
                  <a:pt x="5422611" y="7948606"/>
                  <a:pt x="5513764" y="7893806"/>
                </a:cubicBezTo>
                <a:cubicBezTo>
                  <a:pt x="5522879" y="7884673"/>
                  <a:pt x="5531995" y="7882389"/>
                  <a:pt x="5541110" y="7883817"/>
                </a:cubicBezTo>
                <a:close/>
                <a:moveTo>
                  <a:pt x="3755463" y="7822120"/>
                </a:moveTo>
                <a:cubicBezTo>
                  <a:pt x="3804677" y="7823543"/>
                  <a:pt x="3853003" y="7853409"/>
                  <a:pt x="3887116" y="7876164"/>
                </a:cubicBezTo>
                <a:cubicBezTo>
                  <a:pt x="3905309" y="7948981"/>
                  <a:pt x="3832536" y="7985389"/>
                  <a:pt x="3777956" y="8040002"/>
                </a:cubicBezTo>
                <a:cubicBezTo>
                  <a:pt x="3741569" y="8058206"/>
                  <a:pt x="3705182" y="8040002"/>
                  <a:pt x="3650602" y="8021798"/>
                </a:cubicBezTo>
                <a:cubicBezTo>
                  <a:pt x="3614215" y="7967185"/>
                  <a:pt x="3632409" y="7894368"/>
                  <a:pt x="3668795" y="7857960"/>
                </a:cubicBezTo>
                <a:cubicBezTo>
                  <a:pt x="3696085" y="7830654"/>
                  <a:pt x="3725934" y="7821267"/>
                  <a:pt x="3755463" y="7822120"/>
                </a:cubicBezTo>
                <a:close/>
                <a:moveTo>
                  <a:pt x="4563847" y="7785143"/>
                </a:moveTo>
                <a:cubicBezTo>
                  <a:pt x="4600380" y="7803462"/>
                  <a:pt x="4618647" y="7821780"/>
                  <a:pt x="4636913" y="7858418"/>
                </a:cubicBezTo>
                <a:cubicBezTo>
                  <a:pt x="4636913" y="7858418"/>
                  <a:pt x="4636913" y="7858418"/>
                  <a:pt x="4582113" y="7895055"/>
                </a:cubicBezTo>
                <a:cubicBezTo>
                  <a:pt x="4618647" y="7913374"/>
                  <a:pt x="4600380" y="7950011"/>
                  <a:pt x="4582113" y="7950011"/>
                </a:cubicBezTo>
                <a:cubicBezTo>
                  <a:pt x="4582113" y="7950011"/>
                  <a:pt x="4582113" y="7950011"/>
                  <a:pt x="4435980" y="7931692"/>
                </a:cubicBezTo>
                <a:cubicBezTo>
                  <a:pt x="4454247" y="7913374"/>
                  <a:pt x="4472514" y="7858418"/>
                  <a:pt x="4435980" y="7803462"/>
                </a:cubicBezTo>
                <a:cubicBezTo>
                  <a:pt x="4472514" y="7785143"/>
                  <a:pt x="4527313" y="7785143"/>
                  <a:pt x="4563847" y="7785143"/>
                </a:cubicBezTo>
                <a:close/>
                <a:moveTo>
                  <a:pt x="5677641" y="7749078"/>
                </a:moveTo>
                <a:cubicBezTo>
                  <a:pt x="5677641" y="7749078"/>
                  <a:pt x="5695673" y="7749078"/>
                  <a:pt x="5713705" y="7749078"/>
                </a:cubicBezTo>
                <a:cubicBezTo>
                  <a:pt x="5713705" y="7749078"/>
                  <a:pt x="5713705" y="7749078"/>
                  <a:pt x="5731738" y="7767111"/>
                </a:cubicBezTo>
                <a:cubicBezTo>
                  <a:pt x="5731738" y="7767111"/>
                  <a:pt x="5731738" y="7767111"/>
                  <a:pt x="5677641" y="7803176"/>
                </a:cubicBezTo>
                <a:cubicBezTo>
                  <a:pt x="5677641" y="7785143"/>
                  <a:pt x="5659608" y="7767111"/>
                  <a:pt x="5677641" y="7749078"/>
                </a:cubicBezTo>
                <a:close/>
                <a:moveTo>
                  <a:pt x="5457572" y="7710438"/>
                </a:moveTo>
                <a:cubicBezTo>
                  <a:pt x="5457572" y="7710438"/>
                  <a:pt x="5457572" y="7710438"/>
                  <a:pt x="5494373" y="7710438"/>
                </a:cubicBezTo>
                <a:cubicBezTo>
                  <a:pt x="5512773" y="7728900"/>
                  <a:pt x="5512773" y="7784285"/>
                  <a:pt x="5457572" y="7802747"/>
                </a:cubicBezTo>
                <a:cubicBezTo>
                  <a:pt x="5383970" y="7821209"/>
                  <a:pt x="5402370" y="7710438"/>
                  <a:pt x="5457572" y="7710438"/>
                </a:cubicBezTo>
                <a:close/>
                <a:moveTo>
                  <a:pt x="5275775" y="7710438"/>
                </a:moveTo>
                <a:cubicBezTo>
                  <a:pt x="5329872" y="7710438"/>
                  <a:pt x="5311840" y="7747362"/>
                  <a:pt x="5329872" y="7765824"/>
                </a:cubicBezTo>
                <a:cubicBezTo>
                  <a:pt x="5329872" y="7765824"/>
                  <a:pt x="5329872" y="7765824"/>
                  <a:pt x="5311840" y="7821209"/>
                </a:cubicBezTo>
                <a:cubicBezTo>
                  <a:pt x="5311840" y="7821209"/>
                  <a:pt x="5311840" y="7821209"/>
                  <a:pt x="5257743" y="7821209"/>
                </a:cubicBezTo>
                <a:cubicBezTo>
                  <a:pt x="5239711" y="7784285"/>
                  <a:pt x="5275775" y="7747362"/>
                  <a:pt x="5275775" y="7710438"/>
                </a:cubicBezTo>
                <a:close/>
                <a:moveTo>
                  <a:pt x="6803741" y="7706121"/>
                </a:moveTo>
                <a:cubicBezTo>
                  <a:pt x="6816420" y="7708747"/>
                  <a:pt x="6826563" y="7729758"/>
                  <a:pt x="6826563" y="7729758"/>
                </a:cubicBezTo>
                <a:cubicBezTo>
                  <a:pt x="6826563" y="7767112"/>
                  <a:pt x="6808531" y="7767112"/>
                  <a:pt x="6790499" y="7767112"/>
                </a:cubicBezTo>
                <a:cubicBezTo>
                  <a:pt x="6772467" y="7748435"/>
                  <a:pt x="6772467" y="7729758"/>
                  <a:pt x="6790499" y="7711082"/>
                </a:cubicBezTo>
                <a:cubicBezTo>
                  <a:pt x="6795007" y="7706413"/>
                  <a:pt x="6799515" y="7705245"/>
                  <a:pt x="6803741" y="7706121"/>
                </a:cubicBezTo>
                <a:close/>
                <a:moveTo>
                  <a:pt x="5641575" y="7656340"/>
                </a:moveTo>
                <a:cubicBezTo>
                  <a:pt x="5641575" y="7656340"/>
                  <a:pt x="5659608" y="7656340"/>
                  <a:pt x="5659608" y="7674372"/>
                </a:cubicBezTo>
                <a:cubicBezTo>
                  <a:pt x="5659608" y="7692405"/>
                  <a:pt x="5623543" y="7692405"/>
                  <a:pt x="5623543" y="7674372"/>
                </a:cubicBezTo>
                <a:cubicBezTo>
                  <a:pt x="5623543" y="7656340"/>
                  <a:pt x="5623543" y="7656340"/>
                  <a:pt x="5641575" y="7656340"/>
                </a:cubicBezTo>
                <a:close/>
                <a:moveTo>
                  <a:pt x="6625631" y="7620275"/>
                </a:moveTo>
                <a:lnTo>
                  <a:pt x="6625631" y="7638308"/>
                </a:lnTo>
                <a:lnTo>
                  <a:pt x="6607599" y="7656340"/>
                </a:lnTo>
                <a:lnTo>
                  <a:pt x="6607599" y="7638308"/>
                </a:lnTo>
                <a:close/>
                <a:moveTo>
                  <a:pt x="949021" y="7566178"/>
                </a:moveTo>
                <a:cubicBezTo>
                  <a:pt x="967311" y="7584445"/>
                  <a:pt x="1003891" y="7584445"/>
                  <a:pt x="1040471" y="7566178"/>
                </a:cubicBezTo>
                <a:cubicBezTo>
                  <a:pt x="1040471" y="7602711"/>
                  <a:pt x="1058761" y="7657511"/>
                  <a:pt x="1040471" y="7694044"/>
                </a:cubicBezTo>
                <a:cubicBezTo>
                  <a:pt x="985601" y="7694044"/>
                  <a:pt x="912441" y="7767111"/>
                  <a:pt x="875861" y="7694044"/>
                </a:cubicBezTo>
                <a:cubicBezTo>
                  <a:pt x="912441" y="7639245"/>
                  <a:pt x="875861" y="7602711"/>
                  <a:pt x="949021" y="7566178"/>
                </a:cubicBezTo>
                <a:close/>
                <a:moveTo>
                  <a:pt x="5260842" y="7564206"/>
                </a:moveTo>
                <a:cubicBezTo>
                  <a:pt x="5276902" y="7571813"/>
                  <a:pt x="5280283" y="7602243"/>
                  <a:pt x="5293807" y="7602243"/>
                </a:cubicBezTo>
                <a:lnTo>
                  <a:pt x="5275775" y="7602243"/>
                </a:lnTo>
                <a:cubicBezTo>
                  <a:pt x="5275775" y="7602243"/>
                  <a:pt x="5275775" y="7602243"/>
                  <a:pt x="5239711" y="7566178"/>
                </a:cubicBezTo>
                <a:cubicBezTo>
                  <a:pt x="5248727" y="7561670"/>
                  <a:pt x="5255489" y="7561670"/>
                  <a:pt x="5260842" y="7564206"/>
                </a:cubicBezTo>
                <a:close/>
                <a:moveTo>
                  <a:pt x="3195175" y="7473440"/>
                </a:moveTo>
                <a:cubicBezTo>
                  <a:pt x="3231813" y="7491759"/>
                  <a:pt x="3286769" y="7528396"/>
                  <a:pt x="3305087" y="7565033"/>
                </a:cubicBezTo>
                <a:cubicBezTo>
                  <a:pt x="3286769" y="7638308"/>
                  <a:pt x="3213494" y="7583352"/>
                  <a:pt x="3176857" y="7583352"/>
                </a:cubicBezTo>
                <a:cubicBezTo>
                  <a:pt x="3176857" y="7546715"/>
                  <a:pt x="3140219" y="7491759"/>
                  <a:pt x="3195175" y="7473440"/>
                </a:cubicBezTo>
                <a:close/>
                <a:moveTo>
                  <a:pt x="2171822" y="7472853"/>
                </a:moveTo>
                <a:cubicBezTo>
                  <a:pt x="2267668" y="7473711"/>
                  <a:pt x="2373783" y="7487438"/>
                  <a:pt x="2428553" y="7583532"/>
                </a:cubicBezTo>
                <a:cubicBezTo>
                  <a:pt x="2483322" y="7620140"/>
                  <a:pt x="2410296" y="7675051"/>
                  <a:pt x="2428553" y="7711658"/>
                </a:cubicBezTo>
                <a:cubicBezTo>
                  <a:pt x="2337271" y="7803176"/>
                  <a:pt x="2264245" y="7656747"/>
                  <a:pt x="2209476" y="7748265"/>
                </a:cubicBezTo>
                <a:cubicBezTo>
                  <a:pt x="2081681" y="7711658"/>
                  <a:pt x="2063425" y="7583532"/>
                  <a:pt x="2081681" y="7473711"/>
                </a:cubicBezTo>
                <a:cubicBezTo>
                  <a:pt x="2109066" y="7473711"/>
                  <a:pt x="2139873" y="7472567"/>
                  <a:pt x="2171822" y="7472853"/>
                </a:cubicBezTo>
                <a:close/>
                <a:moveTo>
                  <a:pt x="6243730" y="7401310"/>
                </a:moveTo>
                <a:cubicBezTo>
                  <a:pt x="6262085" y="7419772"/>
                  <a:pt x="6280439" y="7419772"/>
                  <a:pt x="6280439" y="7438234"/>
                </a:cubicBezTo>
                <a:cubicBezTo>
                  <a:pt x="6262085" y="7456696"/>
                  <a:pt x="6243730" y="7512081"/>
                  <a:pt x="6207021" y="7493619"/>
                </a:cubicBezTo>
                <a:cubicBezTo>
                  <a:pt x="6133604" y="7419772"/>
                  <a:pt x="6243730" y="7456696"/>
                  <a:pt x="6243730" y="7401310"/>
                </a:cubicBezTo>
                <a:close/>
                <a:moveTo>
                  <a:pt x="3413281" y="7401310"/>
                </a:moveTo>
                <a:cubicBezTo>
                  <a:pt x="3467378" y="7401310"/>
                  <a:pt x="3467378" y="7438111"/>
                  <a:pt x="3467378" y="7474912"/>
                </a:cubicBezTo>
                <a:cubicBezTo>
                  <a:pt x="3449346" y="7493312"/>
                  <a:pt x="3449346" y="7530113"/>
                  <a:pt x="3413281" y="7511713"/>
                </a:cubicBezTo>
                <a:cubicBezTo>
                  <a:pt x="3395249" y="7511713"/>
                  <a:pt x="3395249" y="7493312"/>
                  <a:pt x="3377217" y="7493312"/>
                </a:cubicBezTo>
                <a:cubicBezTo>
                  <a:pt x="3377217" y="7493312"/>
                  <a:pt x="3377217" y="7493312"/>
                  <a:pt x="3341152" y="7530113"/>
                </a:cubicBezTo>
                <a:cubicBezTo>
                  <a:pt x="3377217" y="7511713"/>
                  <a:pt x="3305087" y="7401310"/>
                  <a:pt x="3413281" y="7401310"/>
                </a:cubicBezTo>
                <a:close/>
                <a:moveTo>
                  <a:pt x="1331824" y="7401310"/>
                </a:moveTo>
                <a:cubicBezTo>
                  <a:pt x="1349857" y="7419343"/>
                  <a:pt x="1331824" y="7437375"/>
                  <a:pt x="1331824" y="7437375"/>
                </a:cubicBezTo>
                <a:cubicBezTo>
                  <a:pt x="1295759" y="7455408"/>
                  <a:pt x="1259694" y="7437375"/>
                  <a:pt x="1241662" y="7437375"/>
                </a:cubicBezTo>
                <a:cubicBezTo>
                  <a:pt x="1259694" y="7401310"/>
                  <a:pt x="1295759" y="7401310"/>
                  <a:pt x="1331824" y="7401310"/>
                </a:cubicBezTo>
                <a:close/>
                <a:moveTo>
                  <a:pt x="3980017" y="7383277"/>
                </a:moveTo>
                <a:cubicBezTo>
                  <a:pt x="4034114" y="7383277"/>
                  <a:pt x="3961984" y="7475279"/>
                  <a:pt x="4034114" y="7475279"/>
                </a:cubicBezTo>
                <a:cubicBezTo>
                  <a:pt x="4034114" y="7475279"/>
                  <a:pt x="4034114" y="7475279"/>
                  <a:pt x="4016082" y="7512080"/>
                </a:cubicBezTo>
                <a:cubicBezTo>
                  <a:pt x="4016082" y="7512080"/>
                  <a:pt x="4016082" y="7512080"/>
                  <a:pt x="3943952" y="7493680"/>
                </a:cubicBezTo>
                <a:cubicBezTo>
                  <a:pt x="3925919" y="7438478"/>
                  <a:pt x="3980017" y="7420078"/>
                  <a:pt x="3980017" y="7383277"/>
                </a:cubicBezTo>
                <a:close/>
                <a:moveTo>
                  <a:pt x="6219902" y="7339606"/>
                </a:moveTo>
                <a:cubicBezTo>
                  <a:pt x="6234070" y="7337070"/>
                  <a:pt x="6248239" y="7347214"/>
                  <a:pt x="6262407" y="7347214"/>
                </a:cubicBezTo>
                <a:cubicBezTo>
                  <a:pt x="6262407" y="7365246"/>
                  <a:pt x="6224625" y="7383279"/>
                  <a:pt x="6205734" y="7365246"/>
                </a:cubicBezTo>
                <a:cubicBezTo>
                  <a:pt x="6205734" y="7365246"/>
                  <a:pt x="6205734" y="7365246"/>
                  <a:pt x="6205734" y="7347214"/>
                </a:cubicBezTo>
                <a:cubicBezTo>
                  <a:pt x="6210457" y="7342706"/>
                  <a:pt x="6215180" y="7340452"/>
                  <a:pt x="6219902" y="7339606"/>
                </a:cubicBezTo>
                <a:close/>
                <a:moveTo>
                  <a:pt x="6132868" y="7290539"/>
                </a:moveTo>
                <a:cubicBezTo>
                  <a:pt x="6151269" y="7290539"/>
                  <a:pt x="6169669" y="7308858"/>
                  <a:pt x="6169669" y="7327176"/>
                </a:cubicBezTo>
                <a:cubicBezTo>
                  <a:pt x="6151269" y="7363814"/>
                  <a:pt x="6132868" y="7455407"/>
                  <a:pt x="6077667" y="7418770"/>
                </a:cubicBezTo>
                <a:cubicBezTo>
                  <a:pt x="6040866" y="7345495"/>
                  <a:pt x="6114468" y="7327176"/>
                  <a:pt x="6132868" y="7290539"/>
                </a:cubicBezTo>
                <a:close/>
                <a:moveTo>
                  <a:pt x="3741473" y="7290539"/>
                </a:moveTo>
                <a:cubicBezTo>
                  <a:pt x="3760021" y="7309216"/>
                  <a:pt x="3797116" y="7327892"/>
                  <a:pt x="3778569" y="7346569"/>
                </a:cubicBezTo>
                <a:cubicBezTo>
                  <a:pt x="3760021" y="7365246"/>
                  <a:pt x="3704378" y="7365246"/>
                  <a:pt x="3722926" y="7309216"/>
                </a:cubicBezTo>
                <a:cubicBezTo>
                  <a:pt x="3722926" y="7309216"/>
                  <a:pt x="3741473" y="7290539"/>
                  <a:pt x="3741473" y="7290539"/>
                </a:cubicBezTo>
                <a:close/>
                <a:moveTo>
                  <a:pt x="4425274" y="7210803"/>
                </a:moveTo>
                <a:cubicBezTo>
                  <a:pt x="4428091" y="7211648"/>
                  <a:pt x="4431472" y="7213902"/>
                  <a:pt x="4435980" y="7218410"/>
                </a:cubicBezTo>
                <a:lnTo>
                  <a:pt x="4417948" y="7236443"/>
                </a:lnTo>
                <a:cubicBezTo>
                  <a:pt x="4417948" y="7236443"/>
                  <a:pt x="4417948" y="7236443"/>
                  <a:pt x="4399915" y="7218410"/>
                </a:cubicBezTo>
                <a:cubicBezTo>
                  <a:pt x="4413440" y="7218410"/>
                  <a:pt x="4416821" y="7208267"/>
                  <a:pt x="4425274" y="7210803"/>
                </a:cubicBezTo>
                <a:close/>
                <a:moveTo>
                  <a:pt x="4873910" y="7200378"/>
                </a:moveTo>
                <a:cubicBezTo>
                  <a:pt x="4873910" y="7200378"/>
                  <a:pt x="4873910" y="7200378"/>
                  <a:pt x="4909975" y="7218411"/>
                </a:cubicBezTo>
                <a:cubicBezTo>
                  <a:pt x="4891943" y="7254476"/>
                  <a:pt x="4873910" y="7290541"/>
                  <a:pt x="4837845" y="7272508"/>
                </a:cubicBezTo>
                <a:cubicBezTo>
                  <a:pt x="4837845" y="7236443"/>
                  <a:pt x="4855878" y="7218411"/>
                  <a:pt x="4873910" y="7200378"/>
                </a:cubicBezTo>
                <a:close/>
                <a:moveTo>
                  <a:pt x="3645309" y="7080767"/>
                </a:moveTo>
                <a:cubicBezTo>
                  <a:pt x="3678745" y="7076497"/>
                  <a:pt x="3719898" y="7131146"/>
                  <a:pt x="3761050" y="7144809"/>
                </a:cubicBezTo>
                <a:cubicBezTo>
                  <a:pt x="3761050" y="7199458"/>
                  <a:pt x="3724470" y="7235892"/>
                  <a:pt x="3687890" y="7254108"/>
                </a:cubicBezTo>
                <a:cubicBezTo>
                  <a:pt x="3578150" y="7290541"/>
                  <a:pt x="3596440" y="7163026"/>
                  <a:pt x="3614730" y="7108376"/>
                </a:cubicBezTo>
                <a:cubicBezTo>
                  <a:pt x="3623875" y="7090159"/>
                  <a:pt x="3634163" y="7082190"/>
                  <a:pt x="3645309" y="7080767"/>
                </a:cubicBezTo>
                <a:close/>
                <a:moveTo>
                  <a:pt x="4709042" y="7053541"/>
                </a:moveTo>
                <a:cubicBezTo>
                  <a:pt x="4745107" y="7108742"/>
                  <a:pt x="4672978" y="7127143"/>
                  <a:pt x="4654945" y="7182344"/>
                </a:cubicBezTo>
                <a:cubicBezTo>
                  <a:pt x="4654945" y="7182344"/>
                  <a:pt x="4654945" y="7182344"/>
                  <a:pt x="4618881" y="7182344"/>
                </a:cubicBezTo>
                <a:cubicBezTo>
                  <a:pt x="4600848" y="7145543"/>
                  <a:pt x="4636913" y="7127143"/>
                  <a:pt x="4636913" y="7090342"/>
                </a:cubicBezTo>
                <a:close/>
                <a:moveTo>
                  <a:pt x="5663682" y="7041606"/>
                </a:moveTo>
                <a:cubicBezTo>
                  <a:pt x="5673573" y="7043352"/>
                  <a:pt x="5684105" y="7047343"/>
                  <a:pt x="5695490" y="7054186"/>
                </a:cubicBezTo>
                <a:cubicBezTo>
                  <a:pt x="5750139" y="7090681"/>
                  <a:pt x="5731922" y="7163669"/>
                  <a:pt x="5804788" y="7163669"/>
                </a:cubicBezTo>
                <a:cubicBezTo>
                  <a:pt x="5823005" y="7145422"/>
                  <a:pt x="5841221" y="7108928"/>
                  <a:pt x="5877654" y="7108928"/>
                </a:cubicBezTo>
                <a:cubicBezTo>
                  <a:pt x="5914087" y="7145422"/>
                  <a:pt x="5968736" y="7273152"/>
                  <a:pt x="5859437" y="7273152"/>
                </a:cubicBezTo>
                <a:cubicBezTo>
                  <a:pt x="5841221" y="7400882"/>
                  <a:pt x="5768355" y="7510365"/>
                  <a:pt x="5659057" y="7583353"/>
                </a:cubicBezTo>
                <a:cubicBezTo>
                  <a:pt x="5549758" y="7619848"/>
                  <a:pt x="5458676" y="7656342"/>
                  <a:pt x="5331161" y="7601601"/>
                </a:cubicBezTo>
                <a:cubicBezTo>
                  <a:pt x="5331161" y="7510365"/>
                  <a:pt x="5203646" y="7400882"/>
                  <a:pt x="5312945" y="7309646"/>
                </a:cubicBezTo>
                <a:cubicBezTo>
                  <a:pt x="5404027" y="7254905"/>
                  <a:pt x="5258295" y="7163669"/>
                  <a:pt x="5385810" y="7181916"/>
                </a:cubicBezTo>
                <a:cubicBezTo>
                  <a:pt x="5385810" y="7127175"/>
                  <a:pt x="5422243" y="7108928"/>
                  <a:pt x="5476892" y="7127175"/>
                </a:cubicBezTo>
                <a:cubicBezTo>
                  <a:pt x="5556590" y="7127175"/>
                  <a:pt x="5594445" y="7029382"/>
                  <a:pt x="5663682" y="7041606"/>
                </a:cubicBezTo>
                <a:close/>
                <a:moveTo>
                  <a:pt x="5530807" y="7035510"/>
                </a:moveTo>
                <a:cubicBezTo>
                  <a:pt x="5530807" y="7035510"/>
                  <a:pt x="5530807" y="7035510"/>
                  <a:pt x="5548839" y="7035510"/>
                </a:cubicBezTo>
                <a:cubicBezTo>
                  <a:pt x="5548839" y="7054401"/>
                  <a:pt x="5530807" y="7092183"/>
                  <a:pt x="5512774" y="7073292"/>
                </a:cubicBezTo>
                <a:cubicBezTo>
                  <a:pt x="5512774" y="7073292"/>
                  <a:pt x="5512774" y="7073292"/>
                  <a:pt x="5530807" y="7035510"/>
                </a:cubicBezTo>
                <a:close/>
                <a:moveTo>
                  <a:pt x="3139116" y="7035510"/>
                </a:moveTo>
                <a:cubicBezTo>
                  <a:pt x="3194317" y="7035510"/>
                  <a:pt x="3194317" y="7072311"/>
                  <a:pt x="3194317" y="7109112"/>
                </a:cubicBezTo>
                <a:cubicBezTo>
                  <a:pt x="3175917" y="7164313"/>
                  <a:pt x="3102315" y="7127512"/>
                  <a:pt x="3065514" y="7127512"/>
                </a:cubicBezTo>
                <a:cubicBezTo>
                  <a:pt x="3083915" y="7090711"/>
                  <a:pt x="3102315" y="7053910"/>
                  <a:pt x="3139116" y="7035510"/>
                </a:cubicBezTo>
                <a:close/>
                <a:moveTo>
                  <a:pt x="3212350" y="7017476"/>
                </a:moveTo>
                <a:cubicBezTo>
                  <a:pt x="3230382" y="7017476"/>
                  <a:pt x="3230382" y="7017476"/>
                  <a:pt x="3248415" y="7017476"/>
                </a:cubicBezTo>
                <a:cubicBezTo>
                  <a:pt x="3266447" y="7036153"/>
                  <a:pt x="3248415" y="7054830"/>
                  <a:pt x="3248415" y="7073506"/>
                </a:cubicBezTo>
                <a:cubicBezTo>
                  <a:pt x="3212350" y="7092183"/>
                  <a:pt x="3194317" y="7054830"/>
                  <a:pt x="3212350" y="7017476"/>
                </a:cubicBezTo>
                <a:close/>
                <a:moveTo>
                  <a:pt x="6096895" y="6999445"/>
                </a:moveTo>
                <a:cubicBezTo>
                  <a:pt x="6096895" y="7036540"/>
                  <a:pt x="6115571" y="7092183"/>
                  <a:pt x="6059542" y="7073635"/>
                </a:cubicBezTo>
                <a:cubicBezTo>
                  <a:pt x="6040866" y="7055088"/>
                  <a:pt x="6059542" y="7036540"/>
                  <a:pt x="6059542" y="7017993"/>
                </a:cubicBezTo>
                <a:cubicBezTo>
                  <a:pt x="6078219" y="6999445"/>
                  <a:pt x="6096895" y="6999445"/>
                  <a:pt x="6096895" y="6999445"/>
                </a:cubicBezTo>
                <a:close/>
                <a:moveTo>
                  <a:pt x="6515565" y="6981411"/>
                </a:moveTo>
                <a:cubicBezTo>
                  <a:pt x="6570365" y="6999642"/>
                  <a:pt x="6606898" y="7036103"/>
                  <a:pt x="6643431" y="7090795"/>
                </a:cubicBezTo>
                <a:cubicBezTo>
                  <a:pt x="6661698" y="7109025"/>
                  <a:pt x="6643431" y="7145487"/>
                  <a:pt x="6643431" y="7163717"/>
                </a:cubicBezTo>
                <a:cubicBezTo>
                  <a:pt x="6606898" y="7163717"/>
                  <a:pt x="6570365" y="7181948"/>
                  <a:pt x="6570365" y="7218409"/>
                </a:cubicBezTo>
                <a:cubicBezTo>
                  <a:pt x="6497298" y="7218409"/>
                  <a:pt x="6515565" y="7127256"/>
                  <a:pt x="6479032" y="7072564"/>
                </a:cubicBezTo>
                <a:cubicBezTo>
                  <a:pt x="6497298" y="7036103"/>
                  <a:pt x="6460765" y="6999642"/>
                  <a:pt x="6515565" y="6981411"/>
                </a:cubicBezTo>
                <a:close/>
                <a:moveTo>
                  <a:pt x="3833181" y="6945348"/>
                </a:moveTo>
                <a:cubicBezTo>
                  <a:pt x="3833181" y="7035510"/>
                  <a:pt x="3723269" y="6999445"/>
                  <a:pt x="3686632" y="7035510"/>
                </a:cubicBezTo>
                <a:cubicBezTo>
                  <a:pt x="3668313" y="6927315"/>
                  <a:pt x="3778225" y="6981412"/>
                  <a:pt x="3833181" y="6945348"/>
                </a:cubicBezTo>
                <a:close/>
                <a:moveTo>
                  <a:pt x="3596183" y="6945347"/>
                </a:moveTo>
                <a:cubicBezTo>
                  <a:pt x="3596183" y="6963380"/>
                  <a:pt x="3614215" y="6963380"/>
                  <a:pt x="3614215" y="6963380"/>
                </a:cubicBezTo>
                <a:cubicBezTo>
                  <a:pt x="3614215" y="6999445"/>
                  <a:pt x="3578150" y="6981412"/>
                  <a:pt x="3578150" y="6981412"/>
                </a:cubicBezTo>
                <a:cubicBezTo>
                  <a:pt x="3578150" y="6963380"/>
                  <a:pt x="3578150" y="6963380"/>
                  <a:pt x="3596183" y="6945347"/>
                </a:cubicBezTo>
                <a:close/>
                <a:moveTo>
                  <a:pt x="2409477" y="6927315"/>
                </a:moveTo>
                <a:cubicBezTo>
                  <a:pt x="2428368" y="6927315"/>
                  <a:pt x="2428368" y="6945348"/>
                  <a:pt x="2447259" y="6963380"/>
                </a:cubicBezTo>
                <a:cubicBezTo>
                  <a:pt x="2447259" y="6963380"/>
                  <a:pt x="2447259" y="6963380"/>
                  <a:pt x="2447259" y="6981413"/>
                </a:cubicBezTo>
                <a:cubicBezTo>
                  <a:pt x="2447259" y="6981413"/>
                  <a:pt x="2447259" y="6981413"/>
                  <a:pt x="2390586" y="6963380"/>
                </a:cubicBezTo>
                <a:cubicBezTo>
                  <a:pt x="2409477" y="6963380"/>
                  <a:pt x="2390586" y="6927315"/>
                  <a:pt x="2409477" y="6927315"/>
                </a:cubicBezTo>
                <a:close/>
                <a:moveTo>
                  <a:pt x="7666361" y="6913790"/>
                </a:moveTo>
                <a:cubicBezTo>
                  <a:pt x="7679885" y="6913790"/>
                  <a:pt x="7693410" y="6918298"/>
                  <a:pt x="7702426" y="6927315"/>
                </a:cubicBezTo>
                <a:cubicBezTo>
                  <a:pt x="7720458" y="6945347"/>
                  <a:pt x="7702426" y="6963380"/>
                  <a:pt x="7702426" y="6981412"/>
                </a:cubicBezTo>
                <a:cubicBezTo>
                  <a:pt x="7684393" y="6981412"/>
                  <a:pt x="7594232" y="6999445"/>
                  <a:pt x="7630297" y="6927315"/>
                </a:cubicBezTo>
                <a:cubicBezTo>
                  <a:pt x="7639313" y="6918298"/>
                  <a:pt x="7652837" y="6913790"/>
                  <a:pt x="7666361" y="6913790"/>
                </a:cubicBezTo>
                <a:close/>
                <a:moveTo>
                  <a:pt x="6316505" y="6798512"/>
                </a:moveTo>
                <a:cubicBezTo>
                  <a:pt x="6334537" y="6798512"/>
                  <a:pt x="6334537" y="6798512"/>
                  <a:pt x="6352570" y="6798512"/>
                </a:cubicBezTo>
                <a:cubicBezTo>
                  <a:pt x="6352570" y="6798512"/>
                  <a:pt x="6352570" y="6798512"/>
                  <a:pt x="6352570" y="6816544"/>
                </a:cubicBezTo>
                <a:cubicBezTo>
                  <a:pt x="6352570" y="6816544"/>
                  <a:pt x="6352570" y="6816544"/>
                  <a:pt x="6316505" y="6834577"/>
                </a:cubicBezTo>
                <a:cubicBezTo>
                  <a:pt x="6316505" y="6816544"/>
                  <a:pt x="6316505" y="6816544"/>
                  <a:pt x="6316505" y="6798512"/>
                </a:cubicBezTo>
                <a:close/>
                <a:moveTo>
                  <a:pt x="6525167" y="6782141"/>
                </a:moveTo>
                <a:cubicBezTo>
                  <a:pt x="6574112" y="6776147"/>
                  <a:pt x="6625633" y="6803547"/>
                  <a:pt x="6625633" y="6872047"/>
                </a:cubicBezTo>
                <a:cubicBezTo>
                  <a:pt x="6625633" y="6890313"/>
                  <a:pt x="6625633" y="6926847"/>
                  <a:pt x="6607314" y="6945113"/>
                </a:cubicBezTo>
                <a:cubicBezTo>
                  <a:pt x="6552358" y="6963380"/>
                  <a:pt x="6515721" y="6926847"/>
                  <a:pt x="6479084" y="6908580"/>
                </a:cubicBezTo>
                <a:cubicBezTo>
                  <a:pt x="6460765" y="6872047"/>
                  <a:pt x="6460765" y="6835514"/>
                  <a:pt x="6479084" y="6798980"/>
                </a:cubicBezTo>
                <a:cubicBezTo>
                  <a:pt x="6492823" y="6789847"/>
                  <a:pt x="6508852" y="6784139"/>
                  <a:pt x="6525167" y="6782141"/>
                </a:cubicBezTo>
                <a:close/>
                <a:moveTo>
                  <a:pt x="6444663" y="6615611"/>
                </a:moveTo>
                <a:cubicBezTo>
                  <a:pt x="6463018" y="6615611"/>
                  <a:pt x="6463018" y="6633930"/>
                  <a:pt x="6481372" y="6652248"/>
                </a:cubicBezTo>
                <a:cubicBezTo>
                  <a:pt x="6463018" y="6688886"/>
                  <a:pt x="6444663" y="6725523"/>
                  <a:pt x="6426309" y="6780479"/>
                </a:cubicBezTo>
                <a:cubicBezTo>
                  <a:pt x="6334537" y="6743842"/>
                  <a:pt x="6426309" y="6670567"/>
                  <a:pt x="6444663" y="6615611"/>
                </a:cubicBezTo>
                <a:close/>
                <a:moveTo>
                  <a:pt x="3322154" y="6584146"/>
                </a:moveTo>
                <a:cubicBezTo>
                  <a:pt x="3335920" y="6584146"/>
                  <a:pt x="3349686" y="6588746"/>
                  <a:pt x="3358863" y="6597946"/>
                </a:cubicBezTo>
                <a:cubicBezTo>
                  <a:pt x="3340508" y="6653148"/>
                  <a:pt x="3377217" y="6671548"/>
                  <a:pt x="3377217" y="6708349"/>
                </a:cubicBezTo>
                <a:cubicBezTo>
                  <a:pt x="3340508" y="6671548"/>
                  <a:pt x="3230382" y="6671548"/>
                  <a:pt x="3285445" y="6597946"/>
                </a:cubicBezTo>
                <a:cubicBezTo>
                  <a:pt x="3294623" y="6588746"/>
                  <a:pt x="3308388" y="6584146"/>
                  <a:pt x="3322154" y="6584146"/>
                </a:cubicBezTo>
                <a:close/>
                <a:moveTo>
                  <a:pt x="2219019" y="6582861"/>
                </a:moveTo>
                <a:cubicBezTo>
                  <a:pt x="2224815" y="6584591"/>
                  <a:pt x="2228293" y="6589207"/>
                  <a:pt x="2228293" y="6598438"/>
                </a:cubicBezTo>
                <a:cubicBezTo>
                  <a:pt x="2209745" y="6635361"/>
                  <a:pt x="2172650" y="6672285"/>
                  <a:pt x="2135555" y="6653823"/>
                </a:cubicBezTo>
                <a:cubicBezTo>
                  <a:pt x="2135555" y="6635361"/>
                  <a:pt x="2135555" y="6616900"/>
                  <a:pt x="2135555" y="6598438"/>
                </a:cubicBezTo>
                <a:cubicBezTo>
                  <a:pt x="2163376" y="6598438"/>
                  <a:pt x="2201631" y="6577668"/>
                  <a:pt x="2219019" y="6582861"/>
                </a:cubicBezTo>
                <a:close/>
                <a:moveTo>
                  <a:pt x="4001149" y="6577856"/>
                </a:moveTo>
                <a:cubicBezTo>
                  <a:pt x="4017209" y="6586309"/>
                  <a:pt x="4020590" y="6620120"/>
                  <a:pt x="4034114" y="6633644"/>
                </a:cubicBezTo>
                <a:cubicBezTo>
                  <a:pt x="4034114" y="6633644"/>
                  <a:pt x="4034114" y="6633644"/>
                  <a:pt x="3961984" y="6615612"/>
                </a:cubicBezTo>
                <a:cubicBezTo>
                  <a:pt x="3961984" y="6615612"/>
                  <a:pt x="3961984" y="6615612"/>
                  <a:pt x="3980017" y="6579546"/>
                </a:cubicBezTo>
                <a:cubicBezTo>
                  <a:pt x="3989033" y="6575038"/>
                  <a:pt x="3995795" y="6575038"/>
                  <a:pt x="4001149" y="6577856"/>
                </a:cubicBezTo>
                <a:close/>
                <a:moveTo>
                  <a:pt x="6687293" y="6577804"/>
                </a:moveTo>
                <a:cubicBezTo>
                  <a:pt x="6710522" y="6585520"/>
                  <a:pt x="6731171" y="6616384"/>
                  <a:pt x="6772468" y="6616384"/>
                </a:cubicBezTo>
                <a:cubicBezTo>
                  <a:pt x="6754114" y="6634674"/>
                  <a:pt x="6772468" y="6671255"/>
                  <a:pt x="6754114" y="6671255"/>
                </a:cubicBezTo>
                <a:lnTo>
                  <a:pt x="6717405" y="6671255"/>
                </a:lnTo>
                <a:cubicBezTo>
                  <a:pt x="6699051" y="6689545"/>
                  <a:pt x="6717405" y="6744415"/>
                  <a:pt x="6680696" y="6726125"/>
                </a:cubicBezTo>
                <a:cubicBezTo>
                  <a:pt x="6625633" y="6671255"/>
                  <a:pt x="6643987" y="6616384"/>
                  <a:pt x="6662342" y="6579804"/>
                </a:cubicBezTo>
                <a:cubicBezTo>
                  <a:pt x="6671519" y="6575232"/>
                  <a:pt x="6679549" y="6575232"/>
                  <a:pt x="6687293" y="6577804"/>
                </a:cubicBezTo>
                <a:close/>
                <a:moveTo>
                  <a:pt x="7447396" y="6507416"/>
                </a:moveTo>
                <a:cubicBezTo>
                  <a:pt x="7447396" y="6507416"/>
                  <a:pt x="7447396" y="6507416"/>
                  <a:pt x="7483461" y="6525448"/>
                </a:cubicBezTo>
                <a:cubicBezTo>
                  <a:pt x="7483461" y="6525448"/>
                  <a:pt x="7483461" y="6525448"/>
                  <a:pt x="7465429" y="6543481"/>
                </a:cubicBezTo>
                <a:cubicBezTo>
                  <a:pt x="7447396" y="6543481"/>
                  <a:pt x="7447396" y="6525448"/>
                  <a:pt x="7447396" y="6507416"/>
                </a:cubicBezTo>
                <a:close/>
                <a:moveTo>
                  <a:pt x="1442594" y="6432711"/>
                </a:moveTo>
                <a:lnTo>
                  <a:pt x="1460627" y="6453320"/>
                </a:lnTo>
                <a:lnTo>
                  <a:pt x="1460627" y="6471353"/>
                </a:lnTo>
                <a:lnTo>
                  <a:pt x="1424562" y="6471353"/>
                </a:lnTo>
                <a:close/>
                <a:moveTo>
                  <a:pt x="2903222" y="6396646"/>
                </a:moveTo>
                <a:cubicBezTo>
                  <a:pt x="2921254" y="6396646"/>
                  <a:pt x="2921254" y="6396646"/>
                  <a:pt x="2939286" y="6396646"/>
                </a:cubicBezTo>
                <a:cubicBezTo>
                  <a:pt x="2957318" y="6415323"/>
                  <a:pt x="2939286" y="6434000"/>
                  <a:pt x="2939286" y="6452676"/>
                </a:cubicBezTo>
                <a:cubicBezTo>
                  <a:pt x="2921254" y="6471353"/>
                  <a:pt x="2867157" y="6434000"/>
                  <a:pt x="2903222" y="6396646"/>
                </a:cubicBezTo>
                <a:close/>
                <a:moveTo>
                  <a:pt x="2787369" y="6373158"/>
                </a:moveTo>
                <a:cubicBezTo>
                  <a:pt x="2808642" y="6376915"/>
                  <a:pt x="2823873" y="6393445"/>
                  <a:pt x="2829003" y="6434529"/>
                </a:cubicBezTo>
                <a:cubicBezTo>
                  <a:pt x="2883727" y="6489308"/>
                  <a:pt x="2974934" y="6489308"/>
                  <a:pt x="3011416" y="6562347"/>
                </a:cubicBezTo>
                <a:cubicBezTo>
                  <a:pt x="2920210" y="6690166"/>
                  <a:pt x="2956692" y="6909283"/>
                  <a:pt x="2737796" y="6872764"/>
                </a:cubicBezTo>
                <a:cubicBezTo>
                  <a:pt x="2664831" y="6799724"/>
                  <a:pt x="2537142" y="6872764"/>
                  <a:pt x="2500659" y="6763205"/>
                </a:cubicBezTo>
                <a:cubicBezTo>
                  <a:pt x="2391212" y="6744945"/>
                  <a:pt x="2336488" y="6598867"/>
                  <a:pt x="2372970" y="6525828"/>
                </a:cubicBezTo>
                <a:cubicBezTo>
                  <a:pt x="2445936" y="6489308"/>
                  <a:pt x="2464177" y="6379750"/>
                  <a:pt x="2573625" y="6398010"/>
                </a:cubicBezTo>
                <a:cubicBezTo>
                  <a:pt x="2630629" y="6432247"/>
                  <a:pt x="2709009" y="6380891"/>
                  <a:pt x="2764232" y="6373223"/>
                </a:cubicBezTo>
                <a:cubicBezTo>
                  <a:pt x="2772516" y="6372073"/>
                  <a:pt x="2780278" y="6371906"/>
                  <a:pt x="2787369" y="6373158"/>
                </a:cubicBezTo>
                <a:close/>
                <a:moveTo>
                  <a:pt x="7643821" y="6371288"/>
                </a:moveTo>
                <a:cubicBezTo>
                  <a:pt x="7657345" y="6369597"/>
                  <a:pt x="7670869" y="6383122"/>
                  <a:pt x="7684394" y="6396646"/>
                </a:cubicBezTo>
                <a:cubicBezTo>
                  <a:pt x="7684394" y="6396646"/>
                  <a:pt x="7684394" y="6396646"/>
                  <a:pt x="7630297" y="6414679"/>
                </a:cubicBezTo>
                <a:cubicBezTo>
                  <a:pt x="7630297" y="6414679"/>
                  <a:pt x="7612264" y="6396646"/>
                  <a:pt x="7630297" y="6378614"/>
                </a:cubicBezTo>
                <a:cubicBezTo>
                  <a:pt x="7634805" y="6374106"/>
                  <a:pt x="7639313" y="6371852"/>
                  <a:pt x="7643821" y="6371288"/>
                </a:cubicBezTo>
                <a:close/>
                <a:moveTo>
                  <a:pt x="7155130" y="6288649"/>
                </a:moveTo>
                <a:cubicBezTo>
                  <a:pt x="7173396" y="6288649"/>
                  <a:pt x="7191663" y="6297764"/>
                  <a:pt x="7209930" y="6306879"/>
                </a:cubicBezTo>
                <a:cubicBezTo>
                  <a:pt x="7246463" y="6379802"/>
                  <a:pt x="7209930" y="6434494"/>
                  <a:pt x="7173396" y="6489185"/>
                </a:cubicBezTo>
                <a:cubicBezTo>
                  <a:pt x="7100330" y="6507416"/>
                  <a:pt x="7045530" y="6379802"/>
                  <a:pt x="7100330" y="6325110"/>
                </a:cubicBezTo>
                <a:cubicBezTo>
                  <a:pt x="7118597" y="6297764"/>
                  <a:pt x="7136863" y="6288649"/>
                  <a:pt x="7155130" y="6288649"/>
                </a:cubicBezTo>
                <a:close/>
                <a:moveTo>
                  <a:pt x="6781766" y="6262812"/>
                </a:moveTo>
                <a:cubicBezTo>
                  <a:pt x="6790501" y="6263658"/>
                  <a:pt x="6799517" y="6265912"/>
                  <a:pt x="6808533" y="6270420"/>
                </a:cubicBezTo>
                <a:cubicBezTo>
                  <a:pt x="6826565" y="6306485"/>
                  <a:pt x="6826565" y="6360582"/>
                  <a:pt x="6790500" y="6396647"/>
                </a:cubicBezTo>
                <a:cubicBezTo>
                  <a:pt x="6754435" y="6414680"/>
                  <a:pt x="6736403" y="6360582"/>
                  <a:pt x="6700338" y="6360582"/>
                </a:cubicBezTo>
                <a:cubicBezTo>
                  <a:pt x="6682306" y="6342550"/>
                  <a:pt x="6682306" y="6288452"/>
                  <a:pt x="6718371" y="6270420"/>
                </a:cubicBezTo>
                <a:cubicBezTo>
                  <a:pt x="6731895" y="6270420"/>
                  <a:pt x="6755563" y="6260276"/>
                  <a:pt x="6781766" y="6262812"/>
                </a:cubicBezTo>
                <a:close/>
                <a:moveTo>
                  <a:pt x="8077242" y="6256895"/>
                </a:moveTo>
                <a:cubicBezTo>
                  <a:pt x="8086258" y="6256895"/>
                  <a:pt x="8095274" y="6261403"/>
                  <a:pt x="8104290" y="6270420"/>
                </a:cubicBezTo>
                <a:cubicBezTo>
                  <a:pt x="8104290" y="6288452"/>
                  <a:pt x="8086258" y="6306485"/>
                  <a:pt x="8068226" y="6306485"/>
                </a:cubicBezTo>
                <a:cubicBezTo>
                  <a:pt x="8050194" y="6288452"/>
                  <a:pt x="8068226" y="6270420"/>
                  <a:pt x="8050194" y="6270420"/>
                </a:cubicBezTo>
                <a:cubicBezTo>
                  <a:pt x="8059210" y="6261403"/>
                  <a:pt x="8068226" y="6256895"/>
                  <a:pt x="8077242" y="6256895"/>
                </a:cubicBezTo>
                <a:close/>
                <a:moveTo>
                  <a:pt x="18033" y="6231778"/>
                </a:moveTo>
                <a:cubicBezTo>
                  <a:pt x="36065" y="6250132"/>
                  <a:pt x="72130" y="6268487"/>
                  <a:pt x="54098" y="6286842"/>
                </a:cubicBezTo>
                <a:cubicBezTo>
                  <a:pt x="72130" y="6323550"/>
                  <a:pt x="36065" y="6378614"/>
                  <a:pt x="0" y="6378614"/>
                </a:cubicBezTo>
                <a:cubicBezTo>
                  <a:pt x="18033" y="6323550"/>
                  <a:pt x="0" y="6286842"/>
                  <a:pt x="18033" y="6231778"/>
                </a:cubicBezTo>
                <a:close/>
                <a:moveTo>
                  <a:pt x="7978065" y="6177680"/>
                </a:moveTo>
                <a:cubicBezTo>
                  <a:pt x="7978065" y="6177680"/>
                  <a:pt x="7996097" y="6195713"/>
                  <a:pt x="8014129" y="6195713"/>
                </a:cubicBezTo>
                <a:cubicBezTo>
                  <a:pt x="8014129" y="6195713"/>
                  <a:pt x="8014129" y="6213745"/>
                  <a:pt x="8014129" y="6213745"/>
                </a:cubicBezTo>
                <a:cubicBezTo>
                  <a:pt x="7996097" y="6231778"/>
                  <a:pt x="7960033" y="6213745"/>
                  <a:pt x="7978065" y="6177680"/>
                </a:cubicBezTo>
                <a:close/>
                <a:moveTo>
                  <a:pt x="7849261" y="6159648"/>
                </a:moveTo>
                <a:cubicBezTo>
                  <a:pt x="7867293" y="6159648"/>
                  <a:pt x="7867293" y="6159648"/>
                  <a:pt x="7885326" y="6159648"/>
                </a:cubicBezTo>
                <a:cubicBezTo>
                  <a:pt x="7885326" y="6159648"/>
                  <a:pt x="7885326" y="6159648"/>
                  <a:pt x="7885326" y="6177680"/>
                </a:cubicBezTo>
                <a:cubicBezTo>
                  <a:pt x="7885326" y="6177680"/>
                  <a:pt x="7885326" y="6177680"/>
                  <a:pt x="7867293" y="6195713"/>
                </a:cubicBezTo>
                <a:cubicBezTo>
                  <a:pt x="7849261" y="6177680"/>
                  <a:pt x="7849261" y="6177680"/>
                  <a:pt x="7849261" y="6159648"/>
                </a:cubicBezTo>
                <a:close/>
                <a:moveTo>
                  <a:pt x="2447259" y="6141615"/>
                </a:moveTo>
                <a:cubicBezTo>
                  <a:pt x="2447259" y="6141615"/>
                  <a:pt x="2447259" y="6141615"/>
                  <a:pt x="2501355" y="6159648"/>
                </a:cubicBezTo>
                <a:cubicBezTo>
                  <a:pt x="2501355" y="6177680"/>
                  <a:pt x="2483323" y="6195713"/>
                  <a:pt x="2447259" y="6177680"/>
                </a:cubicBezTo>
                <a:cubicBezTo>
                  <a:pt x="2447259" y="6159648"/>
                  <a:pt x="2447259" y="6159648"/>
                  <a:pt x="2447259" y="6141615"/>
                </a:cubicBezTo>
                <a:close/>
                <a:moveTo>
                  <a:pt x="8014130" y="6087519"/>
                </a:moveTo>
                <a:lnTo>
                  <a:pt x="8050194" y="6105552"/>
                </a:lnTo>
                <a:cubicBezTo>
                  <a:pt x="8050194" y="6105552"/>
                  <a:pt x="8050194" y="6105552"/>
                  <a:pt x="8014130" y="6123584"/>
                </a:cubicBezTo>
                <a:cubicBezTo>
                  <a:pt x="8014130" y="6105552"/>
                  <a:pt x="7996098" y="6105552"/>
                  <a:pt x="8014130" y="6087519"/>
                </a:cubicBezTo>
                <a:close/>
                <a:moveTo>
                  <a:pt x="2336488" y="6051454"/>
                </a:moveTo>
                <a:cubicBezTo>
                  <a:pt x="2354520" y="6051454"/>
                  <a:pt x="2372553" y="6051454"/>
                  <a:pt x="2372553" y="6069486"/>
                </a:cubicBezTo>
                <a:cubicBezTo>
                  <a:pt x="2372553" y="6069486"/>
                  <a:pt x="2372553" y="6069486"/>
                  <a:pt x="2336488" y="6087519"/>
                </a:cubicBezTo>
                <a:cubicBezTo>
                  <a:pt x="2336488" y="6069486"/>
                  <a:pt x="2336488" y="6051454"/>
                  <a:pt x="2336488" y="6051454"/>
                </a:cubicBezTo>
                <a:close/>
                <a:moveTo>
                  <a:pt x="2153587" y="6051454"/>
                </a:moveTo>
                <a:cubicBezTo>
                  <a:pt x="2171619" y="6051454"/>
                  <a:pt x="2189651" y="6051454"/>
                  <a:pt x="2189651" y="6051454"/>
                </a:cubicBezTo>
                <a:cubicBezTo>
                  <a:pt x="2189651" y="6105552"/>
                  <a:pt x="2135555" y="6105552"/>
                  <a:pt x="2153587" y="6069487"/>
                </a:cubicBezTo>
                <a:cubicBezTo>
                  <a:pt x="2153587" y="6069487"/>
                  <a:pt x="2153587" y="6051454"/>
                  <a:pt x="2153587" y="6051454"/>
                </a:cubicBezTo>
                <a:close/>
                <a:moveTo>
                  <a:pt x="6919302" y="6012812"/>
                </a:moveTo>
                <a:lnTo>
                  <a:pt x="6901270" y="6051454"/>
                </a:lnTo>
                <a:lnTo>
                  <a:pt x="6880662" y="6033421"/>
                </a:lnTo>
                <a:close/>
                <a:moveTo>
                  <a:pt x="2846550" y="6012812"/>
                </a:moveTo>
                <a:lnTo>
                  <a:pt x="2885190" y="6033420"/>
                </a:lnTo>
                <a:lnTo>
                  <a:pt x="2828517" y="6069485"/>
                </a:lnTo>
                <a:close/>
                <a:moveTo>
                  <a:pt x="2374807" y="5972240"/>
                </a:moveTo>
                <a:cubicBezTo>
                  <a:pt x="2386078" y="5972240"/>
                  <a:pt x="2399602" y="5976748"/>
                  <a:pt x="2408618" y="5976748"/>
                </a:cubicBezTo>
                <a:cubicBezTo>
                  <a:pt x="2426651" y="5976748"/>
                  <a:pt x="2426651" y="5994780"/>
                  <a:pt x="2408618" y="6012813"/>
                </a:cubicBezTo>
                <a:cubicBezTo>
                  <a:pt x="2390586" y="6012813"/>
                  <a:pt x="2354521" y="6012813"/>
                  <a:pt x="2354521" y="5994780"/>
                </a:cubicBezTo>
                <a:cubicBezTo>
                  <a:pt x="2354521" y="5976748"/>
                  <a:pt x="2363537" y="5972240"/>
                  <a:pt x="2374807" y="5972240"/>
                </a:cubicBezTo>
                <a:close/>
                <a:moveTo>
                  <a:pt x="2574630" y="5958715"/>
                </a:moveTo>
                <a:cubicBezTo>
                  <a:pt x="2629586" y="5977115"/>
                  <a:pt x="2666224" y="6013916"/>
                  <a:pt x="2629586" y="6069118"/>
                </a:cubicBezTo>
                <a:cubicBezTo>
                  <a:pt x="2574630" y="6069118"/>
                  <a:pt x="2501356" y="6087518"/>
                  <a:pt x="2501356" y="6013916"/>
                </a:cubicBezTo>
                <a:cubicBezTo>
                  <a:pt x="2501356" y="5995516"/>
                  <a:pt x="2519674" y="6013916"/>
                  <a:pt x="2537993" y="6013916"/>
                </a:cubicBezTo>
                <a:cubicBezTo>
                  <a:pt x="2556312" y="5995516"/>
                  <a:pt x="2556312" y="5958715"/>
                  <a:pt x="2574630" y="5958715"/>
                </a:cubicBezTo>
                <a:close/>
                <a:moveTo>
                  <a:pt x="1660754" y="5940682"/>
                </a:moveTo>
                <a:cubicBezTo>
                  <a:pt x="1697141" y="5940682"/>
                  <a:pt x="1751721" y="5995374"/>
                  <a:pt x="1751721" y="6050066"/>
                </a:cubicBezTo>
                <a:cubicBezTo>
                  <a:pt x="1751721" y="6104758"/>
                  <a:pt x="1715334" y="6159449"/>
                  <a:pt x="1660754" y="6122988"/>
                </a:cubicBezTo>
                <a:cubicBezTo>
                  <a:pt x="1624367" y="6159449"/>
                  <a:pt x="1551594" y="6177680"/>
                  <a:pt x="1497014" y="6141219"/>
                </a:cubicBezTo>
                <a:cubicBezTo>
                  <a:pt x="1515207" y="6086527"/>
                  <a:pt x="1460627" y="6031835"/>
                  <a:pt x="1497014" y="5995374"/>
                </a:cubicBezTo>
                <a:cubicBezTo>
                  <a:pt x="1551594" y="5940682"/>
                  <a:pt x="1642561" y="6031835"/>
                  <a:pt x="1660754" y="5940682"/>
                </a:cubicBezTo>
                <a:close/>
                <a:moveTo>
                  <a:pt x="6971991" y="5897432"/>
                </a:moveTo>
                <a:cubicBezTo>
                  <a:pt x="6991432" y="5895719"/>
                  <a:pt x="7018480" y="5909420"/>
                  <a:pt x="7045529" y="5923119"/>
                </a:cubicBezTo>
                <a:cubicBezTo>
                  <a:pt x="7063561" y="5959653"/>
                  <a:pt x="7009464" y="6050986"/>
                  <a:pt x="7063561" y="6087519"/>
                </a:cubicBezTo>
                <a:cubicBezTo>
                  <a:pt x="6937335" y="6069252"/>
                  <a:pt x="7063561" y="5941386"/>
                  <a:pt x="6937335" y="5904853"/>
                </a:cubicBezTo>
                <a:cubicBezTo>
                  <a:pt x="6937335" y="5904853"/>
                  <a:pt x="6937335" y="5904853"/>
                  <a:pt x="6955367" y="5904853"/>
                </a:cubicBezTo>
                <a:cubicBezTo>
                  <a:pt x="6959875" y="5900286"/>
                  <a:pt x="6965510" y="5898003"/>
                  <a:pt x="6971991" y="5897432"/>
                </a:cubicBezTo>
                <a:close/>
                <a:moveTo>
                  <a:pt x="7375265" y="5886586"/>
                </a:moveTo>
                <a:cubicBezTo>
                  <a:pt x="7375265" y="5886586"/>
                  <a:pt x="7375265" y="5886586"/>
                  <a:pt x="7375265" y="5904618"/>
                </a:cubicBezTo>
                <a:cubicBezTo>
                  <a:pt x="7375265" y="5904618"/>
                  <a:pt x="7375265" y="5904618"/>
                  <a:pt x="7339201" y="5922651"/>
                </a:cubicBezTo>
                <a:cubicBezTo>
                  <a:pt x="7321169" y="5904618"/>
                  <a:pt x="7357233" y="5904618"/>
                  <a:pt x="7375265" y="5886586"/>
                </a:cubicBezTo>
                <a:close/>
                <a:moveTo>
                  <a:pt x="6844597" y="5850521"/>
                </a:moveTo>
                <a:cubicBezTo>
                  <a:pt x="6862629" y="5850521"/>
                  <a:pt x="6862629" y="5868554"/>
                  <a:pt x="6880661" y="5868554"/>
                </a:cubicBezTo>
                <a:cubicBezTo>
                  <a:pt x="6880661" y="5868554"/>
                  <a:pt x="6880661" y="5868554"/>
                  <a:pt x="6862629" y="5904619"/>
                </a:cubicBezTo>
                <a:cubicBezTo>
                  <a:pt x="6844597" y="5886586"/>
                  <a:pt x="6826565" y="5868554"/>
                  <a:pt x="6844597" y="5850521"/>
                </a:cubicBezTo>
                <a:close/>
                <a:moveTo>
                  <a:pt x="2209617" y="5811879"/>
                </a:moveTo>
                <a:cubicBezTo>
                  <a:pt x="2209617" y="5811879"/>
                  <a:pt x="2209617" y="5811879"/>
                  <a:pt x="2264358" y="5830341"/>
                </a:cubicBezTo>
                <a:cubicBezTo>
                  <a:pt x="2227864" y="5904188"/>
                  <a:pt x="2173123" y="6033420"/>
                  <a:pt x="2081888" y="5941111"/>
                </a:cubicBezTo>
                <a:cubicBezTo>
                  <a:pt x="2045394" y="5830341"/>
                  <a:pt x="2173123" y="5867264"/>
                  <a:pt x="2209617" y="5811879"/>
                </a:cubicBezTo>
                <a:close/>
                <a:moveTo>
                  <a:pt x="2073286" y="5768490"/>
                </a:moveTo>
                <a:cubicBezTo>
                  <a:pt x="2081457" y="5769054"/>
                  <a:pt x="2090474" y="5771308"/>
                  <a:pt x="2099490" y="5775816"/>
                </a:cubicBezTo>
                <a:cubicBezTo>
                  <a:pt x="2099490" y="5775816"/>
                  <a:pt x="2099490" y="5775816"/>
                  <a:pt x="2135555" y="5793848"/>
                </a:cubicBezTo>
                <a:lnTo>
                  <a:pt x="2135555" y="5811881"/>
                </a:lnTo>
                <a:cubicBezTo>
                  <a:pt x="2135555" y="5811881"/>
                  <a:pt x="2135555" y="5811881"/>
                  <a:pt x="2045392" y="5793848"/>
                </a:cubicBezTo>
                <a:cubicBezTo>
                  <a:pt x="2031868" y="5780324"/>
                  <a:pt x="2048773" y="5766799"/>
                  <a:pt x="2073286" y="5768490"/>
                </a:cubicBezTo>
                <a:close/>
                <a:moveTo>
                  <a:pt x="7537987" y="5739749"/>
                </a:moveTo>
                <a:cubicBezTo>
                  <a:pt x="7574910" y="5739749"/>
                  <a:pt x="7630295" y="5758211"/>
                  <a:pt x="7630295" y="5813596"/>
                </a:cubicBezTo>
                <a:cubicBezTo>
                  <a:pt x="7630295" y="5832058"/>
                  <a:pt x="7630295" y="5832058"/>
                  <a:pt x="7630295" y="5850520"/>
                </a:cubicBezTo>
                <a:lnTo>
                  <a:pt x="7556448" y="5850520"/>
                </a:lnTo>
                <a:cubicBezTo>
                  <a:pt x="7556448" y="5813596"/>
                  <a:pt x="7519525" y="5776673"/>
                  <a:pt x="7537987" y="5739749"/>
                </a:cubicBezTo>
                <a:close/>
                <a:moveTo>
                  <a:pt x="1338587" y="5717208"/>
                </a:moveTo>
                <a:cubicBezTo>
                  <a:pt x="1345349" y="5717208"/>
                  <a:pt x="1349857" y="5721716"/>
                  <a:pt x="1349857" y="5739749"/>
                </a:cubicBezTo>
                <a:cubicBezTo>
                  <a:pt x="1349857" y="5757782"/>
                  <a:pt x="1331824" y="5775814"/>
                  <a:pt x="1313792" y="5775814"/>
                </a:cubicBezTo>
                <a:cubicBezTo>
                  <a:pt x="1277727" y="5757782"/>
                  <a:pt x="1313792" y="5739749"/>
                  <a:pt x="1313792" y="5721716"/>
                </a:cubicBezTo>
                <a:cubicBezTo>
                  <a:pt x="1322808" y="5721716"/>
                  <a:pt x="1331824" y="5717208"/>
                  <a:pt x="1338587" y="5717208"/>
                </a:cubicBezTo>
                <a:close/>
                <a:moveTo>
                  <a:pt x="7847263" y="5706773"/>
                </a:moveTo>
                <a:cubicBezTo>
                  <a:pt x="7855246" y="5708486"/>
                  <a:pt x="7862088" y="5713053"/>
                  <a:pt x="7866650" y="5722186"/>
                </a:cubicBezTo>
                <a:cubicBezTo>
                  <a:pt x="7921391" y="5776986"/>
                  <a:pt x="7848403" y="5813519"/>
                  <a:pt x="7848403" y="5850053"/>
                </a:cubicBezTo>
                <a:cubicBezTo>
                  <a:pt x="7811909" y="5886586"/>
                  <a:pt x="7757168" y="5868319"/>
                  <a:pt x="7738921" y="5831786"/>
                </a:cubicBezTo>
                <a:cubicBezTo>
                  <a:pt x="7702427" y="5776986"/>
                  <a:pt x="7775415" y="5758720"/>
                  <a:pt x="7775415" y="5722186"/>
                </a:cubicBezTo>
                <a:cubicBezTo>
                  <a:pt x="7789100" y="5722186"/>
                  <a:pt x="7823313" y="5701636"/>
                  <a:pt x="7847263" y="5706773"/>
                </a:cubicBezTo>
                <a:close/>
                <a:moveTo>
                  <a:pt x="7264496" y="5685653"/>
                </a:moveTo>
                <a:lnTo>
                  <a:pt x="7282529" y="5685653"/>
                </a:lnTo>
                <a:cubicBezTo>
                  <a:pt x="7300561" y="5703685"/>
                  <a:pt x="7282529" y="5739751"/>
                  <a:pt x="7264496" y="5739751"/>
                </a:cubicBezTo>
                <a:cubicBezTo>
                  <a:pt x="7264496" y="5721718"/>
                  <a:pt x="7264496" y="5703685"/>
                  <a:pt x="7264496" y="5685653"/>
                </a:cubicBezTo>
                <a:close/>
                <a:moveTo>
                  <a:pt x="2135555" y="5613523"/>
                </a:moveTo>
                <a:cubicBezTo>
                  <a:pt x="2135555" y="5613523"/>
                  <a:pt x="2135555" y="5613523"/>
                  <a:pt x="2153588" y="5613523"/>
                </a:cubicBezTo>
                <a:lnTo>
                  <a:pt x="2153588" y="5631556"/>
                </a:lnTo>
                <a:cubicBezTo>
                  <a:pt x="2153588" y="5631556"/>
                  <a:pt x="2153588" y="5631556"/>
                  <a:pt x="2117523" y="5631556"/>
                </a:cubicBezTo>
                <a:cubicBezTo>
                  <a:pt x="2117523" y="5613523"/>
                  <a:pt x="2135555" y="5613523"/>
                  <a:pt x="2135555" y="5613523"/>
                </a:cubicBezTo>
                <a:close/>
                <a:moveTo>
                  <a:pt x="7558166" y="5592915"/>
                </a:moveTo>
                <a:cubicBezTo>
                  <a:pt x="7558166" y="5592915"/>
                  <a:pt x="7558166" y="5592915"/>
                  <a:pt x="7576198" y="5592915"/>
                </a:cubicBezTo>
                <a:cubicBezTo>
                  <a:pt x="7576198" y="5592915"/>
                  <a:pt x="7576198" y="5592915"/>
                  <a:pt x="7594230" y="5612236"/>
                </a:cubicBezTo>
                <a:cubicBezTo>
                  <a:pt x="7594230" y="5612236"/>
                  <a:pt x="7594230" y="5612236"/>
                  <a:pt x="7558166" y="5631557"/>
                </a:cubicBezTo>
                <a:cubicBezTo>
                  <a:pt x="7540134" y="5612236"/>
                  <a:pt x="7558166" y="5612236"/>
                  <a:pt x="7558166" y="5592915"/>
                </a:cubicBezTo>
                <a:close/>
                <a:moveTo>
                  <a:pt x="2582760" y="5588502"/>
                </a:moveTo>
                <a:cubicBezTo>
                  <a:pt x="2600148" y="5591110"/>
                  <a:pt x="2638403" y="5611976"/>
                  <a:pt x="2666224" y="5611976"/>
                </a:cubicBezTo>
                <a:cubicBezTo>
                  <a:pt x="2647676" y="5630524"/>
                  <a:pt x="2666224" y="5667619"/>
                  <a:pt x="2629129" y="5667619"/>
                </a:cubicBezTo>
                <a:cubicBezTo>
                  <a:pt x="2629129" y="5667619"/>
                  <a:pt x="2629129" y="5667619"/>
                  <a:pt x="2573486" y="5593428"/>
                </a:cubicBezTo>
                <a:cubicBezTo>
                  <a:pt x="2573486" y="5588791"/>
                  <a:pt x="2576964" y="5587632"/>
                  <a:pt x="2582760" y="5588502"/>
                </a:cubicBezTo>
                <a:close/>
                <a:moveTo>
                  <a:pt x="2244542" y="5556850"/>
                </a:moveTo>
                <a:cubicBezTo>
                  <a:pt x="2281400" y="5593311"/>
                  <a:pt x="2373543" y="5575080"/>
                  <a:pt x="2391972" y="5666233"/>
                </a:cubicBezTo>
                <a:cubicBezTo>
                  <a:pt x="2410400" y="5666233"/>
                  <a:pt x="2447258" y="5648003"/>
                  <a:pt x="2447258" y="5684464"/>
                </a:cubicBezTo>
                <a:cubicBezTo>
                  <a:pt x="2447258" y="5684464"/>
                  <a:pt x="2447258" y="5684464"/>
                  <a:pt x="2410400" y="5739156"/>
                </a:cubicBezTo>
                <a:cubicBezTo>
                  <a:pt x="2428829" y="5739156"/>
                  <a:pt x="2447258" y="5739156"/>
                  <a:pt x="2447258" y="5757387"/>
                </a:cubicBezTo>
                <a:cubicBezTo>
                  <a:pt x="2447258" y="5775617"/>
                  <a:pt x="2410400" y="5775617"/>
                  <a:pt x="2391972" y="5793848"/>
                </a:cubicBezTo>
                <a:cubicBezTo>
                  <a:pt x="2391972" y="5793848"/>
                  <a:pt x="2391972" y="5793848"/>
                  <a:pt x="2244542" y="5757387"/>
                </a:cubicBezTo>
                <a:cubicBezTo>
                  <a:pt x="2299828" y="5720926"/>
                  <a:pt x="2207685" y="5666233"/>
                  <a:pt x="2262971" y="5629772"/>
                </a:cubicBezTo>
                <a:cubicBezTo>
                  <a:pt x="2262971" y="5629772"/>
                  <a:pt x="2262971" y="5629772"/>
                  <a:pt x="2244542" y="5556850"/>
                </a:cubicBezTo>
                <a:close/>
                <a:moveTo>
                  <a:pt x="2063352" y="5523228"/>
                </a:moveTo>
                <a:cubicBezTo>
                  <a:pt x="2073421" y="5525217"/>
                  <a:pt x="2085091" y="5530331"/>
                  <a:pt x="2098753" y="5539423"/>
                </a:cubicBezTo>
                <a:cubicBezTo>
                  <a:pt x="2135186" y="5593974"/>
                  <a:pt x="1989455" y="5739446"/>
                  <a:pt x="2135186" y="5703078"/>
                </a:cubicBezTo>
                <a:cubicBezTo>
                  <a:pt x="2153402" y="5703078"/>
                  <a:pt x="2171619" y="5703078"/>
                  <a:pt x="2171619" y="5721262"/>
                </a:cubicBezTo>
                <a:cubicBezTo>
                  <a:pt x="2116970" y="5703078"/>
                  <a:pt x="2044104" y="5775814"/>
                  <a:pt x="2007672" y="5703078"/>
                </a:cubicBezTo>
                <a:cubicBezTo>
                  <a:pt x="2007672" y="5703078"/>
                  <a:pt x="1989455" y="5703078"/>
                  <a:pt x="1989455" y="5721262"/>
                </a:cubicBezTo>
                <a:cubicBezTo>
                  <a:pt x="1971239" y="5703078"/>
                  <a:pt x="1916590" y="5684894"/>
                  <a:pt x="1953022" y="5648526"/>
                </a:cubicBezTo>
                <a:cubicBezTo>
                  <a:pt x="2000841" y="5648526"/>
                  <a:pt x="1992871" y="5509305"/>
                  <a:pt x="2063352" y="5523228"/>
                </a:cubicBezTo>
                <a:close/>
                <a:moveTo>
                  <a:pt x="2483323" y="5502752"/>
                </a:moveTo>
                <a:cubicBezTo>
                  <a:pt x="2483323" y="5502752"/>
                  <a:pt x="2483323" y="5502752"/>
                  <a:pt x="2537421" y="5520784"/>
                </a:cubicBezTo>
                <a:cubicBezTo>
                  <a:pt x="2537421" y="5538817"/>
                  <a:pt x="2501356" y="5538817"/>
                  <a:pt x="2483323" y="5538817"/>
                </a:cubicBezTo>
                <a:cubicBezTo>
                  <a:pt x="2483323" y="5520784"/>
                  <a:pt x="2465291" y="5502752"/>
                  <a:pt x="2483323" y="5502752"/>
                </a:cubicBezTo>
                <a:close/>
                <a:moveTo>
                  <a:pt x="1848646" y="5425832"/>
                </a:moveTo>
                <a:cubicBezTo>
                  <a:pt x="1853261" y="5424987"/>
                  <a:pt x="1857876" y="5426114"/>
                  <a:pt x="1862492" y="5430622"/>
                </a:cubicBezTo>
                <a:cubicBezTo>
                  <a:pt x="1862492" y="5484720"/>
                  <a:pt x="1807107" y="5502753"/>
                  <a:pt x="1770183" y="5502753"/>
                </a:cubicBezTo>
                <a:cubicBezTo>
                  <a:pt x="1751722" y="5466688"/>
                  <a:pt x="1807107" y="5466688"/>
                  <a:pt x="1807107" y="5448655"/>
                </a:cubicBezTo>
                <a:cubicBezTo>
                  <a:pt x="1820953" y="5448655"/>
                  <a:pt x="1834799" y="5428368"/>
                  <a:pt x="1848646" y="5425832"/>
                </a:cubicBezTo>
                <a:close/>
                <a:moveTo>
                  <a:pt x="1965897" y="5404982"/>
                </a:moveTo>
                <a:cubicBezTo>
                  <a:pt x="1978577" y="5402446"/>
                  <a:pt x="1988720" y="5412589"/>
                  <a:pt x="1988720" y="5412589"/>
                </a:cubicBezTo>
                <a:cubicBezTo>
                  <a:pt x="1988720" y="5430622"/>
                  <a:pt x="1988720" y="5466687"/>
                  <a:pt x="1970687" y="5448654"/>
                </a:cubicBezTo>
                <a:cubicBezTo>
                  <a:pt x="1952655" y="5430622"/>
                  <a:pt x="1952655" y="5430622"/>
                  <a:pt x="1952655" y="5412589"/>
                </a:cubicBezTo>
                <a:cubicBezTo>
                  <a:pt x="1957163" y="5408081"/>
                  <a:pt x="1961671" y="5405827"/>
                  <a:pt x="1965897" y="5404982"/>
                </a:cubicBezTo>
                <a:close/>
                <a:moveTo>
                  <a:pt x="7173272" y="5373948"/>
                </a:moveTo>
                <a:cubicBezTo>
                  <a:pt x="7209640" y="5447162"/>
                  <a:pt x="7264192" y="5502073"/>
                  <a:pt x="7282376" y="5575288"/>
                </a:cubicBezTo>
                <a:cubicBezTo>
                  <a:pt x="7300560" y="5666806"/>
                  <a:pt x="7209640" y="5703413"/>
                  <a:pt x="7155088" y="5721717"/>
                </a:cubicBezTo>
                <a:cubicBezTo>
                  <a:pt x="7100537" y="5721717"/>
                  <a:pt x="7064169" y="5685110"/>
                  <a:pt x="7009617" y="5703413"/>
                </a:cubicBezTo>
                <a:cubicBezTo>
                  <a:pt x="7009617" y="5685110"/>
                  <a:pt x="6991433" y="5666806"/>
                  <a:pt x="7009617" y="5648502"/>
                </a:cubicBezTo>
                <a:cubicBezTo>
                  <a:pt x="7045985" y="5666806"/>
                  <a:pt x="7045985" y="5593591"/>
                  <a:pt x="7082353" y="5593591"/>
                </a:cubicBezTo>
                <a:cubicBezTo>
                  <a:pt x="7064169" y="5556984"/>
                  <a:pt x="7064169" y="5520377"/>
                  <a:pt x="7082353" y="5502073"/>
                </a:cubicBezTo>
                <a:cubicBezTo>
                  <a:pt x="7118721" y="5465466"/>
                  <a:pt x="7155088" y="5502073"/>
                  <a:pt x="7173272" y="5465466"/>
                </a:cubicBezTo>
                <a:cubicBezTo>
                  <a:pt x="7173272" y="5465466"/>
                  <a:pt x="7173272" y="5465466"/>
                  <a:pt x="7173272" y="5373948"/>
                </a:cubicBezTo>
                <a:close/>
                <a:moveTo>
                  <a:pt x="7011829" y="5339101"/>
                </a:moveTo>
                <a:cubicBezTo>
                  <a:pt x="7047965" y="5340822"/>
                  <a:pt x="7078938" y="5389003"/>
                  <a:pt x="7120235" y="5375237"/>
                </a:cubicBezTo>
                <a:cubicBezTo>
                  <a:pt x="7120235" y="5375237"/>
                  <a:pt x="7120235" y="5375237"/>
                  <a:pt x="7101881" y="5448655"/>
                </a:cubicBezTo>
                <a:cubicBezTo>
                  <a:pt x="7065172" y="5430300"/>
                  <a:pt x="7046817" y="5338528"/>
                  <a:pt x="6991754" y="5375237"/>
                </a:cubicBezTo>
                <a:cubicBezTo>
                  <a:pt x="6991754" y="5375237"/>
                  <a:pt x="6991754" y="5375237"/>
                  <a:pt x="6973400" y="5356882"/>
                </a:cubicBezTo>
                <a:cubicBezTo>
                  <a:pt x="6987166" y="5343116"/>
                  <a:pt x="6999784" y="5338528"/>
                  <a:pt x="7011829" y="5339101"/>
                </a:cubicBezTo>
                <a:close/>
                <a:moveTo>
                  <a:pt x="7939424" y="5337884"/>
                </a:moveTo>
                <a:cubicBezTo>
                  <a:pt x="7939424" y="5337884"/>
                  <a:pt x="7960032" y="5337884"/>
                  <a:pt x="7960032" y="5337884"/>
                </a:cubicBezTo>
                <a:cubicBezTo>
                  <a:pt x="7960032" y="5337884"/>
                  <a:pt x="7960032" y="5337884"/>
                  <a:pt x="7939424" y="5373949"/>
                </a:cubicBezTo>
                <a:cubicBezTo>
                  <a:pt x="7939424" y="5355916"/>
                  <a:pt x="7939424" y="5355916"/>
                  <a:pt x="7939424" y="5337884"/>
                </a:cubicBezTo>
                <a:close/>
                <a:moveTo>
                  <a:pt x="1077481" y="5319852"/>
                </a:moveTo>
                <a:cubicBezTo>
                  <a:pt x="1132093" y="5319852"/>
                  <a:pt x="1204910" y="5319852"/>
                  <a:pt x="1259523" y="5374593"/>
                </a:cubicBezTo>
                <a:cubicBezTo>
                  <a:pt x="1277727" y="5411088"/>
                  <a:pt x="1259523" y="5484076"/>
                  <a:pt x="1241318" y="5538818"/>
                </a:cubicBezTo>
                <a:cubicBezTo>
                  <a:pt x="1186706" y="5538818"/>
                  <a:pt x="1132093" y="5538818"/>
                  <a:pt x="1077481" y="5502323"/>
                </a:cubicBezTo>
                <a:cubicBezTo>
                  <a:pt x="1004664" y="5447582"/>
                  <a:pt x="1022868" y="5374593"/>
                  <a:pt x="1077481" y="5319852"/>
                </a:cubicBezTo>
                <a:close/>
                <a:moveTo>
                  <a:pt x="675357" y="5319852"/>
                </a:moveTo>
                <a:cubicBezTo>
                  <a:pt x="693819" y="5319852"/>
                  <a:pt x="730743" y="5319852"/>
                  <a:pt x="749204" y="5319852"/>
                </a:cubicBezTo>
                <a:cubicBezTo>
                  <a:pt x="767667" y="5338399"/>
                  <a:pt x="749204" y="5375495"/>
                  <a:pt x="749204" y="5394042"/>
                </a:cubicBezTo>
                <a:cubicBezTo>
                  <a:pt x="712281" y="5412590"/>
                  <a:pt x="656896" y="5375495"/>
                  <a:pt x="675357" y="5319852"/>
                </a:cubicBezTo>
                <a:close/>
                <a:moveTo>
                  <a:pt x="8251129" y="5301819"/>
                </a:moveTo>
                <a:cubicBezTo>
                  <a:pt x="8251129" y="5301819"/>
                  <a:pt x="8251129" y="5301819"/>
                  <a:pt x="8269161" y="5301819"/>
                </a:cubicBezTo>
                <a:cubicBezTo>
                  <a:pt x="8269161" y="5301819"/>
                  <a:pt x="8269161" y="5301819"/>
                  <a:pt x="8251129" y="5319852"/>
                </a:cubicBezTo>
                <a:cubicBezTo>
                  <a:pt x="8233096" y="5319852"/>
                  <a:pt x="8251129" y="5319852"/>
                  <a:pt x="8251129" y="5301819"/>
                </a:cubicBezTo>
                <a:close/>
                <a:moveTo>
                  <a:pt x="1753653" y="5283787"/>
                </a:moveTo>
                <a:cubicBezTo>
                  <a:pt x="1808394" y="5338850"/>
                  <a:pt x="1680665" y="5357205"/>
                  <a:pt x="1698912" y="5430623"/>
                </a:cubicBezTo>
                <a:cubicBezTo>
                  <a:pt x="1698912" y="5430623"/>
                  <a:pt x="1698912" y="5430623"/>
                  <a:pt x="1644171" y="5430623"/>
                </a:cubicBezTo>
                <a:cubicBezTo>
                  <a:pt x="1589430" y="5338850"/>
                  <a:pt x="1717159" y="5357205"/>
                  <a:pt x="1735406" y="5302141"/>
                </a:cubicBezTo>
                <a:cubicBezTo>
                  <a:pt x="1735406" y="5302141"/>
                  <a:pt x="1735406" y="5302141"/>
                  <a:pt x="1753653" y="5283787"/>
                </a:cubicBezTo>
                <a:close/>
                <a:moveTo>
                  <a:pt x="1697624" y="5154984"/>
                </a:moveTo>
                <a:cubicBezTo>
                  <a:pt x="1697624" y="5154984"/>
                  <a:pt x="1697624" y="5154984"/>
                  <a:pt x="1733689" y="5154984"/>
                </a:cubicBezTo>
                <a:cubicBezTo>
                  <a:pt x="1733689" y="5154984"/>
                  <a:pt x="1733689" y="5154984"/>
                  <a:pt x="1733689" y="5193626"/>
                </a:cubicBezTo>
                <a:cubicBezTo>
                  <a:pt x="1715656" y="5193626"/>
                  <a:pt x="1697624" y="5174305"/>
                  <a:pt x="1697624" y="5154984"/>
                </a:cubicBezTo>
                <a:close/>
                <a:moveTo>
                  <a:pt x="1819102" y="5111311"/>
                </a:moveTo>
                <a:cubicBezTo>
                  <a:pt x="1827555" y="5108775"/>
                  <a:pt x="1830936" y="5118918"/>
                  <a:pt x="1844460" y="5118918"/>
                </a:cubicBezTo>
                <a:cubicBezTo>
                  <a:pt x="1844460" y="5118918"/>
                  <a:pt x="1844460" y="5118918"/>
                  <a:pt x="1862492" y="5154983"/>
                </a:cubicBezTo>
                <a:cubicBezTo>
                  <a:pt x="1826428" y="5173016"/>
                  <a:pt x="1844460" y="5100886"/>
                  <a:pt x="1808396" y="5118918"/>
                </a:cubicBezTo>
                <a:cubicBezTo>
                  <a:pt x="1812904" y="5114410"/>
                  <a:pt x="1816285" y="5112156"/>
                  <a:pt x="1819102" y="5111311"/>
                </a:cubicBezTo>
                <a:close/>
                <a:moveTo>
                  <a:pt x="1661560" y="5082854"/>
                </a:moveTo>
                <a:cubicBezTo>
                  <a:pt x="1679592" y="5100886"/>
                  <a:pt x="1697625" y="5082854"/>
                  <a:pt x="1679592" y="5118919"/>
                </a:cubicBezTo>
                <a:cubicBezTo>
                  <a:pt x="1679592" y="5136952"/>
                  <a:pt x="1679592" y="5173017"/>
                  <a:pt x="1643527" y="5154984"/>
                </a:cubicBezTo>
                <a:cubicBezTo>
                  <a:pt x="1643527" y="5136952"/>
                  <a:pt x="1625495" y="5100886"/>
                  <a:pt x="1643527" y="5100886"/>
                </a:cubicBezTo>
                <a:cubicBezTo>
                  <a:pt x="1643527" y="5100886"/>
                  <a:pt x="1643527" y="5100886"/>
                  <a:pt x="1661560" y="5082854"/>
                </a:cubicBezTo>
                <a:close/>
                <a:moveTo>
                  <a:pt x="7520041" y="5064821"/>
                </a:moveTo>
                <a:cubicBezTo>
                  <a:pt x="7593201" y="5064821"/>
                  <a:pt x="7611491" y="5137887"/>
                  <a:pt x="7648071" y="5174421"/>
                </a:cubicBezTo>
                <a:cubicBezTo>
                  <a:pt x="7666361" y="5192687"/>
                  <a:pt x="7648071" y="5210954"/>
                  <a:pt x="7648071" y="5247487"/>
                </a:cubicBezTo>
                <a:cubicBezTo>
                  <a:pt x="7574911" y="5265754"/>
                  <a:pt x="7556621" y="5174421"/>
                  <a:pt x="7483461" y="5156154"/>
                </a:cubicBezTo>
                <a:cubicBezTo>
                  <a:pt x="7483461" y="5156154"/>
                  <a:pt x="7483461" y="5156154"/>
                  <a:pt x="7520041" y="5064821"/>
                </a:cubicBezTo>
                <a:close/>
                <a:moveTo>
                  <a:pt x="1733690" y="5046789"/>
                </a:moveTo>
                <a:cubicBezTo>
                  <a:pt x="1751722" y="5046789"/>
                  <a:pt x="1769754" y="5064821"/>
                  <a:pt x="1769754" y="5082854"/>
                </a:cubicBezTo>
                <a:cubicBezTo>
                  <a:pt x="1769754" y="5082854"/>
                  <a:pt x="1769754" y="5082854"/>
                  <a:pt x="1715658" y="5064821"/>
                </a:cubicBezTo>
                <a:cubicBezTo>
                  <a:pt x="1715658" y="5064821"/>
                  <a:pt x="1715658" y="5046789"/>
                  <a:pt x="1733690" y="5046789"/>
                </a:cubicBezTo>
                <a:close/>
                <a:moveTo>
                  <a:pt x="7716784" y="4985085"/>
                </a:moveTo>
                <a:cubicBezTo>
                  <a:pt x="7729916" y="4982549"/>
                  <a:pt x="7740422" y="4992692"/>
                  <a:pt x="7740422" y="4992692"/>
                </a:cubicBezTo>
                <a:cubicBezTo>
                  <a:pt x="7759098" y="5010725"/>
                  <a:pt x="7759098" y="5046790"/>
                  <a:pt x="7759098" y="5064823"/>
                </a:cubicBezTo>
                <a:cubicBezTo>
                  <a:pt x="7740422" y="5100888"/>
                  <a:pt x="7684393" y="5028757"/>
                  <a:pt x="7703069" y="4992692"/>
                </a:cubicBezTo>
                <a:cubicBezTo>
                  <a:pt x="7707738" y="4988184"/>
                  <a:pt x="7712407" y="4985930"/>
                  <a:pt x="7716784" y="4985085"/>
                </a:cubicBezTo>
                <a:close/>
                <a:moveTo>
                  <a:pt x="1223629" y="4974660"/>
                </a:moveTo>
                <a:lnTo>
                  <a:pt x="1241662" y="4974660"/>
                </a:lnTo>
                <a:lnTo>
                  <a:pt x="1241662" y="4992693"/>
                </a:lnTo>
                <a:lnTo>
                  <a:pt x="1205597" y="4992693"/>
                </a:lnTo>
                <a:close/>
                <a:moveTo>
                  <a:pt x="9036952" y="4959993"/>
                </a:moveTo>
                <a:cubicBezTo>
                  <a:pt x="9073771" y="4959993"/>
                  <a:pt x="9108021" y="4990818"/>
                  <a:pt x="9162820" y="4990818"/>
                </a:cubicBezTo>
                <a:cubicBezTo>
                  <a:pt x="9181087" y="5027351"/>
                  <a:pt x="9162820" y="5063884"/>
                  <a:pt x="9144554" y="5100417"/>
                </a:cubicBezTo>
                <a:cubicBezTo>
                  <a:pt x="9126287" y="5082151"/>
                  <a:pt x="9089754" y="5136951"/>
                  <a:pt x="9053221" y="5100417"/>
                </a:cubicBezTo>
                <a:cubicBezTo>
                  <a:pt x="9016687" y="5082151"/>
                  <a:pt x="8980154" y="5045618"/>
                  <a:pt x="8998421" y="4972551"/>
                </a:cubicBezTo>
                <a:cubicBezTo>
                  <a:pt x="9012121" y="4963418"/>
                  <a:pt x="9024679" y="4959993"/>
                  <a:pt x="9036952" y="4959993"/>
                </a:cubicBezTo>
                <a:close/>
                <a:moveTo>
                  <a:pt x="7578514" y="4916684"/>
                </a:moveTo>
                <a:cubicBezTo>
                  <a:pt x="7594956" y="4925338"/>
                  <a:pt x="7598418" y="4959954"/>
                  <a:pt x="7612264" y="4973800"/>
                </a:cubicBezTo>
                <a:lnTo>
                  <a:pt x="7556879" y="5010724"/>
                </a:lnTo>
                <a:cubicBezTo>
                  <a:pt x="7556879" y="4973800"/>
                  <a:pt x="7501494" y="4936876"/>
                  <a:pt x="7556879" y="4918415"/>
                </a:cubicBezTo>
                <a:cubicBezTo>
                  <a:pt x="7566110" y="4913799"/>
                  <a:pt x="7573033" y="4913799"/>
                  <a:pt x="7578514" y="4916684"/>
                </a:cubicBezTo>
                <a:close/>
                <a:moveTo>
                  <a:pt x="1208310" y="4725926"/>
                </a:moveTo>
                <a:cubicBezTo>
                  <a:pt x="1247748" y="4721632"/>
                  <a:pt x="1282041" y="4735371"/>
                  <a:pt x="1295759" y="4790327"/>
                </a:cubicBezTo>
                <a:cubicBezTo>
                  <a:pt x="1295759" y="4826965"/>
                  <a:pt x="1277469" y="4826965"/>
                  <a:pt x="1259179" y="4826965"/>
                </a:cubicBezTo>
                <a:cubicBezTo>
                  <a:pt x="1259179" y="4826965"/>
                  <a:pt x="1259179" y="4826965"/>
                  <a:pt x="1222599" y="4826965"/>
                </a:cubicBezTo>
                <a:cubicBezTo>
                  <a:pt x="1222599" y="4863602"/>
                  <a:pt x="1186019" y="4881921"/>
                  <a:pt x="1149439" y="4863602"/>
                </a:cubicBezTo>
                <a:cubicBezTo>
                  <a:pt x="1112859" y="4826965"/>
                  <a:pt x="1112859" y="4772009"/>
                  <a:pt x="1167729" y="4735371"/>
                </a:cubicBezTo>
                <a:cubicBezTo>
                  <a:pt x="1181446" y="4730792"/>
                  <a:pt x="1195164" y="4727357"/>
                  <a:pt x="1208310" y="4725926"/>
                </a:cubicBezTo>
                <a:close/>
                <a:moveTo>
                  <a:pt x="1004663" y="4662955"/>
                </a:moveTo>
                <a:cubicBezTo>
                  <a:pt x="1004663" y="4662955"/>
                  <a:pt x="1004663" y="4662955"/>
                  <a:pt x="1022696" y="4717053"/>
                </a:cubicBezTo>
                <a:cubicBezTo>
                  <a:pt x="1022696" y="4717053"/>
                  <a:pt x="1022696" y="4717053"/>
                  <a:pt x="968598" y="4717053"/>
                </a:cubicBezTo>
                <a:cubicBezTo>
                  <a:pt x="950566" y="4717053"/>
                  <a:pt x="968598" y="4699020"/>
                  <a:pt x="968598" y="4680987"/>
                </a:cubicBezTo>
                <a:close/>
                <a:moveTo>
                  <a:pt x="939779" y="4537395"/>
                </a:moveTo>
                <a:cubicBezTo>
                  <a:pt x="967310" y="4532220"/>
                  <a:pt x="994842" y="4552921"/>
                  <a:pt x="1022373" y="4552921"/>
                </a:cubicBezTo>
                <a:cubicBezTo>
                  <a:pt x="1040728" y="4571321"/>
                  <a:pt x="1040728" y="4608122"/>
                  <a:pt x="1022373" y="4626522"/>
                </a:cubicBezTo>
                <a:cubicBezTo>
                  <a:pt x="1004019" y="4644923"/>
                  <a:pt x="948956" y="4626522"/>
                  <a:pt x="912247" y="4608122"/>
                </a:cubicBezTo>
                <a:cubicBezTo>
                  <a:pt x="912247" y="4589721"/>
                  <a:pt x="893893" y="4571321"/>
                  <a:pt x="912247" y="4552921"/>
                </a:cubicBezTo>
                <a:cubicBezTo>
                  <a:pt x="921424" y="4543721"/>
                  <a:pt x="930602" y="4539120"/>
                  <a:pt x="939779" y="4537395"/>
                </a:cubicBezTo>
                <a:close/>
                <a:moveTo>
                  <a:pt x="8050195" y="4534152"/>
                </a:moveTo>
                <a:cubicBezTo>
                  <a:pt x="8068227" y="4534152"/>
                  <a:pt x="8086259" y="4571505"/>
                  <a:pt x="8068227" y="4608859"/>
                </a:cubicBezTo>
                <a:cubicBezTo>
                  <a:pt x="8014130" y="4608859"/>
                  <a:pt x="7996098" y="4534152"/>
                  <a:pt x="8050195" y="4534152"/>
                </a:cubicBezTo>
                <a:close/>
                <a:moveTo>
                  <a:pt x="1364214" y="4527041"/>
                </a:moveTo>
                <a:cubicBezTo>
                  <a:pt x="1377346" y="4524385"/>
                  <a:pt x="1387852" y="4535011"/>
                  <a:pt x="1387852" y="4535011"/>
                </a:cubicBezTo>
                <a:cubicBezTo>
                  <a:pt x="1387852" y="4553902"/>
                  <a:pt x="1406528" y="4553902"/>
                  <a:pt x="1406528" y="4572793"/>
                </a:cubicBezTo>
                <a:cubicBezTo>
                  <a:pt x="1369175" y="4572793"/>
                  <a:pt x="1331823" y="4553902"/>
                  <a:pt x="1350499" y="4535011"/>
                </a:cubicBezTo>
                <a:cubicBezTo>
                  <a:pt x="1355168" y="4530288"/>
                  <a:pt x="1359837" y="4527927"/>
                  <a:pt x="1364214" y="4527041"/>
                </a:cubicBezTo>
                <a:close/>
                <a:moveTo>
                  <a:pt x="1222680" y="4516120"/>
                </a:moveTo>
                <a:cubicBezTo>
                  <a:pt x="1295895" y="4552700"/>
                  <a:pt x="1369109" y="4662441"/>
                  <a:pt x="1460627" y="4589280"/>
                </a:cubicBezTo>
                <a:cubicBezTo>
                  <a:pt x="1442323" y="4644150"/>
                  <a:pt x="1424020" y="4699021"/>
                  <a:pt x="1369109" y="4699021"/>
                </a:cubicBezTo>
                <a:cubicBezTo>
                  <a:pt x="1332502" y="4680731"/>
                  <a:pt x="1314198" y="4607570"/>
                  <a:pt x="1277591" y="4644150"/>
                </a:cubicBezTo>
                <a:cubicBezTo>
                  <a:pt x="1222680" y="4662441"/>
                  <a:pt x="1204377" y="4589280"/>
                  <a:pt x="1131162" y="4607570"/>
                </a:cubicBezTo>
                <a:cubicBezTo>
                  <a:pt x="1112859" y="4552700"/>
                  <a:pt x="1186073" y="4516120"/>
                  <a:pt x="1222680" y="4516120"/>
                </a:cubicBezTo>
                <a:close/>
                <a:moveTo>
                  <a:pt x="8178997" y="4443991"/>
                </a:moveTo>
                <a:cubicBezTo>
                  <a:pt x="8178997" y="4443991"/>
                  <a:pt x="8178997" y="4443991"/>
                  <a:pt x="8178997" y="4462023"/>
                </a:cubicBezTo>
                <a:cubicBezTo>
                  <a:pt x="8178997" y="4462023"/>
                  <a:pt x="8178997" y="4462023"/>
                  <a:pt x="8178997" y="4480056"/>
                </a:cubicBezTo>
                <a:cubicBezTo>
                  <a:pt x="8178997" y="4480056"/>
                  <a:pt x="8178997" y="4480056"/>
                  <a:pt x="8158389" y="4480056"/>
                </a:cubicBezTo>
                <a:cubicBezTo>
                  <a:pt x="8158389" y="4462023"/>
                  <a:pt x="8158389" y="4462023"/>
                  <a:pt x="8178997" y="4443991"/>
                </a:cubicBezTo>
                <a:close/>
                <a:moveTo>
                  <a:pt x="7589724" y="4436383"/>
                </a:moveTo>
                <a:cubicBezTo>
                  <a:pt x="7603248" y="4433847"/>
                  <a:pt x="7616773" y="4443990"/>
                  <a:pt x="7630297" y="4443990"/>
                </a:cubicBezTo>
                <a:cubicBezTo>
                  <a:pt x="7630297" y="4462023"/>
                  <a:pt x="7630297" y="4462023"/>
                  <a:pt x="7630297" y="4480055"/>
                </a:cubicBezTo>
                <a:cubicBezTo>
                  <a:pt x="7612265" y="4498088"/>
                  <a:pt x="7558167" y="4480055"/>
                  <a:pt x="7576199" y="4443990"/>
                </a:cubicBezTo>
                <a:cubicBezTo>
                  <a:pt x="7580707" y="4439482"/>
                  <a:pt x="7585215" y="4437228"/>
                  <a:pt x="7589724" y="4436383"/>
                </a:cubicBezTo>
                <a:close/>
                <a:moveTo>
                  <a:pt x="803730" y="4425958"/>
                </a:moveTo>
                <a:lnTo>
                  <a:pt x="893893" y="4480056"/>
                </a:lnTo>
                <a:cubicBezTo>
                  <a:pt x="893893" y="4480056"/>
                  <a:pt x="893893" y="4480056"/>
                  <a:pt x="821763" y="4516121"/>
                </a:cubicBezTo>
                <a:cubicBezTo>
                  <a:pt x="803730" y="4480056"/>
                  <a:pt x="785699" y="4462023"/>
                  <a:pt x="803730" y="4425958"/>
                </a:cubicBezTo>
                <a:close/>
                <a:moveTo>
                  <a:pt x="8351308" y="4344812"/>
                </a:moveTo>
                <a:cubicBezTo>
                  <a:pt x="8400253" y="4341431"/>
                  <a:pt x="8451774" y="4358337"/>
                  <a:pt x="8451774" y="4425959"/>
                </a:cubicBezTo>
                <a:cubicBezTo>
                  <a:pt x="8470093" y="4498089"/>
                  <a:pt x="8378500" y="4462024"/>
                  <a:pt x="8341862" y="4480056"/>
                </a:cubicBezTo>
                <a:cubicBezTo>
                  <a:pt x="8323544" y="4443991"/>
                  <a:pt x="8305225" y="4389893"/>
                  <a:pt x="8305225" y="4353828"/>
                </a:cubicBezTo>
                <a:cubicBezTo>
                  <a:pt x="8318964" y="4349320"/>
                  <a:pt x="8334993" y="4345939"/>
                  <a:pt x="8351308" y="4344812"/>
                </a:cubicBezTo>
                <a:close/>
                <a:moveTo>
                  <a:pt x="1661560" y="4315188"/>
                </a:moveTo>
                <a:cubicBezTo>
                  <a:pt x="1661560" y="4334079"/>
                  <a:pt x="1661560" y="4371861"/>
                  <a:pt x="1643528" y="4352970"/>
                </a:cubicBezTo>
                <a:cubicBezTo>
                  <a:pt x="1643528" y="4334079"/>
                  <a:pt x="1661560" y="4334079"/>
                  <a:pt x="1661560" y="4315188"/>
                </a:cubicBezTo>
                <a:close/>
                <a:moveTo>
                  <a:pt x="2066242" y="4271515"/>
                </a:moveTo>
                <a:cubicBezTo>
                  <a:pt x="2071314" y="4268979"/>
                  <a:pt x="2081457" y="4279122"/>
                  <a:pt x="2081457" y="4279122"/>
                </a:cubicBezTo>
                <a:cubicBezTo>
                  <a:pt x="2081457" y="4279122"/>
                  <a:pt x="2081457" y="4279122"/>
                  <a:pt x="2081457" y="4297155"/>
                </a:cubicBezTo>
                <a:cubicBezTo>
                  <a:pt x="2063425" y="4297155"/>
                  <a:pt x="2063425" y="4279122"/>
                  <a:pt x="2063425" y="4279122"/>
                </a:cubicBezTo>
                <a:cubicBezTo>
                  <a:pt x="2063425" y="4274614"/>
                  <a:pt x="2064552" y="4272360"/>
                  <a:pt x="2066242" y="4271515"/>
                </a:cubicBezTo>
                <a:close/>
                <a:moveTo>
                  <a:pt x="8159677" y="4261090"/>
                </a:moveTo>
                <a:cubicBezTo>
                  <a:pt x="8178353" y="4261090"/>
                  <a:pt x="8197029" y="4261090"/>
                  <a:pt x="8197029" y="4279122"/>
                </a:cubicBezTo>
                <a:cubicBezTo>
                  <a:pt x="8197029" y="4279122"/>
                  <a:pt x="8197029" y="4279122"/>
                  <a:pt x="8178353" y="4315188"/>
                </a:cubicBezTo>
                <a:cubicBezTo>
                  <a:pt x="8178353" y="4315188"/>
                  <a:pt x="8178353" y="4315188"/>
                  <a:pt x="8141000" y="4315188"/>
                </a:cubicBezTo>
                <a:cubicBezTo>
                  <a:pt x="8122324" y="4279122"/>
                  <a:pt x="8159677" y="4279122"/>
                  <a:pt x="8159677" y="4261090"/>
                </a:cubicBezTo>
                <a:close/>
                <a:moveTo>
                  <a:pt x="7466165" y="4243058"/>
                </a:moveTo>
                <a:cubicBezTo>
                  <a:pt x="7466165" y="4243058"/>
                  <a:pt x="7466165" y="4243058"/>
                  <a:pt x="7502966" y="4297858"/>
                </a:cubicBezTo>
                <a:cubicBezTo>
                  <a:pt x="7521366" y="4279591"/>
                  <a:pt x="7539767" y="4297858"/>
                  <a:pt x="7539767" y="4297858"/>
                </a:cubicBezTo>
                <a:cubicBezTo>
                  <a:pt x="7539767" y="4297858"/>
                  <a:pt x="7539767" y="4297858"/>
                  <a:pt x="7558167" y="4316124"/>
                </a:cubicBezTo>
                <a:cubicBezTo>
                  <a:pt x="7484565" y="4316124"/>
                  <a:pt x="7484565" y="4389191"/>
                  <a:pt x="7502966" y="4443991"/>
                </a:cubicBezTo>
                <a:cubicBezTo>
                  <a:pt x="7484565" y="4425724"/>
                  <a:pt x="7447764" y="4352658"/>
                  <a:pt x="7429364" y="4334391"/>
                </a:cubicBezTo>
                <a:cubicBezTo>
                  <a:pt x="7447764" y="4334391"/>
                  <a:pt x="7447764" y="4316124"/>
                  <a:pt x="7466165" y="4297858"/>
                </a:cubicBezTo>
                <a:cubicBezTo>
                  <a:pt x="7466165" y="4297858"/>
                  <a:pt x="7466165" y="4297858"/>
                  <a:pt x="7429364" y="4261324"/>
                </a:cubicBezTo>
                <a:cubicBezTo>
                  <a:pt x="7429364" y="4261324"/>
                  <a:pt x="7429364" y="4261324"/>
                  <a:pt x="7466165" y="4243058"/>
                </a:cubicBezTo>
                <a:close/>
                <a:moveTo>
                  <a:pt x="1150211" y="4243058"/>
                </a:moveTo>
                <a:cubicBezTo>
                  <a:pt x="1150211" y="4243058"/>
                  <a:pt x="1169531" y="4243058"/>
                  <a:pt x="1169531" y="4243058"/>
                </a:cubicBezTo>
                <a:lnTo>
                  <a:pt x="1150211" y="4279123"/>
                </a:lnTo>
                <a:cubicBezTo>
                  <a:pt x="1150211" y="4279123"/>
                  <a:pt x="1130891" y="4261090"/>
                  <a:pt x="1150211" y="4243058"/>
                </a:cubicBezTo>
                <a:close/>
                <a:moveTo>
                  <a:pt x="7666074" y="4152895"/>
                </a:moveTo>
                <a:cubicBezTo>
                  <a:pt x="7684393" y="4188960"/>
                  <a:pt x="7666074" y="4206993"/>
                  <a:pt x="7647756" y="4225026"/>
                </a:cubicBezTo>
                <a:cubicBezTo>
                  <a:pt x="7647756" y="4225026"/>
                  <a:pt x="7647756" y="4225026"/>
                  <a:pt x="7519525" y="4261091"/>
                </a:cubicBezTo>
                <a:cubicBezTo>
                  <a:pt x="7556162" y="4243058"/>
                  <a:pt x="7537844" y="4134863"/>
                  <a:pt x="7611118" y="4188960"/>
                </a:cubicBezTo>
                <a:cubicBezTo>
                  <a:pt x="7629437" y="4188960"/>
                  <a:pt x="7629437" y="4152895"/>
                  <a:pt x="7666074" y="4152895"/>
                </a:cubicBezTo>
                <a:close/>
                <a:moveTo>
                  <a:pt x="1094826" y="4060157"/>
                </a:moveTo>
                <a:cubicBezTo>
                  <a:pt x="1094826" y="4060157"/>
                  <a:pt x="1094826" y="4060157"/>
                  <a:pt x="1130891" y="4078189"/>
                </a:cubicBezTo>
                <a:cubicBezTo>
                  <a:pt x="1112858" y="4114255"/>
                  <a:pt x="1076793" y="4096222"/>
                  <a:pt x="1058761" y="4096222"/>
                </a:cubicBezTo>
                <a:cubicBezTo>
                  <a:pt x="1058761" y="4060157"/>
                  <a:pt x="1076793" y="4060157"/>
                  <a:pt x="1094826" y="4060157"/>
                </a:cubicBezTo>
                <a:close/>
                <a:moveTo>
                  <a:pt x="8871958" y="4042125"/>
                </a:moveTo>
                <a:cubicBezTo>
                  <a:pt x="8908022" y="4060525"/>
                  <a:pt x="8926055" y="4097326"/>
                  <a:pt x="8944087" y="4115726"/>
                </a:cubicBezTo>
                <a:cubicBezTo>
                  <a:pt x="8926055" y="4134127"/>
                  <a:pt x="8926055" y="4170928"/>
                  <a:pt x="8889990" y="4170928"/>
                </a:cubicBezTo>
                <a:cubicBezTo>
                  <a:pt x="8889990" y="4170928"/>
                  <a:pt x="8889990" y="4170928"/>
                  <a:pt x="8835893" y="4134127"/>
                </a:cubicBezTo>
                <a:cubicBezTo>
                  <a:pt x="8817861" y="4078926"/>
                  <a:pt x="8853926" y="4078926"/>
                  <a:pt x="8871958" y="4042125"/>
                </a:cubicBezTo>
                <a:close/>
                <a:moveTo>
                  <a:pt x="1950400" y="3929421"/>
                </a:moveTo>
                <a:cubicBezTo>
                  <a:pt x="1961671" y="3929421"/>
                  <a:pt x="1970687" y="3933929"/>
                  <a:pt x="1970687" y="3951962"/>
                </a:cubicBezTo>
                <a:cubicBezTo>
                  <a:pt x="1970687" y="3969994"/>
                  <a:pt x="1934622" y="3988027"/>
                  <a:pt x="1916589" y="3969994"/>
                </a:cubicBezTo>
                <a:cubicBezTo>
                  <a:pt x="1898557" y="3969994"/>
                  <a:pt x="1916589" y="3951962"/>
                  <a:pt x="1916589" y="3933929"/>
                </a:cubicBezTo>
                <a:cubicBezTo>
                  <a:pt x="1925606" y="3933929"/>
                  <a:pt x="1939130" y="3929421"/>
                  <a:pt x="1950400" y="3929421"/>
                </a:cubicBezTo>
                <a:close/>
                <a:moveTo>
                  <a:pt x="7647080" y="3880438"/>
                </a:moveTo>
                <a:cubicBezTo>
                  <a:pt x="7658202" y="3882038"/>
                  <a:pt x="7670426" y="3886874"/>
                  <a:pt x="7684071" y="3895976"/>
                </a:cubicBezTo>
                <a:cubicBezTo>
                  <a:pt x="7720458" y="3932384"/>
                  <a:pt x="7702265" y="3986997"/>
                  <a:pt x="7665878" y="4023405"/>
                </a:cubicBezTo>
                <a:cubicBezTo>
                  <a:pt x="7611298" y="4005201"/>
                  <a:pt x="7574911" y="4096222"/>
                  <a:pt x="7502137" y="4041609"/>
                </a:cubicBezTo>
                <a:cubicBezTo>
                  <a:pt x="7502137" y="4041609"/>
                  <a:pt x="7502137" y="4041609"/>
                  <a:pt x="7502137" y="4059813"/>
                </a:cubicBezTo>
                <a:cubicBezTo>
                  <a:pt x="7483944" y="4078018"/>
                  <a:pt x="7447557" y="4059813"/>
                  <a:pt x="7429364" y="4023405"/>
                </a:cubicBezTo>
                <a:cubicBezTo>
                  <a:pt x="7465751" y="3986997"/>
                  <a:pt x="7447557" y="3932384"/>
                  <a:pt x="7502137" y="3914180"/>
                </a:cubicBezTo>
                <a:cubicBezTo>
                  <a:pt x="7520331" y="3950588"/>
                  <a:pt x="7483944" y="3950588"/>
                  <a:pt x="7465751" y="3968792"/>
                </a:cubicBezTo>
                <a:cubicBezTo>
                  <a:pt x="7545347" y="4016578"/>
                  <a:pt x="7569226" y="3869238"/>
                  <a:pt x="7647080" y="3880438"/>
                </a:cubicBezTo>
                <a:close/>
                <a:moveTo>
                  <a:pt x="7921392" y="3877257"/>
                </a:moveTo>
                <a:lnTo>
                  <a:pt x="7921392" y="3895290"/>
                </a:lnTo>
                <a:lnTo>
                  <a:pt x="7903360" y="3895290"/>
                </a:lnTo>
                <a:close/>
                <a:moveTo>
                  <a:pt x="1300266" y="3854908"/>
                </a:moveTo>
                <a:cubicBezTo>
                  <a:pt x="1304774" y="3854032"/>
                  <a:pt x="1309282" y="3855199"/>
                  <a:pt x="1313790" y="3859869"/>
                </a:cubicBezTo>
                <a:cubicBezTo>
                  <a:pt x="1313790" y="3878545"/>
                  <a:pt x="1295758" y="3897222"/>
                  <a:pt x="1295758" y="3897222"/>
                </a:cubicBezTo>
                <a:cubicBezTo>
                  <a:pt x="1277726" y="3915899"/>
                  <a:pt x="1259694" y="3897222"/>
                  <a:pt x="1259694" y="3878545"/>
                </a:cubicBezTo>
                <a:cubicBezTo>
                  <a:pt x="1273218" y="3878545"/>
                  <a:pt x="1286742" y="3857534"/>
                  <a:pt x="1300266" y="3854908"/>
                </a:cubicBezTo>
                <a:close/>
                <a:moveTo>
                  <a:pt x="8379930" y="3841192"/>
                </a:moveTo>
                <a:cubicBezTo>
                  <a:pt x="8397963" y="3841192"/>
                  <a:pt x="8397963" y="3878545"/>
                  <a:pt x="8415995" y="3897222"/>
                </a:cubicBezTo>
                <a:cubicBezTo>
                  <a:pt x="8415995" y="3897222"/>
                  <a:pt x="8415995" y="3897222"/>
                  <a:pt x="8397963" y="3915899"/>
                </a:cubicBezTo>
                <a:cubicBezTo>
                  <a:pt x="8379930" y="3897222"/>
                  <a:pt x="8379930" y="3859869"/>
                  <a:pt x="8379930" y="3841192"/>
                </a:cubicBezTo>
                <a:close/>
                <a:moveTo>
                  <a:pt x="8214204" y="3805127"/>
                </a:moveTo>
                <a:cubicBezTo>
                  <a:pt x="8232665" y="3823159"/>
                  <a:pt x="8232665" y="3823159"/>
                  <a:pt x="8232665" y="3823159"/>
                </a:cubicBezTo>
                <a:cubicBezTo>
                  <a:pt x="8251127" y="3859224"/>
                  <a:pt x="8195742" y="3877257"/>
                  <a:pt x="8177280" y="3877257"/>
                </a:cubicBezTo>
                <a:cubicBezTo>
                  <a:pt x="8140357" y="3859224"/>
                  <a:pt x="8177280" y="3841192"/>
                  <a:pt x="8195742" y="3823159"/>
                </a:cubicBezTo>
                <a:cubicBezTo>
                  <a:pt x="8195742" y="3823159"/>
                  <a:pt x="8195742" y="3823159"/>
                  <a:pt x="8214204" y="3805127"/>
                </a:cubicBezTo>
                <a:close/>
                <a:moveTo>
                  <a:pt x="842894" y="3797519"/>
                </a:moveTo>
                <a:cubicBezTo>
                  <a:pt x="848811" y="3794983"/>
                  <a:pt x="862335" y="3805126"/>
                  <a:pt x="875859" y="3805126"/>
                </a:cubicBezTo>
                <a:cubicBezTo>
                  <a:pt x="875859" y="3805126"/>
                  <a:pt x="875859" y="3823159"/>
                  <a:pt x="875859" y="3823159"/>
                </a:cubicBezTo>
                <a:cubicBezTo>
                  <a:pt x="857827" y="3823159"/>
                  <a:pt x="821763" y="3823159"/>
                  <a:pt x="839795" y="3805126"/>
                </a:cubicBezTo>
                <a:cubicBezTo>
                  <a:pt x="839795" y="3800618"/>
                  <a:pt x="840922" y="3798364"/>
                  <a:pt x="842894" y="3797519"/>
                </a:cubicBezTo>
                <a:close/>
                <a:moveTo>
                  <a:pt x="1817894" y="3743423"/>
                </a:moveTo>
                <a:cubicBezTo>
                  <a:pt x="1820846" y="3742578"/>
                  <a:pt x="1823208" y="3743141"/>
                  <a:pt x="1825569" y="3744268"/>
                </a:cubicBezTo>
                <a:cubicBezTo>
                  <a:pt x="1830292" y="3746522"/>
                  <a:pt x="1835014" y="3751030"/>
                  <a:pt x="1844460" y="3751030"/>
                </a:cubicBezTo>
                <a:cubicBezTo>
                  <a:pt x="1844460" y="3751030"/>
                  <a:pt x="1844460" y="3769063"/>
                  <a:pt x="1844460" y="3769063"/>
                </a:cubicBezTo>
                <a:cubicBezTo>
                  <a:pt x="1825569" y="3787096"/>
                  <a:pt x="1787787" y="3769063"/>
                  <a:pt x="1806678" y="3751030"/>
                </a:cubicBezTo>
                <a:cubicBezTo>
                  <a:pt x="1811401" y="3746522"/>
                  <a:pt x="1814943" y="3744268"/>
                  <a:pt x="1817894" y="3743423"/>
                </a:cubicBezTo>
                <a:close/>
                <a:moveTo>
                  <a:pt x="7444820" y="3732151"/>
                </a:moveTo>
                <a:cubicBezTo>
                  <a:pt x="7457700" y="3728488"/>
                  <a:pt x="7471439" y="3728488"/>
                  <a:pt x="7485178" y="3732996"/>
                </a:cubicBezTo>
                <a:cubicBezTo>
                  <a:pt x="7503497" y="3751029"/>
                  <a:pt x="7540134" y="3787094"/>
                  <a:pt x="7521815" y="3823159"/>
                </a:cubicBezTo>
                <a:cubicBezTo>
                  <a:pt x="7466859" y="3787094"/>
                  <a:pt x="7430222" y="3877257"/>
                  <a:pt x="7375266" y="3841192"/>
                </a:cubicBezTo>
                <a:cubicBezTo>
                  <a:pt x="7375266" y="3787094"/>
                  <a:pt x="7406179" y="3743140"/>
                  <a:pt x="7444820" y="3732151"/>
                </a:cubicBezTo>
                <a:close/>
                <a:moveTo>
                  <a:pt x="7609446" y="3705277"/>
                </a:moveTo>
                <a:cubicBezTo>
                  <a:pt x="7611137" y="3706163"/>
                  <a:pt x="7612264" y="3708524"/>
                  <a:pt x="7612264" y="3713247"/>
                </a:cubicBezTo>
                <a:cubicBezTo>
                  <a:pt x="7630296" y="3713247"/>
                  <a:pt x="7648328" y="3732138"/>
                  <a:pt x="7630296" y="3751029"/>
                </a:cubicBezTo>
                <a:lnTo>
                  <a:pt x="7594232" y="3732138"/>
                </a:lnTo>
                <a:cubicBezTo>
                  <a:pt x="7594232" y="3732138"/>
                  <a:pt x="7594232" y="3713247"/>
                  <a:pt x="7594232" y="3713247"/>
                </a:cubicBezTo>
                <a:cubicBezTo>
                  <a:pt x="7594232" y="3713247"/>
                  <a:pt x="7604375" y="3702621"/>
                  <a:pt x="7609446" y="3705277"/>
                </a:cubicBezTo>
                <a:close/>
                <a:moveTo>
                  <a:pt x="2227005" y="3676324"/>
                </a:moveTo>
                <a:cubicBezTo>
                  <a:pt x="2227005" y="3695215"/>
                  <a:pt x="2264358" y="3695215"/>
                  <a:pt x="2245682" y="3714106"/>
                </a:cubicBezTo>
                <a:cubicBezTo>
                  <a:pt x="2227005" y="3732997"/>
                  <a:pt x="2208329" y="3695215"/>
                  <a:pt x="2189653" y="3695215"/>
                </a:cubicBezTo>
                <a:cubicBezTo>
                  <a:pt x="2189653" y="3695215"/>
                  <a:pt x="2189653" y="3695215"/>
                  <a:pt x="2227005" y="3676324"/>
                </a:cubicBezTo>
                <a:close/>
                <a:moveTo>
                  <a:pt x="601693" y="3676324"/>
                </a:moveTo>
                <a:cubicBezTo>
                  <a:pt x="674559" y="3731093"/>
                  <a:pt x="674559" y="3822376"/>
                  <a:pt x="692776" y="3931914"/>
                </a:cubicBezTo>
                <a:cubicBezTo>
                  <a:pt x="692776" y="3931914"/>
                  <a:pt x="692776" y="3931914"/>
                  <a:pt x="710992" y="3950171"/>
                </a:cubicBezTo>
                <a:cubicBezTo>
                  <a:pt x="638127" y="3931914"/>
                  <a:pt x="583478" y="4096223"/>
                  <a:pt x="492396" y="3986684"/>
                </a:cubicBezTo>
                <a:cubicBezTo>
                  <a:pt x="474179" y="3913658"/>
                  <a:pt x="455963" y="3840632"/>
                  <a:pt x="474179" y="3767606"/>
                </a:cubicBezTo>
                <a:cubicBezTo>
                  <a:pt x="510611" y="3712837"/>
                  <a:pt x="638127" y="3804119"/>
                  <a:pt x="601693" y="3676324"/>
                </a:cubicBezTo>
                <a:close/>
                <a:moveTo>
                  <a:pt x="347768" y="3622226"/>
                </a:moveTo>
                <a:cubicBezTo>
                  <a:pt x="383832" y="3658291"/>
                  <a:pt x="347768" y="3694356"/>
                  <a:pt x="329736" y="3676323"/>
                </a:cubicBezTo>
                <a:cubicBezTo>
                  <a:pt x="329736" y="3676323"/>
                  <a:pt x="329736" y="3658291"/>
                  <a:pt x="329736" y="3640258"/>
                </a:cubicBezTo>
                <a:cubicBezTo>
                  <a:pt x="329736" y="3640258"/>
                  <a:pt x="329736" y="3640258"/>
                  <a:pt x="347768" y="3622226"/>
                </a:cubicBezTo>
                <a:close/>
                <a:moveTo>
                  <a:pt x="146835" y="3622226"/>
                </a:moveTo>
                <a:cubicBezTo>
                  <a:pt x="164868" y="3622226"/>
                  <a:pt x="200933" y="3622226"/>
                  <a:pt x="218965" y="3658291"/>
                </a:cubicBezTo>
                <a:cubicBezTo>
                  <a:pt x="218965" y="3694356"/>
                  <a:pt x="164868" y="3694356"/>
                  <a:pt x="146835" y="3694356"/>
                </a:cubicBezTo>
                <a:cubicBezTo>
                  <a:pt x="146835" y="3694356"/>
                  <a:pt x="146835" y="3694356"/>
                  <a:pt x="110770" y="3694356"/>
                </a:cubicBezTo>
                <a:cubicBezTo>
                  <a:pt x="110770" y="3694356"/>
                  <a:pt x="110770" y="3694356"/>
                  <a:pt x="146835" y="3622226"/>
                </a:cubicBezTo>
                <a:close/>
                <a:moveTo>
                  <a:pt x="8183193" y="3596799"/>
                </a:moveTo>
                <a:cubicBezTo>
                  <a:pt x="8194574" y="3594211"/>
                  <a:pt x="8219087" y="3604561"/>
                  <a:pt x="8233094" y="3604561"/>
                </a:cubicBezTo>
                <a:cubicBezTo>
                  <a:pt x="8214418" y="3622962"/>
                  <a:pt x="8233094" y="3714964"/>
                  <a:pt x="8177065" y="3678163"/>
                </a:cubicBezTo>
                <a:cubicBezTo>
                  <a:pt x="8158389" y="3641362"/>
                  <a:pt x="8158389" y="3622962"/>
                  <a:pt x="8177065" y="3604561"/>
                </a:cubicBezTo>
                <a:cubicBezTo>
                  <a:pt x="8177065" y="3599961"/>
                  <a:pt x="8179400" y="3597661"/>
                  <a:pt x="8183193" y="3596799"/>
                </a:cubicBezTo>
                <a:close/>
                <a:moveTo>
                  <a:pt x="8143576" y="3527555"/>
                </a:moveTo>
                <a:cubicBezTo>
                  <a:pt x="8155383" y="3527555"/>
                  <a:pt x="8169552" y="3532063"/>
                  <a:pt x="8178997" y="3532063"/>
                </a:cubicBezTo>
                <a:cubicBezTo>
                  <a:pt x="8178997" y="3550096"/>
                  <a:pt x="8160106" y="3550096"/>
                  <a:pt x="8122324" y="3550096"/>
                </a:cubicBezTo>
                <a:cubicBezTo>
                  <a:pt x="8122324" y="3532063"/>
                  <a:pt x="8131769" y="3527555"/>
                  <a:pt x="8143576" y="3527555"/>
                </a:cubicBezTo>
                <a:close/>
                <a:moveTo>
                  <a:pt x="7795164" y="3475391"/>
                </a:moveTo>
                <a:lnTo>
                  <a:pt x="7813196" y="3475391"/>
                </a:lnTo>
                <a:cubicBezTo>
                  <a:pt x="7813196" y="3475391"/>
                  <a:pt x="7813196" y="3475391"/>
                  <a:pt x="7777132" y="3532064"/>
                </a:cubicBezTo>
                <a:cubicBezTo>
                  <a:pt x="7759100" y="3513173"/>
                  <a:pt x="7777132" y="3494282"/>
                  <a:pt x="7795164" y="3475391"/>
                </a:cubicBezTo>
                <a:close/>
                <a:moveTo>
                  <a:pt x="8195098" y="3439326"/>
                </a:moveTo>
                <a:cubicBezTo>
                  <a:pt x="8213452" y="3476421"/>
                  <a:pt x="8305224" y="3457873"/>
                  <a:pt x="8286870" y="3513516"/>
                </a:cubicBezTo>
                <a:cubicBezTo>
                  <a:pt x="8250161" y="3513516"/>
                  <a:pt x="8195098" y="3532064"/>
                  <a:pt x="8158389" y="3494969"/>
                </a:cubicBezTo>
                <a:cubicBezTo>
                  <a:pt x="8158389" y="3476421"/>
                  <a:pt x="8158389" y="3457873"/>
                  <a:pt x="8195098" y="3439326"/>
                </a:cubicBezTo>
                <a:close/>
                <a:moveTo>
                  <a:pt x="1880524" y="3421293"/>
                </a:moveTo>
                <a:cubicBezTo>
                  <a:pt x="1880524" y="3421293"/>
                  <a:pt x="1898556" y="3421293"/>
                  <a:pt x="1898556" y="3421293"/>
                </a:cubicBezTo>
                <a:cubicBezTo>
                  <a:pt x="1898556" y="3421293"/>
                  <a:pt x="1898556" y="3421293"/>
                  <a:pt x="1916588" y="3439325"/>
                </a:cubicBezTo>
                <a:cubicBezTo>
                  <a:pt x="1916588" y="3439325"/>
                  <a:pt x="1916588" y="3439325"/>
                  <a:pt x="1880524" y="3457358"/>
                </a:cubicBezTo>
                <a:cubicBezTo>
                  <a:pt x="1862492" y="3457358"/>
                  <a:pt x="1880524" y="3439325"/>
                  <a:pt x="1880524" y="3421293"/>
                </a:cubicBezTo>
                <a:close/>
                <a:moveTo>
                  <a:pt x="8485871" y="3407877"/>
                </a:moveTo>
                <a:cubicBezTo>
                  <a:pt x="8497141" y="3407877"/>
                  <a:pt x="8506157" y="3412493"/>
                  <a:pt x="8506157" y="3421724"/>
                </a:cubicBezTo>
                <a:cubicBezTo>
                  <a:pt x="8524190" y="3440185"/>
                  <a:pt x="8506157" y="3458647"/>
                  <a:pt x="8506157" y="3477109"/>
                </a:cubicBezTo>
                <a:cubicBezTo>
                  <a:pt x="8470093" y="3514033"/>
                  <a:pt x="8415995" y="3440185"/>
                  <a:pt x="8452060" y="3421724"/>
                </a:cubicBezTo>
                <a:cubicBezTo>
                  <a:pt x="8461076" y="3412493"/>
                  <a:pt x="8474601" y="3407877"/>
                  <a:pt x="8485871" y="3407877"/>
                </a:cubicBezTo>
                <a:close/>
                <a:moveTo>
                  <a:pt x="1642769" y="3313099"/>
                </a:moveTo>
                <a:cubicBezTo>
                  <a:pt x="1697321" y="3367840"/>
                  <a:pt x="1715505" y="3477323"/>
                  <a:pt x="1733689" y="3550311"/>
                </a:cubicBezTo>
                <a:cubicBezTo>
                  <a:pt x="1715505" y="3623300"/>
                  <a:pt x="1697321" y="3751030"/>
                  <a:pt x="1588217" y="3714536"/>
                </a:cubicBezTo>
                <a:cubicBezTo>
                  <a:pt x="1570033" y="3732783"/>
                  <a:pt x="1551849" y="3696288"/>
                  <a:pt x="1533665" y="3696288"/>
                </a:cubicBezTo>
                <a:cubicBezTo>
                  <a:pt x="1460930" y="3641547"/>
                  <a:pt x="1551849" y="3532064"/>
                  <a:pt x="1424562" y="3513817"/>
                </a:cubicBezTo>
                <a:cubicBezTo>
                  <a:pt x="1442746" y="3404334"/>
                  <a:pt x="1533665" y="3349593"/>
                  <a:pt x="1642769" y="3313099"/>
                </a:cubicBezTo>
                <a:close/>
                <a:moveTo>
                  <a:pt x="7740036" y="3295067"/>
                </a:moveTo>
                <a:cubicBezTo>
                  <a:pt x="7758583" y="3295067"/>
                  <a:pt x="7758583" y="3313099"/>
                  <a:pt x="7777131" y="3331132"/>
                </a:cubicBezTo>
                <a:cubicBezTo>
                  <a:pt x="7740036" y="3349164"/>
                  <a:pt x="7740036" y="3385229"/>
                  <a:pt x="7758583" y="3403262"/>
                </a:cubicBezTo>
                <a:cubicBezTo>
                  <a:pt x="7758583" y="3403262"/>
                  <a:pt x="7758583" y="3403262"/>
                  <a:pt x="7702941" y="3403262"/>
                </a:cubicBezTo>
                <a:cubicBezTo>
                  <a:pt x="7684393" y="3367197"/>
                  <a:pt x="7740036" y="3349164"/>
                  <a:pt x="7740036" y="3295067"/>
                </a:cubicBezTo>
                <a:close/>
                <a:moveTo>
                  <a:pt x="7994441" y="3277034"/>
                </a:moveTo>
                <a:cubicBezTo>
                  <a:pt x="8067307" y="3295264"/>
                  <a:pt x="8103740" y="3368187"/>
                  <a:pt x="8158389" y="3404648"/>
                </a:cubicBezTo>
                <a:cubicBezTo>
                  <a:pt x="8140173" y="3459340"/>
                  <a:pt x="8103740" y="3404648"/>
                  <a:pt x="8085523" y="3404648"/>
                </a:cubicBezTo>
                <a:cubicBezTo>
                  <a:pt x="8158389" y="3514031"/>
                  <a:pt x="7939792" y="3550492"/>
                  <a:pt x="8085523" y="3659876"/>
                </a:cubicBezTo>
                <a:cubicBezTo>
                  <a:pt x="8049090" y="3714568"/>
                  <a:pt x="8049090" y="3641645"/>
                  <a:pt x="8012658" y="3641645"/>
                </a:cubicBezTo>
                <a:cubicBezTo>
                  <a:pt x="7939792" y="3659876"/>
                  <a:pt x="7976225" y="3732798"/>
                  <a:pt x="7903359" y="3751029"/>
                </a:cubicBezTo>
                <a:cubicBezTo>
                  <a:pt x="7866926" y="3751029"/>
                  <a:pt x="7830493" y="3678106"/>
                  <a:pt x="7794060" y="3732798"/>
                </a:cubicBezTo>
                <a:cubicBezTo>
                  <a:pt x="7794060" y="3732798"/>
                  <a:pt x="7794060" y="3732798"/>
                  <a:pt x="7794060" y="3751029"/>
                </a:cubicBezTo>
                <a:cubicBezTo>
                  <a:pt x="7721195" y="3751029"/>
                  <a:pt x="7721195" y="3641645"/>
                  <a:pt x="7648329" y="3678106"/>
                </a:cubicBezTo>
                <a:cubicBezTo>
                  <a:pt x="7684762" y="3641645"/>
                  <a:pt x="7666545" y="3568723"/>
                  <a:pt x="7721195" y="3550492"/>
                </a:cubicBezTo>
                <a:cubicBezTo>
                  <a:pt x="7721195" y="3550492"/>
                  <a:pt x="7721195" y="3550492"/>
                  <a:pt x="7739411" y="3550492"/>
                </a:cubicBezTo>
                <a:cubicBezTo>
                  <a:pt x="7739411" y="3550492"/>
                  <a:pt x="7739411" y="3550492"/>
                  <a:pt x="7739411" y="3605184"/>
                </a:cubicBezTo>
                <a:cubicBezTo>
                  <a:pt x="7775844" y="3641645"/>
                  <a:pt x="7812277" y="3550492"/>
                  <a:pt x="7830493" y="3623415"/>
                </a:cubicBezTo>
                <a:cubicBezTo>
                  <a:pt x="7830493" y="3641645"/>
                  <a:pt x="7794060" y="3641645"/>
                  <a:pt x="7812277" y="3659876"/>
                </a:cubicBezTo>
                <a:cubicBezTo>
                  <a:pt x="7848710" y="3659876"/>
                  <a:pt x="7885143" y="3586954"/>
                  <a:pt x="7939792" y="3605184"/>
                </a:cubicBezTo>
                <a:cubicBezTo>
                  <a:pt x="7958008" y="3586954"/>
                  <a:pt x="7958008" y="3550492"/>
                  <a:pt x="7939792" y="3532262"/>
                </a:cubicBezTo>
                <a:cubicBezTo>
                  <a:pt x="7903359" y="3532262"/>
                  <a:pt x="7885143" y="3550492"/>
                  <a:pt x="7866926" y="3514031"/>
                </a:cubicBezTo>
                <a:cubicBezTo>
                  <a:pt x="7848710" y="3441109"/>
                  <a:pt x="7939792" y="3514031"/>
                  <a:pt x="7939792" y="3441109"/>
                </a:cubicBezTo>
                <a:cubicBezTo>
                  <a:pt x="7921575" y="3422878"/>
                  <a:pt x="7903359" y="3441109"/>
                  <a:pt x="7903359" y="3422878"/>
                </a:cubicBezTo>
                <a:cubicBezTo>
                  <a:pt x="7903359" y="3386417"/>
                  <a:pt x="7958008" y="3422878"/>
                  <a:pt x="7939792" y="3368187"/>
                </a:cubicBezTo>
                <a:cubicBezTo>
                  <a:pt x="7939792" y="3368187"/>
                  <a:pt x="7939792" y="3368187"/>
                  <a:pt x="7903359" y="3368187"/>
                </a:cubicBezTo>
                <a:cubicBezTo>
                  <a:pt x="7885143" y="3295264"/>
                  <a:pt x="7976225" y="3313495"/>
                  <a:pt x="7994441" y="3277034"/>
                </a:cubicBezTo>
                <a:close/>
                <a:moveTo>
                  <a:pt x="1898557" y="3277034"/>
                </a:moveTo>
                <a:cubicBezTo>
                  <a:pt x="1916589" y="3277034"/>
                  <a:pt x="1916589" y="3277034"/>
                  <a:pt x="1916589" y="3295066"/>
                </a:cubicBezTo>
                <a:lnTo>
                  <a:pt x="1916589" y="3313099"/>
                </a:lnTo>
                <a:cubicBezTo>
                  <a:pt x="1898557" y="3313099"/>
                  <a:pt x="1898557" y="3295066"/>
                  <a:pt x="1898557" y="3277034"/>
                </a:cubicBezTo>
                <a:close/>
                <a:moveTo>
                  <a:pt x="7629725" y="3238394"/>
                </a:moveTo>
                <a:cubicBezTo>
                  <a:pt x="7666362" y="3274888"/>
                  <a:pt x="7629725" y="3293135"/>
                  <a:pt x="7611406" y="3311382"/>
                </a:cubicBezTo>
                <a:cubicBezTo>
                  <a:pt x="7593087" y="3311382"/>
                  <a:pt x="7574769" y="3347877"/>
                  <a:pt x="7574769" y="3366124"/>
                </a:cubicBezTo>
                <a:cubicBezTo>
                  <a:pt x="7574769" y="3402618"/>
                  <a:pt x="7593087" y="3439113"/>
                  <a:pt x="7556450" y="3457360"/>
                </a:cubicBezTo>
                <a:cubicBezTo>
                  <a:pt x="7501494" y="3420865"/>
                  <a:pt x="7574769" y="3384371"/>
                  <a:pt x="7538131" y="3347877"/>
                </a:cubicBezTo>
                <a:cubicBezTo>
                  <a:pt x="7556450" y="3293135"/>
                  <a:pt x="7574769" y="3238394"/>
                  <a:pt x="7629725" y="3238394"/>
                </a:cubicBezTo>
                <a:close/>
                <a:moveTo>
                  <a:pt x="7885327" y="3220360"/>
                </a:moveTo>
                <a:cubicBezTo>
                  <a:pt x="7885327" y="3220360"/>
                  <a:pt x="7885327" y="3220360"/>
                  <a:pt x="7903359" y="3220360"/>
                </a:cubicBezTo>
                <a:cubicBezTo>
                  <a:pt x="7921391" y="3239251"/>
                  <a:pt x="7903359" y="3239251"/>
                  <a:pt x="7903359" y="3258142"/>
                </a:cubicBezTo>
                <a:cubicBezTo>
                  <a:pt x="7885327" y="3277033"/>
                  <a:pt x="7867295" y="3239251"/>
                  <a:pt x="7885327" y="3220360"/>
                </a:cubicBezTo>
                <a:close/>
                <a:moveTo>
                  <a:pt x="2264358" y="3220360"/>
                </a:moveTo>
                <a:cubicBezTo>
                  <a:pt x="2282391" y="3220360"/>
                  <a:pt x="2282391" y="3220360"/>
                  <a:pt x="2282391" y="3239251"/>
                </a:cubicBezTo>
                <a:cubicBezTo>
                  <a:pt x="2282391" y="3258142"/>
                  <a:pt x="2264358" y="3277033"/>
                  <a:pt x="2246326" y="3258142"/>
                </a:cubicBezTo>
                <a:cubicBezTo>
                  <a:pt x="2246326" y="3239251"/>
                  <a:pt x="2246326" y="3220360"/>
                  <a:pt x="2264358" y="3220360"/>
                </a:cubicBezTo>
                <a:close/>
                <a:moveTo>
                  <a:pt x="8245492" y="3177252"/>
                </a:moveTo>
                <a:cubicBezTo>
                  <a:pt x="8252254" y="3177534"/>
                  <a:pt x="8260143" y="3179788"/>
                  <a:pt x="8269159" y="3184296"/>
                </a:cubicBezTo>
                <a:cubicBezTo>
                  <a:pt x="8287192" y="3202329"/>
                  <a:pt x="8287192" y="3202329"/>
                  <a:pt x="8287192" y="3220362"/>
                </a:cubicBezTo>
                <a:cubicBezTo>
                  <a:pt x="8287192" y="3220362"/>
                  <a:pt x="8287192" y="3220362"/>
                  <a:pt x="8215062" y="3220362"/>
                </a:cubicBezTo>
                <a:cubicBezTo>
                  <a:pt x="8215062" y="3193313"/>
                  <a:pt x="8225206" y="3176407"/>
                  <a:pt x="8245492" y="3177252"/>
                </a:cubicBezTo>
                <a:close/>
                <a:moveTo>
                  <a:pt x="2131327" y="3143441"/>
                </a:moveTo>
                <a:cubicBezTo>
                  <a:pt x="2144570" y="3142596"/>
                  <a:pt x="2158094" y="3143723"/>
                  <a:pt x="2171618" y="3148231"/>
                </a:cubicBezTo>
                <a:cubicBezTo>
                  <a:pt x="2189651" y="3166264"/>
                  <a:pt x="2171618" y="3202329"/>
                  <a:pt x="2171618" y="3220361"/>
                </a:cubicBezTo>
                <a:cubicBezTo>
                  <a:pt x="2117521" y="3184296"/>
                  <a:pt x="2045392" y="3238394"/>
                  <a:pt x="2027360" y="3166264"/>
                </a:cubicBezTo>
                <a:cubicBezTo>
                  <a:pt x="2054408" y="3166264"/>
                  <a:pt x="2091600" y="3145977"/>
                  <a:pt x="2131327" y="3143441"/>
                </a:cubicBezTo>
                <a:close/>
                <a:moveTo>
                  <a:pt x="8634960" y="3130199"/>
                </a:moveTo>
                <a:cubicBezTo>
                  <a:pt x="8671024" y="3130199"/>
                  <a:pt x="8652992" y="3148231"/>
                  <a:pt x="8652992" y="3166264"/>
                </a:cubicBezTo>
                <a:cubicBezTo>
                  <a:pt x="8652992" y="3166264"/>
                  <a:pt x="8652992" y="3166264"/>
                  <a:pt x="8616928" y="3166264"/>
                </a:cubicBezTo>
                <a:cubicBezTo>
                  <a:pt x="8616928" y="3166264"/>
                  <a:pt x="8616928" y="3166264"/>
                  <a:pt x="8634960" y="3130199"/>
                </a:cubicBezTo>
                <a:close/>
                <a:moveTo>
                  <a:pt x="8158389" y="3130199"/>
                </a:moveTo>
                <a:cubicBezTo>
                  <a:pt x="8177709" y="3130199"/>
                  <a:pt x="8177709" y="3148231"/>
                  <a:pt x="8197029" y="3148231"/>
                </a:cubicBezTo>
                <a:lnTo>
                  <a:pt x="8158389" y="3166264"/>
                </a:lnTo>
                <a:cubicBezTo>
                  <a:pt x="8158389" y="3148231"/>
                  <a:pt x="8158389" y="3148231"/>
                  <a:pt x="8158389" y="3130199"/>
                </a:cubicBezTo>
                <a:close/>
                <a:moveTo>
                  <a:pt x="1815210" y="3122591"/>
                </a:moveTo>
                <a:cubicBezTo>
                  <a:pt x="1818162" y="3123436"/>
                  <a:pt x="1821704" y="3125690"/>
                  <a:pt x="1826427" y="3130198"/>
                </a:cubicBezTo>
                <a:cubicBezTo>
                  <a:pt x="1826427" y="3130198"/>
                  <a:pt x="1826427" y="3148231"/>
                  <a:pt x="1826427" y="3166263"/>
                </a:cubicBezTo>
                <a:cubicBezTo>
                  <a:pt x="1807536" y="3184296"/>
                  <a:pt x="1769754" y="3148231"/>
                  <a:pt x="1788645" y="3130198"/>
                </a:cubicBezTo>
                <a:cubicBezTo>
                  <a:pt x="1798090" y="3130198"/>
                  <a:pt x="1802813" y="3125690"/>
                  <a:pt x="1807536" y="3123436"/>
                </a:cubicBezTo>
                <a:cubicBezTo>
                  <a:pt x="1809897" y="3122309"/>
                  <a:pt x="1812259" y="3121745"/>
                  <a:pt x="1815210" y="3122591"/>
                </a:cubicBezTo>
                <a:close/>
                <a:moveTo>
                  <a:pt x="8050195" y="3076101"/>
                </a:moveTo>
                <a:cubicBezTo>
                  <a:pt x="8050195" y="3076101"/>
                  <a:pt x="8050195" y="3076101"/>
                  <a:pt x="8068228" y="3076101"/>
                </a:cubicBezTo>
                <a:cubicBezTo>
                  <a:pt x="8068228" y="3076101"/>
                  <a:pt x="8068228" y="3076101"/>
                  <a:pt x="8032163" y="3220360"/>
                </a:cubicBezTo>
                <a:cubicBezTo>
                  <a:pt x="8014131" y="3220360"/>
                  <a:pt x="7978065" y="3202327"/>
                  <a:pt x="7960033" y="3184295"/>
                </a:cubicBezTo>
                <a:cubicBezTo>
                  <a:pt x="7978065" y="3130198"/>
                  <a:pt x="8032163" y="3112166"/>
                  <a:pt x="8050195" y="3076101"/>
                </a:cubicBezTo>
                <a:close/>
                <a:moveTo>
                  <a:pt x="7436160" y="3071660"/>
                </a:moveTo>
                <a:cubicBezTo>
                  <a:pt x="7439224" y="3070978"/>
                  <a:pt x="7442887" y="3071552"/>
                  <a:pt x="7447395" y="3073846"/>
                </a:cubicBezTo>
                <a:cubicBezTo>
                  <a:pt x="7447395" y="3073846"/>
                  <a:pt x="7447395" y="3073846"/>
                  <a:pt x="7411331" y="3202328"/>
                </a:cubicBezTo>
                <a:cubicBezTo>
                  <a:pt x="7357234" y="3202328"/>
                  <a:pt x="7357234" y="3147264"/>
                  <a:pt x="7375266" y="3110555"/>
                </a:cubicBezTo>
                <a:cubicBezTo>
                  <a:pt x="7422601" y="3142676"/>
                  <a:pt x="7414712" y="3076427"/>
                  <a:pt x="7436160" y="3071660"/>
                </a:cubicBezTo>
                <a:close/>
                <a:moveTo>
                  <a:pt x="7557286" y="3016973"/>
                </a:moveTo>
                <a:cubicBezTo>
                  <a:pt x="7590568" y="3018992"/>
                  <a:pt x="7580707" y="3077551"/>
                  <a:pt x="7612264" y="3093705"/>
                </a:cubicBezTo>
                <a:lnTo>
                  <a:pt x="7594231" y="3112167"/>
                </a:lnTo>
                <a:cubicBezTo>
                  <a:pt x="7576199" y="3093705"/>
                  <a:pt x="7540134" y="3056781"/>
                  <a:pt x="7540134" y="3019858"/>
                </a:cubicBezTo>
                <a:cubicBezTo>
                  <a:pt x="7546896" y="3017550"/>
                  <a:pt x="7552531" y="3016685"/>
                  <a:pt x="7557286" y="3016973"/>
                </a:cubicBezTo>
                <a:close/>
                <a:moveTo>
                  <a:pt x="1917509" y="2965331"/>
                </a:moveTo>
                <a:cubicBezTo>
                  <a:pt x="1953941" y="3020394"/>
                  <a:pt x="2081456" y="3020394"/>
                  <a:pt x="2045023" y="3112167"/>
                </a:cubicBezTo>
                <a:cubicBezTo>
                  <a:pt x="1990374" y="3093812"/>
                  <a:pt x="1917509" y="3112167"/>
                  <a:pt x="1862859" y="3093812"/>
                </a:cubicBezTo>
                <a:cubicBezTo>
                  <a:pt x="1881076" y="3038749"/>
                  <a:pt x="1826427" y="2965331"/>
                  <a:pt x="1917509" y="2965331"/>
                </a:cubicBezTo>
                <a:close/>
                <a:moveTo>
                  <a:pt x="548701" y="2947298"/>
                </a:moveTo>
                <a:lnTo>
                  <a:pt x="566733" y="2965330"/>
                </a:lnTo>
                <a:lnTo>
                  <a:pt x="530668" y="2983363"/>
                </a:lnTo>
                <a:lnTo>
                  <a:pt x="510061" y="2965330"/>
                </a:lnTo>
                <a:close/>
                <a:moveTo>
                  <a:pt x="7794649" y="2929266"/>
                </a:moveTo>
                <a:cubicBezTo>
                  <a:pt x="7831229" y="2929266"/>
                  <a:pt x="7831229" y="2947513"/>
                  <a:pt x="7831229" y="2965760"/>
                </a:cubicBezTo>
                <a:cubicBezTo>
                  <a:pt x="7831229" y="2965760"/>
                  <a:pt x="7831229" y="2965760"/>
                  <a:pt x="7831229" y="3020502"/>
                </a:cubicBezTo>
                <a:cubicBezTo>
                  <a:pt x="7776359" y="2947513"/>
                  <a:pt x="7721489" y="3148232"/>
                  <a:pt x="7721489" y="3020502"/>
                </a:cubicBezTo>
                <a:cubicBezTo>
                  <a:pt x="7684909" y="3002254"/>
                  <a:pt x="7648329" y="2984007"/>
                  <a:pt x="7666619" y="2947513"/>
                </a:cubicBezTo>
                <a:cubicBezTo>
                  <a:pt x="7703199" y="2929266"/>
                  <a:pt x="7721489" y="2965760"/>
                  <a:pt x="7739779" y="2984007"/>
                </a:cubicBezTo>
                <a:cubicBezTo>
                  <a:pt x="7758069" y="2947513"/>
                  <a:pt x="7776359" y="2929266"/>
                  <a:pt x="7794649" y="2929266"/>
                </a:cubicBezTo>
                <a:close/>
                <a:moveTo>
                  <a:pt x="2063425" y="2911233"/>
                </a:moveTo>
                <a:cubicBezTo>
                  <a:pt x="2063425" y="2911233"/>
                  <a:pt x="2081457" y="2911233"/>
                  <a:pt x="2081457" y="2911233"/>
                </a:cubicBezTo>
                <a:cubicBezTo>
                  <a:pt x="2081457" y="2911233"/>
                  <a:pt x="2081457" y="2911233"/>
                  <a:pt x="2099490" y="2929265"/>
                </a:cubicBezTo>
                <a:cubicBezTo>
                  <a:pt x="2099490" y="2929265"/>
                  <a:pt x="2099490" y="2929265"/>
                  <a:pt x="2081457" y="2947298"/>
                </a:cubicBezTo>
                <a:cubicBezTo>
                  <a:pt x="2081457" y="2947298"/>
                  <a:pt x="2081457" y="2947298"/>
                  <a:pt x="2063425" y="2911233"/>
                </a:cubicBezTo>
                <a:close/>
                <a:moveTo>
                  <a:pt x="7156300" y="2893201"/>
                </a:moveTo>
                <a:cubicBezTo>
                  <a:pt x="7156300" y="2893201"/>
                  <a:pt x="7156300" y="2893201"/>
                  <a:pt x="7156300" y="2929266"/>
                </a:cubicBezTo>
                <a:cubicBezTo>
                  <a:pt x="7156300" y="2929266"/>
                  <a:pt x="7138268" y="2911233"/>
                  <a:pt x="7156300" y="2893201"/>
                </a:cubicBezTo>
                <a:close/>
                <a:moveTo>
                  <a:pt x="1971116" y="2893201"/>
                </a:moveTo>
                <a:cubicBezTo>
                  <a:pt x="1971116" y="2929266"/>
                  <a:pt x="2063425" y="2929266"/>
                  <a:pt x="2063425" y="3001396"/>
                </a:cubicBezTo>
                <a:cubicBezTo>
                  <a:pt x="1989578" y="3001396"/>
                  <a:pt x="1952655" y="2947298"/>
                  <a:pt x="1952655" y="2911233"/>
                </a:cubicBezTo>
                <a:cubicBezTo>
                  <a:pt x="1952655" y="2911233"/>
                  <a:pt x="1952655" y="2911233"/>
                  <a:pt x="1971116" y="2893201"/>
                </a:cubicBezTo>
                <a:close/>
                <a:moveTo>
                  <a:pt x="7921391" y="2818495"/>
                </a:moveTo>
                <a:cubicBezTo>
                  <a:pt x="7921391" y="2818495"/>
                  <a:pt x="7921391" y="2818495"/>
                  <a:pt x="7940711" y="2818495"/>
                </a:cubicBezTo>
                <a:cubicBezTo>
                  <a:pt x="7960031" y="2818495"/>
                  <a:pt x="7960031" y="2857137"/>
                  <a:pt x="7921391" y="2857137"/>
                </a:cubicBezTo>
                <a:cubicBezTo>
                  <a:pt x="7921391" y="2837816"/>
                  <a:pt x="7921391" y="2837816"/>
                  <a:pt x="7921391" y="2818495"/>
                </a:cubicBezTo>
                <a:close/>
                <a:moveTo>
                  <a:pt x="7465428" y="2800463"/>
                </a:moveTo>
                <a:cubicBezTo>
                  <a:pt x="7483460" y="2819140"/>
                  <a:pt x="7519525" y="2819140"/>
                  <a:pt x="7519525" y="2837816"/>
                </a:cubicBezTo>
                <a:lnTo>
                  <a:pt x="7519525" y="2875170"/>
                </a:lnTo>
                <a:cubicBezTo>
                  <a:pt x="7519525" y="2875170"/>
                  <a:pt x="7519525" y="2875170"/>
                  <a:pt x="7393299" y="2856493"/>
                </a:cubicBezTo>
                <a:cubicBezTo>
                  <a:pt x="7393299" y="2819140"/>
                  <a:pt x="7429364" y="2819140"/>
                  <a:pt x="7465428" y="2800463"/>
                </a:cubicBezTo>
                <a:close/>
                <a:moveTo>
                  <a:pt x="8801064" y="2738758"/>
                </a:moveTo>
                <a:cubicBezTo>
                  <a:pt x="8806377" y="2736222"/>
                  <a:pt x="8817003" y="2746365"/>
                  <a:pt x="8817003" y="2746365"/>
                </a:cubicBezTo>
                <a:cubicBezTo>
                  <a:pt x="8835894" y="2746365"/>
                  <a:pt x="8817003" y="2764398"/>
                  <a:pt x="8817003" y="2782430"/>
                </a:cubicBezTo>
                <a:cubicBezTo>
                  <a:pt x="8798112" y="2800463"/>
                  <a:pt x="8779221" y="2764398"/>
                  <a:pt x="8798112" y="2746365"/>
                </a:cubicBezTo>
                <a:cubicBezTo>
                  <a:pt x="8798112" y="2741857"/>
                  <a:pt x="8799293" y="2739603"/>
                  <a:pt x="8801064" y="2738758"/>
                </a:cubicBezTo>
                <a:close/>
                <a:moveTo>
                  <a:pt x="2148271" y="2736960"/>
                </a:moveTo>
                <a:cubicBezTo>
                  <a:pt x="2162200" y="2735819"/>
                  <a:pt x="2175845" y="2742662"/>
                  <a:pt x="2189490" y="2765471"/>
                </a:cubicBezTo>
                <a:cubicBezTo>
                  <a:pt x="2207684" y="2874954"/>
                  <a:pt x="2080330" y="2820212"/>
                  <a:pt x="2043943" y="2893201"/>
                </a:cubicBezTo>
                <a:cubicBezTo>
                  <a:pt x="2043943" y="2893201"/>
                  <a:pt x="2043943" y="2893201"/>
                  <a:pt x="2025750" y="2893201"/>
                </a:cubicBezTo>
                <a:cubicBezTo>
                  <a:pt x="2098524" y="2801965"/>
                  <a:pt x="1916590" y="2820212"/>
                  <a:pt x="2007557" y="2747223"/>
                </a:cubicBezTo>
                <a:cubicBezTo>
                  <a:pt x="2062137" y="2815650"/>
                  <a:pt x="2106483" y="2740381"/>
                  <a:pt x="2148271" y="2736960"/>
                </a:cubicBezTo>
                <a:close/>
                <a:moveTo>
                  <a:pt x="7283387" y="2728333"/>
                </a:moveTo>
                <a:cubicBezTo>
                  <a:pt x="7321169" y="2728333"/>
                  <a:pt x="7302278" y="2746365"/>
                  <a:pt x="7302278" y="2764398"/>
                </a:cubicBezTo>
                <a:cubicBezTo>
                  <a:pt x="7283387" y="2764398"/>
                  <a:pt x="7264496" y="2746365"/>
                  <a:pt x="7283387" y="2728333"/>
                </a:cubicBezTo>
                <a:close/>
                <a:moveTo>
                  <a:pt x="1313791" y="2728333"/>
                </a:moveTo>
                <a:lnTo>
                  <a:pt x="1349855" y="2746365"/>
                </a:lnTo>
                <a:lnTo>
                  <a:pt x="1331823" y="2764398"/>
                </a:lnTo>
                <a:lnTo>
                  <a:pt x="1295759" y="2746365"/>
                </a:lnTo>
                <a:close/>
                <a:moveTo>
                  <a:pt x="929958" y="2728333"/>
                </a:moveTo>
                <a:cubicBezTo>
                  <a:pt x="948849" y="2746365"/>
                  <a:pt x="967740" y="2746365"/>
                  <a:pt x="967740" y="2764398"/>
                </a:cubicBezTo>
                <a:cubicBezTo>
                  <a:pt x="986631" y="2782431"/>
                  <a:pt x="948849" y="2782431"/>
                  <a:pt x="929958" y="2764398"/>
                </a:cubicBezTo>
                <a:cubicBezTo>
                  <a:pt x="929958" y="2764398"/>
                  <a:pt x="929958" y="2746365"/>
                  <a:pt x="929958" y="2728333"/>
                </a:cubicBezTo>
                <a:close/>
                <a:moveTo>
                  <a:pt x="8017229" y="2720725"/>
                </a:moveTo>
                <a:cubicBezTo>
                  <a:pt x="8023146" y="2718189"/>
                  <a:pt x="8036670" y="2728332"/>
                  <a:pt x="8050194" y="2728332"/>
                </a:cubicBezTo>
                <a:cubicBezTo>
                  <a:pt x="8050194" y="2728332"/>
                  <a:pt x="8050194" y="2728332"/>
                  <a:pt x="8050194" y="2746365"/>
                </a:cubicBezTo>
                <a:cubicBezTo>
                  <a:pt x="8050194" y="2746365"/>
                  <a:pt x="8050194" y="2746365"/>
                  <a:pt x="8014130" y="2764398"/>
                </a:cubicBezTo>
                <a:cubicBezTo>
                  <a:pt x="7996098" y="2746365"/>
                  <a:pt x="8014130" y="2746365"/>
                  <a:pt x="8014130" y="2728332"/>
                </a:cubicBezTo>
                <a:cubicBezTo>
                  <a:pt x="8014130" y="2723824"/>
                  <a:pt x="8015257" y="2721570"/>
                  <a:pt x="8017229" y="2720725"/>
                </a:cubicBezTo>
                <a:close/>
                <a:moveTo>
                  <a:pt x="3086123" y="2692268"/>
                </a:moveTo>
                <a:cubicBezTo>
                  <a:pt x="3086123" y="2692268"/>
                  <a:pt x="3086123" y="2692268"/>
                  <a:pt x="3140219" y="2692268"/>
                </a:cubicBezTo>
                <a:cubicBezTo>
                  <a:pt x="3122187" y="2692268"/>
                  <a:pt x="3104155" y="2710301"/>
                  <a:pt x="3086123" y="2692268"/>
                </a:cubicBezTo>
                <a:close/>
                <a:moveTo>
                  <a:pt x="8129650" y="2684660"/>
                </a:moveTo>
                <a:cubicBezTo>
                  <a:pt x="8132468" y="2685505"/>
                  <a:pt x="8135849" y="2687759"/>
                  <a:pt x="8140357" y="2692267"/>
                </a:cubicBezTo>
                <a:cubicBezTo>
                  <a:pt x="8158389" y="2710300"/>
                  <a:pt x="8158389" y="2728333"/>
                  <a:pt x="8140357" y="2746365"/>
                </a:cubicBezTo>
                <a:cubicBezTo>
                  <a:pt x="8122324" y="2764398"/>
                  <a:pt x="8086259" y="2728333"/>
                  <a:pt x="8104291" y="2692267"/>
                </a:cubicBezTo>
                <a:cubicBezTo>
                  <a:pt x="8117816" y="2692267"/>
                  <a:pt x="8121197" y="2682124"/>
                  <a:pt x="8129650" y="2684660"/>
                </a:cubicBezTo>
                <a:close/>
                <a:moveTo>
                  <a:pt x="1756513" y="2649468"/>
                </a:moveTo>
                <a:cubicBezTo>
                  <a:pt x="1760739" y="2648582"/>
                  <a:pt x="1765247" y="2649763"/>
                  <a:pt x="1769755" y="2654486"/>
                </a:cubicBezTo>
                <a:cubicBezTo>
                  <a:pt x="1769755" y="2673377"/>
                  <a:pt x="1787788" y="2692268"/>
                  <a:pt x="1769755" y="2692268"/>
                </a:cubicBezTo>
                <a:cubicBezTo>
                  <a:pt x="1769755" y="2692268"/>
                  <a:pt x="1715658" y="2692268"/>
                  <a:pt x="1733690" y="2673377"/>
                </a:cubicBezTo>
                <a:cubicBezTo>
                  <a:pt x="1733690" y="2673377"/>
                  <a:pt x="1743834" y="2652124"/>
                  <a:pt x="1756513" y="2649468"/>
                </a:cubicBezTo>
                <a:close/>
                <a:moveTo>
                  <a:pt x="857828" y="2635595"/>
                </a:moveTo>
                <a:cubicBezTo>
                  <a:pt x="857828" y="2635595"/>
                  <a:pt x="875860" y="2635595"/>
                  <a:pt x="893892" y="2656203"/>
                </a:cubicBezTo>
                <a:cubicBezTo>
                  <a:pt x="893892" y="2656203"/>
                  <a:pt x="893892" y="2656203"/>
                  <a:pt x="857828" y="2656203"/>
                </a:cubicBezTo>
                <a:cubicBezTo>
                  <a:pt x="857828" y="2656203"/>
                  <a:pt x="839796" y="2635595"/>
                  <a:pt x="857828" y="2635595"/>
                </a:cubicBezTo>
                <a:close/>
                <a:moveTo>
                  <a:pt x="7964191" y="2628483"/>
                </a:moveTo>
                <a:cubicBezTo>
                  <a:pt x="7968618" y="2629369"/>
                  <a:pt x="7973341" y="2631730"/>
                  <a:pt x="7978064" y="2636453"/>
                </a:cubicBezTo>
                <a:cubicBezTo>
                  <a:pt x="7978064" y="2636453"/>
                  <a:pt x="7978064" y="2655344"/>
                  <a:pt x="7978064" y="2674235"/>
                </a:cubicBezTo>
                <a:cubicBezTo>
                  <a:pt x="7959173" y="2674235"/>
                  <a:pt x="7921391" y="2674235"/>
                  <a:pt x="7940282" y="2636453"/>
                </a:cubicBezTo>
                <a:cubicBezTo>
                  <a:pt x="7940282" y="2636453"/>
                  <a:pt x="7950908" y="2625827"/>
                  <a:pt x="7964191" y="2628483"/>
                </a:cubicBezTo>
                <a:close/>
                <a:moveTo>
                  <a:pt x="2246325" y="2617562"/>
                </a:moveTo>
                <a:cubicBezTo>
                  <a:pt x="2246325" y="2617562"/>
                  <a:pt x="2246325" y="2617562"/>
                  <a:pt x="2246325" y="2655344"/>
                </a:cubicBezTo>
                <a:cubicBezTo>
                  <a:pt x="2246325" y="2655344"/>
                  <a:pt x="2207685" y="2674235"/>
                  <a:pt x="2207685" y="2636453"/>
                </a:cubicBezTo>
                <a:close/>
                <a:moveTo>
                  <a:pt x="767665" y="2599530"/>
                </a:moveTo>
                <a:cubicBezTo>
                  <a:pt x="767665" y="2599530"/>
                  <a:pt x="767665" y="2599530"/>
                  <a:pt x="803729" y="2618421"/>
                </a:cubicBezTo>
                <a:cubicBezTo>
                  <a:pt x="803729" y="2637312"/>
                  <a:pt x="785698" y="2656203"/>
                  <a:pt x="767665" y="2637312"/>
                </a:cubicBezTo>
                <a:cubicBezTo>
                  <a:pt x="749634" y="2618421"/>
                  <a:pt x="767665" y="2618421"/>
                  <a:pt x="767665" y="2599530"/>
                </a:cubicBezTo>
                <a:close/>
                <a:moveTo>
                  <a:pt x="7565896" y="2568037"/>
                </a:moveTo>
                <a:cubicBezTo>
                  <a:pt x="7584162" y="2568037"/>
                  <a:pt x="7602428" y="2572610"/>
                  <a:pt x="7611562" y="2581755"/>
                </a:cubicBezTo>
                <a:cubicBezTo>
                  <a:pt x="7629829" y="2618335"/>
                  <a:pt x="7666362" y="2673205"/>
                  <a:pt x="7648095" y="2709786"/>
                </a:cubicBezTo>
                <a:cubicBezTo>
                  <a:pt x="7611562" y="2746366"/>
                  <a:pt x="7575029" y="2728076"/>
                  <a:pt x="7520229" y="2728076"/>
                </a:cubicBezTo>
                <a:cubicBezTo>
                  <a:pt x="7538496" y="2673205"/>
                  <a:pt x="7465429" y="2636625"/>
                  <a:pt x="7520229" y="2581755"/>
                </a:cubicBezTo>
                <a:cubicBezTo>
                  <a:pt x="7529363" y="2572610"/>
                  <a:pt x="7547629" y="2568037"/>
                  <a:pt x="7565896" y="2568037"/>
                </a:cubicBezTo>
                <a:close/>
                <a:moveTo>
                  <a:pt x="2958178" y="2563465"/>
                </a:moveTo>
                <a:cubicBezTo>
                  <a:pt x="2939931" y="2618206"/>
                  <a:pt x="2994672" y="2654701"/>
                  <a:pt x="3031166" y="2691195"/>
                </a:cubicBezTo>
                <a:cubicBezTo>
                  <a:pt x="3067660" y="2709442"/>
                  <a:pt x="3104154" y="2709442"/>
                  <a:pt x="3104154" y="2745936"/>
                </a:cubicBezTo>
                <a:cubicBezTo>
                  <a:pt x="3104154" y="2745936"/>
                  <a:pt x="3104154" y="2745936"/>
                  <a:pt x="3104154" y="2764184"/>
                </a:cubicBezTo>
                <a:cubicBezTo>
                  <a:pt x="3012919" y="2782431"/>
                  <a:pt x="2994672" y="2691195"/>
                  <a:pt x="2921684" y="2654701"/>
                </a:cubicBezTo>
                <a:cubicBezTo>
                  <a:pt x="2976425" y="2636453"/>
                  <a:pt x="2885190" y="2563465"/>
                  <a:pt x="2958178" y="2563465"/>
                </a:cubicBezTo>
                <a:close/>
                <a:moveTo>
                  <a:pt x="3829421" y="2549273"/>
                </a:moveTo>
                <a:lnTo>
                  <a:pt x="3831559" y="2549383"/>
                </a:lnTo>
                <a:lnTo>
                  <a:pt x="3823564" y="2551442"/>
                </a:lnTo>
                <a:close/>
                <a:moveTo>
                  <a:pt x="6897915" y="2545690"/>
                </a:moveTo>
                <a:cubicBezTo>
                  <a:pt x="6918443" y="2550262"/>
                  <a:pt x="6936690" y="2563980"/>
                  <a:pt x="6954937" y="2582270"/>
                </a:cubicBezTo>
                <a:cubicBezTo>
                  <a:pt x="6991431" y="2637140"/>
                  <a:pt x="6936690" y="2637140"/>
                  <a:pt x="6918443" y="2692011"/>
                </a:cubicBezTo>
                <a:cubicBezTo>
                  <a:pt x="6900196" y="2710301"/>
                  <a:pt x="6845455" y="2692011"/>
                  <a:pt x="6808961" y="2692011"/>
                </a:cubicBezTo>
                <a:cubicBezTo>
                  <a:pt x="6772467" y="2637140"/>
                  <a:pt x="6808961" y="2600560"/>
                  <a:pt x="6827208" y="2563980"/>
                </a:cubicBezTo>
                <a:cubicBezTo>
                  <a:pt x="6854579" y="2545690"/>
                  <a:pt x="6877387" y="2541117"/>
                  <a:pt x="6897915" y="2545690"/>
                </a:cubicBezTo>
                <a:close/>
                <a:moveTo>
                  <a:pt x="3467380" y="2545432"/>
                </a:moveTo>
                <a:cubicBezTo>
                  <a:pt x="3467380" y="2545432"/>
                  <a:pt x="3467380" y="2545432"/>
                  <a:pt x="3506020" y="2545432"/>
                </a:cubicBezTo>
                <a:cubicBezTo>
                  <a:pt x="3506020" y="2545432"/>
                  <a:pt x="3506020" y="2545432"/>
                  <a:pt x="3467380" y="2581497"/>
                </a:cubicBezTo>
                <a:cubicBezTo>
                  <a:pt x="3467380" y="2563464"/>
                  <a:pt x="3467380" y="2563464"/>
                  <a:pt x="3467380" y="2545432"/>
                </a:cubicBezTo>
                <a:close/>
                <a:moveTo>
                  <a:pt x="1350053" y="2527882"/>
                </a:moveTo>
                <a:cubicBezTo>
                  <a:pt x="1386515" y="2673430"/>
                  <a:pt x="1477668" y="2473302"/>
                  <a:pt x="1532360" y="2600656"/>
                </a:cubicBezTo>
                <a:cubicBezTo>
                  <a:pt x="1568821" y="2637043"/>
                  <a:pt x="1550590" y="2709817"/>
                  <a:pt x="1514129" y="2728011"/>
                </a:cubicBezTo>
                <a:cubicBezTo>
                  <a:pt x="1477668" y="2764398"/>
                  <a:pt x="1404745" y="2746204"/>
                  <a:pt x="1386515" y="2709817"/>
                </a:cubicBezTo>
                <a:cubicBezTo>
                  <a:pt x="1331823" y="2655237"/>
                  <a:pt x="1350053" y="2582463"/>
                  <a:pt x="1350053" y="2527882"/>
                </a:cubicBezTo>
                <a:close/>
                <a:moveTo>
                  <a:pt x="9309889" y="2527400"/>
                </a:moveTo>
                <a:cubicBezTo>
                  <a:pt x="9309889" y="2545432"/>
                  <a:pt x="9327921" y="2581498"/>
                  <a:pt x="9291857" y="2581498"/>
                </a:cubicBezTo>
                <a:cubicBezTo>
                  <a:pt x="9273825" y="2563465"/>
                  <a:pt x="9291857" y="2563465"/>
                  <a:pt x="9291857" y="2545432"/>
                </a:cubicBezTo>
                <a:close/>
                <a:moveTo>
                  <a:pt x="3870497" y="2526456"/>
                </a:moveTo>
                <a:cubicBezTo>
                  <a:pt x="3870497" y="2526456"/>
                  <a:pt x="3870497" y="2526456"/>
                  <a:pt x="3870497" y="2544710"/>
                </a:cubicBezTo>
                <a:cubicBezTo>
                  <a:pt x="3865933" y="2549273"/>
                  <a:pt x="3859087" y="2550414"/>
                  <a:pt x="3851671" y="2550414"/>
                </a:cubicBezTo>
                <a:lnTo>
                  <a:pt x="3831559" y="2549383"/>
                </a:lnTo>
                <a:lnTo>
                  <a:pt x="3842364" y="2546599"/>
                </a:lnTo>
                <a:cubicBezTo>
                  <a:pt x="3851956" y="2542143"/>
                  <a:pt x="3861369" y="2535583"/>
                  <a:pt x="3870497" y="2526456"/>
                </a:cubicBezTo>
                <a:close/>
                <a:moveTo>
                  <a:pt x="2045394" y="2509367"/>
                </a:moveTo>
                <a:cubicBezTo>
                  <a:pt x="2081459" y="2509367"/>
                  <a:pt x="2135556" y="2527399"/>
                  <a:pt x="2153589" y="2545432"/>
                </a:cubicBezTo>
                <a:cubicBezTo>
                  <a:pt x="2135556" y="2581497"/>
                  <a:pt x="2081459" y="2563464"/>
                  <a:pt x="2063426" y="2545432"/>
                </a:cubicBezTo>
                <a:cubicBezTo>
                  <a:pt x="2045394" y="2545432"/>
                  <a:pt x="2045394" y="2527399"/>
                  <a:pt x="2045394" y="2509367"/>
                </a:cubicBezTo>
                <a:close/>
                <a:moveTo>
                  <a:pt x="661684" y="2501760"/>
                </a:moveTo>
                <a:cubicBezTo>
                  <a:pt x="665911" y="2502605"/>
                  <a:pt x="670418" y="2504859"/>
                  <a:pt x="674926" y="2509367"/>
                </a:cubicBezTo>
                <a:cubicBezTo>
                  <a:pt x="674926" y="2509367"/>
                  <a:pt x="674926" y="2509367"/>
                  <a:pt x="674926" y="2527400"/>
                </a:cubicBezTo>
                <a:lnTo>
                  <a:pt x="638863" y="2545433"/>
                </a:lnTo>
                <a:cubicBezTo>
                  <a:pt x="638863" y="2527400"/>
                  <a:pt x="620830" y="2527400"/>
                  <a:pt x="638863" y="2509367"/>
                </a:cubicBezTo>
                <a:cubicBezTo>
                  <a:pt x="638863" y="2509367"/>
                  <a:pt x="649005" y="2499224"/>
                  <a:pt x="661684" y="2501760"/>
                </a:cubicBezTo>
                <a:close/>
                <a:moveTo>
                  <a:pt x="875860" y="2491335"/>
                </a:moveTo>
                <a:cubicBezTo>
                  <a:pt x="875860" y="2509367"/>
                  <a:pt x="893892" y="2527400"/>
                  <a:pt x="875860" y="2545433"/>
                </a:cubicBezTo>
                <a:cubicBezTo>
                  <a:pt x="839795" y="2581498"/>
                  <a:pt x="821763" y="2545433"/>
                  <a:pt x="803731" y="2527400"/>
                </a:cubicBezTo>
                <a:cubicBezTo>
                  <a:pt x="821763" y="2509367"/>
                  <a:pt x="839795" y="2491335"/>
                  <a:pt x="875860" y="2491335"/>
                </a:cubicBezTo>
                <a:close/>
                <a:moveTo>
                  <a:pt x="8068227" y="2455271"/>
                </a:moveTo>
                <a:cubicBezTo>
                  <a:pt x="8068227" y="2455271"/>
                  <a:pt x="8068227" y="2455271"/>
                  <a:pt x="8086259" y="2473303"/>
                </a:cubicBezTo>
                <a:cubicBezTo>
                  <a:pt x="8086259" y="2491336"/>
                  <a:pt x="8086259" y="2527401"/>
                  <a:pt x="8050195" y="2527401"/>
                </a:cubicBezTo>
                <a:cubicBezTo>
                  <a:pt x="7996098" y="2527401"/>
                  <a:pt x="8032162" y="2455271"/>
                  <a:pt x="8068227" y="2455271"/>
                </a:cubicBezTo>
                <a:close/>
                <a:moveTo>
                  <a:pt x="9254933" y="2437237"/>
                </a:moveTo>
                <a:cubicBezTo>
                  <a:pt x="9273824" y="2455269"/>
                  <a:pt x="9273824" y="2491335"/>
                  <a:pt x="9273824" y="2527400"/>
                </a:cubicBezTo>
                <a:cubicBezTo>
                  <a:pt x="9273824" y="2527400"/>
                  <a:pt x="9273824" y="2527400"/>
                  <a:pt x="9217151" y="2509367"/>
                </a:cubicBezTo>
                <a:cubicBezTo>
                  <a:pt x="9217151" y="2491335"/>
                  <a:pt x="9217151" y="2455269"/>
                  <a:pt x="9236042" y="2455269"/>
                </a:cubicBezTo>
                <a:close/>
                <a:moveTo>
                  <a:pt x="875860" y="2437237"/>
                </a:moveTo>
                <a:lnTo>
                  <a:pt x="893892" y="2437237"/>
                </a:lnTo>
                <a:cubicBezTo>
                  <a:pt x="893892" y="2437237"/>
                  <a:pt x="893892" y="2437237"/>
                  <a:pt x="839796" y="2455270"/>
                </a:cubicBezTo>
                <a:cubicBezTo>
                  <a:pt x="857828" y="2455270"/>
                  <a:pt x="857828" y="2437237"/>
                  <a:pt x="875860" y="2437237"/>
                </a:cubicBezTo>
                <a:close/>
                <a:moveTo>
                  <a:pt x="9126989" y="2416629"/>
                </a:moveTo>
                <a:cubicBezTo>
                  <a:pt x="9126989" y="2416629"/>
                  <a:pt x="9126989" y="2416629"/>
                  <a:pt x="9163053" y="2435950"/>
                </a:cubicBezTo>
                <a:cubicBezTo>
                  <a:pt x="9163053" y="2455271"/>
                  <a:pt x="9126989" y="2455271"/>
                  <a:pt x="9108957" y="2435950"/>
                </a:cubicBezTo>
                <a:cubicBezTo>
                  <a:pt x="9126989" y="2435950"/>
                  <a:pt x="9126989" y="2416629"/>
                  <a:pt x="9126989" y="2416629"/>
                </a:cubicBezTo>
                <a:close/>
                <a:moveTo>
                  <a:pt x="8980154" y="2416629"/>
                </a:moveTo>
                <a:cubicBezTo>
                  <a:pt x="8999474" y="2435950"/>
                  <a:pt x="9018794" y="2416629"/>
                  <a:pt x="9018794" y="2435950"/>
                </a:cubicBezTo>
                <a:cubicBezTo>
                  <a:pt x="9018794" y="2435950"/>
                  <a:pt x="9018794" y="2435950"/>
                  <a:pt x="8980154" y="2455271"/>
                </a:cubicBezTo>
                <a:cubicBezTo>
                  <a:pt x="8980154" y="2455271"/>
                  <a:pt x="8980154" y="2455271"/>
                  <a:pt x="8980154" y="2435950"/>
                </a:cubicBezTo>
                <a:cubicBezTo>
                  <a:pt x="8980154" y="2435950"/>
                  <a:pt x="8980154" y="2435950"/>
                  <a:pt x="8980154" y="2416629"/>
                </a:cubicBezTo>
                <a:close/>
                <a:moveTo>
                  <a:pt x="3851213" y="2380564"/>
                </a:moveTo>
                <a:cubicBezTo>
                  <a:pt x="3869245" y="2380564"/>
                  <a:pt x="3869245" y="2380564"/>
                  <a:pt x="3869245" y="2380564"/>
                </a:cubicBezTo>
                <a:cubicBezTo>
                  <a:pt x="3905309" y="2399111"/>
                  <a:pt x="3887277" y="2436207"/>
                  <a:pt x="3869245" y="2454754"/>
                </a:cubicBezTo>
                <a:cubicBezTo>
                  <a:pt x="3869245" y="2454754"/>
                  <a:pt x="3869245" y="2454754"/>
                  <a:pt x="3833180" y="2473302"/>
                </a:cubicBezTo>
                <a:cubicBezTo>
                  <a:pt x="3815148" y="2436207"/>
                  <a:pt x="3833180" y="2399111"/>
                  <a:pt x="3851213" y="2380564"/>
                </a:cubicBezTo>
                <a:close/>
                <a:moveTo>
                  <a:pt x="2172264" y="2380564"/>
                </a:moveTo>
                <a:cubicBezTo>
                  <a:pt x="2172264" y="2380564"/>
                  <a:pt x="2172264" y="2380564"/>
                  <a:pt x="2228293" y="2398596"/>
                </a:cubicBezTo>
                <a:cubicBezTo>
                  <a:pt x="2228293" y="2398596"/>
                  <a:pt x="2228293" y="2398596"/>
                  <a:pt x="2172264" y="2416629"/>
                </a:cubicBezTo>
                <a:cubicBezTo>
                  <a:pt x="2153588" y="2398596"/>
                  <a:pt x="2172264" y="2380564"/>
                  <a:pt x="2172264" y="2380564"/>
                </a:cubicBezTo>
                <a:close/>
                <a:moveTo>
                  <a:pt x="9199119" y="2362532"/>
                </a:moveTo>
                <a:cubicBezTo>
                  <a:pt x="9199119" y="2380564"/>
                  <a:pt x="9217152" y="2362532"/>
                  <a:pt x="9217152" y="2380564"/>
                </a:cubicBezTo>
                <a:cubicBezTo>
                  <a:pt x="9217152" y="2398597"/>
                  <a:pt x="9199119" y="2416630"/>
                  <a:pt x="9181087" y="2398597"/>
                </a:cubicBezTo>
                <a:cubicBezTo>
                  <a:pt x="9181087" y="2380564"/>
                  <a:pt x="9181087" y="2362532"/>
                  <a:pt x="9199119" y="2362532"/>
                </a:cubicBezTo>
                <a:close/>
                <a:moveTo>
                  <a:pt x="6564703" y="2352653"/>
                </a:moveTo>
                <a:cubicBezTo>
                  <a:pt x="6572419" y="2351515"/>
                  <a:pt x="6580421" y="2353792"/>
                  <a:pt x="6589566" y="2362900"/>
                </a:cubicBezTo>
                <a:cubicBezTo>
                  <a:pt x="6516406" y="2381116"/>
                  <a:pt x="6498116" y="2472199"/>
                  <a:pt x="6498116" y="2545065"/>
                </a:cubicBezTo>
                <a:cubicBezTo>
                  <a:pt x="6498116" y="2545065"/>
                  <a:pt x="6479826" y="2581498"/>
                  <a:pt x="6443246" y="2563281"/>
                </a:cubicBezTo>
                <a:cubicBezTo>
                  <a:pt x="6406666" y="2490415"/>
                  <a:pt x="6498116" y="2453982"/>
                  <a:pt x="6479826" y="2362900"/>
                </a:cubicBezTo>
                <a:cubicBezTo>
                  <a:pt x="6520979" y="2390225"/>
                  <a:pt x="6541555" y="2356069"/>
                  <a:pt x="6564703" y="2352653"/>
                </a:cubicBezTo>
                <a:close/>
                <a:moveTo>
                  <a:pt x="2336488" y="2344499"/>
                </a:moveTo>
                <a:lnTo>
                  <a:pt x="2354521" y="2362531"/>
                </a:lnTo>
                <a:lnTo>
                  <a:pt x="2354521" y="2380564"/>
                </a:lnTo>
                <a:lnTo>
                  <a:pt x="2318456" y="2380564"/>
                </a:lnTo>
                <a:close/>
                <a:moveTo>
                  <a:pt x="9349052" y="2318859"/>
                </a:moveTo>
                <a:cubicBezTo>
                  <a:pt x="9354969" y="2316323"/>
                  <a:pt x="9368493" y="2326466"/>
                  <a:pt x="9382017" y="2326466"/>
                </a:cubicBezTo>
                <a:cubicBezTo>
                  <a:pt x="9382017" y="2344499"/>
                  <a:pt x="9363985" y="2362532"/>
                  <a:pt x="9345953" y="2362532"/>
                </a:cubicBezTo>
                <a:cubicBezTo>
                  <a:pt x="9327921" y="2344499"/>
                  <a:pt x="9345953" y="2326466"/>
                  <a:pt x="9345953" y="2326466"/>
                </a:cubicBezTo>
                <a:cubicBezTo>
                  <a:pt x="9345953" y="2321958"/>
                  <a:pt x="9347080" y="2319704"/>
                  <a:pt x="9349052" y="2318859"/>
                </a:cubicBezTo>
                <a:close/>
                <a:moveTo>
                  <a:pt x="3301124" y="2312173"/>
                </a:moveTo>
                <a:cubicBezTo>
                  <a:pt x="3330020" y="2320224"/>
                  <a:pt x="3356383" y="2350988"/>
                  <a:pt x="3376959" y="2381752"/>
                </a:cubicBezTo>
                <a:cubicBezTo>
                  <a:pt x="3395249" y="2418214"/>
                  <a:pt x="3340379" y="2454675"/>
                  <a:pt x="3322089" y="2472906"/>
                </a:cubicBezTo>
                <a:cubicBezTo>
                  <a:pt x="3230639" y="2509367"/>
                  <a:pt x="3212349" y="2399983"/>
                  <a:pt x="3230639" y="2345291"/>
                </a:cubicBezTo>
                <a:cubicBezTo>
                  <a:pt x="3244357" y="2327061"/>
                  <a:pt x="3258074" y="2316806"/>
                  <a:pt x="3271506" y="2312533"/>
                </a:cubicBezTo>
                <a:cubicBezTo>
                  <a:pt x="3281580" y="2309329"/>
                  <a:pt x="3291493" y="2309489"/>
                  <a:pt x="3301124" y="2312173"/>
                </a:cubicBezTo>
                <a:close/>
                <a:moveTo>
                  <a:pt x="2282390" y="2272369"/>
                </a:moveTo>
                <a:lnTo>
                  <a:pt x="2300422" y="2272369"/>
                </a:lnTo>
                <a:cubicBezTo>
                  <a:pt x="2300422" y="2272369"/>
                  <a:pt x="2300422" y="2272369"/>
                  <a:pt x="2318454" y="2308434"/>
                </a:cubicBezTo>
                <a:cubicBezTo>
                  <a:pt x="2318454" y="2308434"/>
                  <a:pt x="2318454" y="2308434"/>
                  <a:pt x="2282390" y="2326467"/>
                </a:cubicBezTo>
                <a:cubicBezTo>
                  <a:pt x="2264358" y="2308434"/>
                  <a:pt x="2282390" y="2290401"/>
                  <a:pt x="2282390" y="2272369"/>
                </a:cubicBezTo>
                <a:close/>
                <a:moveTo>
                  <a:pt x="1059623" y="2270517"/>
                </a:moveTo>
                <a:cubicBezTo>
                  <a:pt x="1070261" y="2271658"/>
                  <a:pt x="1081762" y="2277360"/>
                  <a:pt x="1095562" y="2291045"/>
                </a:cubicBezTo>
                <a:cubicBezTo>
                  <a:pt x="1077161" y="2327540"/>
                  <a:pt x="1187564" y="2418775"/>
                  <a:pt x="1095562" y="2418775"/>
                </a:cubicBezTo>
                <a:cubicBezTo>
                  <a:pt x="1040360" y="2455270"/>
                  <a:pt x="985159" y="2418775"/>
                  <a:pt x="948358" y="2364034"/>
                </a:cubicBezTo>
                <a:cubicBezTo>
                  <a:pt x="929958" y="2345787"/>
                  <a:pt x="929958" y="2309292"/>
                  <a:pt x="948358" y="2291045"/>
                </a:cubicBezTo>
                <a:cubicBezTo>
                  <a:pt x="1003560" y="2304731"/>
                  <a:pt x="1027710" y="2267096"/>
                  <a:pt x="1059623" y="2270517"/>
                </a:cubicBezTo>
                <a:close/>
                <a:moveTo>
                  <a:pt x="3650280" y="2254338"/>
                </a:moveTo>
                <a:cubicBezTo>
                  <a:pt x="3650280" y="2254338"/>
                  <a:pt x="3650280" y="2254338"/>
                  <a:pt x="3668312" y="2254338"/>
                </a:cubicBezTo>
                <a:cubicBezTo>
                  <a:pt x="3668312" y="2254338"/>
                  <a:pt x="3668312" y="2254338"/>
                  <a:pt x="3650280" y="2272371"/>
                </a:cubicBezTo>
                <a:cubicBezTo>
                  <a:pt x="3650280" y="2272371"/>
                  <a:pt x="3650280" y="2254338"/>
                  <a:pt x="3650280" y="2254338"/>
                </a:cubicBezTo>
                <a:close/>
                <a:moveTo>
                  <a:pt x="1565214" y="2246729"/>
                </a:moveTo>
                <a:cubicBezTo>
                  <a:pt x="1569851" y="2245884"/>
                  <a:pt x="1574488" y="2246447"/>
                  <a:pt x="1579125" y="2247574"/>
                </a:cubicBezTo>
                <a:cubicBezTo>
                  <a:pt x="1588399" y="2249828"/>
                  <a:pt x="1597673" y="2254336"/>
                  <a:pt x="1606946" y="2254336"/>
                </a:cubicBezTo>
                <a:cubicBezTo>
                  <a:pt x="1625494" y="2272369"/>
                  <a:pt x="1606946" y="2290401"/>
                  <a:pt x="1606946" y="2308434"/>
                </a:cubicBezTo>
                <a:cubicBezTo>
                  <a:pt x="1588399" y="2308434"/>
                  <a:pt x="1532756" y="2290401"/>
                  <a:pt x="1551303" y="2254336"/>
                </a:cubicBezTo>
                <a:cubicBezTo>
                  <a:pt x="1555940" y="2249828"/>
                  <a:pt x="1560577" y="2247574"/>
                  <a:pt x="1565214" y="2246729"/>
                </a:cubicBezTo>
                <a:close/>
                <a:moveTo>
                  <a:pt x="2390585" y="2236304"/>
                </a:moveTo>
                <a:cubicBezTo>
                  <a:pt x="2390585" y="2236304"/>
                  <a:pt x="2390585" y="2236304"/>
                  <a:pt x="2408618" y="2272369"/>
                </a:cubicBezTo>
                <a:lnTo>
                  <a:pt x="2390585" y="2290402"/>
                </a:lnTo>
                <a:cubicBezTo>
                  <a:pt x="2390585" y="2272369"/>
                  <a:pt x="2372553" y="2254336"/>
                  <a:pt x="2390585" y="2236304"/>
                </a:cubicBezTo>
                <a:close/>
                <a:moveTo>
                  <a:pt x="3797116" y="2161599"/>
                </a:moveTo>
                <a:cubicBezTo>
                  <a:pt x="3833181" y="2179999"/>
                  <a:pt x="3833181" y="2235200"/>
                  <a:pt x="3815149" y="2272001"/>
                </a:cubicBezTo>
                <a:lnTo>
                  <a:pt x="3779084" y="2290402"/>
                </a:lnTo>
                <a:cubicBezTo>
                  <a:pt x="3779084" y="2235200"/>
                  <a:pt x="3761051" y="2198400"/>
                  <a:pt x="3797116" y="2161599"/>
                </a:cubicBezTo>
                <a:close/>
                <a:moveTo>
                  <a:pt x="4636913" y="2161598"/>
                </a:moveTo>
                <a:cubicBezTo>
                  <a:pt x="4618881" y="2197664"/>
                  <a:pt x="4582816" y="2197664"/>
                  <a:pt x="4564783" y="2179631"/>
                </a:cubicBezTo>
                <a:cubicBezTo>
                  <a:pt x="4564783" y="2143566"/>
                  <a:pt x="4600848" y="2179631"/>
                  <a:pt x="4636913" y="2161598"/>
                </a:cubicBezTo>
                <a:close/>
                <a:moveTo>
                  <a:pt x="3430846" y="2160898"/>
                </a:moveTo>
                <a:cubicBezTo>
                  <a:pt x="3460959" y="2160036"/>
                  <a:pt x="3478166" y="2208337"/>
                  <a:pt x="3505698" y="2235937"/>
                </a:cubicBezTo>
                <a:cubicBezTo>
                  <a:pt x="3524052" y="2235937"/>
                  <a:pt x="3505698" y="2254338"/>
                  <a:pt x="3505698" y="2254338"/>
                </a:cubicBezTo>
                <a:cubicBezTo>
                  <a:pt x="3468989" y="2254338"/>
                  <a:pt x="3432280" y="2235937"/>
                  <a:pt x="3377217" y="2217537"/>
                </a:cubicBezTo>
                <a:cubicBezTo>
                  <a:pt x="3377217" y="2217537"/>
                  <a:pt x="3377217" y="2217537"/>
                  <a:pt x="3395572" y="2180736"/>
                </a:cubicBezTo>
                <a:cubicBezTo>
                  <a:pt x="3409338" y="2166936"/>
                  <a:pt x="3420809" y="2161186"/>
                  <a:pt x="3430846" y="2160898"/>
                </a:cubicBezTo>
                <a:close/>
                <a:moveTo>
                  <a:pt x="5767803" y="2125535"/>
                </a:moveTo>
                <a:cubicBezTo>
                  <a:pt x="5749771" y="2161600"/>
                  <a:pt x="5713705" y="2179633"/>
                  <a:pt x="5695673" y="2179633"/>
                </a:cubicBezTo>
                <a:cubicBezTo>
                  <a:pt x="5677641" y="2161600"/>
                  <a:pt x="5659608" y="2161600"/>
                  <a:pt x="5677641" y="2143567"/>
                </a:cubicBezTo>
                <a:cubicBezTo>
                  <a:pt x="5677641" y="2143567"/>
                  <a:pt x="5677641" y="2143567"/>
                  <a:pt x="5767803" y="2125535"/>
                </a:cubicBezTo>
                <a:close/>
                <a:moveTo>
                  <a:pt x="986631" y="2125535"/>
                </a:moveTo>
                <a:cubicBezTo>
                  <a:pt x="986631" y="2125535"/>
                  <a:pt x="1004663" y="2125535"/>
                  <a:pt x="1004663" y="2125535"/>
                </a:cubicBezTo>
                <a:lnTo>
                  <a:pt x="986631" y="2161600"/>
                </a:lnTo>
                <a:cubicBezTo>
                  <a:pt x="986631" y="2143567"/>
                  <a:pt x="986631" y="2143567"/>
                  <a:pt x="986631" y="2125535"/>
                </a:cubicBezTo>
                <a:close/>
                <a:moveTo>
                  <a:pt x="3943951" y="2107501"/>
                </a:moveTo>
                <a:cubicBezTo>
                  <a:pt x="3980016" y="2107501"/>
                  <a:pt x="3998048" y="2125533"/>
                  <a:pt x="4016080" y="2143566"/>
                </a:cubicBezTo>
                <a:cubicBezTo>
                  <a:pt x="3998048" y="2179631"/>
                  <a:pt x="3961984" y="2179631"/>
                  <a:pt x="3943951" y="2161598"/>
                </a:cubicBezTo>
                <a:cubicBezTo>
                  <a:pt x="3925919" y="2143566"/>
                  <a:pt x="3943951" y="2125533"/>
                  <a:pt x="3943951" y="2107501"/>
                </a:cubicBezTo>
                <a:close/>
                <a:moveTo>
                  <a:pt x="7282529" y="2089470"/>
                </a:moveTo>
                <a:cubicBezTo>
                  <a:pt x="7282529" y="2089470"/>
                  <a:pt x="7282529" y="2089470"/>
                  <a:pt x="7300561" y="2089470"/>
                </a:cubicBezTo>
                <a:cubicBezTo>
                  <a:pt x="7300561" y="2089470"/>
                  <a:pt x="7300561" y="2089470"/>
                  <a:pt x="7300561" y="2107502"/>
                </a:cubicBezTo>
                <a:cubicBezTo>
                  <a:pt x="7300561" y="2125535"/>
                  <a:pt x="7264496" y="2107502"/>
                  <a:pt x="7282529" y="2089470"/>
                </a:cubicBezTo>
                <a:close/>
                <a:moveTo>
                  <a:pt x="5859683" y="2089470"/>
                </a:moveTo>
                <a:cubicBezTo>
                  <a:pt x="5859683" y="2089470"/>
                  <a:pt x="5859683" y="2089470"/>
                  <a:pt x="5878574" y="2107502"/>
                </a:cubicBezTo>
                <a:cubicBezTo>
                  <a:pt x="5878574" y="2107502"/>
                  <a:pt x="5878574" y="2107502"/>
                  <a:pt x="5821901" y="2125535"/>
                </a:cubicBezTo>
                <a:cubicBezTo>
                  <a:pt x="5840792" y="2107502"/>
                  <a:pt x="5840792" y="2107502"/>
                  <a:pt x="5859683" y="2089470"/>
                </a:cubicBezTo>
                <a:close/>
                <a:moveTo>
                  <a:pt x="5221679" y="2071436"/>
                </a:moveTo>
                <a:cubicBezTo>
                  <a:pt x="5239711" y="2071436"/>
                  <a:pt x="5239711" y="2107501"/>
                  <a:pt x="5239711" y="2107501"/>
                </a:cubicBezTo>
                <a:lnTo>
                  <a:pt x="5221679" y="2125534"/>
                </a:lnTo>
                <a:cubicBezTo>
                  <a:pt x="5221679" y="2107501"/>
                  <a:pt x="5203646" y="2089468"/>
                  <a:pt x="5221679" y="2071436"/>
                </a:cubicBezTo>
                <a:close/>
                <a:moveTo>
                  <a:pt x="3664706" y="2064112"/>
                </a:moveTo>
                <a:cubicBezTo>
                  <a:pt x="3669343" y="2063548"/>
                  <a:pt x="3673980" y="2064675"/>
                  <a:pt x="3678617" y="2066929"/>
                </a:cubicBezTo>
                <a:cubicBezTo>
                  <a:pt x="3687891" y="2071437"/>
                  <a:pt x="3697165" y="2080454"/>
                  <a:pt x="3706439" y="2089470"/>
                </a:cubicBezTo>
                <a:cubicBezTo>
                  <a:pt x="3724986" y="2125535"/>
                  <a:pt x="3669343" y="2107502"/>
                  <a:pt x="3650796" y="2107502"/>
                </a:cubicBezTo>
                <a:cubicBezTo>
                  <a:pt x="3632248" y="2107502"/>
                  <a:pt x="3632248" y="2089470"/>
                  <a:pt x="3650796" y="2071437"/>
                </a:cubicBezTo>
                <a:cubicBezTo>
                  <a:pt x="3655432" y="2066929"/>
                  <a:pt x="3660069" y="2064675"/>
                  <a:pt x="3664706" y="2064112"/>
                </a:cubicBezTo>
                <a:close/>
                <a:moveTo>
                  <a:pt x="3998049" y="2053405"/>
                </a:moveTo>
                <a:cubicBezTo>
                  <a:pt x="3998049" y="2053405"/>
                  <a:pt x="3998049" y="2053405"/>
                  <a:pt x="4016081" y="2071437"/>
                </a:cubicBezTo>
                <a:cubicBezTo>
                  <a:pt x="4016081" y="2089470"/>
                  <a:pt x="3998049" y="2089470"/>
                  <a:pt x="3980016" y="2089470"/>
                </a:cubicBezTo>
                <a:cubicBezTo>
                  <a:pt x="3980016" y="2071437"/>
                  <a:pt x="3980016" y="2053405"/>
                  <a:pt x="3998049" y="2053405"/>
                </a:cubicBezTo>
                <a:close/>
                <a:moveTo>
                  <a:pt x="7129253" y="2039880"/>
                </a:moveTo>
                <a:cubicBezTo>
                  <a:pt x="7133761" y="2039880"/>
                  <a:pt x="7138269" y="2044388"/>
                  <a:pt x="7138269" y="2053404"/>
                </a:cubicBezTo>
                <a:cubicBezTo>
                  <a:pt x="7138269" y="2053404"/>
                  <a:pt x="7138269" y="2053404"/>
                  <a:pt x="7156302" y="2071437"/>
                </a:cubicBezTo>
                <a:cubicBezTo>
                  <a:pt x="7156302" y="2071437"/>
                  <a:pt x="7156302" y="2071437"/>
                  <a:pt x="7138269" y="2071437"/>
                </a:cubicBezTo>
                <a:cubicBezTo>
                  <a:pt x="7120237" y="2071437"/>
                  <a:pt x="7120237" y="2053404"/>
                  <a:pt x="7120237" y="2053404"/>
                </a:cubicBezTo>
                <a:cubicBezTo>
                  <a:pt x="7120237" y="2044388"/>
                  <a:pt x="7124745" y="2039880"/>
                  <a:pt x="7129253" y="2039880"/>
                </a:cubicBezTo>
                <a:close/>
                <a:moveTo>
                  <a:pt x="7885326" y="2035372"/>
                </a:moveTo>
                <a:cubicBezTo>
                  <a:pt x="7885326" y="2035372"/>
                  <a:pt x="7885326" y="2035372"/>
                  <a:pt x="7885326" y="2071437"/>
                </a:cubicBezTo>
                <a:cubicBezTo>
                  <a:pt x="7867293" y="2107502"/>
                  <a:pt x="7849261" y="2071437"/>
                  <a:pt x="7849261" y="2053404"/>
                </a:cubicBezTo>
                <a:cubicBezTo>
                  <a:pt x="7849261" y="2053404"/>
                  <a:pt x="7849261" y="2053404"/>
                  <a:pt x="7885326" y="2035372"/>
                </a:cubicBezTo>
                <a:close/>
                <a:moveTo>
                  <a:pt x="9036827" y="1960667"/>
                </a:moveTo>
                <a:cubicBezTo>
                  <a:pt x="9036827" y="1960667"/>
                  <a:pt x="9036827" y="1960667"/>
                  <a:pt x="9054859" y="1960667"/>
                </a:cubicBezTo>
                <a:cubicBezTo>
                  <a:pt x="9054859" y="1960667"/>
                  <a:pt x="9054859" y="1960667"/>
                  <a:pt x="9054859" y="1978699"/>
                </a:cubicBezTo>
                <a:lnTo>
                  <a:pt x="9036827" y="1996732"/>
                </a:lnTo>
                <a:cubicBezTo>
                  <a:pt x="9018794" y="1996732"/>
                  <a:pt x="9036827" y="1978699"/>
                  <a:pt x="9036827" y="1960667"/>
                </a:cubicBezTo>
                <a:close/>
                <a:moveTo>
                  <a:pt x="4161198" y="1960667"/>
                </a:moveTo>
                <a:cubicBezTo>
                  <a:pt x="4179445" y="2033941"/>
                  <a:pt x="4270680" y="2088897"/>
                  <a:pt x="4307174" y="2125535"/>
                </a:cubicBezTo>
                <a:lnTo>
                  <a:pt x="4161198" y="2088897"/>
                </a:lnTo>
                <a:cubicBezTo>
                  <a:pt x="4161198" y="2033941"/>
                  <a:pt x="4088210" y="1960667"/>
                  <a:pt x="4161198" y="1960667"/>
                </a:cubicBezTo>
                <a:close/>
                <a:moveTo>
                  <a:pt x="5461494" y="1953058"/>
                </a:moveTo>
                <a:cubicBezTo>
                  <a:pt x="5466566" y="1950522"/>
                  <a:pt x="5476709" y="1960665"/>
                  <a:pt x="5476709" y="1960665"/>
                </a:cubicBezTo>
                <a:cubicBezTo>
                  <a:pt x="5476709" y="1960665"/>
                  <a:pt x="5476709" y="1960665"/>
                  <a:pt x="5458677" y="1996731"/>
                </a:cubicBezTo>
                <a:cubicBezTo>
                  <a:pt x="5458677" y="1978698"/>
                  <a:pt x="5440644" y="1960665"/>
                  <a:pt x="5458677" y="1960665"/>
                </a:cubicBezTo>
                <a:cubicBezTo>
                  <a:pt x="5458677" y="1956157"/>
                  <a:pt x="5459804" y="1953903"/>
                  <a:pt x="5461494" y="1953058"/>
                </a:cubicBezTo>
                <a:close/>
                <a:moveTo>
                  <a:pt x="2847408" y="1924602"/>
                </a:moveTo>
                <a:cubicBezTo>
                  <a:pt x="2847408" y="1924602"/>
                  <a:pt x="2866299" y="1924602"/>
                  <a:pt x="2866299" y="1924602"/>
                </a:cubicBezTo>
                <a:cubicBezTo>
                  <a:pt x="2866299" y="1924602"/>
                  <a:pt x="2866299" y="1924602"/>
                  <a:pt x="2885190" y="1942634"/>
                </a:cubicBezTo>
                <a:cubicBezTo>
                  <a:pt x="2885190" y="1960667"/>
                  <a:pt x="2828517" y="1942634"/>
                  <a:pt x="2847408" y="1924602"/>
                </a:cubicBezTo>
                <a:close/>
                <a:moveTo>
                  <a:pt x="3998047" y="1924600"/>
                </a:moveTo>
                <a:cubicBezTo>
                  <a:pt x="3998047" y="1978698"/>
                  <a:pt x="3924201" y="1942633"/>
                  <a:pt x="3905739" y="1960665"/>
                </a:cubicBezTo>
                <a:cubicBezTo>
                  <a:pt x="3887277" y="1906568"/>
                  <a:pt x="3961124" y="1960665"/>
                  <a:pt x="3998047" y="1924600"/>
                </a:cubicBezTo>
                <a:close/>
                <a:moveTo>
                  <a:pt x="4909975" y="1888537"/>
                </a:moveTo>
                <a:cubicBezTo>
                  <a:pt x="4928007" y="1960667"/>
                  <a:pt x="4855877" y="1960667"/>
                  <a:pt x="4819812" y="1978700"/>
                </a:cubicBezTo>
                <a:cubicBezTo>
                  <a:pt x="4837845" y="1924602"/>
                  <a:pt x="4873910" y="1906569"/>
                  <a:pt x="4909975" y="1888537"/>
                </a:cubicBezTo>
                <a:close/>
                <a:moveTo>
                  <a:pt x="4417946" y="1888537"/>
                </a:moveTo>
                <a:lnTo>
                  <a:pt x="4454011" y="1924602"/>
                </a:lnTo>
                <a:cubicBezTo>
                  <a:pt x="4454011" y="1924602"/>
                  <a:pt x="4454011" y="1924602"/>
                  <a:pt x="4417946" y="1942635"/>
                </a:cubicBezTo>
                <a:cubicBezTo>
                  <a:pt x="4417946" y="1924602"/>
                  <a:pt x="4417946" y="1906569"/>
                  <a:pt x="4417946" y="1888537"/>
                </a:cubicBezTo>
                <a:close/>
                <a:moveTo>
                  <a:pt x="4245973" y="1862897"/>
                </a:moveTo>
                <a:cubicBezTo>
                  <a:pt x="4248848" y="1862052"/>
                  <a:pt x="4251148" y="1862615"/>
                  <a:pt x="4253448" y="1863742"/>
                </a:cubicBezTo>
                <a:cubicBezTo>
                  <a:pt x="4258048" y="1865996"/>
                  <a:pt x="4262648" y="1870504"/>
                  <a:pt x="4271848" y="1870504"/>
                </a:cubicBezTo>
                <a:cubicBezTo>
                  <a:pt x="4253448" y="1924602"/>
                  <a:pt x="4363850" y="1888537"/>
                  <a:pt x="4327049" y="1960667"/>
                </a:cubicBezTo>
                <a:cubicBezTo>
                  <a:pt x="4253448" y="1978700"/>
                  <a:pt x="4253448" y="1906569"/>
                  <a:pt x="4235047" y="1870504"/>
                </a:cubicBezTo>
                <a:cubicBezTo>
                  <a:pt x="4239647" y="1865996"/>
                  <a:pt x="4243097" y="1863742"/>
                  <a:pt x="4245973" y="1862897"/>
                </a:cubicBezTo>
                <a:close/>
                <a:moveTo>
                  <a:pt x="3779083" y="1834439"/>
                </a:moveTo>
                <a:cubicBezTo>
                  <a:pt x="3779083" y="1834439"/>
                  <a:pt x="3797116" y="1834439"/>
                  <a:pt x="3797116" y="1834439"/>
                </a:cubicBezTo>
                <a:lnTo>
                  <a:pt x="3815148" y="1834439"/>
                </a:lnTo>
                <a:cubicBezTo>
                  <a:pt x="3815148" y="1834439"/>
                  <a:pt x="3815148" y="1834439"/>
                  <a:pt x="3779083" y="1852472"/>
                </a:cubicBezTo>
                <a:cubicBezTo>
                  <a:pt x="3779083" y="1852472"/>
                  <a:pt x="3779083" y="1852472"/>
                  <a:pt x="3779083" y="1834439"/>
                </a:cubicBezTo>
                <a:close/>
                <a:moveTo>
                  <a:pt x="4168834" y="1808799"/>
                </a:moveTo>
                <a:cubicBezTo>
                  <a:pt x="4179823" y="1806263"/>
                  <a:pt x="4203490" y="1816406"/>
                  <a:pt x="4217015" y="1816406"/>
                </a:cubicBezTo>
                <a:cubicBezTo>
                  <a:pt x="4235047" y="1870504"/>
                  <a:pt x="4162917" y="1852471"/>
                  <a:pt x="4162917" y="1816406"/>
                </a:cubicBezTo>
                <a:cubicBezTo>
                  <a:pt x="4162917" y="1811898"/>
                  <a:pt x="4165171" y="1809644"/>
                  <a:pt x="4168834" y="1808799"/>
                </a:cubicBezTo>
                <a:close/>
                <a:moveTo>
                  <a:pt x="2939286" y="1798374"/>
                </a:moveTo>
                <a:cubicBezTo>
                  <a:pt x="2939286" y="1798374"/>
                  <a:pt x="2957318" y="1798374"/>
                  <a:pt x="2957318" y="1798374"/>
                </a:cubicBezTo>
                <a:cubicBezTo>
                  <a:pt x="2957318" y="1798374"/>
                  <a:pt x="2957318" y="1798374"/>
                  <a:pt x="2939286" y="1816407"/>
                </a:cubicBezTo>
                <a:close/>
                <a:moveTo>
                  <a:pt x="5433858" y="1786903"/>
                </a:moveTo>
                <a:cubicBezTo>
                  <a:pt x="5441045" y="1786796"/>
                  <a:pt x="5449015" y="1789650"/>
                  <a:pt x="5458123" y="1796500"/>
                </a:cubicBezTo>
                <a:cubicBezTo>
                  <a:pt x="5367041" y="1833033"/>
                  <a:pt x="5512772" y="1924366"/>
                  <a:pt x="5385257" y="1942633"/>
                </a:cubicBezTo>
                <a:cubicBezTo>
                  <a:pt x="5348825" y="1924366"/>
                  <a:pt x="5330608" y="1906099"/>
                  <a:pt x="5294176" y="1942633"/>
                </a:cubicBezTo>
                <a:cubicBezTo>
                  <a:pt x="5294176" y="1942633"/>
                  <a:pt x="5294176" y="1942633"/>
                  <a:pt x="5257743" y="1833033"/>
                </a:cubicBezTo>
                <a:cubicBezTo>
                  <a:pt x="5257743" y="1833033"/>
                  <a:pt x="5257743" y="1833033"/>
                  <a:pt x="5294176" y="1833033"/>
                </a:cubicBezTo>
                <a:cubicBezTo>
                  <a:pt x="5294176" y="1833033"/>
                  <a:pt x="5294176" y="1833033"/>
                  <a:pt x="5275959" y="1869566"/>
                </a:cubicBezTo>
                <a:cubicBezTo>
                  <a:pt x="5371595" y="1933499"/>
                  <a:pt x="5383549" y="1787652"/>
                  <a:pt x="5433858" y="1786903"/>
                </a:cubicBezTo>
                <a:close/>
                <a:moveTo>
                  <a:pt x="5800803" y="1779050"/>
                </a:moveTo>
                <a:cubicBezTo>
                  <a:pt x="5826420" y="1781616"/>
                  <a:pt x="5836666" y="1832936"/>
                  <a:pt x="5877653" y="1832936"/>
                </a:cubicBezTo>
                <a:cubicBezTo>
                  <a:pt x="5895870" y="1851183"/>
                  <a:pt x="5914086" y="1905924"/>
                  <a:pt x="5950519" y="1869430"/>
                </a:cubicBezTo>
                <a:cubicBezTo>
                  <a:pt x="5950519" y="1869430"/>
                  <a:pt x="5950519" y="1869430"/>
                  <a:pt x="5968735" y="1869430"/>
                </a:cubicBezTo>
                <a:cubicBezTo>
                  <a:pt x="5914086" y="1960666"/>
                  <a:pt x="5804788" y="1905924"/>
                  <a:pt x="5750139" y="1960666"/>
                </a:cubicBezTo>
                <a:cubicBezTo>
                  <a:pt x="5713706" y="1942419"/>
                  <a:pt x="5750139" y="1905924"/>
                  <a:pt x="5750139" y="1869430"/>
                </a:cubicBezTo>
                <a:cubicBezTo>
                  <a:pt x="5750139" y="1869430"/>
                  <a:pt x="5750139" y="1869430"/>
                  <a:pt x="5786571" y="1851183"/>
                </a:cubicBezTo>
                <a:lnTo>
                  <a:pt x="5768355" y="1796441"/>
                </a:lnTo>
                <a:cubicBezTo>
                  <a:pt x="5782017" y="1782756"/>
                  <a:pt x="5792264" y="1778194"/>
                  <a:pt x="5800803" y="1779050"/>
                </a:cubicBezTo>
                <a:close/>
                <a:moveTo>
                  <a:pt x="2171620" y="1777765"/>
                </a:moveTo>
                <a:lnTo>
                  <a:pt x="2171620" y="1798373"/>
                </a:lnTo>
                <a:cubicBezTo>
                  <a:pt x="2171620" y="1798373"/>
                  <a:pt x="2171620" y="1798373"/>
                  <a:pt x="2153588" y="1798373"/>
                </a:cubicBezTo>
                <a:cubicBezTo>
                  <a:pt x="2153588" y="1777765"/>
                  <a:pt x="2153588" y="1777765"/>
                  <a:pt x="2171620" y="1777765"/>
                </a:cubicBezTo>
                <a:close/>
                <a:moveTo>
                  <a:pt x="7831229" y="1759734"/>
                </a:moveTo>
                <a:lnTo>
                  <a:pt x="7849261" y="1779055"/>
                </a:lnTo>
                <a:cubicBezTo>
                  <a:pt x="7849261" y="1779055"/>
                  <a:pt x="7849261" y="1779055"/>
                  <a:pt x="7795165" y="1798376"/>
                </a:cubicBezTo>
                <a:cubicBezTo>
                  <a:pt x="7795165" y="1779055"/>
                  <a:pt x="7813197" y="1759734"/>
                  <a:pt x="7831229" y="1759734"/>
                </a:cubicBezTo>
                <a:close/>
                <a:moveTo>
                  <a:pt x="1160731" y="1755868"/>
                </a:moveTo>
                <a:cubicBezTo>
                  <a:pt x="1167815" y="1755868"/>
                  <a:pt x="1177260" y="1760591"/>
                  <a:pt x="1186706" y="1760591"/>
                </a:cubicBezTo>
                <a:cubicBezTo>
                  <a:pt x="1205597" y="1760591"/>
                  <a:pt x="1205597" y="1779482"/>
                  <a:pt x="1205597" y="1798373"/>
                </a:cubicBezTo>
                <a:cubicBezTo>
                  <a:pt x="1186706" y="1798373"/>
                  <a:pt x="1148924" y="1798373"/>
                  <a:pt x="1148924" y="1779482"/>
                </a:cubicBezTo>
                <a:cubicBezTo>
                  <a:pt x="1148924" y="1760591"/>
                  <a:pt x="1153647" y="1755868"/>
                  <a:pt x="1160731" y="1755868"/>
                </a:cubicBezTo>
                <a:close/>
                <a:moveTo>
                  <a:pt x="5000994" y="1742216"/>
                </a:moveTo>
                <a:cubicBezTo>
                  <a:pt x="5037918" y="1760764"/>
                  <a:pt x="5056379" y="1723669"/>
                  <a:pt x="5074841" y="1760764"/>
                </a:cubicBezTo>
                <a:cubicBezTo>
                  <a:pt x="5074841" y="1797859"/>
                  <a:pt x="4964071" y="1816407"/>
                  <a:pt x="5000994" y="1742216"/>
                </a:cubicBezTo>
                <a:close/>
                <a:moveTo>
                  <a:pt x="1568822" y="1741700"/>
                </a:moveTo>
                <a:lnTo>
                  <a:pt x="1589430" y="1759732"/>
                </a:lnTo>
                <a:lnTo>
                  <a:pt x="1550790" y="1777765"/>
                </a:lnTo>
                <a:close/>
                <a:moveTo>
                  <a:pt x="8175676" y="1734094"/>
                </a:moveTo>
                <a:cubicBezTo>
                  <a:pt x="8177790" y="1734939"/>
                  <a:pt x="8178997" y="1737193"/>
                  <a:pt x="8178997" y="1741701"/>
                </a:cubicBezTo>
                <a:cubicBezTo>
                  <a:pt x="8178997" y="1741701"/>
                  <a:pt x="8178997" y="1741701"/>
                  <a:pt x="8159677" y="1759734"/>
                </a:cubicBezTo>
                <a:cubicBezTo>
                  <a:pt x="8159677" y="1759734"/>
                  <a:pt x="8159677" y="1759734"/>
                  <a:pt x="8140357" y="1741701"/>
                </a:cubicBezTo>
                <a:cubicBezTo>
                  <a:pt x="8154847" y="1741701"/>
                  <a:pt x="8169337" y="1731558"/>
                  <a:pt x="8175676" y="1734094"/>
                </a:cubicBezTo>
                <a:close/>
                <a:moveTo>
                  <a:pt x="6672581" y="1726768"/>
                </a:moveTo>
                <a:cubicBezTo>
                  <a:pt x="6681276" y="1728176"/>
                  <a:pt x="6690549" y="1732685"/>
                  <a:pt x="6699823" y="1741701"/>
                </a:cubicBezTo>
                <a:cubicBezTo>
                  <a:pt x="6718371" y="1741701"/>
                  <a:pt x="6699823" y="1759733"/>
                  <a:pt x="6699823" y="1777766"/>
                </a:cubicBezTo>
                <a:cubicBezTo>
                  <a:pt x="6699823" y="1777766"/>
                  <a:pt x="6699823" y="1777766"/>
                  <a:pt x="6625633" y="1759733"/>
                </a:cubicBezTo>
                <a:cubicBezTo>
                  <a:pt x="6625633" y="1746209"/>
                  <a:pt x="6646499" y="1722541"/>
                  <a:pt x="6672581" y="1726768"/>
                </a:cubicBezTo>
                <a:close/>
                <a:moveTo>
                  <a:pt x="7612264" y="1723669"/>
                </a:moveTo>
                <a:cubicBezTo>
                  <a:pt x="7612264" y="1723669"/>
                  <a:pt x="7630296" y="1723669"/>
                  <a:pt x="7648328" y="1723669"/>
                </a:cubicBezTo>
                <a:cubicBezTo>
                  <a:pt x="7648328" y="1741701"/>
                  <a:pt x="7630296" y="1741701"/>
                  <a:pt x="7648328" y="1741701"/>
                </a:cubicBezTo>
                <a:cubicBezTo>
                  <a:pt x="7630296" y="1759734"/>
                  <a:pt x="7594232" y="1741701"/>
                  <a:pt x="7612264" y="1723669"/>
                </a:cubicBezTo>
                <a:close/>
                <a:moveTo>
                  <a:pt x="7264495" y="1723669"/>
                </a:moveTo>
                <a:cubicBezTo>
                  <a:pt x="7282528" y="1723669"/>
                  <a:pt x="7282528" y="1741701"/>
                  <a:pt x="7282528" y="1741701"/>
                </a:cubicBezTo>
                <a:cubicBezTo>
                  <a:pt x="7282528" y="1759734"/>
                  <a:pt x="7264495" y="1777767"/>
                  <a:pt x="7246463" y="1759734"/>
                </a:cubicBezTo>
                <a:cubicBezTo>
                  <a:pt x="7246463" y="1741701"/>
                  <a:pt x="7246463" y="1723669"/>
                  <a:pt x="7264495" y="1723669"/>
                </a:cubicBezTo>
                <a:close/>
                <a:moveTo>
                  <a:pt x="6205734" y="1705636"/>
                </a:moveTo>
                <a:cubicBezTo>
                  <a:pt x="6205734" y="1705636"/>
                  <a:pt x="6223767" y="1723668"/>
                  <a:pt x="6223767" y="1705636"/>
                </a:cubicBezTo>
                <a:cubicBezTo>
                  <a:pt x="6223767" y="1723668"/>
                  <a:pt x="6241799" y="1723668"/>
                  <a:pt x="6241799" y="1741701"/>
                </a:cubicBezTo>
                <a:cubicBezTo>
                  <a:pt x="6223767" y="1759734"/>
                  <a:pt x="6169669" y="1741701"/>
                  <a:pt x="6205734" y="1705636"/>
                </a:cubicBezTo>
                <a:close/>
                <a:moveTo>
                  <a:pt x="5311839" y="1687604"/>
                </a:moveTo>
                <a:cubicBezTo>
                  <a:pt x="5329871" y="1687604"/>
                  <a:pt x="5347903" y="1687604"/>
                  <a:pt x="5347903" y="1687604"/>
                </a:cubicBezTo>
                <a:cubicBezTo>
                  <a:pt x="5347903" y="1687604"/>
                  <a:pt x="5347903" y="1687604"/>
                  <a:pt x="5347903" y="1741702"/>
                </a:cubicBezTo>
                <a:cubicBezTo>
                  <a:pt x="5311839" y="1741702"/>
                  <a:pt x="5293807" y="1723669"/>
                  <a:pt x="5311839" y="1687604"/>
                </a:cubicBezTo>
                <a:close/>
                <a:moveTo>
                  <a:pt x="5905962" y="1676176"/>
                </a:moveTo>
                <a:lnTo>
                  <a:pt x="5903728" y="1693517"/>
                </a:lnTo>
                <a:cubicBezTo>
                  <a:pt x="5901455" y="1709500"/>
                  <a:pt x="5896909" y="1723200"/>
                  <a:pt x="5878725" y="1723200"/>
                </a:cubicBezTo>
                <a:cubicBezTo>
                  <a:pt x="5869633" y="1695801"/>
                  <a:pt x="5887817" y="1686667"/>
                  <a:pt x="5901455" y="1679817"/>
                </a:cubicBezTo>
                <a:close/>
                <a:moveTo>
                  <a:pt x="5476707" y="1669571"/>
                </a:moveTo>
                <a:cubicBezTo>
                  <a:pt x="5476707" y="1669571"/>
                  <a:pt x="5476707" y="1669571"/>
                  <a:pt x="5494740" y="1669571"/>
                </a:cubicBezTo>
                <a:lnTo>
                  <a:pt x="5494740" y="1687604"/>
                </a:lnTo>
                <a:cubicBezTo>
                  <a:pt x="5494740" y="1687604"/>
                  <a:pt x="5494740" y="1687604"/>
                  <a:pt x="5458675" y="1687604"/>
                </a:cubicBezTo>
                <a:cubicBezTo>
                  <a:pt x="5458675" y="1669571"/>
                  <a:pt x="5476707" y="1669571"/>
                  <a:pt x="5476707" y="1669571"/>
                </a:cubicBezTo>
                <a:close/>
                <a:moveTo>
                  <a:pt x="3760315" y="1669571"/>
                </a:moveTo>
                <a:cubicBezTo>
                  <a:pt x="3778716" y="1669571"/>
                  <a:pt x="3797116" y="1687971"/>
                  <a:pt x="3797116" y="1706372"/>
                </a:cubicBezTo>
                <a:cubicBezTo>
                  <a:pt x="3778716" y="1743172"/>
                  <a:pt x="3797116" y="1798374"/>
                  <a:pt x="3760315" y="1798374"/>
                </a:cubicBezTo>
                <a:cubicBezTo>
                  <a:pt x="3668313" y="1798374"/>
                  <a:pt x="3668313" y="1687971"/>
                  <a:pt x="3760315" y="1669571"/>
                </a:cubicBezTo>
                <a:close/>
                <a:moveTo>
                  <a:pt x="3904610" y="1662099"/>
                </a:moveTo>
                <a:cubicBezTo>
                  <a:pt x="3911222" y="1661243"/>
                  <a:pt x="3918697" y="1661814"/>
                  <a:pt x="3926748" y="1662955"/>
                </a:cubicBezTo>
                <a:cubicBezTo>
                  <a:pt x="3942848" y="1665239"/>
                  <a:pt x="3961248" y="1669805"/>
                  <a:pt x="3979649" y="1669805"/>
                </a:cubicBezTo>
                <a:cubicBezTo>
                  <a:pt x="3979649" y="1669805"/>
                  <a:pt x="3979649" y="1669805"/>
                  <a:pt x="3979649" y="1706339"/>
                </a:cubicBezTo>
                <a:cubicBezTo>
                  <a:pt x="3961248" y="1706339"/>
                  <a:pt x="3961248" y="1724605"/>
                  <a:pt x="3961248" y="1742872"/>
                </a:cubicBezTo>
                <a:cubicBezTo>
                  <a:pt x="3979649" y="1742872"/>
                  <a:pt x="3998049" y="1761139"/>
                  <a:pt x="3998049" y="1779405"/>
                </a:cubicBezTo>
                <a:cubicBezTo>
                  <a:pt x="3998049" y="1779405"/>
                  <a:pt x="3998049" y="1779405"/>
                  <a:pt x="3998049" y="1815938"/>
                </a:cubicBezTo>
                <a:cubicBezTo>
                  <a:pt x="3979649" y="1797672"/>
                  <a:pt x="3961248" y="1779405"/>
                  <a:pt x="3942848" y="1779405"/>
                </a:cubicBezTo>
                <a:cubicBezTo>
                  <a:pt x="3924448" y="1797672"/>
                  <a:pt x="3924448" y="1852472"/>
                  <a:pt x="3887647" y="1815938"/>
                </a:cubicBezTo>
                <a:cubicBezTo>
                  <a:pt x="3869246" y="1797672"/>
                  <a:pt x="3869246" y="1779405"/>
                  <a:pt x="3887647" y="1761139"/>
                </a:cubicBezTo>
                <a:cubicBezTo>
                  <a:pt x="3887647" y="1761139"/>
                  <a:pt x="3906047" y="1742872"/>
                  <a:pt x="3924448" y="1761139"/>
                </a:cubicBezTo>
                <a:cubicBezTo>
                  <a:pt x="3942848" y="1724605"/>
                  <a:pt x="3887647" y="1724605"/>
                  <a:pt x="3887647" y="1669805"/>
                </a:cubicBezTo>
                <a:cubicBezTo>
                  <a:pt x="3892247" y="1665239"/>
                  <a:pt x="3897997" y="1662956"/>
                  <a:pt x="3904610" y="1662099"/>
                </a:cubicBezTo>
                <a:close/>
                <a:moveTo>
                  <a:pt x="6578861" y="1661964"/>
                </a:moveTo>
                <a:cubicBezTo>
                  <a:pt x="6581679" y="1662809"/>
                  <a:pt x="6585060" y="1665063"/>
                  <a:pt x="6589568" y="1669571"/>
                </a:cubicBezTo>
                <a:cubicBezTo>
                  <a:pt x="6589568" y="1687604"/>
                  <a:pt x="6571535" y="1705637"/>
                  <a:pt x="6553503" y="1687604"/>
                </a:cubicBezTo>
                <a:cubicBezTo>
                  <a:pt x="6553503" y="1687604"/>
                  <a:pt x="6553503" y="1669571"/>
                  <a:pt x="6553503" y="1669571"/>
                </a:cubicBezTo>
                <a:cubicBezTo>
                  <a:pt x="6567027" y="1669571"/>
                  <a:pt x="6570408" y="1659428"/>
                  <a:pt x="6578861" y="1661964"/>
                </a:cubicBezTo>
                <a:close/>
                <a:moveTo>
                  <a:pt x="5910409" y="1661004"/>
                </a:moveTo>
                <a:lnTo>
                  <a:pt x="5911044" y="1661515"/>
                </a:lnTo>
                <a:cubicBezTo>
                  <a:pt x="5913814" y="1664619"/>
                  <a:pt x="5914809" y="1667116"/>
                  <a:pt x="5914525" y="1669257"/>
                </a:cubicBezTo>
                <a:lnTo>
                  <a:pt x="5905962" y="1676176"/>
                </a:lnTo>
                <a:lnTo>
                  <a:pt x="5906853" y="1669257"/>
                </a:lnTo>
                <a:close/>
                <a:moveTo>
                  <a:pt x="4891942" y="1651539"/>
                </a:moveTo>
                <a:cubicBezTo>
                  <a:pt x="4928007" y="1651539"/>
                  <a:pt x="4928007" y="1687604"/>
                  <a:pt x="4928007" y="1705636"/>
                </a:cubicBezTo>
                <a:lnTo>
                  <a:pt x="4891942" y="1723669"/>
                </a:lnTo>
                <a:cubicBezTo>
                  <a:pt x="4891942" y="1705636"/>
                  <a:pt x="4855877" y="1669571"/>
                  <a:pt x="4891942" y="1651539"/>
                </a:cubicBezTo>
                <a:close/>
                <a:moveTo>
                  <a:pt x="4197877" y="1651539"/>
                </a:moveTo>
                <a:cubicBezTo>
                  <a:pt x="4234678" y="1669893"/>
                  <a:pt x="4216277" y="1724957"/>
                  <a:pt x="4253078" y="1743311"/>
                </a:cubicBezTo>
                <a:cubicBezTo>
                  <a:pt x="4253078" y="1743311"/>
                  <a:pt x="4253078" y="1743311"/>
                  <a:pt x="4234678" y="1780020"/>
                </a:cubicBezTo>
                <a:cubicBezTo>
                  <a:pt x="4124275" y="1798375"/>
                  <a:pt x="4142676" y="1706602"/>
                  <a:pt x="4197877" y="1651539"/>
                </a:cubicBezTo>
                <a:close/>
                <a:moveTo>
                  <a:pt x="2609550" y="1651539"/>
                </a:moveTo>
                <a:cubicBezTo>
                  <a:pt x="2609550" y="1669571"/>
                  <a:pt x="2627582" y="1687604"/>
                  <a:pt x="2627582" y="1687604"/>
                </a:cubicBezTo>
                <a:cubicBezTo>
                  <a:pt x="2627582" y="1687604"/>
                  <a:pt x="2627582" y="1723669"/>
                  <a:pt x="2609550" y="1705636"/>
                </a:cubicBezTo>
                <a:cubicBezTo>
                  <a:pt x="2609550" y="1687604"/>
                  <a:pt x="2573486" y="1687604"/>
                  <a:pt x="2591518" y="1669571"/>
                </a:cubicBezTo>
                <a:close/>
                <a:moveTo>
                  <a:pt x="2353922" y="1648962"/>
                </a:moveTo>
                <a:cubicBezTo>
                  <a:pt x="2359592" y="1648676"/>
                  <a:pt x="2365791" y="1649535"/>
                  <a:pt x="2372553" y="1651824"/>
                </a:cubicBezTo>
                <a:cubicBezTo>
                  <a:pt x="2390585" y="1651824"/>
                  <a:pt x="2390585" y="1670143"/>
                  <a:pt x="2408618" y="1688462"/>
                </a:cubicBezTo>
                <a:cubicBezTo>
                  <a:pt x="2354520" y="1688462"/>
                  <a:pt x="2354520" y="1798374"/>
                  <a:pt x="2300423" y="1725099"/>
                </a:cubicBezTo>
                <a:cubicBezTo>
                  <a:pt x="2300423" y="1709070"/>
                  <a:pt x="2314229" y="1650966"/>
                  <a:pt x="2353922" y="1648962"/>
                </a:cubicBezTo>
                <a:close/>
                <a:moveTo>
                  <a:pt x="3164569" y="1611094"/>
                </a:moveTo>
                <a:cubicBezTo>
                  <a:pt x="3174935" y="1609956"/>
                  <a:pt x="3185301" y="1611094"/>
                  <a:pt x="3194515" y="1615645"/>
                </a:cubicBezTo>
                <a:cubicBezTo>
                  <a:pt x="3268230" y="1633849"/>
                  <a:pt x="3268230" y="1688462"/>
                  <a:pt x="3286659" y="1761279"/>
                </a:cubicBezTo>
                <a:cubicBezTo>
                  <a:pt x="3305087" y="1834095"/>
                  <a:pt x="3194515" y="1852300"/>
                  <a:pt x="3139229" y="1870504"/>
                </a:cubicBezTo>
                <a:cubicBezTo>
                  <a:pt x="3065514" y="1815891"/>
                  <a:pt x="3065514" y="1724870"/>
                  <a:pt x="3102372" y="1652053"/>
                </a:cubicBezTo>
                <a:cubicBezTo>
                  <a:pt x="3102372" y="1638400"/>
                  <a:pt x="3133470" y="1614507"/>
                  <a:pt x="3164569" y="1611094"/>
                </a:cubicBezTo>
                <a:close/>
                <a:moveTo>
                  <a:pt x="6424980" y="1587753"/>
                </a:moveTo>
                <a:cubicBezTo>
                  <a:pt x="6425825" y="1585097"/>
                  <a:pt x="6429206" y="1595723"/>
                  <a:pt x="6442730" y="1595723"/>
                </a:cubicBezTo>
                <a:cubicBezTo>
                  <a:pt x="6460762" y="1614614"/>
                  <a:pt x="6442730" y="1633505"/>
                  <a:pt x="6442730" y="1633505"/>
                </a:cubicBezTo>
                <a:cubicBezTo>
                  <a:pt x="6406666" y="1633505"/>
                  <a:pt x="6406666" y="1614614"/>
                  <a:pt x="6424698" y="1595723"/>
                </a:cubicBezTo>
                <a:cubicBezTo>
                  <a:pt x="6424698" y="1591000"/>
                  <a:pt x="6424698" y="1588639"/>
                  <a:pt x="6424980" y="1587753"/>
                </a:cubicBezTo>
                <a:close/>
                <a:moveTo>
                  <a:pt x="5878058" y="1576832"/>
                </a:moveTo>
                <a:cubicBezTo>
                  <a:pt x="5896606" y="1595509"/>
                  <a:pt x="5878058" y="1614185"/>
                  <a:pt x="5859511" y="1632862"/>
                </a:cubicBezTo>
                <a:cubicBezTo>
                  <a:pt x="5859511" y="1632862"/>
                  <a:pt x="5859511" y="1632862"/>
                  <a:pt x="5803868" y="1651539"/>
                </a:cubicBezTo>
                <a:cubicBezTo>
                  <a:pt x="5803868" y="1614185"/>
                  <a:pt x="5859511" y="1595509"/>
                  <a:pt x="5878058" y="1576832"/>
                </a:cubicBezTo>
                <a:close/>
                <a:moveTo>
                  <a:pt x="4600847" y="1576832"/>
                </a:moveTo>
                <a:cubicBezTo>
                  <a:pt x="4600847" y="1576832"/>
                  <a:pt x="4600847" y="1576832"/>
                  <a:pt x="4618879" y="1576832"/>
                </a:cubicBezTo>
                <a:cubicBezTo>
                  <a:pt x="4618879" y="1576832"/>
                  <a:pt x="4618879" y="1576832"/>
                  <a:pt x="4600847" y="1633505"/>
                </a:cubicBezTo>
                <a:cubicBezTo>
                  <a:pt x="4582814" y="1614614"/>
                  <a:pt x="4582814" y="1595723"/>
                  <a:pt x="4600847" y="1576832"/>
                </a:cubicBezTo>
                <a:close/>
                <a:moveTo>
                  <a:pt x="6902100" y="1564726"/>
                </a:moveTo>
                <a:cubicBezTo>
                  <a:pt x="6912368" y="1564726"/>
                  <a:pt x="6923778" y="1568148"/>
                  <a:pt x="6937470" y="1577275"/>
                </a:cubicBezTo>
                <a:cubicBezTo>
                  <a:pt x="7065261" y="1778063"/>
                  <a:pt x="6627121" y="1759810"/>
                  <a:pt x="6864447" y="1887584"/>
                </a:cubicBezTo>
                <a:cubicBezTo>
                  <a:pt x="6827935" y="1796317"/>
                  <a:pt x="6937470" y="1814570"/>
                  <a:pt x="6973981" y="1759810"/>
                </a:cubicBezTo>
                <a:cubicBezTo>
                  <a:pt x="6973981" y="1759810"/>
                  <a:pt x="6973981" y="1759810"/>
                  <a:pt x="7047005" y="1778063"/>
                </a:cubicBezTo>
                <a:cubicBezTo>
                  <a:pt x="7047005" y="1869331"/>
                  <a:pt x="7156539" y="1759810"/>
                  <a:pt x="7193051" y="1851077"/>
                </a:cubicBezTo>
                <a:cubicBezTo>
                  <a:pt x="7266075" y="1869331"/>
                  <a:pt x="7357353" y="1741556"/>
                  <a:pt x="7375609" y="1869331"/>
                </a:cubicBezTo>
                <a:cubicBezTo>
                  <a:pt x="7393865" y="1905838"/>
                  <a:pt x="7430377" y="1905838"/>
                  <a:pt x="7466888" y="1942345"/>
                </a:cubicBezTo>
                <a:cubicBezTo>
                  <a:pt x="7430377" y="1978851"/>
                  <a:pt x="7412121" y="1942345"/>
                  <a:pt x="7393865" y="1924091"/>
                </a:cubicBezTo>
                <a:cubicBezTo>
                  <a:pt x="7302586" y="1942345"/>
                  <a:pt x="7339097" y="2143133"/>
                  <a:pt x="7229563" y="1997105"/>
                </a:cubicBezTo>
                <a:cubicBezTo>
                  <a:pt x="7193051" y="1978851"/>
                  <a:pt x="7156539" y="1942345"/>
                  <a:pt x="7101772" y="1942345"/>
                </a:cubicBezTo>
                <a:cubicBezTo>
                  <a:pt x="7083517" y="1978851"/>
                  <a:pt x="7138283" y="1978851"/>
                  <a:pt x="7101772" y="2015358"/>
                </a:cubicBezTo>
                <a:cubicBezTo>
                  <a:pt x="7101772" y="2015358"/>
                  <a:pt x="7101772" y="2015358"/>
                  <a:pt x="7065261" y="1978851"/>
                </a:cubicBezTo>
                <a:cubicBezTo>
                  <a:pt x="7047005" y="1960598"/>
                  <a:pt x="7028749" y="1997105"/>
                  <a:pt x="7028749" y="2015358"/>
                </a:cubicBezTo>
                <a:cubicBezTo>
                  <a:pt x="7028749" y="2015358"/>
                  <a:pt x="7028749" y="2015358"/>
                  <a:pt x="7028749" y="2033612"/>
                </a:cubicBezTo>
                <a:cubicBezTo>
                  <a:pt x="7010493" y="2051865"/>
                  <a:pt x="6955726" y="2051865"/>
                  <a:pt x="6955726" y="2106626"/>
                </a:cubicBezTo>
                <a:cubicBezTo>
                  <a:pt x="6955726" y="2124879"/>
                  <a:pt x="7010493" y="2143133"/>
                  <a:pt x="6973981" y="2161386"/>
                </a:cubicBezTo>
                <a:cubicBezTo>
                  <a:pt x="7010493" y="2197893"/>
                  <a:pt x="7047005" y="2197893"/>
                  <a:pt x="7065261" y="2179640"/>
                </a:cubicBezTo>
                <a:cubicBezTo>
                  <a:pt x="7083517" y="2143133"/>
                  <a:pt x="7083517" y="2106626"/>
                  <a:pt x="7120028" y="2106626"/>
                </a:cubicBezTo>
                <a:cubicBezTo>
                  <a:pt x="7174795" y="2197893"/>
                  <a:pt x="7211307" y="2051865"/>
                  <a:pt x="7266075" y="2143133"/>
                </a:cubicBezTo>
                <a:cubicBezTo>
                  <a:pt x="7266075" y="2143133"/>
                  <a:pt x="7266075" y="2143133"/>
                  <a:pt x="7211307" y="2252654"/>
                </a:cubicBezTo>
                <a:cubicBezTo>
                  <a:pt x="7229563" y="2252654"/>
                  <a:pt x="7229563" y="2252654"/>
                  <a:pt x="7247819" y="2270907"/>
                </a:cubicBezTo>
                <a:cubicBezTo>
                  <a:pt x="7229563" y="2270907"/>
                  <a:pt x="7211307" y="2289161"/>
                  <a:pt x="7211307" y="2307414"/>
                </a:cubicBezTo>
                <a:cubicBezTo>
                  <a:pt x="7193051" y="2252654"/>
                  <a:pt x="7174795" y="2216147"/>
                  <a:pt x="7120028" y="2197893"/>
                </a:cubicBezTo>
                <a:cubicBezTo>
                  <a:pt x="7138283" y="2270907"/>
                  <a:pt x="7065261" y="2307414"/>
                  <a:pt x="7028749" y="2380428"/>
                </a:cubicBezTo>
                <a:cubicBezTo>
                  <a:pt x="7010493" y="2362175"/>
                  <a:pt x="6992237" y="2325668"/>
                  <a:pt x="6973981" y="2307414"/>
                </a:cubicBezTo>
                <a:cubicBezTo>
                  <a:pt x="6992237" y="2307414"/>
                  <a:pt x="7010493" y="2270907"/>
                  <a:pt x="7010493" y="2252654"/>
                </a:cubicBezTo>
                <a:cubicBezTo>
                  <a:pt x="6992237" y="2197893"/>
                  <a:pt x="6955726" y="2270907"/>
                  <a:pt x="6937470" y="2252654"/>
                </a:cubicBezTo>
                <a:cubicBezTo>
                  <a:pt x="6882703" y="2307414"/>
                  <a:pt x="6955726" y="2453442"/>
                  <a:pt x="6827935" y="2471696"/>
                </a:cubicBezTo>
                <a:cubicBezTo>
                  <a:pt x="6773168" y="2489949"/>
                  <a:pt x="6846191" y="2581217"/>
                  <a:pt x="6773168" y="2544710"/>
                </a:cubicBezTo>
                <a:cubicBezTo>
                  <a:pt x="6718401" y="2562963"/>
                  <a:pt x="6700145" y="2690738"/>
                  <a:pt x="6645377" y="2617724"/>
                </a:cubicBezTo>
                <a:cubicBezTo>
                  <a:pt x="6663633" y="2562963"/>
                  <a:pt x="6663633" y="2489949"/>
                  <a:pt x="6736656" y="2471696"/>
                </a:cubicBezTo>
                <a:cubicBezTo>
                  <a:pt x="6736656" y="2453442"/>
                  <a:pt x="6718401" y="2453442"/>
                  <a:pt x="6700145" y="2435189"/>
                </a:cubicBezTo>
                <a:cubicBezTo>
                  <a:pt x="6700145" y="2508203"/>
                  <a:pt x="6627121" y="2471696"/>
                  <a:pt x="6590610" y="2489949"/>
                </a:cubicBezTo>
                <a:cubicBezTo>
                  <a:pt x="6608865" y="2471696"/>
                  <a:pt x="6572354" y="2435189"/>
                  <a:pt x="6627121" y="2416935"/>
                </a:cubicBezTo>
                <a:cubicBezTo>
                  <a:pt x="6627121" y="2416935"/>
                  <a:pt x="6627121" y="2416935"/>
                  <a:pt x="6681889" y="2398682"/>
                </a:cubicBezTo>
                <a:cubicBezTo>
                  <a:pt x="6700145" y="2325668"/>
                  <a:pt x="6535843" y="2343921"/>
                  <a:pt x="6627121" y="2270907"/>
                </a:cubicBezTo>
                <a:cubicBezTo>
                  <a:pt x="6627121" y="2252654"/>
                  <a:pt x="6590610" y="2234400"/>
                  <a:pt x="6572354" y="2216147"/>
                </a:cubicBezTo>
                <a:cubicBezTo>
                  <a:pt x="6608865" y="2289161"/>
                  <a:pt x="6535843" y="2289161"/>
                  <a:pt x="6499331" y="2343921"/>
                </a:cubicBezTo>
                <a:cubicBezTo>
                  <a:pt x="6481075" y="2307414"/>
                  <a:pt x="6554099" y="2270907"/>
                  <a:pt x="6481075" y="2234400"/>
                </a:cubicBezTo>
                <a:cubicBezTo>
                  <a:pt x="6499331" y="2216147"/>
                  <a:pt x="6535843" y="2197893"/>
                  <a:pt x="6554099" y="2179640"/>
                </a:cubicBezTo>
                <a:cubicBezTo>
                  <a:pt x="6572354" y="2179640"/>
                  <a:pt x="6590610" y="2197893"/>
                  <a:pt x="6608865" y="2179640"/>
                </a:cubicBezTo>
                <a:cubicBezTo>
                  <a:pt x="6608865" y="2070119"/>
                  <a:pt x="6444563" y="2143133"/>
                  <a:pt x="6426307" y="2015358"/>
                </a:cubicBezTo>
                <a:cubicBezTo>
                  <a:pt x="6353285" y="2033612"/>
                  <a:pt x="6335029" y="2124879"/>
                  <a:pt x="6262005" y="2088372"/>
                </a:cubicBezTo>
                <a:cubicBezTo>
                  <a:pt x="6262005" y="2088372"/>
                  <a:pt x="6262005" y="2088372"/>
                  <a:pt x="6243750" y="2124879"/>
                </a:cubicBezTo>
                <a:cubicBezTo>
                  <a:pt x="6243750" y="2124879"/>
                  <a:pt x="6243750" y="2124879"/>
                  <a:pt x="6316773" y="2143133"/>
                </a:cubicBezTo>
                <a:cubicBezTo>
                  <a:pt x="6335029" y="2179640"/>
                  <a:pt x="6262005" y="2179640"/>
                  <a:pt x="6316773" y="2216147"/>
                </a:cubicBezTo>
                <a:cubicBezTo>
                  <a:pt x="6335029" y="2216147"/>
                  <a:pt x="6353285" y="2197893"/>
                  <a:pt x="6371541" y="2216147"/>
                </a:cubicBezTo>
                <a:cubicBezTo>
                  <a:pt x="6408052" y="2289161"/>
                  <a:pt x="6298517" y="2307414"/>
                  <a:pt x="6316773" y="2380428"/>
                </a:cubicBezTo>
                <a:cubicBezTo>
                  <a:pt x="6371541" y="2343921"/>
                  <a:pt x="6389796" y="2343921"/>
                  <a:pt x="6444563" y="2398682"/>
                </a:cubicBezTo>
                <a:cubicBezTo>
                  <a:pt x="6426307" y="2416935"/>
                  <a:pt x="6426307" y="2435189"/>
                  <a:pt x="6408052" y="2435189"/>
                </a:cubicBezTo>
                <a:cubicBezTo>
                  <a:pt x="6371541" y="2380428"/>
                  <a:pt x="6335029" y="2416935"/>
                  <a:pt x="6316773" y="2453442"/>
                </a:cubicBezTo>
                <a:cubicBezTo>
                  <a:pt x="6298517" y="2453442"/>
                  <a:pt x="6298517" y="2471696"/>
                  <a:pt x="6298517" y="2489949"/>
                </a:cubicBezTo>
                <a:cubicBezTo>
                  <a:pt x="6316773" y="2508203"/>
                  <a:pt x="6335029" y="2489949"/>
                  <a:pt x="6353285" y="2508203"/>
                </a:cubicBezTo>
                <a:cubicBezTo>
                  <a:pt x="6243750" y="2526456"/>
                  <a:pt x="6353285" y="2617724"/>
                  <a:pt x="6316773" y="2672484"/>
                </a:cubicBezTo>
                <a:cubicBezTo>
                  <a:pt x="6335029" y="2690738"/>
                  <a:pt x="6353285" y="2690738"/>
                  <a:pt x="6353285" y="2708991"/>
                </a:cubicBezTo>
                <a:cubicBezTo>
                  <a:pt x="6353285" y="2708991"/>
                  <a:pt x="6353285" y="2708991"/>
                  <a:pt x="6353285" y="2763752"/>
                </a:cubicBezTo>
                <a:cubicBezTo>
                  <a:pt x="6316773" y="2763752"/>
                  <a:pt x="6280261" y="2763752"/>
                  <a:pt x="6262005" y="2782005"/>
                </a:cubicBezTo>
                <a:cubicBezTo>
                  <a:pt x="6262005" y="2782005"/>
                  <a:pt x="6262005" y="2800259"/>
                  <a:pt x="6262005" y="2800259"/>
                </a:cubicBezTo>
                <a:cubicBezTo>
                  <a:pt x="6316773" y="2782005"/>
                  <a:pt x="6335029" y="2836765"/>
                  <a:pt x="6389796" y="2836765"/>
                </a:cubicBezTo>
                <a:cubicBezTo>
                  <a:pt x="6408052" y="2800259"/>
                  <a:pt x="6444563" y="2763752"/>
                  <a:pt x="6499331" y="2782005"/>
                </a:cubicBezTo>
                <a:cubicBezTo>
                  <a:pt x="6499331" y="2800259"/>
                  <a:pt x="6481075" y="2818512"/>
                  <a:pt x="6481075" y="2836765"/>
                </a:cubicBezTo>
                <a:cubicBezTo>
                  <a:pt x="6517587" y="2818512"/>
                  <a:pt x="6535843" y="2800259"/>
                  <a:pt x="6572354" y="2782005"/>
                </a:cubicBezTo>
                <a:cubicBezTo>
                  <a:pt x="6590610" y="2763752"/>
                  <a:pt x="6572354" y="2745498"/>
                  <a:pt x="6554099" y="2745498"/>
                </a:cubicBezTo>
                <a:cubicBezTo>
                  <a:pt x="6517587" y="2727245"/>
                  <a:pt x="6499331" y="2763752"/>
                  <a:pt x="6462819" y="2727245"/>
                </a:cubicBezTo>
                <a:cubicBezTo>
                  <a:pt x="6462819" y="2727245"/>
                  <a:pt x="6462819" y="2727245"/>
                  <a:pt x="6535843" y="2672484"/>
                </a:cubicBezTo>
                <a:cubicBezTo>
                  <a:pt x="6517587" y="2654231"/>
                  <a:pt x="6499331" y="2617724"/>
                  <a:pt x="6517587" y="2581217"/>
                </a:cubicBezTo>
                <a:cubicBezTo>
                  <a:pt x="6554099" y="2581217"/>
                  <a:pt x="6572354" y="2562963"/>
                  <a:pt x="6590610" y="2562963"/>
                </a:cubicBezTo>
                <a:cubicBezTo>
                  <a:pt x="6627121" y="2617724"/>
                  <a:pt x="6554099" y="2635977"/>
                  <a:pt x="6590610" y="2690738"/>
                </a:cubicBezTo>
                <a:cubicBezTo>
                  <a:pt x="6681889" y="2617724"/>
                  <a:pt x="6736656" y="2782005"/>
                  <a:pt x="6827935" y="2763752"/>
                </a:cubicBezTo>
                <a:cubicBezTo>
                  <a:pt x="6882703" y="2800259"/>
                  <a:pt x="6973981" y="2708991"/>
                  <a:pt x="6973981" y="2818512"/>
                </a:cubicBezTo>
                <a:cubicBezTo>
                  <a:pt x="6973981" y="2855019"/>
                  <a:pt x="6937470" y="2891526"/>
                  <a:pt x="6900959" y="2891526"/>
                </a:cubicBezTo>
                <a:cubicBezTo>
                  <a:pt x="6900959" y="2964540"/>
                  <a:pt x="6973981" y="2909779"/>
                  <a:pt x="6992237" y="2964540"/>
                </a:cubicBezTo>
                <a:cubicBezTo>
                  <a:pt x="7047005" y="2928033"/>
                  <a:pt x="7138283" y="2946286"/>
                  <a:pt x="7174795" y="3001047"/>
                </a:cubicBezTo>
                <a:cubicBezTo>
                  <a:pt x="7193051" y="3019300"/>
                  <a:pt x="7247819" y="3019300"/>
                  <a:pt x="7284330" y="3001047"/>
                </a:cubicBezTo>
                <a:cubicBezTo>
                  <a:pt x="7320841" y="3037554"/>
                  <a:pt x="7247819" y="3055807"/>
                  <a:pt x="7211307" y="3055807"/>
                </a:cubicBezTo>
                <a:cubicBezTo>
                  <a:pt x="7211307" y="3055807"/>
                  <a:pt x="7211307" y="3055807"/>
                  <a:pt x="7193051" y="3055807"/>
                </a:cubicBezTo>
                <a:cubicBezTo>
                  <a:pt x="7193051" y="3110568"/>
                  <a:pt x="7174795" y="3165328"/>
                  <a:pt x="7138283" y="3201835"/>
                </a:cubicBezTo>
                <a:cubicBezTo>
                  <a:pt x="7138283" y="3201835"/>
                  <a:pt x="7138283" y="3201835"/>
                  <a:pt x="7229563" y="3311356"/>
                </a:cubicBezTo>
                <a:cubicBezTo>
                  <a:pt x="7229563" y="3311356"/>
                  <a:pt x="7247819" y="3311356"/>
                  <a:pt x="7247819" y="3311356"/>
                </a:cubicBezTo>
                <a:cubicBezTo>
                  <a:pt x="7266075" y="3347863"/>
                  <a:pt x="7193051" y="3366117"/>
                  <a:pt x="7247819" y="3402624"/>
                </a:cubicBezTo>
                <a:cubicBezTo>
                  <a:pt x="7320841" y="3439131"/>
                  <a:pt x="7302586" y="3293103"/>
                  <a:pt x="7375609" y="3366117"/>
                </a:cubicBezTo>
                <a:cubicBezTo>
                  <a:pt x="7375609" y="3366117"/>
                  <a:pt x="7375609" y="3366117"/>
                  <a:pt x="7412121" y="3366117"/>
                </a:cubicBezTo>
                <a:cubicBezTo>
                  <a:pt x="7412121" y="3402624"/>
                  <a:pt x="7357353" y="3439131"/>
                  <a:pt x="7339097" y="3493891"/>
                </a:cubicBezTo>
                <a:cubicBezTo>
                  <a:pt x="7393865" y="3530398"/>
                  <a:pt x="7357353" y="3566905"/>
                  <a:pt x="7375609" y="3621665"/>
                </a:cubicBezTo>
                <a:cubicBezTo>
                  <a:pt x="7412121" y="3639919"/>
                  <a:pt x="7412121" y="3548652"/>
                  <a:pt x="7448632" y="3566905"/>
                </a:cubicBezTo>
                <a:cubicBezTo>
                  <a:pt x="7412121" y="3639919"/>
                  <a:pt x="7339097" y="3694680"/>
                  <a:pt x="7357353" y="3785947"/>
                </a:cubicBezTo>
                <a:cubicBezTo>
                  <a:pt x="7284330" y="3804200"/>
                  <a:pt x="7339097" y="3840707"/>
                  <a:pt x="7320841" y="3877214"/>
                </a:cubicBezTo>
                <a:cubicBezTo>
                  <a:pt x="7284330" y="3858961"/>
                  <a:pt x="7229563" y="3804200"/>
                  <a:pt x="7174795" y="3858961"/>
                </a:cubicBezTo>
                <a:cubicBezTo>
                  <a:pt x="7174795" y="3858961"/>
                  <a:pt x="7174795" y="3877214"/>
                  <a:pt x="7193051" y="3895468"/>
                </a:cubicBezTo>
                <a:cubicBezTo>
                  <a:pt x="7266075" y="3840707"/>
                  <a:pt x="7302586" y="3950228"/>
                  <a:pt x="7357353" y="3986735"/>
                </a:cubicBezTo>
                <a:cubicBezTo>
                  <a:pt x="7357353" y="4023242"/>
                  <a:pt x="7357353" y="4041496"/>
                  <a:pt x="7357353" y="4078003"/>
                </a:cubicBezTo>
                <a:cubicBezTo>
                  <a:pt x="7320841" y="4078003"/>
                  <a:pt x="7284330" y="4096256"/>
                  <a:pt x="7247819" y="4114510"/>
                </a:cubicBezTo>
                <a:cubicBezTo>
                  <a:pt x="7229563" y="4151017"/>
                  <a:pt x="7284330" y="4169270"/>
                  <a:pt x="7266075" y="4205777"/>
                </a:cubicBezTo>
                <a:cubicBezTo>
                  <a:pt x="7357353" y="4224031"/>
                  <a:pt x="7247819" y="4297045"/>
                  <a:pt x="7320841" y="4333552"/>
                </a:cubicBezTo>
                <a:cubicBezTo>
                  <a:pt x="7320841" y="4351805"/>
                  <a:pt x="7357353" y="4388312"/>
                  <a:pt x="7320841" y="4424819"/>
                </a:cubicBezTo>
                <a:cubicBezTo>
                  <a:pt x="7302586" y="4443073"/>
                  <a:pt x="7229563" y="4424819"/>
                  <a:pt x="7266075" y="4479580"/>
                </a:cubicBezTo>
                <a:cubicBezTo>
                  <a:pt x="7320841" y="4461326"/>
                  <a:pt x="7393865" y="4406566"/>
                  <a:pt x="7448632" y="4461326"/>
                </a:cubicBezTo>
                <a:cubicBezTo>
                  <a:pt x="7412121" y="4516086"/>
                  <a:pt x="7539911" y="4570847"/>
                  <a:pt x="7448632" y="4589100"/>
                </a:cubicBezTo>
                <a:cubicBezTo>
                  <a:pt x="7521655" y="4643861"/>
                  <a:pt x="7412121" y="4698621"/>
                  <a:pt x="7448632" y="4753382"/>
                </a:cubicBezTo>
                <a:cubicBezTo>
                  <a:pt x="7466888" y="4808142"/>
                  <a:pt x="7448632" y="4899410"/>
                  <a:pt x="7503399" y="4935917"/>
                </a:cubicBezTo>
                <a:cubicBezTo>
                  <a:pt x="7503399" y="4954170"/>
                  <a:pt x="7485144" y="4954170"/>
                  <a:pt x="7466888" y="4954170"/>
                </a:cubicBezTo>
                <a:cubicBezTo>
                  <a:pt x="7466888" y="4917663"/>
                  <a:pt x="7430377" y="4917663"/>
                  <a:pt x="7412121" y="4917663"/>
                </a:cubicBezTo>
                <a:cubicBezTo>
                  <a:pt x="7339097" y="4990677"/>
                  <a:pt x="7558167" y="4990677"/>
                  <a:pt x="7485144" y="5081945"/>
                </a:cubicBezTo>
                <a:cubicBezTo>
                  <a:pt x="7412121" y="5118452"/>
                  <a:pt x="7393865" y="4954170"/>
                  <a:pt x="7339097" y="5045438"/>
                </a:cubicBezTo>
                <a:cubicBezTo>
                  <a:pt x="7339097" y="4990677"/>
                  <a:pt x="7284330" y="4935917"/>
                  <a:pt x="7229563" y="4899410"/>
                </a:cubicBezTo>
                <a:cubicBezTo>
                  <a:pt x="7193051" y="4844649"/>
                  <a:pt x="7156539" y="4899410"/>
                  <a:pt x="7101772" y="4862903"/>
                </a:cubicBezTo>
                <a:cubicBezTo>
                  <a:pt x="7101772" y="4862903"/>
                  <a:pt x="7120028" y="4844649"/>
                  <a:pt x="7101772" y="4844649"/>
                </a:cubicBezTo>
                <a:cubicBezTo>
                  <a:pt x="7101772" y="4844649"/>
                  <a:pt x="7083517" y="4844649"/>
                  <a:pt x="7083517" y="4844649"/>
                </a:cubicBezTo>
                <a:cubicBezTo>
                  <a:pt x="7065261" y="4917663"/>
                  <a:pt x="7174795" y="4899410"/>
                  <a:pt x="7156539" y="4972424"/>
                </a:cubicBezTo>
                <a:cubicBezTo>
                  <a:pt x="7120028" y="4954170"/>
                  <a:pt x="7065261" y="4899410"/>
                  <a:pt x="7010493" y="4954170"/>
                </a:cubicBezTo>
                <a:cubicBezTo>
                  <a:pt x="7010493" y="4972424"/>
                  <a:pt x="7010493" y="4972424"/>
                  <a:pt x="7010493" y="4990677"/>
                </a:cubicBezTo>
                <a:cubicBezTo>
                  <a:pt x="7047005" y="5008931"/>
                  <a:pt x="7083517" y="4972424"/>
                  <a:pt x="7120028" y="5008931"/>
                </a:cubicBezTo>
                <a:cubicBezTo>
                  <a:pt x="7138283" y="5045438"/>
                  <a:pt x="7156539" y="5118452"/>
                  <a:pt x="7101772" y="5118452"/>
                </a:cubicBezTo>
                <a:cubicBezTo>
                  <a:pt x="7101772" y="5118452"/>
                  <a:pt x="7101772" y="5118452"/>
                  <a:pt x="7101772" y="5136705"/>
                </a:cubicBezTo>
                <a:cubicBezTo>
                  <a:pt x="7138283" y="5154959"/>
                  <a:pt x="7193051" y="5136705"/>
                  <a:pt x="7247819" y="5136705"/>
                </a:cubicBezTo>
                <a:cubicBezTo>
                  <a:pt x="7229563" y="5063691"/>
                  <a:pt x="7320841" y="5100198"/>
                  <a:pt x="7375609" y="5045438"/>
                </a:cubicBezTo>
                <a:cubicBezTo>
                  <a:pt x="7430377" y="5118452"/>
                  <a:pt x="7503399" y="5209719"/>
                  <a:pt x="7503399" y="5300986"/>
                </a:cubicBezTo>
                <a:cubicBezTo>
                  <a:pt x="7503399" y="5337493"/>
                  <a:pt x="7412121" y="5337493"/>
                  <a:pt x="7375609" y="5355747"/>
                </a:cubicBezTo>
                <a:cubicBezTo>
                  <a:pt x="7339097" y="5337493"/>
                  <a:pt x="7302586" y="5410507"/>
                  <a:pt x="7247819" y="5374000"/>
                </a:cubicBezTo>
                <a:cubicBezTo>
                  <a:pt x="7211307" y="5319240"/>
                  <a:pt x="7083517" y="5319240"/>
                  <a:pt x="7138283" y="5227973"/>
                </a:cubicBezTo>
                <a:cubicBezTo>
                  <a:pt x="7138283" y="5173212"/>
                  <a:pt x="7083517" y="5173212"/>
                  <a:pt x="7065261" y="5154959"/>
                </a:cubicBezTo>
                <a:cubicBezTo>
                  <a:pt x="7028749" y="5154959"/>
                  <a:pt x="7028749" y="5173212"/>
                  <a:pt x="6992237" y="5173212"/>
                </a:cubicBezTo>
                <a:cubicBezTo>
                  <a:pt x="7047005" y="5136705"/>
                  <a:pt x="7065261" y="5081945"/>
                  <a:pt x="6992237" y="5027184"/>
                </a:cubicBezTo>
                <a:cubicBezTo>
                  <a:pt x="6955726" y="5027184"/>
                  <a:pt x="6900959" y="5008931"/>
                  <a:pt x="6864447" y="5063691"/>
                </a:cubicBezTo>
                <a:cubicBezTo>
                  <a:pt x="6827935" y="5118452"/>
                  <a:pt x="6955726" y="5136705"/>
                  <a:pt x="6882703" y="5173212"/>
                </a:cubicBezTo>
                <a:cubicBezTo>
                  <a:pt x="6882703" y="5173212"/>
                  <a:pt x="6882703" y="5173212"/>
                  <a:pt x="6791423" y="5154959"/>
                </a:cubicBezTo>
                <a:cubicBezTo>
                  <a:pt x="6791423" y="5154959"/>
                  <a:pt x="6791423" y="5154959"/>
                  <a:pt x="6827935" y="5118452"/>
                </a:cubicBezTo>
                <a:cubicBezTo>
                  <a:pt x="6754912" y="5100198"/>
                  <a:pt x="6718401" y="5209719"/>
                  <a:pt x="6663633" y="5173212"/>
                </a:cubicBezTo>
                <a:cubicBezTo>
                  <a:pt x="6627121" y="5191466"/>
                  <a:pt x="6608865" y="5209719"/>
                  <a:pt x="6590610" y="5246226"/>
                </a:cubicBezTo>
                <a:cubicBezTo>
                  <a:pt x="6590610" y="5246226"/>
                  <a:pt x="6590610" y="5264480"/>
                  <a:pt x="6608865" y="5264480"/>
                </a:cubicBezTo>
                <a:cubicBezTo>
                  <a:pt x="6627121" y="5246226"/>
                  <a:pt x="6627121" y="5209719"/>
                  <a:pt x="6645377" y="5209719"/>
                </a:cubicBezTo>
                <a:cubicBezTo>
                  <a:pt x="6645377" y="5209719"/>
                  <a:pt x="6645377" y="5209719"/>
                  <a:pt x="6700145" y="5227973"/>
                </a:cubicBezTo>
                <a:cubicBezTo>
                  <a:pt x="6645377" y="5282733"/>
                  <a:pt x="6773168" y="5300986"/>
                  <a:pt x="6700145" y="5374000"/>
                </a:cubicBezTo>
                <a:cubicBezTo>
                  <a:pt x="6700145" y="5374000"/>
                  <a:pt x="6700145" y="5374000"/>
                  <a:pt x="6645377" y="5355747"/>
                </a:cubicBezTo>
                <a:cubicBezTo>
                  <a:pt x="6645377" y="5355747"/>
                  <a:pt x="6645377" y="5355747"/>
                  <a:pt x="6645377" y="5374000"/>
                </a:cubicBezTo>
                <a:cubicBezTo>
                  <a:pt x="6645377" y="5374000"/>
                  <a:pt x="6645377" y="5374000"/>
                  <a:pt x="6681889" y="5392254"/>
                </a:cubicBezTo>
                <a:cubicBezTo>
                  <a:pt x="6663633" y="5428761"/>
                  <a:pt x="6554099" y="5428761"/>
                  <a:pt x="6590610" y="5501775"/>
                </a:cubicBezTo>
                <a:cubicBezTo>
                  <a:pt x="6590610" y="5501775"/>
                  <a:pt x="6590610" y="5501775"/>
                  <a:pt x="6572354" y="5538282"/>
                </a:cubicBezTo>
                <a:cubicBezTo>
                  <a:pt x="6663633" y="5538282"/>
                  <a:pt x="6681889" y="5647803"/>
                  <a:pt x="6773168" y="5629549"/>
                </a:cubicBezTo>
                <a:cubicBezTo>
                  <a:pt x="6700145" y="5556535"/>
                  <a:pt x="6700145" y="5447014"/>
                  <a:pt x="6773168" y="5374000"/>
                </a:cubicBezTo>
                <a:cubicBezTo>
                  <a:pt x="6827935" y="5374000"/>
                  <a:pt x="6846191" y="5520028"/>
                  <a:pt x="6919214" y="5483521"/>
                </a:cubicBezTo>
                <a:cubicBezTo>
                  <a:pt x="6919214" y="5483521"/>
                  <a:pt x="6919214" y="5483521"/>
                  <a:pt x="6937470" y="5410507"/>
                </a:cubicBezTo>
                <a:cubicBezTo>
                  <a:pt x="6937470" y="5410507"/>
                  <a:pt x="6937470" y="5410507"/>
                  <a:pt x="6992237" y="5447014"/>
                </a:cubicBezTo>
                <a:cubicBezTo>
                  <a:pt x="6937470" y="5483521"/>
                  <a:pt x="6992237" y="5520028"/>
                  <a:pt x="6955726" y="5574789"/>
                </a:cubicBezTo>
                <a:cubicBezTo>
                  <a:pt x="6955726" y="5593042"/>
                  <a:pt x="6992237" y="5611296"/>
                  <a:pt x="6973981" y="5629549"/>
                </a:cubicBezTo>
                <a:cubicBezTo>
                  <a:pt x="6973981" y="5629549"/>
                  <a:pt x="6973981" y="5629549"/>
                  <a:pt x="6900959" y="5611296"/>
                </a:cubicBezTo>
                <a:cubicBezTo>
                  <a:pt x="6900959" y="5647803"/>
                  <a:pt x="6900959" y="5684310"/>
                  <a:pt x="6937470" y="5702563"/>
                </a:cubicBezTo>
                <a:cubicBezTo>
                  <a:pt x="6900959" y="5702563"/>
                  <a:pt x="6900959" y="5775578"/>
                  <a:pt x="6846191" y="5739070"/>
                </a:cubicBezTo>
                <a:cubicBezTo>
                  <a:pt x="6809679" y="5739070"/>
                  <a:pt x="6846191" y="5702563"/>
                  <a:pt x="6809679" y="5702563"/>
                </a:cubicBezTo>
                <a:cubicBezTo>
                  <a:pt x="6809679" y="5702563"/>
                  <a:pt x="6809679" y="5702563"/>
                  <a:pt x="6773168" y="5739070"/>
                </a:cubicBezTo>
                <a:cubicBezTo>
                  <a:pt x="6754912" y="5720817"/>
                  <a:pt x="6736656" y="5666056"/>
                  <a:pt x="6681889" y="5684310"/>
                </a:cubicBezTo>
                <a:cubicBezTo>
                  <a:pt x="6663633" y="5702563"/>
                  <a:pt x="6627121" y="5702563"/>
                  <a:pt x="6627121" y="5739070"/>
                </a:cubicBezTo>
                <a:cubicBezTo>
                  <a:pt x="6645377" y="5793831"/>
                  <a:pt x="6681889" y="5720817"/>
                  <a:pt x="6718401" y="5757324"/>
                </a:cubicBezTo>
                <a:cubicBezTo>
                  <a:pt x="6663633" y="5793831"/>
                  <a:pt x="6645377" y="5866845"/>
                  <a:pt x="6718401" y="5921605"/>
                </a:cubicBezTo>
                <a:cubicBezTo>
                  <a:pt x="6809679" y="5921605"/>
                  <a:pt x="6773168" y="6031126"/>
                  <a:pt x="6809679" y="6104140"/>
                </a:cubicBezTo>
                <a:cubicBezTo>
                  <a:pt x="6754912" y="6140647"/>
                  <a:pt x="6773168" y="6250168"/>
                  <a:pt x="6681889" y="6268422"/>
                </a:cubicBezTo>
                <a:cubicBezTo>
                  <a:pt x="6627121" y="6341436"/>
                  <a:pt x="6554099" y="6286675"/>
                  <a:pt x="6499331" y="6323182"/>
                </a:cubicBezTo>
                <a:cubicBezTo>
                  <a:pt x="6389796" y="6286675"/>
                  <a:pt x="6353285" y="6195408"/>
                  <a:pt x="6280261" y="6104140"/>
                </a:cubicBezTo>
                <a:cubicBezTo>
                  <a:pt x="6170727" y="6067633"/>
                  <a:pt x="6243750" y="6231914"/>
                  <a:pt x="6152471" y="6231914"/>
                </a:cubicBezTo>
                <a:cubicBezTo>
                  <a:pt x="6170727" y="6250168"/>
                  <a:pt x="6115959" y="6304928"/>
                  <a:pt x="6170727" y="6304928"/>
                </a:cubicBezTo>
                <a:cubicBezTo>
                  <a:pt x="6170727" y="6304928"/>
                  <a:pt x="6170727" y="6304928"/>
                  <a:pt x="6280261" y="6268422"/>
                </a:cubicBezTo>
                <a:cubicBezTo>
                  <a:pt x="6280261" y="6304928"/>
                  <a:pt x="6298517" y="6341436"/>
                  <a:pt x="6335029" y="6377942"/>
                </a:cubicBezTo>
                <a:cubicBezTo>
                  <a:pt x="6371541" y="6323182"/>
                  <a:pt x="6444563" y="6359689"/>
                  <a:pt x="6517587" y="6377942"/>
                </a:cubicBezTo>
                <a:cubicBezTo>
                  <a:pt x="6517587" y="6450956"/>
                  <a:pt x="6462819" y="6523970"/>
                  <a:pt x="6389796" y="6560478"/>
                </a:cubicBezTo>
                <a:cubicBezTo>
                  <a:pt x="6335029" y="6578731"/>
                  <a:pt x="6280261" y="6578731"/>
                  <a:pt x="6280261" y="6651745"/>
                </a:cubicBezTo>
                <a:cubicBezTo>
                  <a:pt x="6280261" y="6651745"/>
                  <a:pt x="6280261" y="6651745"/>
                  <a:pt x="6243750" y="6633492"/>
                </a:cubicBezTo>
                <a:cubicBezTo>
                  <a:pt x="6225494" y="6669998"/>
                  <a:pt x="6262005" y="6706505"/>
                  <a:pt x="6207238" y="6706505"/>
                </a:cubicBezTo>
                <a:cubicBezTo>
                  <a:pt x="6207238" y="6706505"/>
                  <a:pt x="6207238" y="6706505"/>
                  <a:pt x="6188983" y="6706505"/>
                </a:cubicBezTo>
                <a:cubicBezTo>
                  <a:pt x="6207238" y="6651745"/>
                  <a:pt x="6207238" y="6596984"/>
                  <a:pt x="6152471" y="6560478"/>
                </a:cubicBezTo>
                <a:cubicBezTo>
                  <a:pt x="6115959" y="6560478"/>
                  <a:pt x="6207238" y="6724758"/>
                  <a:pt x="6079447" y="6669998"/>
                </a:cubicBezTo>
                <a:cubicBezTo>
                  <a:pt x="6097703" y="6651745"/>
                  <a:pt x="6097703" y="6615238"/>
                  <a:pt x="6097703" y="6596984"/>
                </a:cubicBezTo>
                <a:cubicBezTo>
                  <a:pt x="6024680" y="6596984"/>
                  <a:pt x="5933401" y="6797772"/>
                  <a:pt x="5823867" y="6651745"/>
                </a:cubicBezTo>
                <a:cubicBezTo>
                  <a:pt x="5769099" y="6669998"/>
                  <a:pt x="5805611" y="6724758"/>
                  <a:pt x="5787355" y="6743012"/>
                </a:cubicBezTo>
                <a:cubicBezTo>
                  <a:pt x="5787355" y="6761266"/>
                  <a:pt x="5805611" y="6761266"/>
                  <a:pt x="5823867" y="6761266"/>
                </a:cubicBezTo>
                <a:cubicBezTo>
                  <a:pt x="5805611" y="6797772"/>
                  <a:pt x="5732587" y="6797772"/>
                  <a:pt x="5769099" y="6852533"/>
                </a:cubicBezTo>
                <a:cubicBezTo>
                  <a:pt x="5769099" y="6852533"/>
                  <a:pt x="5769099" y="6852533"/>
                  <a:pt x="5714331" y="6816026"/>
                </a:cubicBezTo>
                <a:cubicBezTo>
                  <a:pt x="5696076" y="6889040"/>
                  <a:pt x="5623053" y="6870786"/>
                  <a:pt x="5586541" y="6889040"/>
                </a:cubicBezTo>
                <a:cubicBezTo>
                  <a:pt x="5531774" y="6870786"/>
                  <a:pt x="5440495" y="6852533"/>
                  <a:pt x="5440495" y="6779519"/>
                </a:cubicBezTo>
                <a:cubicBezTo>
                  <a:pt x="5440495" y="6779519"/>
                  <a:pt x="5440495" y="6779519"/>
                  <a:pt x="5458751" y="6743012"/>
                </a:cubicBezTo>
                <a:cubicBezTo>
                  <a:pt x="5403983" y="6761266"/>
                  <a:pt x="5403983" y="6633492"/>
                  <a:pt x="5349216" y="6706505"/>
                </a:cubicBezTo>
                <a:cubicBezTo>
                  <a:pt x="5349216" y="6743012"/>
                  <a:pt x="5385727" y="6834280"/>
                  <a:pt x="5312704" y="6816026"/>
                </a:cubicBezTo>
                <a:cubicBezTo>
                  <a:pt x="5221425" y="6870786"/>
                  <a:pt x="5038867" y="6743012"/>
                  <a:pt x="5057123" y="6889040"/>
                </a:cubicBezTo>
                <a:cubicBezTo>
                  <a:pt x="5038867" y="6962054"/>
                  <a:pt x="4965844" y="7053322"/>
                  <a:pt x="4874565" y="7035068"/>
                </a:cubicBezTo>
                <a:cubicBezTo>
                  <a:pt x="4874565" y="7035068"/>
                  <a:pt x="4856309" y="7035068"/>
                  <a:pt x="4838054" y="7035068"/>
                </a:cubicBezTo>
                <a:cubicBezTo>
                  <a:pt x="4819798" y="7071575"/>
                  <a:pt x="4783286" y="7016814"/>
                  <a:pt x="4746775" y="7035068"/>
                </a:cubicBezTo>
                <a:cubicBezTo>
                  <a:pt x="4765031" y="6943800"/>
                  <a:pt x="4728519" y="6834280"/>
                  <a:pt x="4819798" y="6761266"/>
                </a:cubicBezTo>
                <a:cubicBezTo>
                  <a:pt x="4710263" y="6779519"/>
                  <a:pt x="4819798" y="6615238"/>
                  <a:pt x="4673752" y="6633492"/>
                </a:cubicBezTo>
                <a:cubicBezTo>
                  <a:pt x="4637240" y="6633492"/>
                  <a:pt x="4655496" y="6688252"/>
                  <a:pt x="4655496" y="6706505"/>
                </a:cubicBezTo>
                <a:cubicBezTo>
                  <a:pt x="4564217" y="6724758"/>
                  <a:pt x="4472938" y="6688252"/>
                  <a:pt x="4399915" y="6615238"/>
                </a:cubicBezTo>
                <a:cubicBezTo>
                  <a:pt x="4363403" y="6615238"/>
                  <a:pt x="4326891" y="6596984"/>
                  <a:pt x="4290380" y="6633492"/>
                </a:cubicBezTo>
                <a:cubicBezTo>
                  <a:pt x="4326891" y="6797772"/>
                  <a:pt x="4692007" y="6669998"/>
                  <a:pt x="4527705" y="6925547"/>
                </a:cubicBezTo>
                <a:cubicBezTo>
                  <a:pt x="4491194" y="6980308"/>
                  <a:pt x="4345147" y="6925547"/>
                  <a:pt x="4363403" y="7053322"/>
                </a:cubicBezTo>
                <a:cubicBezTo>
                  <a:pt x="4345147" y="7053322"/>
                  <a:pt x="4326891" y="7016814"/>
                  <a:pt x="4326891" y="6998561"/>
                </a:cubicBezTo>
                <a:cubicBezTo>
                  <a:pt x="4290380" y="7035068"/>
                  <a:pt x="4235612" y="7016814"/>
                  <a:pt x="4199101" y="7016814"/>
                </a:cubicBezTo>
                <a:cubicBezTo>
                  <a:pt x="4162589" y="6943800"/>
                  <a:pt x="4126078" y="6870786"/>
                  <a:pt x="4089566" y="6797772"/>
                </a:cubicBezTo>
                <a:cubicBezTo>
                  <a:pt x="4071310" y="6724758"/>
                  <a:pt x="4162589" y="6633492"/>
                  <a:pt x="4162589" y="6560478"/>
                </a:cubicBezTo>
                <a:cubicBezTo>
                  <a:pt x="4162589" y="6560478"/>
                  <a:pt x="4162589" y="6560478"/>
                  <a:pt x="4126078" y="6542224"/>
                </a:cubicBezTo>
                <a:cubicBezTo>
                  <a:pt x="4126078" y="6542224"/>
                  <a:pt x="4126078" y="6523970"/>
                  <a:pt x="4107822" y="6523970"/>
                </a:cubicBezTo>
                <a:cubicBezTo>
                  <a:pt x="4071310" y="6505717"/>
                  <a:pt x="4034799" y="6578731"/>
                  <a:pt x="3998287" y="6505717"/>
                </a:cubicBezTo>
                <a:cubicBezTo>
                  <a:pt x="3998287" y="6505717"/>
                  <a:pt x="3998287" y="6505717"/>
                  <a:pt x="3907008" y="6542224"/>
                </a:cubicBezTo>
                <a:cubicBezTo>
                  <a:pt x="3943520" y="6560478"/>
                  <a:pt x="3852241" y="6779519"/>
                  <a:pt x="4016543" y="6761266"/>
                </a:cubicBezTo>
                <a:cubicBezTo>
                  <a:pt x="4016543" y="6816026"/>
                  <a:pt x="4107822" y="6834280"/>
                  <a:pt x="4053055" y="6889040"/>
                </a:cubicBezTo>
                <a:cubicBezTo>
                  <a:pt x="3980031" y="6925547"/>
                  <a:pt x="3888752" y="6907294"/>
                  <a:pt x="3815729" y="6870786"/>
                </a:cubicBezTo>
                <a:cubicBezTo>
                  <a:pt x="3797473" y="6779519"/>
                  <a:pt x="3724450" y="6870786"/>
                  <a:pt x="3687939" y="6797772"/>
                </a:cubicBezTo>
                <a:cubicBezTo>
                  <a:pt x="3669683" y="6797772"/>
                  <a:pt x="3614915" y="6852533"/>
                  <a:pt x="3596660" y="6797772"/>
                </a:cubicBezTo>
                <a:cubicBezTo>
                  <a:pt x="3614915" y="6743012"/>
                  <a:pt x="3706194" y="6779519"/>
                  <a:pt x="3687939" y="6706505"/>
                </a:cubicBezTo>
                <a:cubicBezTo>
                  <a:pt x="3614915" y="6724758"/>
                  <a:pt x="3541892" y="6816026"/>
                  <a:pt x="3487125" y="6724758"/>
                </a:cubicBezTo>
                <a:cubicBezTo>
                  <a:pt x="3450613" y="6706505"/>
                  <a:pt x="3487125" y="6651745"/>
                  <a:pt x="3487125" y="6633492"/>
                </a:cubicBezTo>
                <a:cubicBezTo>
                  <a:pt x="3395846" y="6633492"/>
                  <a:pt x="3450613" y="6523970"/>
                  <a:pt x="3359334" y="6523970"/>
                </a:cubicBezTo>
                <a:cubicBezTo>
                  <a:pt x="3359334" y="6523970"/>
                  <a:pt x="3359334" y="6523970"/>
                  <a:pt x="3377590" y="6487464"/>
                </a:cubicBezTo>
                <a:cubicBezTo>
                  <a:pt x="3359334" y="6469210"/>
                  <a:pt x="3341079" y="6469210"/>
                  <a:pt x="3322823" y="6469210"/>
                </a:cubicBezTo>
                <a:cubicBezTo>
                  <a:pt x="3322823" y="6469210"/>
                  <a:pt x="3322823" y="6469210"/>
                  <a:pt x="3341079" y="6523970"/>
                </a:cubicBezTo>
                <a:cubicBezTo>
                  <a:pt x="3304567" y="6542224"/>
                  <a:pt x="3286311" y="6523970"/>
                  <a:pt x="3268055" y="6523970"/>
                </a:cubicBezTo>
                <a:cubicBezTo>
                  <a:pt x="3249800" y="6505717"/>
                  <a:pt x="3268055" y="6487464"/>
                  <a:pt x="3268055" y="6487464"/>
                </a:cubicBezTo>
                <a:cubicBezTo>
                  <a:pt x="3176776" y="6487464"/>
                  <a:pt x="3122009" y="6432703"/>
                  <a:pt x="3085497" y="6377942"/>
                </a:cubicBezTo>
                <a:cubicBezTo>
                  <a:pt x="3085497" y="6286675"/>
                  <a:pt x="2921195" y="6377942"/>
                  <a:pt x="2975963" y="6250168"/>
                </a:cubicBezTo>
                <a:cubicBezTo>
                  <a:pt x="2957707" y="6250168"/>
                  <a:pt x="2939451" y="6250168"/>
                  <a:pt x="2939451" y="6231914"/>
                </a:cubicBezTo>
                <a:cubicBezTo>
                  <a:pt x="2957707" y="6213661"/>
                  <a:pt x="3030730" y="6231914"/>
                  <a:pt x="3085497" y="6231914"/>
                </a:cubicBezTo>
                <a:cubicBezTo>
                  <a:pt x="3103753" y="6195408"/>
                  <a:pt x="3176776" y="6250168"/>
                  <a:pt x="3176776" y="6177154"/>
                </a:cubicBezTo>
                <a:cubicBezTo>
                  <a:pt x="3122009" y="6140647"/>
                  <a:pt x="3012474" y="6177154"/>
                  <a:pt x="2975963" y="6104140"/>
                </a:cubicBezTo>
                <a:cubicBezTo>
                  <a:pt x="2939451" y="6049380"/>
                  <a:pt x="2884684" y="5976366"/>
                  <a:pt x="2848172" y="5921605"/>
                </a:cubicBezTo>
                <a:cubicBezTo>
                  <a:pt x="2793404" y="5958112"/>
                  <a:pt x="2720381" y="5994619"/>
                  <a:pt x="2665614" y="5939858"/>
                </a:cubicBezTo>
                <a:cubicBezTo>
                  <a:pt x="2647358" y="5812084"/>
                  <a:pt x="2464800" y="5903352"/>
                  <a:pt x="2483056" y="5775578"/>
                </a:cubicBezTo>
                <a:cubicBezTo>
                  <a:pt x="2556079" y="5684310"/>
                  <a:pt x="2756893" y="5757324"/>
                  <a:pt x="2720381" y="5611296"/>
                </a:cubicBezTo>
                <a:cubicBezTo>
                  <a:pt x="2738637" y="5611296"/>
                  <a:pt x="2738637" y="5574789"/>
                  <a:pt x="2793404" y="5574789"/>
                </a:cubicBezTo>
                <a:cubicBezTo>
                  <a:pt x="2793404" y="5574789"/>
                  <a:pt x="2793404" y="5574789"/>
                  <a:pt x="2738637" y="5483521"/>
                </a:cubicBezTo>
                <a:cubicBezTo>
                  <a:pt x="2756893" y="5483521"/>
                  <a:pt x="2775149" y="5483521"/>
                  <a:pt x="2793404" y="5483521"/>
                </a:cubicBezTo>
                <a:cubicBezTo>
                  <a:pt x="2793404" y="5501775"/>
                  <a:pt x="2811660" y="5501775"/>
                  <a:pt x="2793404" y="5520028"/>
                </a:cubicBezTo>
                <a:cubicBezTo>
                  <a:pt x="2811660" y="5520028"/>
                  <a:pt x="2829916" y="5538282"/>
                  <a:pt x="2848172" y="5520028"/>
                </a:cubicBezTo>
                <a:cubicBezTo>
                  <a:pt x="2848172" y="5410507"/>
                  <a:pt x="2756893" y="5428761"/>
                  <a:pt x="2775149" y="5319240"/>
                </a:cubicBezTo>
                <a:cubicBezTo>
                  <a:pt x="2775149" y="5282733"/>
                  <a:pt x="2738637" y="5282733"/>
                  <a:pt x="2720381" y="5282733"/>
                </a:cubicBezTo>
                <a:cubicBezTo>
                  <a:pt x="2647358" y="5355747"/>
                  <a:pt x="2756893" y="5428761"/>
                  <a:pt x="2702125" y="5520028"/>
                </a:cubicBezTo>
                <a:cubicBezTo>
                  <a:pt x="2702125" y="5520028"/>
                  <a:pt x="2702125" y="5520028"/>
                  <a:pt x="2738637" y="5556535"/>
                </a:cubicBezTo>
                <a:cubicBezTo>
                  <a:pt x="2702125" y="5611296"/>
                  <a:pt x="2647358" y="5593042"/>
                  <a:pt x="2629102" y="5538282"/>
                </a:cubicBezTo>
                <a:cubicBezTo>
                  <a:pt x="2574335" y="5556535"/>
                  <a:pt x="2574335" y="5483521"/>
                  <a:pt x="2556079" y="5465268"/>
                </a:cubicBezTo>
                <a:cubicBezTo>
                  <a:pt x="2519567" y="5337493"/>
                  <a:pt x="2647358" y="5447014"/>
                  <a:pt x="2665614" y="5374000"/>
                </a:cubicBezTo>
                <a:cubicBezTo>
                  <a:pt x="2610846" y="5337493"/>
                  <a:pt x="2537823" y="5355747"/>
                  <a:pt x="2464800" y="5374000"/>
                </a:cubicBezTo>
                <a:cubicBezTo>
                  <a:pt x="2446544" y="5392254"/>
                  <a:pt x="2483056" y="5410507"/>
                  <a:pt x="2519567" y="5410507"/>
                </a:cubicBezTo>
                <a:cubicBezTo>
                  <a:pt x="2483056" y="5447014"/>
                  <a:pt x="2428288" y="5447014"/>
                  <a:pt x="2410033" y="5483521"/>
                </a:cubicBezTo>
                <a:cubicBezTo>
                  <a:pt x="2391777" y="5483521"/>
                  <a:pt x="2373521" y="5465268"/>
                  <a:pt x="2373521" y="5447014"/>
                </a:cubicBezTo>
                <a:cubicBezTo>
                  <a:pt x="2391777" y="5428761"/>
                  <a:pt x="2410033" y="5428761"/>
                  <a:pt x="2391777" y="5410507"/>
                </a:cubicBezTo>
                <a:cubicBezTo>
                  <a:pt x="2391777" y="5355747"/>
                  <a:pt x="2337010" y="5392254"/>
                  <a:pt x="2318754" y="5374000"/>
                </a:cubicBezTo>
                <a:cubicBezTo>
                  <a:pt x="2227475" y="5392254"/>
                  <a:pt x="2373521" y="5501775"/>
                  <a:pt x="2245730" y="5465268"/>
                </a:cubicBezTo>
                <a:cubicBezTo>
                  <a:pt x="2227475" y="5447014"/>
                  <a:pt x="2263986" y="5428761"/>
                  <a:pt x="2282242" y="5410507"/>
                </a:cubicBezTo>
                <a:cubicBezTo>
                  <a:pt x="2190963" y="5447014"/>
                  <a:pt x="2209219" y="5227973"/>
                  <a:pt x="2099684" y="5337493"/>
                </a:cubicBezTo>
                <a:cubicBezTo>
                  <a:pt x="2117940" y="5392254"/>
                  <a:pt x="2081428" y="5447014"/>
                  <a:pt x="2081428" y="5483521"/>
                </a:cubicBezTo>
                <a:cubicBezTo>
                  <a:pt x="2044917" y="5447014"/>
                  <a:pt x="2026661" y="5319240"/>
                  <a:pt x="1935382" y="5337493"/>
                </a:cubicBezTo>
                <a:cubicBezTo>
                  <a:pt x="1917126" y="5337493"/>
                  <a:pt x="1935382" y="5282733"/>
                  <a:pt x="1953638" y="5264480"/>
                </a:cubicBezTo>
                <a:cubicBezTo>
                  <a:pt x="2026661" y="5264480"/>
                  <a:pt x="1971894" y="5209719"/>
                  <a:pt x="1990149" y="5173212"/>
                </a:cubicBezTo>
                <a:cubicBezTo>
                  <a:pt x="1917126" y="5100198"/>
                  <a:pt x="1825847" y="5045438"/>
                  <a:pt x="1734568" y="4990677"/>
                </a:cubicBezTo>
                <a:cubicBezTo>
                  <a:pt x="1752824" y="4917663"/>
                  <a:pt x="1679801" y="4972424"/>
                  <a:pt x="1643289" y="4954170"/>
                </a:cubicBezTo>
                <a:cubicBezTo>
                  <a:pt x="1570266" y="4990677"/>
                  <a:pt x="1478987" y="5008931"/>
                  <a:pt x="1424220" y="4935917"/>
                </a:cubicBezTo>
                <a:cubicBezTo>
                  <a:pt x="1387708" y="4954170"/>
                  <a:pt x="1369452" y="4972424"/>
                  <a:pt x="1332941" y="4954170"/>
                </a:cubicBezTo>
                <a:cubicBezTo>
                  <a:pt x="1332941" y="4917663"/>
                  <a:pt x="1241662" y="4844649"/>
                  <a:pt x="1332941" y="4844649"/>
                </a:cubicBezTo>
                <a:cubicBezTo>
                  <a:pt x="1332941" y="4844649"/>
                  <a:pt x="1332941" y="4844649"/>
                  <a:pt x="1424220" y="4899410"/>
                </a:cubicBezTo>
                <a:cubicBezTo>
                  <a:pt x="1552010" y="4735128"/>
                  <a:pt x="1625033" y="5008931"/>
                  <a:pt x="1734568" y="4899410"/>
                </a:cubicBezTo>
                <a:cubicBezTo>
                  <a:pt x="1734568" y="4899410"/>
                  <a:pt x="1734568" y="4899410"/>
                  <a:pt x="1716312" y="4826396"/>
                </a:cubicBezTo>
                <a:cubicBezTo>
                  <a:pt x="1643289" y="4881156"/>
                  <a:pt x="1625033" y="4808142"/>
                  <a:pt x="1552010" y="4789889"/>
                </a:cubicBezTo>
                <a:cubicBezTo>
                  <a:pt x="1497243" y="4753382"/>
                  <a:pt x="1606778" y="4680368"/>
                  <a:pt x="1515499" y="4643861"/>
                </a:cubicBezTo>
                <a:cubicBezTo>
                  <a:pt x="1588522" y="4516086"/>
                  <a:pt x="1259918" y="4516086"/>
                  <a:pt x="1424220" y="4388312"/>
                </a:cubicBezTo>
                <a:cubicBezTo>
                  <a:pt x="1442476" y="4351805"/>
                  <a:pt x="1387708" y="4297045"/>
                  <a:pt x="1442476" y="4297045"/>
                </a:cubicBezTo>
                <a:cubicBezTo>
                  <a:pt x="1424220" y="4443073"/>
                  <a:pt x="1734568" y="4260538"/>
                  <a:pt x="1588522" y="4479580"/>
                </a:cubicBezTo>
                <a:cubicBezTo>
                  <a:pt x="1588522" y="4479580"/>
                  <a:pt x="1588522" y="4479580"/>
                  <a:pt x="1643289" y="4570847"/>
                </a:cubicBezTo>
                <a:cubicBezTo>
                  <a:pt x="1643289" y="4534340"/>
                  <a:pt x="1752824" y="4552593"/>
                  <a:pt x="1698057" y="4479580"/>
                </a:cubicBezTo>
                <a:cubicBezTo>
                  <a:pt x="1734568" y="4497833"/>
                  <a:pt x="1752824" y="4461326"/>
                  <a:pt x="1752824" y="4424819"/>
                </a:cubicBezTo>
                <a:cubicBezTo>
                  <a:pt x="1752824" y="4406566"/>
                  <a:pt x="1661545" y="4388312"/>
                  <a:pt x="1716312" y="4351805"/>
                </a:cubicBezTo>
                <a:cubicBezTo>
                  <a:pt x="1734568" y="4333552"/>
                  <a:pt x="1771080" y="4333552"/>
                  <a:pt x="1807591" y="4333552"/>
                </a:cubicBezTo>
                <a:cubicBezTo>
                  <a:pt x="1807591" y="4333552"/>
                  <a:pt x="1807591" y="4333552"/>
                  <a:pt x="1825847" y="4297045"/>
                </a:cubicBezTo>
                <a:cubicBezTo>
                  <a:pt x="1844103" y="4297045"/>
                  <a:pt x="1862359" y="4297045"/>
                  <a:pt x="1880615" y="4315298"/>
                </a:cubicBezTo>
                <a:cubicBezTo>
                  <a:pt x="1825847" y="4351805"/>
                  <a:pt x="1825847" y="4370059"/>
                  <a:pt x="1825847" y="4424819"/>
                </a:cubicBezTo>
                <a:cubicBezTo>
                  <a:pt x="1862359" y="4370059"/>
                  <a:pt x="1971894" y="4443073"/>
                  <a:pt x="1971894" y="4351805"/>
                </a:cubicBezTo>
                <a:cubicBezTo>
                  <a:pt x="1990149" y="4351805"/>
                  <a:pt x="2008405" y="4351805"/>
                  <a:pt x="2026661" y="4351805"/>
                </a:cubicBezTo>
                <a:cubicBezTo>
                  <a:pt x="2044917" y="4406566"/>
                  <a:pt x="2026661" y="4443073"/>
                  <a:pt x="2026661" y="4497833"/>
                </a:cubicBezTo>
                <a:cubicBezTo>
                  <a:pt x="1990149" y="4497833"/>
                  <a:pt x="1971894" y="4461326"/>
                  <a:pt x="1935382" y="4497833"/>
                </a:cubicBezTo>
                <a:cubicBezTo>
                  <a:pt x="1935382" y="4497833"/>
                  <a:pt x="1935382" y="4497833"/>
                  <a:pt x="1990149" y="4570847"/>
                </a:cubicBezTo>
                <a:cubicBezTo>
                  <a:pt x="2008405" y="4516086"/>
                  <a:pt x="2136196" y="4552593"/>
                  <a:pt x="2099684" y="4443073"/>
                </a:cubicBezTo>
                <a:cubicBezTo>
                  <a:pt x="2209219" y="4461326"/>
                  <a:pt x="2117940" y="4315298"/>
                  <a:pt x="2227475" y="4297045"/>
                </a:cubicBezTo>
                <a:cubicBezTo>
                  <a:pt x="2227475" y="4297045"/>
                  <a:pt x="2227475" y="4297045"/>
                  <a:pt x="2282242" y="4333552"/>
                </a:cubicBezTo>
                <a:cubicBezTo>
                  <a:pt x="2282242" y="4333552"/>
                  <a:pt x="2282242" y="4333552"/>
                  <a:pt x="2300498" y="4297045"/>
                </a:cubicBezTo>
                <a:cubicBezTo>
                  <a:pt x="2318754" y="4315298"/>
                  <a:pt x="2318754" y="4351805"/>
                  <a:pt x="2373521" y="4333552"/>
                </a:cubicBezTo>
                <a:cubicBezTo>
                  <a:pt x="2373521" y="4333552"/>
                  <a:pt x="2373521" y="4333552"/>
                  <a:pt x="2355265" y="4224031"/>
                </a:cubicBezTo>
                <a:cubicBezTo>
                  <a:pt x="2318754" y="4205777"/>
                  <a:pt x="2300498" y="4260538"/>
                  <a:pt x="2282242" y="4260538"/>
                </a:cubicBezTo>
                <a:cubicBezTo>
                  <a:pt x="2263986" y="4224031"/>
                  <a:pt x="2190963" y="4187524"/>
                  <a:pt x="2209219" y="4151017"/>
                </a:cubicBezTo>
                <a:cubicBezTo>
                  <a:pt x="2209219" y="4151017"/>
                  <a:pt x="2209219" y="4151017"/>
                  <a:pt x="2263986" y="4096256"/>
                </a:cubicBezTo>
                <a:cubicBezTo>
                  <a:pt x="2190963" y="4114510"/>
                  <a:pt x="2190963" y="3986735"/>
                  <a:pt x="2117940" y="4041496"/>
                </a:cubicBezTo>
                <a:cubicBezTo>
                  <a:pt x="2117940" y="3986735"/>
                  <a:pt x="1990149" y="3950228"/>
                  <a:pt x="2081428" y="3913721"/>
                </a:cubicBezTo>
                <a:cubicBezTo>
                  <a:pt x="2081428" y="3913721"/>
                  <a:pt x="2081428" y="3913721"/>
                  <a:pt x="2099684" y="3913721"/>
                </a:cubicBezTo>
                <a:cubicBezTo>
                  <a:pt x="2136196" y="3895468"/>
                  <a:pt x="2081428" y="3877214"/>
                  <a:pt x="2117940" y="3858961"/>
                </a:cubicBezTo>
                <a:cubicBezTo>
                  <a:pt x="2117940" y="3895468"/>
                  <a:pt x="2190963" y="3913721"/>
                  <a:pt x="2172707" y="3968482"/>
                </a:cubicBezTo>
                <a:cubicBezTo>
                  <a:pt x="2227475" y="3968482"/>
                  <a:pt x="2227475" y="4078003"/>
                  <a:pt x="2300498" y="4041496"/>
                </a:cubicBezTo>
                <a:cubicBezTo>
                  <a:pt x="2263986" y="3950228"/>
                  <a:pt x="2209219" y="3895468"/>
                  <a:pt x="2245730" y="3822454"/>
                </a:cubicBezTo>
                <a:cubicBezTo>
                  <a:pt x="2263986" y="3877214"/>
                  <a:pt x="2300498" y="3858961"/>
                  <a:pt x="2337010" y="3877214"/>
                </a:cubicBezTo>
                <a:cubicBezTo>
                  <a:pt x="2355265" y="3840707"/>
                  <a:pt x="2300498" y="3804200"/>
                  <a:pt x="2300498" y="3767693"/>
                </a:cubicBezTo>
                <a:cubicBezTo>
                  <a:pt x="2337010" y="3749440"/>
                  <a:pt x="2355265" y="3749440"/>
                  <a:pt x="2373521" y="3731186"/>
                </a:cubicBezTo>
                <a:cubicBezTo>
                  <a:pt x="2391777" y="3694680"/>
                  <a:pt x="2355265" y="3639919"/>
                  <a:pt x="2337010" y="3621665"/>
                </a:cubicBezTo>
                <a:cubicBezTo>
                  <a:pt x="2318754" y="3621665"/>
                  <a:pt x="2318754" y="3621665"/>
                  <a:pt x="2300498" y="3621665"/>
                </a:cubicBezTo>
                <a:cubicBezTo>
                  <a:pt x="2300498" y="3621665"/>
                  <a:pt x="2300498" y="3621665"/>
                  <a:pt x="2300498" y="3658173"/>
                </a:cubicBezTo>
                <a:cubicBezTo>
                  <a:pt x="2300498" y="3658173"/>
                  <a:pt x="2300498" y="3658173"/>
                  <a:pt x="2263986" y="3639919"/>
                </a:cubicBezTo>
                <a:cubicBezTo>
                  <a:pt x="2263986" y="3639919"/>
                  <a:pt x="2263986" y="3639919"/>
                  <a:pt x="2300498" y="3566905"/>
                </a:cubicBezTo>
                <a:cubicBezTo>
                  <a:pt x="2263986" y="3548652"/>
                  <a:pt x="2190963" y="3566905"/>
                  <a:pt x="2209219" y="3512145"/>
                </a:cubicBezTo>
                <a:cubicBezTo>
                  <a:pt x="2209219" y="3512145"/>
                  <a:pt x="2190963" y="3493891"/>
                  <a:pt x="2190963" y="3493891"/>
                </a:cubicBezTo>
                <a:cubicBezTo>
                  <a:pt x="2154452" y="3530398"/>
                  <a:pt x="2209219" y="3603412"/>
                  <a:pt x="2136196" y="3566905"/>
                </a:cubicBezTo>
                <a:cubicBezTo>
                  <a:pt x="2117940" y="3548652"/>
                  <a:pt x="2117940" y="3530398"/>
                  <a:pt x="2117940" y="3512145"/>
                </a:cubicBezTo>
                <a:cubicBezTo>
                  <a:pt x="2063173" y="3530398"/>
                  <a:pt x="2044917" y="3475638"/>
                  <a:pt x="2008405" y="3420877"/>
                </a:cubicBezTo>
                <a:cubicBezTo>
                  <a:pt x="2008405" y="3420877"/>
                  <a:pt x="2008405" y="3420877"/>
                  <a:pt x="2008405" y="3402624"/>
                </a:cubicBezTo>
                <a:cubicBezTo>
                  <a:pt x="2044917" y="3439131"/>
                  <a:pt x="2136196" y="3384370"/>
                  <a:pt x="2136196" y="3457384"/>
                </a:cubicBezTo>
                <a:cubicBezTo>
                  <a:pt x="2263986" y="3548652"/>
                  <a:pt x="2209219" y="3293103"/>
                  <a:pt x="2337010" y="3420877"/>
                </a:cubicBezTo>
                <a:cubicBezTo>
                  <a:pt x="2391777" y="3420877"/>
                  <a:pt x="2483056" y="3402624"/>
                  <a:pt x="2501312" y="3347863"/>
                </a:cubicBezTo>
                <a:cubicBezTo>
                  <a:pt x="2501312" y="3347863"/>
                  <a:pt x="2501312" y="3347863"/>
                  <a:pt x="2501312" y="3329610"/>
                </a:cubicBezTo>
                <a:cubicBezTo>
                  <a:pt x="2464800" y="3347863"/>
                  <a:pt x="2428288" y="3329610"/>
                  <a:pt x="2391777" y="3329610"/>
                </a:cubicBezTo>
                <a:cubicBezTo>
                  <a:pt x="2391777" y="3329610"/>
                  <a:pt x="2391777" y="3329610"/>
                  <a:pt x="2428288" y="3220089"/>
                </a:cubicBezTo>
                <a:cubicBezTo>
                  <a:pt x="2464800" y="3220089"/>
                  <a:pt x="2464800" y="3311356"/>
                  <a:pt x="2501312" y="3274849"/>
                </a:cubicBezTo>
                <a:cubicBezTo>
                  <a:pt x="2446544" y="3220089"/>
                  <a:pt x="2592591" y="3092314"/>
                  <a:pt x="2446544" y="3147075"/>
                </a:cubicBezTo>
                <a:cubicBezTo>
                  <a:pt x="2428288" y="3128821"/>
                  <a:pt x="2464800" y="3110568"/>
                  <a:pt x="2428288" y="3110568"/>
                </a:cubicBezTo>
                <a:cubicBezTo>
                  <a:pt x="2428288" y="3110568"/>
                  <a:pt x="2428288" y="3110568"/>
                  <a:pt x="2391777" y="3147075"/>
                </a:cubicBezTo>
                <a:cubicBezTo>
                  <a:pt x="2391777" y="3147075"/>
                  <a:pt x="2391777" y="3147075"/>
                  <a:pt x="2355265" y="3128821"/>
                </a:cubicBezTo>
                <a:cubicBezTo>
                  <a:pt x="2391777" y="3201835"/>
                  <a:pt x="2300498" y="3201835"/>
                  <a:pt x="2263986" y="3165328"/>
                </a:cubicBezTo>
                <a:cubicBezTo>
                  <a:pt x="2227475" y="3147075"/>
                  <a:pt x="2172707" y="3110568"/>
                  <a:pt x="2190963" y="3074061"/>
                </a:cubicBezTo>
                <a:cubicBezTo>
                  <a:pt x="2154452" y="3055807"/>
                  <a:pt x="2136196" y="3110568"/>
                  <a:pt x="2117940" y="3074061"/>
                </a:cubicBezTo>
                <a:cubicBezTo>
                  <a:pt x="2099684" y="3001047"/>
                  <a:pt x="2190963" y="3055807"/>
                  <a:pt x="2172707" y="3001047"/>
                </a:cubicBezTo>
                <a:cubicBezTo>
                  <a:pt x="2263986" y="3037554"/>
                  <a:pt x="2190963" y="2909779"/>
                  <a:pt x="2282242" y="2928033"/>
                </a:cubicBezTo>
                <a:cubicBezTo>
                  <a:pt x="2282242" y="2928033"/>
                  <a:pt x="2282242" y="2928033"/>
                  <a:pt x="2282242" y="2982793"/>
                </a:cubicBezTo>
                <a:cubicBezTo>
                  <a:pt x="2355265" y="2982793"/>
                  <a:pt x="2373521" y="2873272"/>
                  <a:pt x="2446544" y="2946286"/>
                </a:cubicBezTo>
                <a:cubicBezTo>
                  <a:pt x="2410033" y="2818512"/>
                  <a:pt x="2610846" y="2909779"/>
                  <a:pt x="2537823" y="2782005"/>
                </a:cubicBezTo>
                <a:cubicBezTo>
                  <a:pt x="2464800" y="2745498"/>
                  <a:pt x="2464800" y="2873272"/>
                  <a:pt x="2373521" y="2800259"/>
                </a:cubicBezTo>
                <a:cubicBezTo>
                  <a:pt x="2373521" y="2763752"/>
                  <a:pt x="2410033" y="2763752"/>
                  <a:pt x="2428288" y="2763752"/>
                </a:cubicBezTo>
                <a:cubicBezTo>
                  <a:pt x="2446544" y="2708991"/>
                  <a:pt x="2391777" y="2708991"/>
                  <a:pt x="2373521" y="2708991"/>
                </a:cubicBezTo>
                <a:cubicBezTo>
                  <a:pt x="2373521" y="2708991"/>
                  <a:pt x="2373521" y="2708991"/>
                  <a:pt x="2245730" y="2763752"/>
                </a:cubicBezTo>
                <a:cubicBezTo>
                  <a:pt x="2282242" y="2818512"/>
                  <a:pt x="2337010" y="2855019"/>
                  <a:pt x="2391777" y="2873272"/>
                </a:cubicBezTo>
                <a:cubicBezTo>
                  <a:pt x="2391777" y="2873272"/>
                  <a:pt x="2391777" y="2873272"/>
                  <a:pt x="2318754" y="2855019"/>
                </a:cubicBezTo>
                <a:cubicBezTo>
                  <a:pt x="2318754" y="2873272"/>
                  <a:pt x="2318754" y="2909779"/>
                  <a:pt x="2300498" y="2909779"/>
                </a:cubicBezTo>
                <a:cubicBezTo>
                  <a:pt x="2227475" y="2873272"/>
                  <a:pt x="2245730" y="2782005"/>
                  <a:pt x="2227475" y="2727245"/>
                </a:cubicBezTo>
                <a:cubicBezTo>
                  <a:pt x="2263986" y="2690738"/>
                  <a:pt x="2337010" y="2635977"/>
                  <a:pt x="2282242" y="2562963"/>
                </a:cubicBezTo>
                <a:cubicBezTo>
                  <a:pt x="2337010" y="2508203"/>
                  <a:pt x="2410033" y="2617724"/>
                  <a:pt x="2446544" y="2508203"/>
                </a:cubicBezTo>
                <a:cubicBezTo>
                  <a:pt x="2446544" y="2416935"/>
                  <a:pt x="2483056" y="2307414"/>
                  <a:pt x="2464800" y="2216147"/>
                </a:cubicBezTo>
                <a:cubicBezTo>
                  <a:pt x="2519567" y="2161386"/>
                  <a:pt x="2428288" y="2143133"/>
                  <a:pt x="2428288" y="2106626"/>
                </a:cubicBezTo>
                <a:cubicBezTo>
                  <a:pt x="2373521" y="2088372"/>
                  <a:pt x="2282242" y="2033612"/>
                  <a:pt x="2318754" y="1960598"/>
                </a:cubicBezTo>
                <a:cubicBezTo>
                  <a:pt x="2318754" y="1887584"/>
                  <a:pt x="2391777" y="1960598"/>
                  <a:pt x="2428288" y="1905838"/>
                </a:cubicBezTo>
                <a:cubicBezTo>
                  <a:pt x="2519567" y="1960598"/>
                  <a:pt x="2391777" y="2124879"/>
                  <a:pt x="2537823" y="2161386"/>
                </a:cubicBezTo>
                <a:cubicBezTo>
                  <a:pt x="2537823" y="2161386"/>
                  <a:pt x="2537823" y="2161386"/>
                  <a:pt x="2592591" y="2106626"/>
                </a:cubicBezTo>
                <a:cubicBezTo>
                  <a:pt x="2556079" y="2106626"/>
                  <a:pt x="2537823" y="2070119"/>
                  <a:pt x="2519567" y="2051865"/>
                </a:cubicBezTo>
                <a:cubicBezTo>
                  <a:pt x="2537823" y="2015358"/>
                  <a:pt x="2519567" y="1997105"/>
                  <a:pt x="2501312" y="1960598"/>
                </a:cubicBezTo>
                <a:cubicBezTo>
                  <a:pt x="2537823" y="1887584"/>
                  <a:pt x="2647358" y="1924091"/>
                  <a:pt x="2629102" y="1814570"/>
                </a:cubicBezTo>
                <a:cubicBezTo>
                  <a:pt x="2702125" y="1814570"/>
                  <a:pt x="2665614" y="1741556"/>
                  <a:pt x="2702125" y="1723303"/>
                </a:cubicBezTo>
                <a:cubicBezTo>
                  <a:pt x="2683870" y="1686796"/>
                  <a:pt x="2683870" y="1650289"/>
                  <a:pt x="2702125" y="1650289"/>
                </a:cubicBezTo>
                <a:cubicBezTo>
                  <a:pt x="2756893" y="1632035"/>
                  <a:pt x="2811660" y="1632035"/>
                  <a:pt x="2866428" y="1577275"/>
                </a:cubicBezTo>
                <a:cubicBezTo>
                  <a:pt x="2811660" y="1632035"/>
                  <a:pt x="2829916" y="1686796"/>
                  <a:pt x="2884684" y="1741556"/>
                </a:cubicBezTo>
                <a:cubicBezTo>
                  <a:pt x="2921195" y="1741556"/>
                  <a:pt x="2902940" y="1759810"/>
                  <a:pt x="2902940" y="1778063"/>
                </a:cubicBezTo>
                <a:cubicBezTo>
                  <a:pt x="2848172" y="1832824"/>
                  <a:pt x="2775149" y="1832824"/>
                  <a:pt x="2738637" y="1905838"/>
                </a:cubicBezTo>
                <a:cubicBezTo>
                  <a:pt x="2738637" y="1905838"/>
                  <a:pt x="2738637" y="1905838"/>
                  <a:pt x="2811660" y="1942345"/>
                </a:cubicBezTo>
                <a:cubicBezTo>
                  <a:pt x="2811660" y="1978851"/>
                  <a:pt x="2738637" y="1924091"/>
                  <a:pt x="2738637" y="1978851"/>
                </a:cubicBezTo>
                <a:cubicBezTo>
                  <a:pt x="2775149" y="2033612"/>
                  <a:pt x="2811660" y="2015358"/>
                  <a:pt x="2811660" y="2070119"/>
                </a:cubicBezTo>
                <a:cubicBezTo>
                  <a:pt x="2811660" y="2124879"/>
                  <a:pt x="2866428" y="2106626"/>
                  <a:pt x="2884684" y="2106626"/>
                </a:cubicBezTo>
                <a:cubicBezTo>
                  <a:pt x="2921195" y="2124879"/>
                  <a:pt x="2939451" y="2088372"/>
                  <a:pt x="2939451" y="2070119"/>
                </a:cubicBezTo>
                <a:cubicBezTo>
                  <a:pt x="2975963" y="2015358"/>
                  <a:pt x="2884684" y="2033612"/>
                  <a:pt x="2884684" y="1978851"/>
                </a:cubicBezTo>
                <a:cubicBezTo>
                  <a:pt x="2975963" y="1960598"/>
                  <a:pt x="2902940" y="1778063"/>
                  <a:pt x="3030730" y="1887584"/>
                </a:cubicBezTo>
                <a:cubicBezTo>
                  <a:pt x="3012474" y="1978851"/>
                  <a:pt x="3103753" y="1887584"/>
                  <a:pt x="3103753" y="1960598"/>
                </a:cubicBezTo>
                <a:cubicBezTo>
                  <a:pt x="3067242" y="1960598"/>
                  <a:pt x="3012474" y="1978851"/>
                  <a:pt x="2975963" y="1997105"/>
                </a:cubicBezTo>
                <a:cubicBezTo>
                  <a:pt x="3048986" y="2015358"/>
                  <a:pt x="3085497" y="2088372"/>
                  <a:pt x="3122009" y="2161386"/>
                </a:cubicBezTo>
                <a:cubicBezTo>
                  <a:pt x="3122009" y="2161386"/>
                  <a:pt x="3122009" y="2161386"/>
                  <a:pt x="3048986" y="2197893"/>
                </a:cubicBezTo>
                <a:cubicBezTo>
                  <a:pt x="3030730" y="2179640"/>
                  <a:pt x="3030730" y="2124879"/>
                  <a:pt x="2975963" y="2124879"/>
                </a:cubicBezTo>
                <a:cubicBezTo>
                  <a:pt x="2994218" y="2161386"/>
                  <a:pt x="2921195" y="2197893"/>
                  <a:pt x="2975963" y="2234400"/>
                </a:cubicBezTo>
                <a:cubicBezTo>
                  <a:pt x="3048986" y="2234400"/>
                  <a:pt x="3067242" y="2307414"/>
                  <a:pt x="3122009" y="2307414"/>
                </a:cubicBezTo>
                <a:cubicBezTo>
                  <a:pt x="3176776" y="2362175"/>
                  <a:pt x="3085497" y="2453442"/>
                  <a:pt x="3176776" y="2471696"/>
                </a:cubicBezTo>
                <a:cubicBezTo>
                  <a:pt x="3176776" y="2471696"/>
                  <a:pt x="3176776" y="2471696"/>
                  <a:pt x="3249800" y="2581217"/>
                </a:cubicBezTo>
                <a:cubicBezTo>
                  <a:pt x="3195032" y="2635977"/>
                  <a:pt x="3158521" y="2581217"/>
                  <a:pt x="3122009" y="2544710"/>
                </a:cubicBezTo>
                <a:cubicBezTo>
                  <a:pt x="3085497" y="2526456"/>
                  <a:pt x="3140265" y="2471696"/>
                  <a:pt x="3085497" y="2453442"/>
                </a:cubicBezTo>
                <a:cubicBezTo>
                  <a:pt x="3067242" y="2489949"/>
                  <a:pt x="3103753" y="2562963"/>
                  <a:pt x="3067242" y="2617724"/>
                </a:cubicBezTo>
                <a:cubicBezTo>
                  <a:pt x="3048986" y="2581217"/>
                  <a:pt x="2994218" y="2599470"/>
                  <a:pt x="2994218" y="2544710"/>
                </a:cubicBezTo>
                <a:cubicBezTo>
                  <a:pt x="2994218" y="2508203"/>
                  <a:pt x="3030730" y="2508203"/>
                  <a:pt x="3030730" y="2489949"/>
                </a:cubicBezTo>
                <a:cubicBezTo>
                  <a:pt x="2994218" y="2489949"/>
                  <a:pt x="2921195" y="2471696"/>
                  <a:pt x="2921195" y="2526456"/>
                </a:cubicBezTo>
                <a:cubicBezTo>
                  <a:pt x="2866428" y="2544710"/>
                  <a:pt x="2902940" y="2453442"/>
                  <a:pt x="2848172" y="2508203"/>
                </a:cubicBezTo>
                <a:cubicBezTo>
                  <a:pt x="2866428" y="2544710"/>
                  <a:pt x="2884684" y="2581217"/>
                  <a:pt x="2902940" y="2635977"/>
                </a:cubicBezTo>
                <a:cubicBezTo>
                  <a:pt x="2902940" y="2635977"/>
                  <a:pt x="2902940" y="2635977"/>
                  <a:pt x="2884684" y="2635977"/>
                </a:cubicBezTo>
                <a:cubicBezTo>
                  <a:pt x="2848172" y="2635977"/>
                  <a:pt x="2884684" y="2599470"/>
                  <a:pt x="2848172" y="2581217"/>
                </a:cubicBezTo>
                <a:cubicBezTo>
                  <a:pt x="2811660" y="2617724"/>
                  <a:pt x="2756893" y="2581217"/>
                  <a:pt x="2775149" y="2544710"/>
                </a:cubicBezTo>
                <a:cubicBezTo>
                  <a:pt x="2738637" y="2526456"/>
                  <a:pt x="2775149" y="2453442"/>
                  <a:pt x="2738637" y="2453442"/>
                </a:cubicBezTo>
                <a:cubicBezTo>
                  <a:pt x="2702125" y="2489949"/>
                  <a:pt x="2665614" y="2581217"/>
                  <a:pt x="2592591" y="2562963"/>
                </a:cubicBezTo>
                <a:cubicBezTo>
                  <a:pt x="2556079" y="2562963"/>
                  <a:pt x="2556079" y="2581217"/>
                  <a:pt x="2556079" y="2599470"/>
                </a:cubicBezTo>
                <a:cubicBezTo>
                  <a:pt x="2556079" y="2599470"/>
                  <a:pt x="2556079" y="2599470"/>
                  <a:pt x="2629102" y="2672484"/>
                </a:cubicBezTo>
                <a:cubicBezTo>
                  <a:pt x="2592591" y="2690738"/>
                  <a:pt x="2574335" y="2727245"/>
                  <a:pt x="2592591" y="2763752"/>
                </a:cubicBezTo>
                <a:cubicBezTo>
                  <a:pt x="2610846" y="2782005"/>
                  <a:pt x="2610846" y="2763752"/>
                  <a:pt x="2629102" y="2763752"/>
                </a:cubicBezTo>
                <a:cubicBezTo>
                  <a:pt x="2629102" y="2745498"/>
                  <a:pt x="2610846" y="2727245"/>
                  <a:pt x="2647358" y="2727245"/>
                </a:cubicBezTo>
                <a:cubicBezTo>
                  <a:pt x="2738637" y="2727245"/>
                  <a:pt x="2629102" y="2855019"/>
                  <a:pt x="2738637" y="2818512"/>
                </a:cubicBezTo>
                <a:cubicBezTo>
                  <a:pt x="2738637" y="2818512"/>
                  <a:pt x="2738637" y="2818512"/>
                  <a:pt x="2738637" y="2745498"/>
                </a:cubicBezTo>
                <a:cubicBezTo>
                  <a:pt x="2775149" y="2745498"/>
                  <a:pt x="2811660" y="2818512"/>
                  <a:pt x="2866428" y="2818512"/>
                </a:cubicBezTo>
                <a:cubicBezTo>
                  <a:pt x="2829916" y="2745498"/>
                  <a:pt x="2884684" y="2745498"/>
                  <a:pt x="2921195" y="2708991"/>
                </a:cubicBezTo>
                <a:cubicBezTo>
                  <a:pt x="2957707" y="2708991"/>
                  <a:pt x="2939451" y="2727245"/>
                  <a:pt x="2957707" y="2745498"/>
                </a:cubicBezTo>
                <a:cubicBezTo>
                  <a:pt x="2921195" y="2745498"/>
                  <a:pt x="2902940" y="2782005"/>
                  <a:pt x="2921195" y="2818512"/>
                </a:cubicBezTo>
                <a:cubicBezTo>
                  <a:pt x="2921195" y="2818512"/>
                  <a:pt x="2921195" y="2818512"/>
                  <a:pt x="2957707" y="2873272"/>
                </a:cubicBezTo>
                <a:cubicBezTo>
                  <a:pt x="2957707" y="2873272"/>
                  <a:pt x="2957707" y="2873272"/>
                  <a:pt x="3030730" y="2836765"/>
                </a:cubicBezTo>
                <a:cubicBezTo>
                  <a:pt x="3030730" y="2836765"/>
                  <a:pt x="3030730" y="2836765"/>
                  <a:pt x="3012474" y="2873272"/>
                </a:cubicBezTo>
                <a:cubicBezTo>
                  <a:pt x="3103753" y="2928033"/>
                  <a:pt x="3213288" y="2891526"/>
                  <a:pt x="3304567" y="2964540"/>
                </a:cubicBezTo>
                <a:cubicBezTo>
                  <a:pt x="3304567" y="2909779"/>
                  <a:pt x="3286311" y="2855019"/>
                  <a:pt x="3304567" y="2818512"/>
                </a:cubicBezTo>
                <a:cubicBezTo>
                  <a:pt x="3304567" y="2818512"/>
                  <a:pt x="3304567" y="2818512"/>
                  <a:pt x="3359334" y="2855019"/>
                </a:cubicBezTo>
                <a:cubicBezTo>
                  <a:pt x="3377590" y="2818512"/>
                  <a:pt x="3341079" y="2818512"/>
                  <a:pt x="3322823" y="2800259"/>
                </a:cubicBezTo>
                <a:cubicBezTo>
                  <a:pt x="3359334" y="2782005"/>
                  <a:pt x="3341079" y="2763752"/>
                  <a:pt x="3322823" y="2727245"/>
                </a:cubicBezTo>
                <a:cubicBezTo>
                  <a:pt x="3286311" y="2708991"/>
                  <a:pt x="3286311" y="2763752"/>
                  <a:pt x="3268055" y="2763752"/>
                </a:cubicBezTo>
                <a:cubicBezTo>
                  <a:pt x="3213288" y="2708991"/>
                  <a:pt x="3140265" y="2782005"/>
                  <a:pt x="3140265" y="2690738"/>
                </a:cubicBezTo>
                <a:cubicBezTo>
                  <a:pt x="3122009" y="2672484"/>
                  <a:pt x="3140265" y="2635977"/>
                  <a:pt x="3176776" y="2635977"/>
                </a:cubicBezTo>
                <a:cubicBezTo>
                  <a:pt x="3213288" y="2635977"/>
                  <a:pt x="3213288" y="2727245"/>
                  <a:pt x="3249800" y="2672484"/>
                </a:cubicBezTo>
                <a:cubicBezTo>
                  <a:pt x="3213288" y="2599470"/>
                  <a:pt x="3322823" y="2635977"/>
                  <a:pt x="3322823" y="2581217"/>
                </a:cubicBezTo>
                <a:cubicBezTo>
                  <a:pt x="3432358" y="2581217"/>
                  <a:pt x="3432358" y="2727245"/>
                  <a:pt x="3523636" y="2672484"/>
                </a:cubicBezTo>
                <a:cubicBezTo>
                  <a:pt x="3578404" y="2617724"/>
                  <a:pt x="3505381" y="2453442"/>
                  <a:pt x="3651427" y="2489949"/>
                </a:cubicBezTo>
                <a:cubicBezTo>
                  <a:pt x="3692503" y="2503640"/>
                  <a:pt x="3754116" y="2558400"/>
                  <a:pt x="3813162" y="2554122"/>
                </a:cubicBezTo>
                <a:lnTo>
                  <a:pt x="3823564" y="2551442"/>
                </a:lnTo>
                <a:lnTo>
                  <a:pt x="3814018" y="2554977"/>
                </a:lnTo>
                <a:cubicBezTo>
                  <a:pt x="3811165" y="2559541"/>
                  <a:pt x="3811165" y="2567527"/>
                  <a:pt x="3815729" y="2581217"/>
                </a:cubicBezTo>
                <a:cubicBezTo>
                  <a:pt x="3888752" y="2690738"/>
                  <a:pt x="3925264" y="2489949"/>
                  <a:pt x="4016543" y="2599470"/>
                </a:cubicBezTo>
                <a:cubicBezTo>
                  <a:pt x="3998287" y="2581217"/>
                  <a:pt x="3998287" y="2526456"/>
                  <a:pt x="3998287" y="2489949"/>
                </a:cubicBezTo>
                <a:cubicBezTo>
                  <a:pt x="4034799" y="2508203"/>
                  <a:pt x="4053055" y="2471696"/>
                  <a:pt x="4071310" y="2471696"/>
                </a:cubicBezTo>
                <a:cubicBezTo>
                  <a:pt x="4053055" y="2453442"/>
                  <a:pt x="4034799" y="2416935"/>
                  <a:pt x="3998287" y="2416935"/>
                </a:cubicBezTo>
                <a:cubicBezTo>
                  <a:pt x="3998287" y="2453442"/>
                  <a:pt x="3961776" y="2435189"/>
                  <a:pt x="3925264" y="2453442"/>
                </a:cubicBezTo>
                <a:cubicBezTo>
                  <a:pt x="3907008" y="2435189"/>
                  <a:pt x="3925264" y="2416935"/>
                  <a:pt x="3925264" y="2398682"/>
                </a:cubicBezTo>
                <a:cubicBezTo>
                  <a:pt x="3980031" y="2343921"/>
                  <a:pt x="4071310" y="2435189"/>
                  <a:pt x="4071310" y="2343921"/>
                </a:cubicBezTo>
                <a:cubicBezTo>
                  <a:pt x="4107822" y="2343921"/>
                  <a:pt x="4089566" y="2398682"/>
                  <a:pt x="4126078" y="2398682"/>
                </a:cubicBezTo>
                <a:cubicBezTo>
                  <a:pt x="4162589" y="2380428"/>
                  <a:pt x="4144333" y="2362175"/>
                  <a:pt x="4162589" y="2325668"/>
                </a:cubicBezTo>
                <a:cubicBezTo>
                  <a:pt x="4144333" y="2325668"/>
                  <a:pt x="4144333" y="2307414"/>
                  <a:pt x="4126078" y="2289161"/>
                </a:cubicBezTo>
                <a:cubicBezTo>
                  <a:pt x="4126078" y="2270907"/>
                  <a:pt x="4180845" y="2252654"/>
                  <a:pt x="4162589" y="2216147"/>
                </a:cubicBezTo>
                <a:cubicBezTo>
                  <a:pt x="4162589" y="2216147"/>
                  <a:pt x="4162589" y="2216147"/>
                  <a:pt x="4253868" y="2289161"/>
                </a:cubicBezTo>
                <a:cubicBezTo>
                  <a:pt x="4253868" y="2234400"/>
                  <a:pt x="4308636" y="2234400"/>
                  <a:pt x="4326891" y="2216147"/>
                </a:cubicBezTo>
                <a:cubicBezTo>
                  <a:pt x="4381659" y="2216147"/>
                  <a:pt x="4399915" y="2325668"/>
                  <a:pt x="4454682" y="2252654"/>
                </a:cubicBezTo>
                <a:cubicBezTo>
                  <a:pt x="4527705" y="2325668"/>
                  <a:pt x="4673752" y="2234400"/>
                  <a:pt x="4673752" y="2380428"/>
                </a:cubicBezTo>
                <a:cubicBezTo>
                  <a:pt x="4728519" y="2416935"/>
                  <a:pt x="4710263" y="2325668"/>
                  <a:pt x="4728519" y="2325668"/>
                </a:cubicBezTo>
                <a:cubicBezTo>
                  <a:pt x="4728519" y="2270907"/>
                  <a:pt x="4728519" y="2234400"/>
                  <a:pt x="4746775" y="2197893"/>
                </a:cubicBezTo>
                <a:cubicBezTo>
                  <a:pt x="4801542" y="2143133"/>
                  <a:pt x="4856309" y="2252654"/>
                  <a:pt x="4892821" y="2179640"/>
                </a:cubicBezTo>
                <a:cubicBezTo>
                  <a:pt x="4819798" y="2143133"/>
                  <a:pt x="4892821" y="2088372"/>
                  <a:pt x="4929333" y="2033612"/>
                </a:cubicBezTo>
                <a:cubicBezTo>
                  <a:pt x="4929333" y="2033612"/>
                  <a:pt x="4929333" y="2033612"/>
                  <a:pt x="5002356" y="2070119"/>
                </a:cubicBezTo>
                <a:cubicBezTo>
                  <a:pt x="5002356" y="2051865"/>
                  <a:pt x="5020611" y="2051865"/>
                  <a:pt x="5020611" y="2051865"/>
                </a:cubicBezTo>
                <a:cubicBezTo>
                  <a:pt x="5075379" y="2088372"/>
                  <a:pt x="4947588" y="2070119"/>
                  <a:pt x="4984100" y="2143133"/>
                </a:cubicBezTo>
                <a:cubicBezTo>
                  <a:pt x="4929333" y="2143133"/>
                  <a:pt x="4947588" y="2216147"/>
                  <a:pt x="4911077" y="2252654"/>
                </a:cubicBezTo>
                <a:cubicBezTo>
                  <a:pt x="4911077" y="2252654"/>
                  <a:pt x="4911077" y="2252654"/>
                  <a:pt x="4947588" y="2289161"/>
                </a:cubicBezTo>
                <a:cubicBezTo>
                  <a:pt x="5002356" y="2252654"/>
                  <a:pt x="5038867" y="2161386"/>
                  <a:pt x="5111891" y="2161386"/>
                </a:cubicBezTo>
                <a:cubicBezTo>
                  <a:pt x="5111891" y="2197893"/>
                  <a:pt x="5075379" y="2252654"/>
                  <a:pt x="5130146" y="2270907"/>
                </a:cubicBezTo>
                <a:cubicBezTo>
                  <a:pt x="5148402" y="2252654"/>
                  <a:pt x="5184914" y="2179640"/>
                  <a:pt x="5239681" y="2216147"/>
                </a:cubicBezTo>
                <a:cubicBezTo>
                  <a:pt x="5221425" y="2161386"/>
                  <a:pt x="5257937" y="2124879"/>
                  <a:pt x="5312704" y="2106626"/>
                </a:cubicBezTo>
                <a:cubicBezTo>
                  <a:pt x="5312704" y="2106626"/>
                  <a:pt x="5312704" y="2106626"/>
                  <a:pt x="5367471" y="2106626"/>
                </a:cubicBezTo>
                <a:cubicBezTo>
                  <a:pt x="5367471" y="2070119"/>
                  <a:pt x="5367471" y="2033612"/>
                  <a:pt x="5422239" y="1997105"/>
                </a:cubicBezTo>
                <a:cubicBezTo>
                  <a:pt x="5458751" y="2015358"/>
                  <a:pt x="5495262" y="1997105"/>
                  <a:pt x="5531774" y="2015358"/>
                </a:cubicBezTo>
                <a:cubicBezTo>
                  <a:pt x="5513518" y="2088372"/>
                  <a:pt x="5568285" y="2161386"/>
                  <a:pt x="5604797" y="2216147"/>
                </a:cubicBezTo>
                <a:cubicBezTo>
                  <a:pt x="5696076" y="2197893"/>
                  <a:pt x="5604797" y="2380428"/>
                  <a:pt x="5750843" y="2325668"/>
                </a:cubicBezTo>
                <a:cubicBezTo>
                  <a:pt x="5769099" y="2343921"/>
                  <a:pt x="5732587" y="2362175"/>
                  <a:pt x="5732587" y="2362175"/>
                </a:cubicBezTo>
                <a:cubicBezTo>
                  <a:pt x="5696076" y="2362175"/>
                  <a:pt x="5677820" y="2362175"/>
                  <a:pt x="5677820" y="2398682"/>
                </a:cubicBezTo>
                <a:cubicBezTo>
                  <a:pt x="5696076" y="2416935"/>
                  <a:pt x="5714331" y="2398682"/>
                  <a:pt x="5732587" y="2416935"/>
                </a:cubicBezTo>
                <a:cubicBezTo>
                  <a:pt x="5787355" y="2416935"/>
                  <a:pt x="5732587" y="2362175"/>
                  <a:pt x="5787355" y="2343921"/>
                </a:cubicBezTo>
                <a:cubicBezTo>
                  <a:pt x="5823867" y="2343921"/>
                  <a:pt x="5842123" y="2435189"/>
                  <a:pt x="5860378" y="2362175"/>
                </a:cubicBezTo>
                <a:cubicBezTo>
                  <a:pt x="5805611" y="2343921"/>
                  <a:pt x="5769099" y="2234400"/>
                  <a:pt x="5696076" y="2289161"/>
                </a:cubicBezTo>
                <a:cubicBezTo>
                  <a:pt x="5696076" y="2252654"/>
                  <a:pt x="5696076" y="2234400"/>
                  <a:pt x="5714331" y="2216147"/>
                </a:cubicBezTo>
                <a:cubicBezTo>
                  <a:pt x="5732587" y="2216147"/>
                  <a:pt x="5732587" y="2216147"/>
                  <a:pt x="5750843" y="2216147"/>
                </a:cubicBezTo>
                <a:cubicBezTo>
                  <a:pt x="5769099" y="2161386"/>
                  <a:pt x="5823867" y="2179640"/>
                  <a:pt x="5860378" y="2179640"/>
                </a:cubicBezTo>
                <a:cubicBezTo>
                  <a:pt x="5896889" y="2179640"/>
                  <a:pt x="5896889" y="2216147"/>
                  <a:pt x="5915145" y="2234400"/>
                </a:cubicBezTo>
                <a:cubicBezTo>
                  <a:pt x="5915145" y="2270907"/>
                  <a:pt x="5860378" y="2289161"/>
                  <a:pt x="5896889" y="2325668"/>
                </a:cubicBezTo>
                <a:cubicBezTo>
                  <a:pt x="5951657" y="2307414"/>
                  <a:pt x="5988169" y="2234400"/>
                  <a:pt x="6006425" y="2161386"/>
                </a:cubicBezTo>
                <a:cubicBezTo>
                  <a:pt x="5988169" y="2161386"/>
                  <a:pt x="5969913" y="2143133"/>
                  <a:pt x="5969913" y="2161386"/>
                </a:cubicBezTo>
                <a:cubicBezTo>
                  <a:pt x="5969913" y="2161386"/>
                  <a:pt x="5969913" y="2161386"/>
                  <a:pt x="5969913" y="2179640"/>
                </a:cubicBezTo>
                <a:cubicBezTo>
                  <a:pt x="5969913" y="2179640"/>
                  <a:pt x="5969913" y="2179640"/>
                  <a:pt x="5933401" y="2161386"/>
                </a:cubicBezTo>
                <a:cubicBezTo>
                  <a:pt x="5933401" y="2143133"/>
                  <a:pt x="5988169" y="2106626"/>
                  <a:pt x="5933401" y="2088372"/>
                </a:cubicBezTo>
                <a:cubicBezTo>
                  <a:pt x="5915145" y="2070119"/>
                  <a:pt x="5933401" y="2070119"/>
                  <a:pt x="5933401" y="2051865"/>
                </a:cubicBezTo>
                <a:cubicBezTo>
                  <a:pt x="5951657" y="2033612"/>
                  <a:pt x="5969913" y="2051865"/>
                  <a:pt x="5988169" y="2051865"/>
                </a:cubicBezTo>
                <a:cubicBezTo>
                  <a:pt x="6006425" y="2070119"/>
                  <a:pt x="5988169" y="2070119"/>
                  <a:pt x="5988169" y="2088372"/>
                </a:cubicBezTo>
                <a:cubicBezTo>
                  <a:pt x="6024680" y="2088372"/>
                  <a:pt x="6042936" y="2088372"/>
                  <a:pt x="6061192" y="2124879"/>
                </a:cubicBezTo>
                <a:cubicBezTo>
                  <a:pt x="6061192" y="2088372"/>
                  <a:pt x="6042936" y="2051865"/>
                  <a:pt x="6061192" y="2033612"/>
                </a:cubicBezTo>
                <a:cubicBezTo>
                  <a:pt x="6115959" y="2070119"/>
                  <a:pt x="6134215" y="2124879"/>
                  <a:pt x="6207238" y="2088372"/>
                </a:cubicBezTo>
                <a:cubicBezTo>
                  <a:pt x="6207238" y="2070119"/>
                  <a:pt x="6225494" y="2015358"/>
                  <a:pt x="6188983" y="2015358"/>
                </a:cubicBezTo>
                <a:cubicBezTo>
                  <a:pt x="6188983" y="1960598"/>
                  <a:pt x="6243750" y="1924091"/>
                  <a:pt x="6225494" y="1869331"/>
                </a:cubicBezTo>
                <a:cubicBezTo>
                  <a:pt x="6152471" y="1887584"/>
                  <a:pt x="6170727" y="1796317"/>
                  <a:pt x="6097703" y="1796317"/>
                </a:cubicBezTo>
                <a:cubicBezTo>
                  <a:pt x="6097703" y="1796317"/>
                  <a:pt x="6097703" y="1796317"/>
                  <a:pt x="6115959" y="1778063"/>
                </a:cubicBezTo>
                <a:cubicBezTo>
                  <a:pt x="6170727" y="1778063"/>
                  <a:pt x="6280261" y="1832824"/>
                  <a:pt x="6316773" y="1759810"/>
                </a:cubicBezTo>
                <a:cubicBezTo>
                  <a:pt x="6353285" y="1778063"/>
                  <a:pt x="6371541" y="1851077"/>
                  <a:pt x="6335029" y="1869331"/>
                </a:cubicBezTo>
                <a:cubicBezTo>
                  <a:pt x="6353285" y="1887584"/>
                  <a:pt x="6389796" y="1851077"/>
                  <a:pt x="6426307" y="1887584"/>
                </a:cubicBezTo>
                <a:cubicBezTo>
                  <a:pt x="6481075" y="1869331"/>
                  <a:pt x="6554099" y="1851077"/>
                  <a:pt x="6627121" y="1832824"/>
                </a:cubicBezTo>
                <a:cubicBezTo>
                  <a:pt x="6663633" y="1759810"/>
                  <a:pt x="6791423" y="1851077"/>
                  <a:pt x="6809679" y="1723303"/>
                </a:cubicBezTo>
                <a:cubicBezTo>
                  <a:pt x="6791423" y="1668542"/>
                  <a:pt x="6827935" y="1650289"/>
                  <a:pt x="6809679" y="1595528"/>
                </a:cubicBezTo>
                <a:cubicBezTo>
                  <a:pt x="6850755" y="1595528"/>
                  <a:pt x="6871293" y="1564726"/>
                  <a:pt x="6902100" y="1564726"/>
                </a:cubicBezTo>
                <a:close/>
                <a:moveTo>
                  <a:pt x="5969645" y="1558801"/>
                </a:moveTo>
                <a:cubicBezTo>
                  <a:pt x="5987829" y="1558801"/>
                  <a:pt x="6006013" y="1558801"/>
                  <a:pt x="6024196" y="1558801"/>
                </a:cubicBezTo>
                <a:cubicBezTo>
                  <a:pt x="5969645" y="1668401"/>
                  <a:pt x="6169668" y="1650134"/>
                  <a:pt x="6078748" y="1759734"/>
                </a:cubicBezTo>
                <a:cubicBezTo>
                  <a:pt x="6078748" y="1759734"/>
                  <a:pt x="6078748" y="1759734"/>
                  <a:pt x="5969645" y="1704934"/>
                </a:cubicBezTo>
                <a:cubicBezTo>
                  <a:pt x="5987829" y="1686667"/>
                  <a:pt x="5969645" y="1686667"/>
                  <a:pt x="5969645" y="1668401"/>
                </a:cubicBezTo>
                <a:cubicBezTo>
                  <a:pt x="5969645" y="1668401"/>
                  <a:pt x="5969645" y="1668401"/>
                  <a:pt x="5915093" y="1650134"/>
                </a:cubicBezTo>
                <a:lnTo>
                  <a:pt x="5910409" y="1661004"/>
                </a:lnTo>
                <a:lnTo>
                  <a:pt x="5896909" y="1650134"/>
                </a:lnTo>
                <a:cubicBezTo>
                  <a:pt x="5896909" y="1577067"/>
                  <a:pt x="6006013" y="1650134"/>
                  <a:pt x="5969645" y="1558801"/>
                </a:cubicBezTo>
                <a:close/>
                <a:moveTo>
                  <a:pt x="4691009" y="1558801"/>
                </a:moveTo>
                <a:cubicBezTo>
                  <a:pt x="4709041" y="1577263"/>
                  <a:pt x="4727073" y="1595724"/>
                  <a:pt x="4745105" y="1614186"/>
                </a:cubicBezTo>
                <a:cubicBezTo>
                  <a:pt x="4727073" y="1632648"/>
                  <a:pt x="4709041" y="1669572"/>
                  <a:pt x="4691009" y="1632648"/>
                </a:cubicBezTo>
                <a:cubicBezTo>
                  <a:pt x="4654944" y="1614186"/>
                  <a:pt x="4672976" y="1577263"/>
                  <a:pt x="4691009" y="1558801"/>
                </a:cubicBezTo>
                <a:close/>
                <a:moveTo>
                  <a:pt x="4468520" y="1546400"/>
                </a:moveTo>
                <a:cubicBezTo>
                  <a:pt x="4474220" y="1546685"/>
                  <a:pt x="4481059" y="1550107"/>
                  <a:pt x="4490178" y="1559230"/>
                </a:cubicBezTo>
                <a:cubicBezTo>
                  <a:pt x="4490178" y="1559230"/>
                  <a:pt x="4490178" y="1559230"/>
                  <a:pt x="4453702" y="1613971"/>
                </a:cubicBezTo>
                <a:cubicBezTo>
                  <a:pt x="4490178" y="1650466"/>
                  <a:pt x="4544894" y="1613971"/>
                  <a:pt x="4563132" y="1668713"/>
                </a:cubicBezTo>
                <a:cubicBezTo>
                  <a:pt x="4544894" y="1741701"/>
                  <a:pt x="4617848" y="1723454"/>
                  <a:pt x="4672563" y="1705207"/>
                </a:cubicBezTo>
                <a:cubicBezTo>
                  <a:pt x="4690802" y="1705207"/>
                  <a:pt x="4690802" y="1723454"/>
                  <a:pt x="4690802" y="1741701"/>
                </a:cubicBezTo>
                <a:cubicBezTo>
                  <a:pt x="4690802" y="1741701"/>
                  <a:pt x="4690802" y="1741701"/>
                  <a:pt x="4690802" y="1759949"/>
                </a:cubicBezTo>
                <a:cubicBezTo>
                  <a:pt x="4672563" y="1759949"/>
                  <a:pt x="4654325" y="1741701"/>
                  <a:pt x="4636086" y="1759949"/>
                </a:cubicBezTo>
                <a:cubicBezTo>
                  <a:pt x="4636086" y="1759949"/>
                  <a:pt x="4636086" y="1759949"/>
                  <a:pt x="4654325" y="1832937"/>
                </a:cubicBezTo>
                <a:cubicBezTo>
                  <a:pt x="4636086" y="1832937"/>
                  <a:pt x="4599609" y="1851184"/>
                  <a:pt x="4617848" y="1887679"/>
                </a:cubicBezTo>
                <a:cubicBezTo>
                  <a:pt x="4617848" y="1887679"/>
                  <a:pt x="4636086" y="1887679"/>
                  <a:pt x="4654325" y="1887679"/>
                </a:cubicBezTo>
                <a:cubicBezTo>
                  <a:pt x="4654325" y="1887679"/>
                  <a:pt x="4654325" y="1887679"/>
                  <a:pt x="4672563" y="1851184"/>
                </a:cubicBezTo>
                <a:cubicBezTo>
                  <a:pt x="4690802" y="1851184"/>
                  <a:pt x="4709040" y="1869431"/>
                  <a:pt x="4709040" y="1887679"/>
                </a:cubicBezTo>
                <a:cubicBezTo>
                  <a:pt x="4690802" y="1924173"/>
                  <a:pt x="4672563" y="1960667"/>
                  <a:pt x="4636086" y="1960667"/>
                </a:cubicBezTo>
                <a:cubicBezTo>
                  <a:pt x="4617848" y="1978914"/>
                  <a:pt x="4654325" y="2015409"/>
                  <a:pt x="4672563" y="2033656"/>
                </a:cubicBezTo>
                <a:cubicBezTo>
                  <a:pt x="4581371" y="2070150"/>
                  <a:pt x="4544894" y="2106644"/>
                  <a:pt x="4508417" y="2179633"/>
                </a:cubicBezTo>
                <a:cubicBezTo>
                  <a:pt x="4508417" y="2179633"/>
                  <a:pt x="4508417" y="2179633"/>
                  <a:pt x="4398986" y="2143139"/>
                </a:cubicBezTo>
                <a:cubicBezTo>
                  <a:pt x="4398986" y="2143139"/>
                  <a:pt x="4398986" y="2143139"/>
                  <a:pt x="4508417" y="2088397"/>
                </a:cubicBezTo>
                <a:cubicBezTo>
                  <a:pt x="4453702" y="2088397"/>
                  <a:pt x="4471940" y="2015409"/>
                  <a:pt x="4453702" y="1997161"/>
                </a:cubicBezTo>
                <a:cubicBezTo>
                  <a:pt x="4453702" y="1997161"/>
                  <a:pt x="4453702" y="1997161"/>
                  <a:pt x="4471940" y="1978914"/>
                </a:cubicBezTo>
                <a:cubicBezTo>
                  <a:pt x="4471940" y="1997161"/>
                  <a:pt x="4471940" y="2015409"/>
                  <a:pt x="4508417" y="2015409"/>
                </a:cubicBezTo>
                <a:cubicBezTo>
                  <a:pt x="4526655" y="2015409"/>
                  <a:pt x="4526655" y="1978914"/>
                  <a:pt x="4526655" y="1942420"/>
                </a:cubicBezTo>
                <a:cubicBezTo>
                  <a:pt x="4581371" y="1887679"/>
                  <a:pt x="4544894" y="1997161"/>
                  <a:pt x="4599609" y="1960667"/>
                </a:cubicBezTo>
                <a:cubicBezTo>
                  <a:pt x="4526655" y="1924173"/>
                  <a:pt x="4654325" y="1796443"/>
                  <a:pt x="4526655" y="1796443"/>
                </a:cubicBezTo>
                <a:cubicBezTo>
                  <a:pt x="4490178" y="1814690"/>
                  <a:pt x="4508417" y="1887679"/>
                  <a:pt x="4453702" y="1851184"/>
                </a:cubicBezTo>
                <a:cubicBezTo>
                  <a:pt x="4435463" y="1832937"/>
                  <a:pt x="4471940" y="1796443"/>
                  <a:pt x="4435463" y="1778196"/>
                </a:cubicBezTo>
                <a:cubicBezTo>
                  <a:pt x="4435463" y="1778196"/>
                  <a:pt x="4435463" y="1778196"/>
                  <a:pt x="4380748" y="1778196"/>
                </a:cubicBezTo>
                <a:cubicBezTo>
                  <a:pt x="4380748" y="1778196"/>
                  <a:pt x="4380748" y="1778196"/>
                  <a:pt x="4380748" y="1741701"/>
                </a:cubicBezTo>
                <a:cubicBezTo>
                  <a:pt x="4362509" y="1741701"/>
                  <a:pt x="4289555" y="1778196"/>
                  <a:pt x="4307794" y="1723454"/>
                </a:cubicBezTo>
                <a:cubicBezTo>
                  <a:pt x="4253078" y="1632219"/>
                  <a:pt x="4362509" y="1577477"/>
                  <a:pt x="4417225" y="1559230"/>
                </a:cubicBezTo>
                <a:cubicBezTo>
                  <a:pt x="4444582" y="1572916"/>
                  <a:pt x="4451422" y="1545545"/>
                  <a:pt x="4468520" y="1546400"/>
                </a:cubicBezTo>
                <a:close/>
                <a:moveTo>
                  <a:pt x="6261377" y="1522736"/>
                </a:moveTo>
                <a:cubicBezTo>
                  <a:pt x="6279924" y="1541198"/>
                  <a:pt x="6298472" y="1596583"/>
                  <a:pt x="6279924" y="1615045"/>
                </a:cubicBezTo>
                <a:lnTo>
                  <a:pt x="6261377" y="1633507"/>
                </a:lnTo>
                <a:cubicBezTo>
                  <a:pt x="6224282" y="1596583"/>
                  <a:pt x="6205734" y="1522736"/>
                  <a:pt x="6261377" y="1522736"/>
                </a:cubicBezTo>
                <a:close/>
                <a:moveTo>
                  <a:pt x="7351918" y="1518072"/>
                </a:moveTo>
                <a:cubicBezTo>
                  <a:pt x="7364710" y="1520632"/>
                  <a:pt x="7374944" y="1541111"/>
                  <a:pt x="7374944" y="1541111"/>
                </a:cubicBezTo>
                <a:cubicBezTo>
                  <a:pt x="7411331" y="1577520"/>
                  <a:pt x="7374944" y="1613928"/>
                  <a:pt x="7374944" y="1650336"/>
                </a:cubicBezTo>
                <a:cubicBezTo>
                  <a:pt x="7302171" y="1686745"/>
                  <a:pt x="7193011" y="1686745"/>
                  <a:pt x="7211204" y="1759562"/>
                </a:cubicBezTo>
                <a:cubicBezTo>
                  <a:pt x="7211204" y="1759562"/>
                  <a:pt x="7211204" y="1759562"/>
                  <a:pt x="7174817" y="1777766"/>
                </a:cubicBezTo>
                <a:cubicBezTo>
                  <a:pt x="7138430" y="1741357"/>
                  <a:pt x="7156624" y="1704949"/>
                  <a:pt x="7120237" y="1668541"/>
                </a:cubicBezTo>
                <a:cubicBezTo>
                  <a:pt x="7247591" y="1704949"/>
                  <a:pt x="7229397" y="1541111"/>
                  <a:pt x="7338557" y="1522907"/>
                </a:cubicBezTo>
                <a:cubicBezTo>
                  <a:pt x="7343105" y="1518356"/>
                  <a:pt x="7347654" y="1517223"/>
                  <a:pt x="7351918" y="1518072"/>
                </a:cubicBezTo>
                <a:close/>
                <a:moveTo>
                  <a:pt x="1547183" y="1515670"/>
                </a:moveTo>
                <a:cubicBezTo>
                  <a:pt x="1561094" y="1513940"/>
                  <a:pt x="1575005" y="1527780"/>
                  <a:pt x="1588915" y="1541626"/>
                </a:cubicBezTo>
                <a:cubicBezTo>
                  <a:pt x="1607463" y="1560088"/>
                  <a:pt x="1607463" y="1615474"/>
                  <a:pt x="1551820" y="1597012"/>
                </a:cubicBezTo>
                <a:cubicBezTo>
                  <a:pt x="1514725" y="1597012"/>
                  <a:pt x="1514725" y="1560088"/>
                  <a:pt x="1533272" y="1523165"/>
                </a:cubicBezTo>
                <a:cubicBezTo>
                  <a:pt x="1537909" y="1518549"/>
                  <a:pt x="1542546" y="1516248"/>
                  <a:pt x="1547183" y="1515670"/>
                </a:cubicBezTo>
                <a:close/>
                <a:moveTo>
                  <a:pt x="5021851" y="1510063"/>
                </a:moveTo>
                <a:cubicBezTo>
                  <a:pt x="5028271" y="1510343"/>
                  <a:pt x="5034107" y="1513725"/>
                  <a:pt x="5038776" y="1522736"/>
                </a:cubicBezTo>
                <a:cubicBezTo>
                  <a:pt x="5020100" y="1558801"/>
                  <a:pt x="4964071" y="1522736"/>
                  <a:pt x="4964071" y="1522736"/>
                </a:cubicBezTo>
                <a:cubicBezTo>
                  <a:pt x="4978078" y="1536260"/>
                  <a:pt x="5002591" y="1509217"/>
                  <a:pt x="5021851" y="1510063"/>
                </a:cubicBezTo>
                <a:close/>
                <a:moveTo>
                  <a:pt x="5733025" y="1504708"/>
                </a:moveTo>
                <a:cubicBezTo>
                  <a:pt x="5842507" y="1541197"/>
                  <a:pt x="5751272" y="1650680"/>
                  <a:pt x="5769519" y="1705422"/>
                </a:cubicBezTo>
                <a:lnTo>
                  <a:pt x="5714778" y="1723669"/>
                </a:lnTo>
                <a:cubicBezTo>
                  <a:pt x="5714778" y="1668927"/>
                  <a:pt x="5623543" y="1614186"/>
                  <a:pt x="5660037" y="1559444"/>
                </a:cubicBezTo>
                <a:cubicBezTo>
                  <a:pt x="5696531" y="1559444"/>
                  <a:pt x="5696531" y="1541197"/>
                  <a:pt x="5733025" y="1504708"/>
                </a:cubicBezTo>
                <a:close/>
                <a:moveTo>
                  <a:pt x="5566870" y="1504708"/>
                </a:moveTo>
                <a:cubicBezTo>
                  <a:pt x="5566870" y="1504708"/>
                  <a:pt x="5584902" y="1504708"/>
                  <a:pt x="5602934" y="1522735"/>
                </a:cubicBezTo>
                <a:cubicBezTo>
                  <a:pt x="5602934" y="1522735"/>
                  <a:pt x="5602934" y="1522735"/>
                  <a:pt x="5584902" y="1540768"/>
                </a:cubicBezTo>
                <a:cubicBezTo>
                  <a:pt x="5566870" y="1540768"/>
                  <a:pt x="5548838" y="1540768"/>
                  <a:pt x="5548838" y="1522735"/>
                </a:cubicBezTo>
                <a:cubicBezTo>
                  <a:pt x="5566870" y="1522735"/>
                  <a:pt x="5566870" y="1504708"/>
                  <a:pt x="5566870" y="1504708"/>
                </a:cubicBezTo>
                <a:close/>
                <a:moveTo>
                  <a:pt x="4142676" y="1504708"/>
                </a:moveTo>
                <a:cubicBezTo>
                  <a:pt x="4179477" y="1504708"/>
                  <a:pt x="4216277" y="1541412"/>
                  <a:pt x="4253078" y="1578121"/>
                </a:cubicBezTo>
                <a:lnTo>
                  <a:pt x="4197877" y="1651539"/>
                </a:lnTo>
                <a:cubicBezTo>
                  <a:pt x="4179477" y="1596475"/>
                  <a:pt x="4124275" y="1559766"/>
                  <a:pt x="4142676" y="1504708"/>
                </a:cubicBezTo>
                <a:close/>
                <a:moveTo>
                  <a:pt x="2488534" y="1500427"/>
                </a:moveTo>
                <a:cubicBezTo>
                  <a:pt x="2509084" y="1500427"/>
                  <a:pt x="2527351" y="1505012"/>
                  <a:pt x="2536484" y="1523342"/>
                </a:cubicBezTo>
                <a:cubicBezTo>
                  <a:pt x="2591284" y="1596684"/>
                  <a:pt x="2518218" y="1743368"/>
                  <a:pt x="2609551" y="1780039"/>
                </a:cubicBezTo>
                <a:cubicBezTo>
                  <a:pt x="2591284" y="1780039"/>
                  <a:pt x="2536484" y="1798375"/>
                  <a:pt x="2499951" y="1761704"/>
                </a:cubicBezTo>
                <a:cubicBezTo>
                  <a:pt x="2499951" y="1706697"/>
                  <a:pt x="2481684" y="1651691"/>
                  <a:pt x="2463418" y="1615019"/>
                </a:cubicBezTo>
                <a:cubicBezTo>
                  <a:pt x="2481684" y="1560013"/>
                  <a:pt x="2408618" y="1541677"/>
                  <a:pt x="2426884" y="1505012"/>
                </a:cubicBezTo>
                <a:cubicBezTo>
                  <a:pt x="2445151" y="1505012"/>
                  <a:pt x="2467984" y="1500427"/>
                  <a:pt x="2488534" y="1500427"/>
                </a:cubicBezTo>
                <a:close/>
                <a:moveTo>
                  <a:pt x="3774052" y="1484985"/>
                </a:moveTo>
                <a:cubicBezTo>
                  <a:pt x="3810061" y="1483296"/>
                  <a:pt x="3851213" y="1486675"/>
                  <a:pt x="3851213" y="1540768"/>
                </a:cubicBezTo>
                <a:cubicBezTo>
                  <a:pt x="3832923" y="1576833"/>
                  <a:pt x="3759763" y="1576833"/>
                  <a:pt x="3723183" y="1576833"/>
                </a:cubicBezTo>
                <a:cubicBezTo>
                  <a:pt x="3668313" y="1540768"/>
                  <a:pt x="3741473" y="1522735"/>
                  <a:pt x="3741473" y="1486675"/>
                </a:cubicBezTo>
                <a:cubicBezTo>
                  <a:pt x="3750618" y="1486675"/>
                  <a:pt x="3762050" y="1485549"/>
                  <a:pt x="3774052" y="1484985"/>
                </a:cubicBezTo>
                <a:close/>
                <a:moveTo>
                  <a:pt x="7099995" y="1468643"/>
                </a:moveTo>
                <a:cubicBezTo>
                  <a:pt x="7136796" y="1486675"/>
                  <a:pt x="7191998" y="1468643"/>
                  <a:pt x="7210398" y="1504708"/>
                </a:cubicBezTo>
                <a:cubicBezTo>
                  <a:pt x="7210398" y="1522736"/>
                  <a:pt x="7210398" y="1540768"/>
                  <a:pt x="7210398" y="1558801"/>
                </a:cubicBezTo>
                <a:cubicBezTo>
                  <a:pt x="7155197" y="1540768"/>
                  <a:pt x="7118396" y="1558801"/>
                  <a:pt x="7081595" y="1504708"/>
                </a:cubicBezTo>
                <a:cubicBezTo>
                  <a:pt x="7099995" y="1504708"/>
                  <a:pt x="7099995" y="1486675"/>
                  <a:pt x="7099995" y="1468643"/>
                </a:cubicBezTo>
                <a:close/>
                <a:moveTo>
                  <a:pt x="4600479" y="1468643"/>
                </a:moveTo>
                <a:cubicBezTo>
                  <a:pt x="4600479" y="1468643"/>
                  <a:pt x="4600479" y="1468643"/>
                  <a:pt x="4618879" y="1468643"/>
                </a:cubicBezTo>
                <a:cubicBezTo>
                  <a:pt x="4600479" y="1523839"/>
                  <a:pt x="4600479" y="1597441"/>
                  <a:pt x="4526877" y="1579040"/>
                </a:cubicBezTo>
                <a:cubicBezTo>
                  <a:pt x="4490076" y="1523839"/>
                  <a:pt x="4563678" y="1505445"/>
                  <a:pt x="4600479" y="1468643"/>
                </a:cubicBezTo>
                <a:close/>
                <a:moveTo>
                  <a:pt x="2259849" y="1424972"/>
                </a:moveTo>
                <a:cubicBezTo>
                  <a:pt x="2273373" y="1422436"/>
                  <a:pt x="2286897" y="1432579"/>
                  <a:pt x="2300422" y="1432579"/>
                </a:cubicBezTo>
                <a:cubicBezTo>
                  <a:pt x="2318454" y="1450611"/>
                  <a:pt x="2300422" y="1450611"/>
                  <a:pt x="2300422" y="1468643"/>
                </a:cubicBezTo>
                <a:cubicBezTo>
                  <a:pt x="2282389" y="1486678"/>
                  <a:pt x="2246325" y="1486678"/>
                  <a:pt x="2246325" y="1468643"/>
                </a:cubicBezTo>
                <a:cubicBezTo>
                  <a:pt x="2228293" y="1450611"/>
                  <a:pt x="2246325" y="1432579"/>
                  <a:pt x="2246325" y="1432579"/>
                </a:cubicBezTo>
                <a:cubicBezTo>
                  <a:pt x="2250833" y="1428071"/>
                  <a:pt x="2255341" y="1425816"/>
                  <a:pt x="2259849" y="1424972"/>
                </a:cubicBezTo>
                <a:close/>
                <a:moveTo>
                  <a:pt x="4237863" y="1406940"/>
                </a:moveTo>
                <a:cubicBezTo>
                  <a:pt x="4239554" y="1406093"/>
                  <a:pt x="4241808" y="1406657"/>
                  <a:pt x="4244062" y="1407785"/>
                </a:cubicBezTo>
                <a:cubicBezTo>
                  <a:pt x="4248570" y="1410037"/>
                  <a:pt x="4253078" y="1414546"/>
                  <a:pt x="4253078" y="1414546"/>
                </a:cubicBezTo>
                <a:lnTo>
                  <a:pt x="4235046" y="1450611"/>
                </a:lnTo>
                <a:cubicBezTo>
                  <a:pt x="4235046" y="1432579"/>
                  <a:pt x="4217013" y="1432579"/>
                  <a:pt x="4235046" y="1414546"/>
                </a:cubicBezTo>
                <a:cubicBezTo>
                  <a:pt x="4235046" y="1410037"/>
                  <a:pt x="4236173" y="1407785"/>
                  <a:pt x="4237863" y="1406940"/>
                </a:cubicBezTo>
                <a:close/>
                <a:moveTo>
                  <a:pt x="8542223" y="1396508"/>
                </a:moveTo>
                <a:cubicBezTo>
                  <a:pt x="8542223" y="1396508"/>
                  <a:pt x="8580005" y="1396508"/>
                  <a:pt x="8598896" y="1414542"/>
                </a:cubicBezTo>
                <a:cubicBezTo>
                  <a:pt x="8598896" y="1414542"/>
                  <a:pt x="8598896" y="1414542"/>
                  <a:pt x="8580005" y="1432574"/>
                </a:cubicBezTo>
                <a:cubicBezTo>
                  <a:pt x="8561114" y="1450606"/>
                  <a:pt x="8542223" y="1414542"/>
                  <a:pt x="8542223" y="1396508"/>
                </a:cubicBezTo>
                <a:close/>
                <a:moveTo>
                  <a:pt x="8196353" y="1357873"/>
                </a:moveTo>
                <a:cubicBezTo>
                  <a:pt x="8269567" y="1412880"/>
                  <a:pt x="8415996" y="1394544"/>
                  <a:pt x="8397692" y="1504558"/>
                </a:cubicBezTo>
                <a:cubicBezTo>
                  <a:pt x="8379389" y="1541223"/>
                  <a:pt x="8361085" y="1559559"/>
                  <a:pt x="8361085" y="1577894"/>
                </a:cubicBezTo>
                <a:cubicBezTo>
                  <a:pt x="8361085" y="1632901"/>
                  <a:pt x="8415996" y="1577894"/>
                  <a:pt x="8397692" y="1632901"/>
                </a:cubicBezTo>
                <a:cubicBezTo>
                  <a:pt x="8306175" y="1669572"/>
                  <a:pt x="8232960" y="1596230"/>
                  <a:pt x="8159746" y="1541223"/>
                </a:cubicBezTo>
                <a:cubicBezTo>
                  <a:pt x="8159746" y="1541223"/>
                  <a:pt x="8159746" y="1541223"/>
                  <a:pt x="8123139" y="1541223"/>
                </a:cubicBezTo>
                <a:cubicBezTo>
                  <a:pt x="8196353" y="1486224"/>
                  <a:pt x="8068228" y="1376209"/>
                  <a:pt x="8196353" y="1357873"/>
                </a:cubicBezTo>
                <a:close/>
                <a:moveTo>
                  <a:pt x="6991432" y="1357873"/>
                </a:moveTo>
                <a:lnTo>
                  <a:pt x="6991432" y="1396516"/>
                </a:lnTo>
                <a:lnTo>
                  <a:pt x="6973400" y="1378482"/>
                </a:lnTo>
                <a:close/>
                <a:moveTo>
                  <a:pt x="7458666" y="1344442"/>
                </a:moveTo>
                <a:cubicBezTo>
                  <a:pt x="7469936" y="1344442"/>
                  <a:pt x="7483460" y="1349041"/>
                  <a:pt x="7501493" y="1358240"/>
                </a:cubicBezTo>
                <a:cubicBezTo>
                  <a:pt x="7519525" y="1376642"/>
                  <a:pt x="7501493" y="1413442"/>
                  <a:pt x="7501493" y="1431844"/>
                </a:cubicBezTo>
                <a:cubicBezTo>
                  <a:pt x="7465428" y="1431844"/>
                  <a:pt x="7447396" y="1468643"/>
                  <a:pt x="7411331" y="1450243"/>
                </a:cubicBezTo>
                <a:cubicBezTo>
                  <a:pt x="7393299" y="1431844"/>
                  <a:pt x="7411331" y="1376642"/>
                  <a:pt x="7429364" y="1358240"/>
                </a:cubicBezTo>
                <a:cubicBezTo>
                  <a:pt x="7438380" y="1349041"/>
                  <a:pt x="7447396" y="1344442"/>
                  <a:pt x="7458666" y="1344442"/>
                </a:cubicBezTo>
                <a:close/>
                <a:moveTo>
                  <a:pt x="4325207" y="1339841"/>
                </a:moveTo>
                <a:cubicBezTo>
                  <a:pt x="4343239" y="1358517"/>
                  <a:pt x="4343239" y="1395871"/>
                  <a:pt x="4325207" y="1414549"/>
                </a:cubicBezTo>
                <a:lnTo>
                  <a:pt x="4307175" y="1414549"/>
                </a:lnTo>
                <a:cubicBezTo>
                  <a:pt x="4307175" y="1395871"/>
                  <a:pt x="4289143" y="1377193"/>
                  <a:pt x="4307175" y="1358517"/>
                </a:cubicBezTo>
                <a:cubicBezTo>
                  <a:pt x="4307175" y="1358517"/>
                  <a:pt x="4325207" y="1339841"/>
                  <a:pt x="4325207" y="1339841"/>
                </a:cubicBezTo>
                <a:close/>
                <a:moveTo>
                  <a:pt x="2720322" y="1339841"/>
                </a:moveTo>
                <a:lnTo>
                  <a:pt x="2756387" y="1339841"/>
                </a:lnTo>
                <a:lnTo>
                  <a:pt x="2720322" y="1357873"/>
                </a:lnTo>
                <a:close/>
                <a:moveTo>
                  <a:pt x="7319237" y="1321809"/>
                </a:moveTo>
                <a:cubicBezTo>
                  <a:pt x="7319237" y="1321809"/>
                  <a:pt x="7319237" y="1321809"/>
                  <a:pt x="7337913" y="1321809"/>
                </a:cubicBezTo>
                <a:cubicBezTo>
                  <a:pt x="7337913" y="1321809"/>
                  <a:pt x="7337913" y="1321809"/>
                  <a:pt x="7375266" y="1359162"/>
                </a:cubicBezTo>
                <a:cubicBezTo>
                  <a:pt x="7375266" y="1396516"/>
                  <a:pt x="7337913" y="1359162"/>
                  <a:pt x="7319237" y="1359162"/>
                </a:cubicBezTo>
                <a:cubicBezTo>
                  <a:pt x="7300561" y="1359162"/>
                  <a:pt x="7319237" y="1340484"/>
                  <a:pt x="7319237" y="1321809"/>
                </a:cubicBezTo>
                <a:close/>
                <a:moveTo>
                  <a:pt x="6710920" y="1314652"/>
                </a:moveTo>
                <a:cubicBezTo>
                  <a:pt x="6743457" y="1312934"/>
                  <a:pt x="6781132" y="1326673"/>
                  <a:pt x="6808532" y="1340412"/>
                </a:cubicBezTo>
                <a:cubicBezTo>
                  <a:pt x="6808532" y="1340412"/>
                  <a:pt x="6808532" y="1340412"/>
                  <a:pt x="6771999" y="1450325"/>
                </a:cubicBezTo>
                <a:cubicBezTo>
                  <a:pt x="6698932" y="1468643"/>
                  <a:pt x="6607599" y="1395368"/>
                  <a:pt x="6680666" y="1322094"/>
                </a:cubicBezTo>
                <a:cubicBezTo>
                  <a:pt x="6689799" y="1317514"/>
                  <a:pt x="6700074" y="1315225"/>
                  <a:pt x="6710920" y="1314652"/>
                </a:cubicBezTo>
                <a:close/>
                <a:moveTo>
                  <a:pt x="2318456" y="1303776"/>
                </a:moveTo>
                <a:cubicBezTo>
                  <a:pt x="2336488" y="1322176"/>
                  <a:pt x="2354520" y="1303776"/>
                  <a:pt x="2372553" y="1322176"/>
                </a:cubicBezTo>
                <a:cubicBezTo>
                  <a:pt x="2390585" y="1358976"/>
                  <a:pt x="2426650" y="1377377"/>
                  <a:pt x="2390585" y="1432579"/>
                </a:cubicBezTo>
                <a:cubicBezTo>
                  <a:pt x="2354520" y="1432579"/>
                  <a:pt x="2336488" y="1432579"/>
                  <a:pt x="2318456" y="1414177"/>
                </a:cubicBezTo>
                <a:cubicBezTo>
                  <a:pt x="2318456" y="1377377"/>
                  <a:pt x="2282391" y="1340576"/>
                  <a:pt x="2318456" y="1303776"/>
                </a:cubicBezTo>
                <a:close/>
                <a:moveTo>
                  <a:pt x="3104154" y="1249678"/>
                </a:moveTo>
                <a:cubicBezTo>
                  <a:pt x="3104154" y="1249678"/>
                  <a:pt x="3104154" y="1249678"/>
                  <a:pt x="3158250" y="1249678"/>
                </a:cubicBezTo>
                <a:cubicBezTo>
                  <a:pt x="3158250" y="1285744"/>
                  <a:pt x="3140218" y="1285744"/>
                  <a:pt x="3104154" y="1267712"/>
                </a:cubicBezTo>
                <a:cubicBezTo>
                  <a:pt x="3104154" y="1267712"/>
                  <a:pt x="3104154" y="1249678"/>
                  <a:pt x="3104154" y="1249678"/>
                </a:cubicBezTo>
                <a:close/>
                <a:moveTo>
                  <a:pt x="3560118" y="1231645"/>
                </a:moveTo>
                <a:cubicBezTo>
                  <a:pt x="3596183" y="1231645"/>
                  <a:pt x="3632248" y="1249678"/>
                  <a:pt x="3632248" y="1285744"/>
                </a:cubicBezTo>
                <a:cubicBezTo>
                  <a:pt x="3632248" y="1285744"/>
                  <a:pt x="3632248" y="1285744"/>
                  <a:pt x="3560118" y="1303776"/>
                </a:cubicBezTo>
                <a:cubicBezTo>
                  <a:pt x="3560118" y="1267712"/>
                  <a:pt x="3560118" y="1249678"/>
                  <a:pt x="3560118" y="1231645"/>
                </a:cubicBezTo>
                <a:close/>
                <a:moveTo>
                  <a:pt x="8671025" y="1213608"/>
                </a:moveTo>
                <a:cubicBezTo>
                  <a:pt x="8671025" y="1213608"/>
                  <a:pt x="8671025" y="1213608"/>
                  <a:pt x="8707089" y="1285738"/>
                </a:cubicBezTo>
                <a:cubicBezTo>
                  <a:pt x="8689057" y="1303772"/>
                  <a:pt x="8634960" y="1321804"/>
                  <a:pt x="8616928" y="1303772"/>
                </a:cubicBezTo>
                <a:cubicBezTo>
                  <a:pt x="8634960" y="1267705"/>
                  <a:pt x="8634960" y="1231640"/>
                  <a:pt x="8671025" y="1213608"/>
                </a:cubicBezTo>
                <a:close/>
                <a:moveTo>
                  <a:pt x="2810483" y="1177549"/>
                </a:moveTo>
                <a:lnTo>
                  <a:pt x="2828515" y="1177549"/>
                </a:lnTo>
                <a:lnTo>
                  <a:pt x="2867156" y="1213615"/>
                </a:lnTo>
                <a:lnTo>
                  <a:pt x="2828515" y="1213615"/>
                </a:lnTo>
                <a:close/>
                <a:moveTo>
                  <a:pt x="5421967" y="1120875"/>
                </a:moveTo>
                <a:cubicBezTo>
                  <a:pt x="5421967" y="1120875"/>
                  <a:pt x="5421967" y="1120875"/>
                  <a:pt x="5458676" y="1176076"/>
                </a:cubicBezTo>
                <a:cubicBezTo>
                  <a:pt x="5421967" y="1249678"/>
                  <a:pt x="5330195" y="1231278"/>
                  <a:pt x="5311841" y="1157677"/>
                </a:cubicBezTo>
                <a:cubicBezTo>
                  <a:pt x="5330195" y="1120875"/>
                  <a:pt x="5385259" y="1120875"/>
                  <a:pt x="5421967" y="1120875"/>
                </a:cubicBezTo>
                <a:close/>
                <a:moveTo>
                  <a:pt x="7638258" y="1083529"/>
                </a:moveTo>
                <a:cubicBezTo>
                  <a:pt x="7650817" y="1084099"/>
                  <a:pt x="7665658" y="1089801"/>
                  <a:pt x="7683925" y="1103487"/>
                </a:cubicBezTo>
                <a:cubicBezTo>
                  <a:pt x="7720458" y="1139982"/>
                  <a:pt x="7702191" y="1194722"/>
                  <a:pt x="7683925" y="1212969"/>
                </a:cubicBezTo>
                <a:cubicBezTo>
                  <a:pt x="7647391" y="1267712"/>
                  <a:pt x="7592592" y="1249464"/>
                  <a:pt x="7556058" y="1231217"/>
                </a:cubicBezTo>
                <a:cubicBezTo>
                  <a:pt x="7519525" y="1194722"/>
                  <a:pt x="7556058" y="1176477"/>
                  <a:pt x="7556058" y="1139982"/>
                </a:cubicBezTo>
                <a:cubicBezTo>
                  <a:pt x="7583458" y="1126295"/>
                  <a:pt x="7600583" y="1081818"/>
                  <a:pt x="7638258" y="1083529"/>
                </a:cubicBezTo>
                <a:close/>
                <a:moveTo>
                  <a:pt x="6283538" y="987041"/>
                </a:moveTo>
                <a:cubicBezTo>
                  <a:pt x="6289455" y="984505"/>
                  <a:pt x="6302979" y="994648"/>
                  <a:pt x="6316503" y="994648"/>
                </a:cubicBezTo>
                <a:cubicBezTo>
                  <a:pt x="6316503" y="994648"/>
                  <a:pt x="6316503" y="994648"/>
                  <a:pt x="6316503" y="1012682"/>
                </a:cubicBezTo>
                <a:lnTo>
                  <a:pt x="6280439" y="1030714"/>
                </a:lnTo>
                <a:cubicBezTo>
                  <a:pt x="6262407" y="1030714"/>
                  <a:pt x="6262407" y="1012682"/>
                  <a:pt x="6280439" y="994648"/>
                </a:cubicBezTo>
                <a:cubicBezTo>
                  <a:pt x="6280439" y="990140"/>
                  <a:pt x="6281566" y="987887"/>
                  <a:pt x="6283538" y="987041"/>
                </a:cubicBezTo>
                <a:close/>
                <a:moveTo>
                  <a:pt x="4395405" y="979433"/>
                </a:moveTo>
                <a:cubicBezTo>
                  <a:pt x="4408929" y="974361"/>
                  <a:pt x="4422453" y="994647"/>
                  <a:pt x="4435977" y="994647"/>
                </a:cubicBezTo>
                <a:cubicBezTo>
                  <a:pt x="4435977" y="994647"/>
                  <a:pt x="4435977" y="994647"/>
                  <a:pt x="4435977" y="1012679"/>
                </a:cubicBezTo>
                <a:lnTo>
                  <a:pt x="4399913" y="1030712"/>
                </a:lnTo>
                <a:cubicBezTo>
                  <a:pt x="4399913" y="1012679"/>
                  <a:pt x="4381881" y="994647"/>
                  <a:pt x="4381881" y="994647"/>
                </a:cubicBezTo>
                <a:cubicBezTo>
                  <a:pt x="4386389" y="985630"/>
                  <a:pt x="4390897" y="981123"/>
                  <a:pt x="4395405" y="979433"/>
                </a:cubicBezTo>
                <a:close/>
                <a:moveTo>
                  <a:pt x="5858903" y="919942"/>
                </a:moveTo>
                <a:cubicBezTo>
                  <a:pt x="5895436" y="956475"/>
                  <a:pt x="5986769" y="956475"/>
                  <a:pt x="5986769" y="1047808"/>
                </a:cubicBezTo>
                <a:cubicBezTo>
                  <a:pt x="5968502" y="1066075"/>
                  <a:pt x="5950236" y="1120875"/>
                  <a:pt x="5913702" y="1120875"/>
                </a:cubicBezTo>
                <a:cubicBezTo>
                  <a:pt x="5822369" y="1120875"/>
                  <a:pt x="5785836" y="1047808"/>
                  <a:pt x="5804103" y="974743"/>
                </a:cubicBezTo>
                <a:cubicBezTo>
                  <a:pt x="5840636" y="974743"/>
                  <a:pt x="5840636" y="938209"/>
                  <a:pt x="5858903" y="919942"/>
                </a:cubicBezTo>
                <a:close/>
                <a:moveTo>
                  <a:pt x="2921254" y="847814"/>
                </a:moveTo>
                <a:cubicBezTo>
                  <a:pt x="2921254" y="847814"/>
                  <a:pt x="2939286" y="847814"/>
                  <a:pt x="2939286" y="847814"/>
                </a:cubicBezTo>
                <a:cubicBezTo>
                  <a:pt x="2939286" y="847814"/>
                  <a:pt x="2939286" y="847814"/>
                  <a:pt x="2957318" y="865846"/>
                </a:cubicBezTo>
                <a:lnTo>
                  <a:pt x="2921254" y="883878"/>
                </a:lnTo>
                <a:cubicBezTo>
                  <a:pt x="2921254" y="865846"/>
                  <a:pt x="2903222" y="865846"/>
                  <a:pt x="2921254" y="847814"/>
                </a:cubicBezTo>
                <a:close/>
                <a:moveTo>
                  <a:pt x="6959875" y="693871"/>
                </a:moveTo>
                <a:cubicBezTo>
                  <a:pt x="6964384" y="694447"/>
                  <a:pt x="6968892" y="696745"/>
                  <a:pt x="6973400" y="701346"/>
                </a:cubicBezTo>
                <a:cubicBezTo>
                  <a:pt x="7009465" y="719746"/>
                  <a:pt x="6973400" y="756547"/>
                  <a:pt x="6973400" y="774947"/>
                </a:cubicBezTo>
                <a:cubicBezTo>
                  <a:pt x="6937335" y="811748"/>
                  <a:pt x="6901270" y="756547"/>
                  <a:pt x="6919303" y="719746"/>
                </a:cubicBezTo>
                <a:cubicBezTo>
                  <a:pt x="6932827" y="705947"/>
                  <a:pt x="6946351" y="692146"/>
                  <a:pt x="6959875" y="693871"/>
                </a:cubicBezTo>
                <a:close/>
                <a:moveTo>
                  <a:pt x="4088211" y="664912"/>
                </a:moveTo>
                <a:cubicBezTo>
                  <a:pt x="4088211" y="664912"/>
                  <a:pt x="4106243" y="664912"/>
                  <a:pt x="4106243" y="664912"/>
                </a:cubicBezTo>
                <a:cubicBezTo>
                  <a:pt x="4106243" y="664912"/>
                  <a:pt x="4106243" y="664912"/>
                  <a:pt x="4124275" y="682944"/>
                </a:cubicBezTo>
                <a:cubicBezTo>
                  <a:pt x="4124275" y="682944"/>
                  <a:pt x="4124275" y="682944"/>
                  <a:pt x="4088211" y="700976"/>
                </a:cubicBezTo>
                <a:cubicBezTo>
                  <a:pt x="4088211" y="682944"/>
                  <a:pt x="4070179" y="682944"/>
                  <a:pt x="4088211" y="664912"/>
                </a:cubicBezTo>
                <a:close/>
                <a:moveTo>
                  <a:pt x="2744495" y="530385"/>
                </a:moveTo>
                <a:cubicBezTo>
                  <a:pt x="2759081" y="530099"/>
                  <a:pt x="2775097" y="536968"/>
                  <a:pt x="2793400" y="555288"/>
                </a:cubicBezTo>
                <a:cubicBezTo>
                  <a:pt x="2811704" y="573606"/>
                  <a:pt x="2811704" y="628562"/>
                  <a:pt x="2848311" y="628562"/>
                </a:cubicBezTo>
                <a:cubicBezTo>
                  <a:pt x="2884919" y="628562"/>
                  <a:pt x="2866615" y="573606"/>
                  <a:pt x="2903222" y="591924"/>
                </a:cubicBezTo>
                <a:cubicBezTo>
                  <a:pt x="2903222" y="628562"/>
                  <a:pt x="2866615" y="665200"/>
                  <a:pt x="2866615" y="720155"/>
                </a:cubicBezTo>
                <a:cubicBezTo>
                  <a:pt x="2811704" y="756793"/>
                  <a:pt x="2738490" y="738473"/>
                  <a:pt x="2738490" y="811748"/>
                </a:cubicBezTo>
                <a:cubicBezTo>
                  <a:pt x="2701882" y="738473"/>
                  <a:pt x="2555454" y="793431"/>
                  <a:pt x="2573757" y="683520"/>
                </a:cubicBezTo>
                <a:cubicBezTo>
                  <a:pt x="2573757" y="683520"/>
                  <a:pt x="2573757" y="683520"/>
                  <a:pt x="2628668" y="610244"/>
                </a:cubicBezTo>
                <a:cubicBezTo>
                  <a:pt x="2669851" y="596504"/>
                  <a:pt x="2700738" y="531244"/>
                  <a:pt x="2744495" y="530385"/>
                </a:cubicBezTo>
                <a:close/>
                <a:moveTo>
                  <a:pt x="3864456" y="366211"/>
                </a:moveTo>
                <a:cubicBezTo>
                  <a:pt x="3868682" y="365364"/>
                  <a:pt x="3872627" y="365928"/>
                  <a:pt x="3876008" y="367054"/>
                </a:cubicBezTo>
                <a:cubicBezTo>
                  <a:pt x="3882770" y="369310"/>
                  <a:pt x="3887278" y="373817"/>
                  <a:pt x="3887278" y="373817"/>
                </a:cubicBezTo>
                <a:cubicBezTo>
                  <a:pt x="3887278" y="391850"/>
                  <a:pt x="3887278" y="409882"/>
                  <a:pt x="3869246" y="409882"/>
                </a:cubicBezTo>
                <a:cubicBezTo>
                  <a:pt x="3851213" y="391850"/>
                  <a:pt x="3851213" y="373817"/>
                  <a:pt x="3851213" y="373817"/>
                </a:cubicBezTo>
                <a:cubicBezTo>
                  <a:pt x="3855721" y="369310"/>
                  <a:pt x="3860230" y="367056"/>
                  <a:pt x="3864456" y="366211"/>
                </a:cubicBezTo>
                <a:close/>
                <a:moveTo>
                  <a:pt x="2756386" y="337753"/>
                </a:moveTo>
                <a:cubicBezTo>
                  <a:pt x="2774418" y="337753"/>
                  <a:pt x="2792450" y="337753"/>
                  <a:pt x="2792450" y="355787"/>
                </a:cubicBezTo>
                <a:cubicBezTo>
                  <a:pt x="2792450" y="391852"/>
                  <a:pt x="2756386" y="373817"/>
                  <a:pt x="2738354" y="373817"/>
                </a:cubicBezTo>
                <a:cubicBezTo>
                  <a:pt x="2738354" y="355787"/>
                  <a:pt x="2738354" y="337753"/>
                  <a:pt x="2756386" y="337753"/>
                </a:cubicBezTo>
                <a:close/>
                <a:moveTo>
                  <a:pt x="3925919" y="245015"/>
                </a:moveTo>
                <a:cubicBezTo>
                  <a:pt x="3925919" y="245015"/>
                  <a:pt x="3925919" y="245015"/>
                  <a:pt x="3925919" y="263047"/>
                </a:cubicBezTo>
                <a:cubicBezTo>
                  <a:pt x="3925919" y="263047"/>
                  <a:pt x="3925919" y="263047"/>
                  <a:pt x="3905311" y="263047"/>
                </a:cubicBezTo>
                <a:cubicBezTo>
                  <a:pt x="3905311" y="245015"/>
                  <a:pt x="3905311" y="245015"/>
                  <a:pt x="3925919" y="245015"/>
                </a:cubicBezTo>
                <a:close/>
                <a:moveTo>
                  <a:pt x="2609550" y="172886"/>
                </a:moveTo>
                <a:cubicBezTo>
                  <a:pt x="2609550" y="172886"/>
                  <a:pt x="2609550" y="172886"/>
                  <a:pt x="2683740" y="172886"/>
                </a:cubicBezTo>
                <a:cubicBezTo>
                  <a:pt x="2683740" y="208951"/>
                  <a:pt x="2702288" y="226980"/>
                  <a:pt x="2702288" y="263047"/>
                </a:cubicBezTo>
                <a:cubicBezTo>
                  <a:pt x="2665193" y="245015"/>
                  <a:pt x="2609550" y="245015"/>
                  <a:pt x="2609550" y="172886"/>
                </a:cubicBezTo>
                <a:close/>
                <a:moveTo>
                  <a:pt x="3905311" y="154849"/>
                </a:moveTo>
                <a:cubicBezTo>
                  <a:pt x="3905311" y="154849"/>
                  <a:pt x="3905311" y="154849"/>
                  <a:pt x="3905311" y="172886"/>
                </a:cubicBezTo>
                <a:lnTo>
                  <a:pt x="3887279" y="190914"/>
                </a:lnTo>
                <a:cubicBezTo>
                  <a:pt x="3869246" y="190914"/>
                  <a:pt x="3869246" y="172886"/>
                  <a:pt x="3869246" y="172886"/>
                </a:cubicBezTo>
                <a:cubicBezTo>
                  <a:pt x="3869246" y="172886"/>
                  <a:pt x="3869246" y="172886"/>
                  <a:pt x="3905311" y="154849"/>
                </a:cubicBezTo>
                <a:close/>
                <a:moveTo>
                  <a:pt x="4070179" y="136822"/>
                </a:moveTo>
                <a:cubicBezTo>
                  <a:pt x="4070179" y="136822"/>
                  <a:pt x="4088212" y="136822"/>
                  <a:pt x="4088212" y="136822"/>
                </a:cubicBezTo>
                <a:cubicBezTo>
                  <a:pt x="4088212" y="136822"/>
                  <a:pt x="4088212" y="136822"/>
                  <a:pt x="4106244" y="154852"/>
                </a:cubicBezTo>
                <a:cubicBezTo>
                  <a:pt x="4106244" y="190916"/>
                  <a:pt x="4070179" y="154852"/>
                  <a:pt x="4070179" y="136822"/>
                </a:cubicBezTo>
                <a:close/>
                <a:moveTo>
                  <a:pt x="3980016" y="136822"/>
                </a:moveTo>
                <a:cubicBezTo>
                  <a:pt x="3980016" y="136822"/>
                  <a:pt x="3980016" y="136822"/>
                  <a:pt x="4052146" y="172886"/>
                </a:cubicBezTo>
                <a:cubicBezTo>
                  <a:pt x="4034114" y="190916"/>
                  <a:pt x="4034114" y="226980"/>
                  <a:pt x="3998049" y="208951"/>
                </a:cubicBezTo>
                <a:cubicBezTo>
                  <a:pt x="3980016" y="190916"/>
                  <a:pt x="3943951" y="172886"/>
                  <a:pt x="3980016" y="136822"/>
                </a:cubicBezTo>
                <a:close/>
                <a:moveTo>
                  <a:pt x="3431315" y="136822"/>
                </a:moveTo>
                <a:cubicBezTo>
                  <a:pt x="3449347" y="136822"/>
                  <a:pt x="3449347" y="136822"/>
                  <a:pt x="3467379" y="136822"/>
                </a:cubicBezTo>
                <a:cubicBezTo>
                  <a:pt x="3467379" y="136822"/>
                  <a:pt x="3467379" y="136822"/>
                  <a:pt x="3485411" y="154852"/>
                </a:cubicBezTo>
                <a:lnTo>
                  <a:pt x="3449347" y="172886"/>
                </a:lnTo>
                <a:cubicBezTo>
                  <a:pt x="3431315" y="154852"/>
                  <a:pt x="3431315" y="154852"/>
                  <a:pt x="3431315" y="136822"/>
                </a:cubicBezTo>
                <a:close/>
                <a:moveTo>
                  <a:pt x="4399915" y="80144"/>
                </a:moveTo>
                <a:cubicBezTo>
                  <a:pt x="4417948" y="80144"/>
                  <a:pt x="4417948" y="80144"/>
                  <a:pt x="4435980" y="80144"/>
                </a:cubicBezTo>
                <a:cubicBezTo>
                  <a:pt x="4435980" y="80144"/>
                  <a:pt x="4435980" y="80144"/>
                  <a:pt x="4435980" y="100755"/>
                </a:cubicBezTo>
                <a:lnTo>
                  <a:pt x="4399915" y="100755"/>
                </a:lnTo>
                <a:cubicBezTo>
                  <a:pt x="4399915" y="100755"/>
                  <a:pt x="4399915" y="100755"/>
                  <a:pt x="4399915" y="80144"/>
                </a:cubicBezTo>
                <a:close/>
                <a:moveTo>
                  <a:pt x="4819812" y="26050"/>
                </a:moveTo>
                <a:cubicBezTo>
                  <a:pt x="4837844" y="26050"/>
                  <a:pt x="4855876" y="26050"/>
                  <a:pt x="4855876" y="44725"/>
                </a:cubicBezTo>
                <a:cubicBezTo>
                  <a:pt x="4855876" y="100755"/>
                  <a:pt x="4801780" y="63403"/>
                  <a:pt x="4801780" y="44725"/>
                </a:cubicBezTo>
                <a:cubicBezTo>
                  <a:pt x="4819812" y="44725"/>
                  <a:pt x="4819812" y="26050"/>
                  <a:pt x="4819812" y="26050"/>
                </a:cubicBezTo>
                <a:close/>
                <a:moveTo>
                  <a:pt x="3891384" y="409"/>
                </a:moveTo>
                <a:cubicBezTo>
                  <a:pt x="3893451" y="-438"/>
                  <a:pt x="3896402" y="126"/>
                  <a:pt x="3899944" y="1254"/>
                </a:cubicBezTo>
                <a:cubicBezTo>
                  <a:pt x="3907028" y="3510"/>
                  <a:pt x="3916474" y="8015"/>
                  <a:pt x="3925919" y="8015"/>
                </a:cubicBezTo>
                <a:cubicBezTo>
                  <a:pt x="3925919" y="26050"/>
                  <a:pt x="3907028" y="44079"/>
                  <a:pt x="3888137" y="26050"/>
                </a:cubicBezTo>
                <a:cubicBezTo>
                  <a:pt x="3888137" y="26050"/>
                  <a:pt x="3869246" y="8015"/>
                  <a:pt x="3888137" y="8015"/>
                </a:cubicBezTo>
                <a:cubicBezTo>
                  <a:pt x="3888137" y="3510"/>
                  <a:pt x="3889318" y="1254"/>
                  <a:pt x="3891384" y="40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03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800249" y="2133600"/>
            <a:ext cx="8196956" cy="9634151"/>
          </a:xfrm>
          <a:custGeom>
            <a:avLst/>
            <a:gdLst>
              <a:gd name="connsiteX0" fmla="*/ 2537049 w 6211027"/>
              <a:gd name="connsiteY0" fmla="*/ 984548 h 5488596"/>
              <a:gd name="connsiteX1" fmla="*/ 2539187 w 6211027"/>
              <a:gd name="connsiteY1" fmla="*/ 984657 h 5488596"/>
              <a:gd name="connsiteX2" fmla="*/ 2531193 w 6211027"/>
              <a:gd name="connsiteY2" fmla="*/ 986717 h 5488596"/>
              <a:gd name="connsiteX3" fmla="*/ 2578125 w 6211027"/>
              <a:gd name="connsiteY3" fmla="*/ 961731 h 5488596"/>
              <a:gd name="connsiteX4" fmla="*/ 2578125 w 6211027"/>
              <a:gd name="connsiteY4" fmla="*/ 979984 h 5488596"/>
              <a:gd name="connsiteX5" fmla="*/ 2559299 w 6211027"/>
              <a:gd name="connsiteY5" fmla="*/ 985689 h 5488596"/>
              <a:gd name="connsiteX6" fmla="*/ 2539187 w 6211027"/>
              <a:gd name="connsiteY6" fmla="*/ 984657 h 5488596"/>
              <a:gd name="connsiteX7" fmla="*/ 2549992 w 6211027"/>
              <a:gd name="connsiteY7" fmla="*/ 981874 h 5488596"/>
              <a:gd name="connsiteX8" fmla="*/ 2578125 w 6211027"/>
              <a:gd name="connsiteY8" fmla="*/ 961731 h 5488596"/>
              <a:gd name="connsiteX9" fmla="*/ 5609728 w 6211027"/>
              <a:gd name="connsiteY9" fmla="*/ 0 h 5488596"/>
              <a:gd name="connsiteX10" fmla="*/ 5645098 w 6211027"/>
              <a:gd name="connsiteY10" fmla="*/ 12549 h 5488596"/>
              <a:gd name="connsiteX11" fmla="*/ 5572075 w 6211027"/>
              <a:gd name="connsiteY11" fmla="*/ 322858 h 5488596"/>
              <a:gd name="connsiteX12" fmla="*/ 5681609 w 6211027"/>
              <a:gd name="connsiteY12" fmla="*/ 195084 h 5488596"/>
              <a:gd name="connsiteX13" fmla="*/ 5754633 w 6211027"/>
              <a:gd name="connsiteY13" fmla="*/ 213337 h 5488596"/>
              <a:gd name="connsiteX14" fmla="*/ 5900679 w 6211027"/>
              <a:gd name="connsiteY14" fmla="*/ 286351 h 5488596"/>
              <a:gd name="connsiteX15" fmla="*/ 6083237 w 6211027"/>
              <a:gd name="connsiteY15" fmla="*/ 304605 h 5488596"/>
              <a:gd name="connsiteX16" fmla="*/ 6174516 w 6211027"/>
              <a:gd name="connsiteY16" fmla="*/ 377619 h 5488596"/>
              <a:gd name="connsiteX17" fmla="*/ 6101493 w 6211027"/>
              <a:gd name="connsiteY17" fmla="*/ 359366 h 5488596"/>
              <a:gd name="connsiteX18" fmla="*/ 5937191 w 6211027"/>
              <a:gd name="connsiteY18" fmla="*/ 432379 h 5488596"/>
              <a:gd name="connsiteX19" fmla="*/ 5809400 w 6211027"/>
              <a:gd name="connsiteY19" fmla="*/ 377619 h 5488596"/>
              <a:gd name="connsiteX20" fmla="*/ 5809400 w 6211027"/>
              <a:gd name="connsiteY20" fmla="*/ 450633 h 5488596"/>
              <a:gd name="connsiteX21" fmla="*/ 5772889 w 6211027"/>
              <a:gd name="connsiteY21" fmla="*/ 414126 h 5488596"/>
              <a:gd name="connsiteX22" fmla="*/ 5736377 w 6211027"/>
              <a:gd name="connsiteY22" fmla="*/ 450633 h 5488596"/>
              <a:gd name="connsiteX23" fmla="*/ 5736377 w 6211027"/>
              <a:gd name="connsiteY23" fmla="*/ 468887 h 5488596"/>
              <a:gd name="connsiteX24" fmla="*/ 5663354 w 6211027"/>
              <a:gd name="connsiteY24" fmla="*/ 541900 h 5488596"/>
              <a:gd name="connsiteX25" fmla="*/ 5681609 w 6211027"/>
              <a:gd name="connsiteY25" fmla="*/ 596661 h 5488596"/>
              <a:gd name="connsiteX26" fmla="*/ 5772889 w 6211027"/>
              <a:gd name="connsiteY26" fmla="*/ 614914 h 5488596"/>
              <a:gd name="connsiteX27" fmla="*/ 5827656 w 6211027"/>
              <a:gd name="connsiteY27" fmla="*/ 541900 h 5488596"/>
              <a:gd name="connsiteX28" fmla="*/ 5973703 w 6211027"/>
              <a:gd name="connsiteY28" fmla="*/ 578407 h 5488596"/>
              <a:gd name="connsiteX29" fmla="*/ 5918935 w 6211027"/>
              <a:gd name="connsiteY29" fmla="*/ 687928 h 5488596"/>
              <a:gd name="connsiteX30" fmla="*/ 5955447 w 6211027"/>
              <a:gd name="connsiteY30" fmla="*/ 706182 h 5488596"/>
              <a:gd name="connsiteX31" fmla="*/ 5918935 w 6211027"/>
              <a:gd name="connsiteY31" fmla="*/ 742689 h 5488596"/>
              <a:gd name="connsiteX32" fmla="*/ 5827656 w 6211027"/>
              <a:gd name="connsiteY32" fmla="*/ 633168 h 5488596"/>
              <a:gd name="connsiteX33" fmla="*/ 5736377 w 6211027"/>
              <a:gd name="connsiteY33" fmla="*/ 815703 h 5488596"/>
              <a:gd name="connsiteX34" fmla="*/ 5681609 w 6211027"/>
              <a:gd name="connsiteY34" fmla="*/ 742689 h 5488596"/>
              <a:gd name="connsiteX35" fmla="*/ 5718121 w 6211027"/>
              <a:gd name="connsiteY35" fmla="*/ 687928 h 5488596"/>
              <a:gd name="connsiteX36" fmla="*/ 5645098 w 6211027"/>
              <a:gd name="connsiteY36" fmla="*/ 687928 h 5488596"/>
              <a:gd name="connsiteX37" fmla="*/ 5535563 w 6211027"/>
              <a:gd name="connsiteY37" fmla="*/ 906970 h 5488596"/>
              <a:gd name="connsiteX38" fmla="*/ 5480796 w 6211027"/>
              <a:gd name="connsiteY38" fmla="*/ 979984 h 5488596"/>
              <a:gd name="connsiteX39" fmla="*/ 5353005 w 6211027"/>
              <a:gd name="connsiteY39" fmla="*/ 1052998 h 5488596"/>
              <a:gd name="connsiteX40" fmla="*/ 5444284 w 6211027"/>
              <a:gd name="connsiteY40" fmla="*/ 906970 h 5488596"/>
              <a:gd name="connsiteX41" fmla="*/ 5407773 w 6211027"/>
              <a:gd name="connsiteY41" fmla="*/ 870463 h 5488596"/>
              <a:gd name="connsiteX42" fmla="*/ 5298238 w 6211027"/>
              <a:gd name="connsiteY42" fmla="*/ 925224 h 5488596"/>
              <a:gd name="connsiteX43" fmla="*/ 5334749 w 6211027"/>
              <a:gd name="connsiteY43" fmla="*/ 852210 h 5488596"/>
              <a:gd name="connsiteX44" fmla="*/ 5389517 w 6211027"/>
              <a:gd name="connsiteY44" fmla="*/ 833956 h 5488596"/>
              <a:gd name="connsiteX45" fmla="*/ 5334749 w 6211027"/>
              <a:gd name="connsiteY45" fmla="*/ 706182 h 5488596"/>
              <a:gd name="connsiteX46" fmla="*/ 5279982 w 6211027"/>
              <a:gd name="connsiteY46" fmla="*/ 651421 h 5488596"/>
              <a:gd name="connsiteX47" fmla="*/ 5206959 w 6211027"/>
              <a:gd name="connsiteY47" fmla="*/ 779196 h 5488596"/>
              <a:gd name="connsiteX48" fmla="*/ 5188703 w 6211027"/>
              <a:gd name="connsiteY48" fmla="*/ 669675 h 5488596"/>
              <a:gd name="connsiteX49" fmla="*/ 5261727 w 6211027"/>
              <a:gd name="connsiteY49" fmla="*/ 614914 h 5488596"/>
              <a:gd name="connsiteX50" fmla="*/ 5316493 w 6211027"/>
              <a:gd name="connsiteY50" fmla="*/ 614914 h 5488596"/>
              <a:gd name="connsiteX51" fmla="*/ 5133935 w 6211027"/>
              <a:gd name="connsiteY51" fmla="*/ 450633 h 5488596"/>
              <a:gd name="connsiteX52" fmla="*/ 4969633 w 6211027"/>
              <a:gd name="connsiteY52" fmla="*/ 523647 h 5488596"/>
              <a:gd name="connsiteX53" fmla="*/ 4951378 w 6211027"/>
              <a:gd name="connsiteY53" fmla="*/ 560154 h 5488596"/>
              <a:gd name="connsiteX54" fmla="*/ 5024401 w 6211027"/>
              <a:gd name="connsiteY54" fmla="*/ 578407 h 5488596"/>
              <a:gd name="connsiteX55" fmla="*/ 5024401 w 6211027"/>
              <a:gd name="connsiteY55" fmla="*/ 651421 h 5488596"/>
              <a:gd name="connsiteX56" fmla="*/ 5079169 w 6211027"/>
              <a:gd name="connsiteY56" fmla="*/ 651421 h 5488596"/>
              <a:gd name="connsiteX57" fmla="*/ 5024401 w 6211027"/>
              <a:gd name="connsiteY57" fmla="*/ 815703 h 5488596"/>
              <a:gd name="connsiteX58" fmla="*/ 5152191 w 6211027"/>
              <a:gd name="connsiteY58" fmla="*/ 833956 h 5488596"/>
              <a:gd name="connsiteX59" fmla="*/ 5115680 w 6211027"/>
              <a:gd name="connsiteY59" fmla="*/ 870463 h 5488596"/>
              <a:gd name="connsiteX60" fmla="*/ 5024401 w 6211027"/>
              <a:gd name="connsiteY60" fmla="*/ 888717 h 5488596"/>
              <a:gd name="connsiteX61" fmla="*/ 5006145 w 6211027"/>
              <a:gd name="connsiteY61" fmla="*/ 925224 h 5488596"/>
              <a:gd name="connsiteX62" fmla="*/ 5060913 w 6211027"/>
              <a:gd name="connsiteY62" fmla="*/ 943477 h 5488596"/>
              <a:gd name="connsiteX63" fmla="*/ 5024401 w 6211027"/>
              <a:gd name="connsiteY63" fmla="*/ 1107758 h 5488596"/>
              <a:gd name="connsiteX64" fmla="*/ 5060913 w 6211027"/>
              <a:gd name="connsiteY64" fmla="*/ 1144265 h 5488596"/>
              <a:gd name="connsiteX65" fmla="*/ 5060913 w 6211027"/>
              <a:gd name="connsiteY65" fmla="*/ 1199026 h 5488596"/>
              <a:gd name="connsiteX66" fmla="*/ 4969633 w 6211027"/>
              <a:gd name="connsiteY66" fmla="*/ 1217279 h 5488596"/>
              <a:gd name="connsiteX67" fmla="*/ 4969633 w 6211027"/>
              <a:gd name="connsiteY67" fmla="*/ 1235533 h 5488596"/>
              <a:gd name="connsiteX68" fmla="*/ 5097424 w 6211027"/>
              <a:gd name="connsiteY68" fmla="*/ 1272040 h 5488596"/>
              <a:gd name="connsiteX69" fmla="*/ 5206959 w 6211027"/>
              <a:gd name="connsiteY69" fmla="*/ 1217279 h 5488596"/>
              <a:gd name="connsiteX70" fmla="*/ 5188703 w 6211027"/>
              <a:gd name="connsiteY70" fmla="*/ 1272040 h 5488596"/>
              <a:gd name="connsiteX71" fmla="*/ 5279982 w 6211027"/>
              <a:gd name="connsiteY71" fmla="*/ 1217279 h 5488596"/>
              <a:gd name="connsiteX72" fmla="*/ 5261727 w 6211027"/>
              <a:gd name="connsiteY72" fmla="*/ 1180772 h 5488596"/>
              <a:gd name="connsiteX73" fmla="*/ 5170447 w 6211027"/>
              <a:gd name="connsiteY73" fmla="*/ 1162519 h 5488596"/>
              <a:gd name="connsiteX74" fmla="*/ 5243471 w 6211027"/>
              <a:gd name="connsiteY74" fmla="*/ 1107758 h 5488596"/>
              <a:gd name="connsiteX75" fmla="*/ 5225215 w 6211027"/>
              <a:gd name="connsiteY75" fmla="*/ 1016491 h 5488596"/>
              <a:gd name="connsiteX76" fmla="*/ 5298238 w 6211027"/>
              <a:gd name="connsiteY76" fmla="*/ 998238 h 5488596"/>
              <a:gd name="connsiteX77" fmla="*/ 5298238 w 6211027"/>
              <a:gd name="connsiteY77" fmla="*/ 1126012 h 5488596"/>
              <a:gd name="connsiteX78" fmla="*/ 5535563 w 6211027"/>
              <a:gd name="connsiteY78" fmla="*/ 1199026 h 5488596"/>
              <a:gd name="connsiteX79" fmla="*/ 5681609 w 6211027"/>
              <a:gd name="connsiteY79" fmla="*/ 1253786 h 5488596"/>
              <a:gd name="connsiteX80" fmla="*/ 5608587 w 6211027"/>
              <a:gd name="connsiteY80" fmla="*/ 1326800 h 5488596"/>
              <a:gd name="connsiteX81" fmla="*/ 5699865 w 6211027"/>
              <a:gd name="connsiteY81" fmla="*/ 1399814 h 5488596"/>
              <a:gd name="connsiteX82" fmla="*/ 5882423 w 6211027"/>
              <a:gd name="connsiteY82" fmla="*/ 1436321 h 5488596"/>
              <a:gd name="connsiteX83" fmla="*/ 5991958 w 6211027"/>
              <a:gd name="connsiteY83" fmla="*/ 1436321 h 5488596"/>
              <a:gd name="connsiteX84" fmla="*/ 5918935 w 6211027"/>
              <a:gd name="connsiteY84" fmla="*/ 1491082 h 5488596"/>
              <a:gd name="connsiteX85" fmla="*/ 5900679 w 6211027"/>
              <a:gd name="connsiteY85" fmla="*/ 1491082 h 5488596"/>
              <a:gd name="connsiteX86" fmla="*/ 5845911 w 6211027"/>
              <a:gd name="connsiteY86" fmla="*/ 1637110 h 5488596"/>
              <a:gd name="connsiteX87" fmla="*/ 5937191 w 6211027"/>
              <a:gd name="connsiteY87" fmla="*/ 1746631 h 5488596"/>
              <a:gd name="connsiteX88" fmla="*/ 5955447 w 6211027"/>
              <a:gd name="connsiteY88" fmla="*/ 1746631 h 5488596"/>
              <a:gd name="connsiteX89" fmla="*/ 5955447 w 6211027"/>
              <a:gd name="connsiteY89" fmla="*/ 1837898 h 5488596"/>
              <a:gd name="connsiteX90" fmla="*/ 6083237 w 6211027"/>
              <a:gd name="connsiteY90" fmla="*/ 1801391 h 5488596"/>
              <a:gd name="connsiteX91" fmla="*/ 6119749 w 6211027"/>
              <a:gd name="connsiteY91" fmla="*/ 1801391 h 5488596"/>
              <a:gd name="connsiteX92" fmla="*/ 6046725 w 6211027"/>
              <a:gd name="connsiteY92" fmla="*/ 1929165 h 5488596"/>
              <a:gd name="connsiteX93" fmla="*/ 6083237 w 6211027"/>
              <a:gd name="connsiteY93" fmla="*/ 2056940 h 5488596"/>
              <a:gd name="connsiteX94" fmla="*/ 6156260 w 6211027"/>
              <a:gd name="connsiteY94" fmla="*/ 2002179 h 5488596"/>
              <a:gd name="connsiteX95" fmla="*/ 6064981 w 6211027"/>
              <a:gd name="connsiteY95" fmla="*/ 2221221 h 5488596"/>
              <a:gd name="connsiteX96" fmla="*/ 6028469 w 6211027"/>
              <a:gd name="connsiteY96" fmla="*/ 2312489 h 5488596"/>
              <a:gd name="connsiteX97" fmla="*/ 5882423 w 6211027"/>
              <a:gd name="connsiteY97" fmla="*/ 2294235 h 5488596"/>
              <a:gd name="connsiteX98" fmla="*/ 5900679 w 6211027"/>
              <a:gd name="connsiteY98" fmla="*/ 2330742 h 5488596"/>
              <a:gd name="connsiteX99" fmla="*/ 6064981 w 6211027"/>
              <a:gd name="connsiteY99" fmla="*/ 2422010 h 5488596"/>
              <a:gd name="connsiteX100" fmla="*/ 6064981 w 6211027"/>
              <a:gd name="connsiteY100" fmla="*/ 2513277 h 5488596"/>
              <a:gd name="connsiteX101" fmla="*/ 5955447 w 6211027"/>
              <a:gd name="connsiteY101" fmla="*/ 2549784 h 5488596"/>
              <a:gd name="connsiteX102" fmla="*/ 5973703 w 6211027"/>
              <a:gd name="connsiteY102" fmla="*/ 2641051 h 5488596"/>
              <a:gd name="connsiteX103" fmla="*/ 6028469 w 6211027"/>
              <a:gd name="connsiteY103" fmla="*/ 2768826 h 5488596"/>
              <a:gd name="connsiteX104" fmla="*/ 6028469 w 6211027"/>
              <a:gd name="connsiteY104" fmla="*/ 2860093 h 5488596"/>
              <a:gd name="connsiteX105" fmla="*/ 5973703 w 6211027"/>
              <a:gd name="connsiteY105" fmla="*/ 2914854 h 5488596"/>
              <a:gd name="connsiteX106" fmla="*/ 6156260 w 6211027"/>
              <a:gd name="connsiteY106" fmla="*/ 2896600 h 5488596"/>
              <a:gd name="connsiteX107" fmla="*/ 6156260 w 6211027"/>
              <a:gd name="connsiteY107" fmla="*/ 3024375 h 5488596"/>
              <a:gd name="connsiteX108" fmla="*/ 6156260 w 6211027"/>
              <a:gd name="connsiteY108" fmla="*/ 3188656 h 5488596"/>
              <a:gd name="connsiteX109" fmla="*/ 6211027 w 6211027"/>
              <a:gd name="connsiteY109" fmla="*/ 3371191 h 5488596"/>
              <a:gd name="connsiteX110" fmla="*/ 6174516 w 6211027"/>
              <a:gd name="connsiteY110" fmla="*/ 3389444 h 5488596"/>
              <a:gd name="connsiteX111" fmla="*/ 6119749 w 6211027"/>
              <a:gd name="connsiteY111" fmla="*/ 3352937 h 5488596"/>
              <a:gd name="connsiteX112" fmla="*/ 6192772 w 6211027"/>
              <a:gd name="connsiteY112" fmla="*/ 3517219 h 5488596"/>
              <a:gd name="connsiteX113" fmla="*/ 6046725 w 6211027"/>
              <a:gd name="connsiteY113" fmla="*/ 3480712 h 5488596"/>
              <a:gd name="connsiteX114" fmla="*/ 5937191 w 6211027"/>
              <a:gd name="connsiteY114" fmla="*/ 3334684 h 5488596"/>
              <a:gd name="connsiteX115" fmla="*/ 5809400 w 6211027"/>
              <a:gd name="connsiteY115" fmla="*/ 3298177 h 5488596"/>
              <a:gd name="connsiteX116" fmla="*/ 5809400 w 6211027"/>
              <a:gd name="connsiteY116" fmla="*/ 3279924 h 5488596"/>
              <a:gd name="connsiteX117" fmla="*/ 5791145 w 6211027"/>
              <a:gd name="connsiteY117" fmla="*/ 3279924 h 5488596"/>
              <a:gd name="connsiteX118" fmla="*/ 5864167 w 6211027"/>
              <a:gd name="connsiteY118" fmla="*/ 3407698 h 5488596"/>
              <a:gd name="connsiteX119" fmla="*/ 5718121 w 6211027"/>
              <a:gd name="connsiteY119" fmla="*/ 3389444 h 5488596"/>
              <a:gd name="connsiteX120" fmla="*/ 5718121 w 6211027"/>
              <a:gd name="connsiteY120" fmla="*/ 3425951 h 5488596"/>
              <a:gd name="connsiteX121" fmla="*/ 5827656 w 6211027"/>
              <a:gd name="connsiteY121" fmla="*/ 3444205 h 5488596"/>
              <a:gd name="connsiteX122" fmla="*/ 5809400 w 6211027"/>
              <a:gd name="connsiteY122" fmla="*/ 3553726 h 5488596"/>
              <a:gd name="connsiteX123" fmla="*/ 5809400 w 6211027"/>
              <a:gd name="connsiteY123" fmla="*/ 3571979 h 5488596"/>
              <a:gd name="connsiteX124" fmla="*/ 5955447 w 6211027"/>
              <a:gd name="connsiteY124" fmla="*/ 3571979 h 5488596"/>
              <a:gd name="connsiteX125" fmla="*/ 6083237 w 6211027"/>
              <a:gd name="connsiteY125" fmla="*/ 3480712 h 5488596"/>
              <a:gd name="connsiteX126" fmla="*/ 6211027 w 6211027"/>
              <a:gd name="connsiteY126" fmla="*/ 3736261 h 5488596"/>
              <a:gd name="connsiteX127" fmla="*/ 6083237 w 6211027"/>
              <a:gd name="connsiteY127" fmla="*/ 3791021 h 5488596"/>
              <a:gd name="connsiteX128" fmla="*/ 5955447 w 6211027"/>
              <a:gd name="connsiteY128" fmla="*/ 3809275 h 5488596"/>
              <a:gd name="connsiteX129" fmla="*/ 5845911 w 6211027"/>
              <a:gd name="connsiteY129" fmla="*/ 3663247 h 5488596"/>
              <a:gd name="connsiteX130" fmla="*/ 5772889 w 6211027"/>
              <a:gd name="connsiteY130" fmla="*/ 3590233 h 5488596"/>
              <a:gd name="connsiteX131" fmla="*/ 5699865 w 6211027"/>
              <a:gd name="connsiteY131" fmla="*/ 3608486 h 5488596"/>
              <a:gd name="connsiteX132" fmla="*/ 5699865 w 6211027"/>
              <a:gd name="connsiteY132" fmla="*/ 3462458 h 5488596"/>
              <a:gd name="connsiteX133" fmla="*/ 5572075 w 6211027"/>
              <a:gd name="connsiteY133" fmla="*/ 3498965 h 5488596"/>
              <a:gd name="connsiteX134" fmla="*/ 5590331 w 6211027"/>
              <a:gd name="connsiteY134" fmla="*/ 3608486 h 5488596"/>
              <a:gd name="connsiteX135" fmla="*/ 5499051 w 6211027"/>
              <a:gd name="connsiteY135" fmla="*/ 3590233 h 5488596"/>
              <a:gd name="connsiteX136" fmla="*/ 5535563 w 6211027"/>
              <a:gd name="connsiteY136" fmla="*/ 3553726 h 5488596"/>
              <a:gd name="connsiteX137" fmla="*/ 5371261 w 6211027"/>
              <a:gd name="connsiteY137" fmla="*/ 3608486 h 5488596"/>
              <a:gd name="connsiteX138" fmla="*/ 5298238 w 6211027"/>
              <a:gd name="connsiteY138" fmla="*/ 3681500 h 5488596"/>
              <a:gd name="connsiteX139" fmla="*/ 5316493 w 6211027"/>
              <a:gd name="connsiteY139" fmla="*/ 3699754 h 5488596"/>
              <a:gd name="connsiteX140" fmla="*/ 5353005 w 6211027"/>
              <a:gd name="connsiteY140" fmla="*/ 3644993 h 5488596"/>
              <a:gd name="connsiteX141" fmla="*/ 5407773 w 6211027"/>
              <a:gd name="connsiteY141" fmla="*/ 3663247 h 5488596"/>
              <a:gd name="connsiteX142" fmla="*/ 5407773 w 6211027"/>
              <a:gd name="connsiteY142" fmla="*/ 3809275 h 5488596"/>
              <a:gd name="connsiteX143" fmla="*/ 5353005 w 6211027"/>
              <a:gd name="connsiteY143" fmla="*/ 3791021 h 5488596"/>
              <a:gd name="connsiteX144" fmla="*/ 5353005 w 6211027"/>
              <a:gd name="connsiteY144" fmla="*/ 3809275 h 5488596"/>
              <a:gd name="connsiteX145" fmla="*/ 5389517 w 6211027"/>
              <a:gd name="connsiteY145" fmla="*/ 3827528 h 5488596"/>
              <a:gd name="connsiteX146" fmla="*/ 5298238 w 6211027"/>
              <a:gd name="connsiteY146" fmla="*/ 3937049 h 5488596"/>
              <a:gd name="connsiteX147" fmla="*/ 5279982 w 6211027"/>
              <a:gd name="connsiteY147" fmla="*/ 3973556 h 5488596"/>
              <a:gd name="connsiteX148" fmla="*/ 5480796 w 6211027"/>
              <a:gd name="connsiteY148" fmla="*/ 4064824 h 5488596"/>
              <a:gd name="connsiteX149" fmla="*/ 5480796 w 6211027"/>
              <a:gd name="connsiteY149" fmla="*/ 3809275 h 5488596"/>
              <a:gd name="connsiteX150" fmla="*/ 5626842 w 6211027"/>
              <a:gd name="connsiteY150" fmla="*/ 3918796 h 5488596"/>
              <a:gd name="connsiteX151" fmla="*/ 5645098 w 6211027"/>
              <a:gd name="connsiteY151" fmla="*/ 3845782 h 5488596"/>
              <a:gd name="connsiteX152" fmla="*/ 5699865 w 6211027"/>
              <a:gd name="connsiteY152" fmla="*/ 3882289 h 5488596"/>
              <a:gd name="connsiteX153" fmla="*/ 5663354 w 6211027"/>
              <a:gd name="connsiteY153" fmla="*/ 4010063 h 5488596"/>
              <a:gd name="connsiteX154" fmla="*/ 5681609 w 6211027"/>
              <a:gd name="connsiteY154" fmla="*/ 4064824 h 5488596"/>
              <a:gd name="connsiteX155" fmla="*/ 5608587 w 6211027"/>
              <a:gd name="connsiteY155" fmla="*/ 4046570 h 5488596"/>
              <a:gd name="connsiteX156" fmla="*/ 5645098 w 6211027"/>
              <a:gd name="connsiteY156" fmla="*/ 4137837 h 5488596"/>
              <a:gd name="connsiteX157" fmla="*/ 5553819 w 6211027"/>
              <a:gd name="connsiteY157" fmla="*/ 4174345 h 5488596"/>
              <a:gd name="connsiteX158" fmla="*/ 5517307 w 6211027"/>
              <a:gd name="connsiteY158" fmla="*/ 4137837 h 5488596"/>
              <a:gd name="connsiteX159" fmla="*/ 5480796 w 6211027"/>
              <a:gd name="connsiteY159" fmla="*/ 4174345 h 5488596"/>
              <a:gd name="connsiteX160" fmla="*/ 5389517 w 6211027"/>
              <a:gd name="connsiteY160" fmla="*/ 4119584 h 5488596"/>
              <a:gd name="connsiteX161" fmla="*/ 5334749 w 6211027"/>
              <a:gd name="connsiteY161" fmla="*/ 4174345 h 5488596"/>
              <a:gd name="connsiteX162" fmla="*/ 5426029 w 6211027"/>
              <a:gd name="connsiteY162" fmla="*/ 4192598 h 5488596"/>
              <a:gd name="connsiteX163" fmla="*/ 5426029 w 6211027"/>
              <a:gd name="connsiteY163" fmla="*/ 4356879 h 5488596"/>
              <a:gd name="connsiteX164" fmla="*/ 5517307 w 6211027"/>
              <a:gd name="connsiteY164" fmla="*/ 4539414 h 5488596"/>
              <a:gd name="connsiteX165" fmla="*/ 5389517 w 6211027"/>
              <a:gd name="connsiteY165" fmla="*/ 4703696 h 5488596"/>
              <a:gd name="connsiteX166" fmla="*/ 5206959 w 6211027"/>
              <a:gd name="connsiteY166" fmla="*/ 4758456 h 5488596"/>
              <a:gd name="connsiteX167" fmla="*/ 4987889 w 6211027"/>
              <a:gd name="connsiteY167" fmla="*/ 4539414 h 5488596"/>
              <a:gd name="connsiteX168" fmla="*/ 4860099 w 6211027"/>
              <a:gd name="connsiteY168" fmla="*/ 4667189 h 5488596"/>
              <a:gd name="connsiteX169" fmla="*/ 4878355 w 6211027"/>
              <a:gd name="connsiteY169" fmla="*/ 4740203 h 5488596"/>
              <a:gd name="connsiteX170" fmla="*/ 4987889 w 6211027"/>
              <a:gd name="connsiteY170" fmla="*/ 4703696 h 5488596"/>
              <a:gd name="connsiteX171" fmla="*/ 5042657 w 6211027"/>
              <a:gd name="connsiteY171" fmla="*/ 4813217 h 5488596"/>
              <a:gd name="connsiteX172" fmla="*/ 5225215 w 6211027"/>
              <a:gd name="connsiteY172" fmla="*/ 4813217 h 5488596"/>
              <a:gd name="connsiteX173" fmla="*/ 5097424 w 6211027"/>
              <a:gd name="connsiteY173" fmla="*/ 4995752 h 5488596"/>
              <a:gd name="connsiteX174" fmla="*/ 4987889 w 6211027"/>
              <a:gd name="connsiteY174" fmla="*/ 5087019 h 5488596"/>
              <a:gd name="connsiteX175" fmla="*/ 4951378 w 6211027"/>
              <a:gd name="connsiteY175" fmla="*/ 5068766 h 5488596"/>
              <a:gd name="connsiteX176" fmla="*/ 4914866 w 6211027"/>
              <a:gd name="connsiteY176" fmla="*/ 5141779 h 5488596"/>
              <a:gd name="connsiteX177" fmla="*/ 4896611 w 6211027"/>
              <a:gd name="connsiteY177" fmla="*/ 5141779 h 5488596"/>
              <a:gd name="connsiteX178" fmla="*/ 4860099 w 6211027"/>
              <a:gd name="connsiteY178" fmla="*/ 4995752 h 5488596"/>
              <a:gd name="connsiteX179" fmla="*/ 4787075 w 6211027"/>
              <a:gd name="connsiteY179" fmla="*/ 5105272 h 5488596"/>
              <a:gd name="connsiteX180" fmla="*/ 4805331 w 6211027"/>
              <a:gd name="connsiteY180" fmla="*/ 5032258 h 5488596"/>
              <a:gd name="connsiteX181" fmla="*/ 4531495 w 6211027"/>
              <a:gd name="connsiteY181" fmla="*/ 5087019 h 5488596"/>
              <a:gd name="connsiteX182" fmla="*/ 4494983 w 6211027"/>
              <a:gd name="connsiteY182" fmla="*/ 5178286 h 5488596"/>
              <a:gd name="connsiteX183" fmla="*/ 4531495 w 6211027"/>
              <a:gd name="connsiteY183" fmla="*/ 5196540 h 5488596"/>
              <a:gd name="connsiteX184" fmla="*/ 4476727 w 6211027"/>
              <a:gd name="connsiteY184" fmla="*/ 5287807 h 5488596"/>
              <a:gd name="connsiteX185" fmla="*/ 4421959 w 6211027"/>
              <a:gd name="connsiteY185" fmla="*/ 5251300 h 5488596"/>
              <a:gd name="connsiteX186" fmla="*/ 4294169 w 6211027"/>
              <a:gd name="connsiteY186" fmla="*/ 5324314 h 5488596"/>
              <a:gd name="connsiteX187" fmla="*/ 4148123 w 6211027"/>
              <a:gd name="connsiteY187" fmla="*/ 5214793 h 5488596"/>
              <a:gd name="connsiteX188" fmla="*/ 4166379 w 6211027"/>
              <a:gd name="connsiteY188" fmla="*/ 5178286 h 5488596"/>
              <a:gd name="connsiteX189" fmla="*/ 4056844 w 6211027"/>
              <a:gd name="connsiteY189" fmla="*/ 5141779 h 5488596"/>
              <a:gd name="connsiteX190" fmla="*/ 4020332 w 6211027"/>
              <a:gd name="connsiteY190" fmla="*/ 5251300 h 5488596"/>
              <a:gd name="connsiteX191" fmla="*/ 3764751 w 6211027"/>
              <a:gd name="connsiteY191" fmla="*/ 5324314 h 5488596"/>
              <a:gd name="connsiteX192" fmla="*/ 3582193 w 6211027"/>
              <a:gd name="connsiteY192" fmla="*/ 5470342 h 5488596"/>
              <a:gd name="connsiteX193" fmla="*/ 3545682 w 6211027"/>
              <a:gd name="connsiteY193" fmla="*/ 5470342 h 5488596"/>
              <a:gd name="connsiteX194" fmla="*/ 3454403 w 6211027"/>
              <a:gd name="connsiteY194" fmla="*/ 5470342 h 5488596"/>
              <a:gd name="connsiteX195" fmla="*/ 3527426 w 6211027"/>
              <a:gd name="connsiteY195" fmla="*/ 5196540 h 5488596"/>
              <a:gd name="connsiteX196" fmla="*/ 3381380 w 6211027"/>
              <a:gd name="connsiteY196" fmla="*/ 5068766 h 5488596"/>
              <a:gd name="connsiteX197" fmla="*/ 3363124 w 6211027"/>
              <a:gd name="connsiteY197" fmla="*/ 5141779 h 5488596"/>
              <a:gd name="connsiteX198" fmla="*/ 3107543 w 6211027"/>
              <a:gd name="connsiteY198" fmla="*/ 5050512 h 5488596"/>
              <a:gd name="connsiteX199" fmla="*/ 2998008 w 6211027"/>
              <a:gd name="connsiteY199" fmla="*/ 5068766 h 5488596"/>
              <a:gd name="connsiteX200" fmla="*/ 3235333 w 6211027"/>
              <a:gd name="connsiteY200" fmla="*/ 5360821 h 5488596"/>
              <a:gd name="connsiteX201" fmla="*/ 3071031 w 6211027"/>
              <a:gd name="connsiteY201" fmla="*/ 5488596 h 5488596"/>
              <a:gd name="connsiteX202" fmla="*/ 3034519 w 6211027"/>
              <a:gd name="connsiteY202" fmla="*/ 5433835 h 5488596"/>
              <a:gd name="connsiteX203" fmla="*/ 2906729 w 6211027"/>
              <a:gd name="connsiteY203" fmla="*/ 5452088 h 5488596"/>
              <a:gd name="connsiteX204" fmla="*/ 2797194 w 6211027"/>
              <a:gd name="connsiteY204" fmla="*/ 5233046 h 5488596"/>
              <a:gd name="connsiteX205" fmla="*/ 2870217 w 6211027"/>
              <a:gd name="connsiteY205" fmla="*/ 4995752 h 5488596"/>
              <a:gd name="connsiteX206" fmla="*/ 2833706 w 6211027"/>
              <a:gd name="connsiteY206" fmla="*/ 4977498 h 5488596"/>
              <a:gd name="connsiteX207" fmla="*/ 2815450 w 6211027"/>
              <a:gd name="connsiteY207" fmla="*/ 4959245 h 5488596"/>
              <a:gd name="connsiteX208" fmla="*/ 2705915 w 6211027"/>
              <a:gd name="connsiteY208" fmla="*/ 4940991 h 5488596"/>
              <a:gd name="connsiteX209" fmla="*/ 2614636 w 6211027"/>
              <a:gd name="connsiteY209" fmla="*/ 4977498 h 5488596"/>
              <a:gd name="connsiteX210" fmla="*/ 2724171 w 6211027"/>
              <a:gd name="connsiteY210" fmla="*/ 5196540 h 5488596"/>
              <a:gd name="connsiteX211" fmla="*/ 2760683 w 6211027"/>
              <a:gd name="connsiteY211" fmla="*/ 5324314 h 5488596"/>
              <a:gd name="connsiteX212" fmla="*/ 2523357 w 6211027"/>
              <a:gd name="connsiteY212" fmla="*/ 5306060 h 5488596"/>
              <a:gd name="connsiteX213" fmla="*/ 2395567 w 6211027"/>
              <a:gd name="connsiteY213" fmla="*/ 5233046 h 5488596"/>
              <a:gd name="connsiteX214" fmla="*/ 2304288 w 6211027"/>
              <a:gd name="connsiteY214" fmla="*/ 5233046 h 5488596"/>
              <a:gd name="connsiteX215" fmla="*/ 2395567 w 6211027"/>
              <a:gd name="connsiteY215" fmla="*/ 5141779 h 5488596"/>
              <a:gd name="connsiteX216" fmla="*/ 2194753 w 6211027"/>
              <a:gd name="connsiteY216" fmla="*/ 5160032 h 5488596"/>
              <a:gd name="connsiteX217" fmla="*/ 2194753 w 6211027"/>
              <a:gd name="connsiteY217" fmla="*/ 5068766 h 5488596"/>
              <a:gd name="connsiteX218" fmla="*/ 2066962 w 6211027"/>
              <a:gd name="connsiteY218" fmla="*/ 4959245 h 5488596"/>
              <a:gd name="connsiteX219" fmla="*/ 2085218 w 6211027"/>
              <a:gd name="connsiteY219" fmla="*/ 4922738 h 5488596"/>
              <a:gd name="connsiteX220" fmla="*/ 2030451 w 6211027"/>
              <a:gd name="connsiteY220" fmla="*/ 4904484 h 5488596"/>
              <a:gd name="connsiteX221" fmla="*/ 2048707 w 6211027"/>
              <a:gd name="connsiteY221" fmla="*/ 4959245 h 5488596"/>
              <a:gd name="connsiteX222" fmla="*/ 1975683 w 6211027"/>
              <a:gd name="connsiteY222" fmla="*/ 4959245 h 5488596"/>
              <a:gd name="connsiteX223" fmla="*/ 1975683 w 6211027"/>
              <a:gd name="connsiteY223" fmla="*/ 4922738 h 5488596"/>
              <a:gd name="connsiteX224" fmla="*/ 1793125 w 6211027"/>
              <a:gd name="connsiteY224" fmla="*/ 4813217 h 5488596"/>
              <a:gd name="connsiteX225" fmla="*/ 1683591 w 6211027"/>
              <a:gd name="connsiteY225" fmla="*/ 4685442 h 5488596"/>
              <a:gd name="connsiteX226" fmla="*/ 1647079 w 6211027"/>
              <a:gd name="connsiteY226" fmla="*/ 4667189 h 5488596"/>
              <a:gd name="connsiteX227" fmla="*/ 1793125 w 6211027"/>
              <a:gd name="connsiteY227" fmla="*/ 4667189 h 5488596"/>
              <a:gd name="connsiteX228" fmla="*/ 1884404 w 6211027"/>
              <a:gd name="connsiteY228" fmla="*/ 4612428 h 5488596"/>
              <a:gd name="connsiteX229" fmla="*/ 1683591 w 6211027"/>
              <a:gd name="connsiteY229" fmla="*/ 4539414 h 5488596"/>
              <a:gd name="connsiteX230" fmla="*/ 1555800 w 6211027"/>
              <a:gd name="connsiteY230" fmla="*/ 4356879 h 5488596"/>
              <a:gd name="connsiteX231" fmla="*/ 1373242 w 6211027"/>
              <a:gd name="connsiteY231" fmla="*/ 4375133 h 5488596"/>
              <a:gd name="connsiteX232" fmla="*/ 1190684 w 6211027"/>
              <a:gd name="connsiteY232" fmla="*/ 4210852 h 5488596"/>
              <a:gd name="connsiteX233" fmla="*/ 1428010 w 6211027"/>
              <a:gd name="connsiteY233" fmla="*/ 4046570 h 5488596"/>
              <a:gd name="connsiteX234" fmla="*/ 1501033 w 6211027"/>
              <a:gd name="connsiteY234" fmla="*/ 4010063 h 5488596"/>
              <a:gd name="connsiteX235" fmla="*/ 1446265 w 6211027"/>
              <a:gd name="connsiteY235" fmla="*/ 3918796 h 5488596"/>
              <a:gd name="connsiteX236" fmla="*/ 1501033 w 6211027"/>
              <a:gd name="connsiteY236" fmla="*/ 3918796 h 5488596"/>
              <a:gd name="connsiteX237" fmla="*/ 1501033 w 6211027"/>
              <a:gd name="connsiteY237" fmla="*/ 3955303 h 5488596"/>
              <a:gd name="connsiteX238" fmla="*/ 1555800 w 6211027"/>
              <a:gd name="connsiteY238" fmla="*/ 3955303 h 5488596"/>
              <a:gd name="connsiteX239" fmla="*/ 1482777 w 6211027"/>
              <a:gd name="connsiteY239" fmla="*/ 3754514 h 5488596"/>
              <a:gd name="connsiteX240" fmla="*/ 1428010 w 6211027"/>
              <a:gd name="connsiteY240" fmla="*/ 3718007 h 5488596"/>
              <a:gd name="connsiteX241" fmla="*/ 1409754 w 6211027"/>
              <a:gd name="connsiteY241" fmla="*/ 3955303 h 5488596"/>
              <a:gd name="connsiteX242" fmla="*/ 1446265 w 6211027"/>
              <a:gd name="connsiteY242" fmla="*/ 3991810 h 5488596"/>
              <a:gd name="connsiteX243" fmla="*/ 1336731 w 6211027"/>
              <a:gd name="connsiteY243" fmla="*/ 3973556 h 5488596"/>
              <a:gd name="connsiteX244" fmla="*/ 1263707 w 6211027"/>
              <a:gd name="connsiteY244" fmla="*/ 3900542 h 5488596"/>
              <a:gd name="connsiteX245" fmla="*/ 1373242 w 6211027"/>
              <a:gd name="connsiteY245" fmla="*/ 3809275 h 5488596"/>
              <a:gd name="connsiteX246" fmla="*/ 1172428 w 6211027"/>
              <a:gd name="connsiteY246" fmla="*/ 3809275 h 5488596"/>
              <a:gd name="connsiteX247" fmla="*/ 1227196 w 6211027"/>
              <a:gd name="connsiteY247" fmla="*/ 3845782 h 5488596"/>
              <a:gd name="connsiteX248" fmla="*/ 1117661 w 6211027"/>
              <a:gd name="connsiteY248" fmla="*/ 3918796 h 5488596"/>
              <a:gd name="connsiteX249" fmla="*/ 1081149 w 6211027"/>
              <a:gd name="connsiteY249" fmla="*/ 3882289 h 5488596"/>
              <a:gd name="connsiteX250" fmla="*/ 1099405 w 6211027"/>
              <a:gd name="connsiteY250" fmla="*/ 3845782 h 5488596"/>
              <a:gd name="connsiteX251" fmla="*/ 1026382 w 6211027"/>
              <a:gd name="connsiteY251" fmla="*/ 3809275 h 5488596"/>
              <a:gd name="connsiteX252" fmla="*/ 953359 w 6211027"/>
              <a:gd name="connsiteY252" fmla="*/ 3900542 h 5488596"/>
              <a:gd name="connsiteX253" fmla="*/ 989871 w 6211027"/>
              <a:gd name="connsiteY253" fmla="*/ 3845782 h 5488596"/>
              <a:gd name="connsiteX254" fmla="*/ 807313 w 6211027"/>
              <a:gd name="connsiteY254" fmla="*/ 3772768 h 5488596"/>
              <a:gd name="connsiteX255" fmla="*/ 789057 w 6211027"/>
              <a:gd name="connsiteY255" fmla="*/ 3918796 h 5488596"/>
              <a:gd name="connsiteX256" fmla="*/ 643010 w 6211027"/>
              <a:gd name="connsiteY256" fmla="*/ 3772768 h 5488596"/>
              <a:gd name="connsiteX257" fmla="*/ 661266 w 6211027"/>
              <a:gd name="connsiteY257" fmla="*/ 3699754 h 5488596"/>
              <a:gd name="connsiteX258" fmla="*/ 697778 w 6211027"/>
              <a:gd name="connsiteY258" fmla="*/ 3608486 h 5488596"/>
              <a:gd name="connsiteX259" fmla="*/ 442197 w 6211027"/>
              <a:gd name="connsiteY259" fmla="*/ 3425951 h 5488596"/>
              <a:gd name="connsiteX260" fmla="*/ 350918 w 6211027"/>
              <a:gd name="connsiteY260" fmla="*/ 3389444 h 5488596"/>
              <a:gd name="connsiteX261" fmla="*/ 131848 w 6211027"/>
              <a:gd name="connsiteY261" fmla="*/ 3371191 h 5488596"/>
              <a:gd name="connsiteX262" fmla="*/ 40569 w 6211027"/>
              <a:gd name="connsiteY262" fmla="*/ 3389444 h 5488596"/>
              <a:gd name="connsiteX263" fmla="*/ 40569 w 6211027"/>
              <a:gd name="connsiteY263" fmla="*/ 3279924 h 5488596"/>
              <a:gd name="connsiteX264" fmla="*/ 131848 w 6211027"/>
              <a:gd name="connsiteY264" fmla="*/ 3334684 h 5488596"/>
              <a:gd name="connsiteX265" fmla="*/ 442197 w 6211027"/>
              <a:gd name="connsiteY265" fmla="*/ 3334684 h 5488596"/>
              <a:gd name="connsiteX266" fmla="*/ 423941 w 6211027"/>
              <a:gd name="connsiteY266" fmla="*/ 3261670 h 5488596"/>
              <a:gd name="connsiteX267" fmla="*/ 259639 w 6211027"/>
              <a:gd name="connsiteY267" fmla="*/ 3225163 h 5488596"/>
              <a:gd name="connsiteX268" fmla="*/ 223127 w 6211027"/>
              <a:gd name="connsiteY268" fmla="*/ 3079135 h 5488596"/>
              <a:gd name="connsiteX269" fmla="*/ 131848 w 6211027"/>
              <a:gd name="connsiteY269" fmla="*/ 2823586 h 5488596"/>
              <a:gd name="connsiteX270" fmla="*/ 150104 w 6211027"/>
              <a:gd name="connsiteY270" fmla="*/ 2732319 h 5488596"/>
              <a:gd name="connsiteX271" fmla="*/ 296150 w 6211027"/>
              <a:gd name="connsiteY271" fmla="*/ 2914854 h 5488596"/>
              <a:gd name="connsiteX272" fmla="*/ 350918 w 6211027"/>
              <a:gd name="connsiteY272" fmla="*/ 3006121 h 5488596"/>
              <a:gd name="connsiteX273" fmla="*/ 405685 w 6211027"/>
              <a:gd name="connsiteY273" fmla="*/ 2914854 h 5488596"/>
              <a:gd name="connsiteX274" fmla="*/ 460452 w 6211027"/>
              <a:gd name="connsiteY274" fmla="*/ 2860093 h 5488596"/>
              <a:gd name="connsiteX275" fmla="*/ 423941 w 6211027"/>
              <a:gd name="connsiteY275" fmla="*/ 2787079 h 5488596"/>
              <a:gd name="connsiteX276" fmla="*/ 515220 w 6211027"/>
              <a:gd name="connsiteY276" fmla="*/ 2768826 h 5488596"/>
              <a:gd name="connsiteX277" fmla="*/ 533476 w 6211027"/>
              <a:gd name="connsiteY277" fmla="*/ 2732319 h 5488596"/>
              <a:gd name="connsiteX278" fmla="*/ 588243 w 6211027"/>
              <a:gd name="connsiteY278" fmla="*/ 2750572 h 5488596"/>
              <a:gd name="connsiteX279" fmla="*/ 533476 w 6211027"/>
              <a:gd name="connsiteY279" fmla="*/ 2860093 h 5488596"/>
              <a:gd name="connsiteX280" fmla="*/ 679522 w 6211027"/>
              <a:gd name="connsiteY280" fmla="*/ 2787079 h 5488596"/>
              <a:gd name="connsiteX281" fmla="*/ 734289 w 6211027"/>
              <a:gd name="connsiteY281" fmla="*/ 2787079 h 5488596"/>
              <a:gd name="connsiteX282" fmla="*/ 734289 w 6211027"/>
              <a:gd name="connsiteY282" fmla="*/ 2933107 h 5488596"/>
              <a:gd name="connsiteX283" fmla="*/ 643010 w 6211027"/>
              <a:gd name="connsiteY283" fmla="*/ 2933107 h 5488596"/>
              <a:gd name="connsiteX284" fmla="*/ 697778 w 6211027"/>
              <a:gd name="connsiteY284" fmla="*/ 3006121 h 5488596"/>
              <a:gd name="connsiteX285" fmla="*/ 807313 w 6211027"/>
              <a:gd name="connsiteY285" fmla="*/ 2878347 h 5488596"/>
              <a:gd name="connsiteX286" fmla="*/ 935103 w 6211027"/>
              <a:gd name="connsiteY286" fmla="*/ 2732319 h 5488596"/>
              <a:gd name="connsiteX287" fmla="*/ 989871 w 6211027"/>
              <a:gd name="connsiteY287" fmla="*/ 2768826 h 5488596"/>
              <a:gd name="connsiteX288" fmla="*/ 1008126 w 6211027"/>
              <a:gd name="connsiteY288" fmla="*/ 2732319 h 5488596"/>
              <a:gd name="connsiteX289" fmla="*/ 1081149 w 6211027"/>
              <a:gd name="connsiteY289" fmla="*/ 2768826 h 5488596"/>
              <a:gd name="connsiteX290" fmla="*/ 1062894 w 6211027"/>
              <a:gd name="connsiteY290" fmla="*/ 2659305 h 5488596"/>
              <a:gd name="connsiteX291" fmla="*/ 989871 w 6211027"/>
              <a:gd name="connsiteY291" fmla="*/ 2695812 h 5488596"/>
              <a:gd name="connsiteX292" fmla="*/ 916847 w 6211027"/>
              <a:gd name="connsiteY292" fmla="*/ 2586291 h 5488596"/>
              <a:gd name="connsiteX293" fmla="*/ 971615 w 6211027"/>
              <a:gd name="connsiteY293" fmla="*/ 2531531 h 5488596"/>
              <a:gd name="connsiteX294" fmla="*/ 825568 w 6211027"/>
              <a:gd name="connsiteY294" fmla="*/ 2476770 h 5488596"/>
              <a:gd name="connsiteX295" fmla="*/ 789057 w 6211027"/>
              <a:gd name="connsiteY295" fmla="*/ 2348996 h 5488596"/>
              <a:gd name="connsiteX296" fmla="*/ 807313 w 6211027"/>
              <a:gd name="connsiteY296" fmla="*/ 2348996 h 5488596"/>
              <a:gd name="connsiteX297" fmla="*/ 825568 w 6211027"/>
              <a:gd name="connsiteY297" fmla="*/ 2294235 h 5488596"/>
              <a:gd name="connsiteX298" fmla="*/ 880336 w 6211027"/>
              <a:gd name="connsiteY298" fmla="*/ 2403756 h 5488596"/>
              <a:gd name="connsiteX299" fmla="*/ 1008126 w 6211027"/>
              <a:gd name="connsiteY299" fmla="*/ 2476770 h 5488596"/>
              <a:gd name="connsiteX300" fmla="*/ 953359 w 6211027"/>
              <a:gd name="connsiteY300" fmla="*/ 2257728 h 5488596"/>
              <a:gd name="connsiteX301" fmla="*/ 1044638 w 6211027"/>
              <a:gd name="connsiteY301" fmla="*/ 2312489 h 5488596"/>
              <a:gd name="connsiteX302" fmla="*/ 1008126 w 6211027"/>
              <a:gd name="connsiteY302" fmla="*/ 2202968 h 5488596"/>
              <a:gd name="connsiteX303" fmla="*/ 1081149 w 6211027"/>
              <a:gd name="connsiteY303" fmla="*/ 2166461 h 5488596"/>
              <a:gd name="connsiteX304" fmla="*/ 1044638 w 6211027"/>
              <a:gd name="connsiteY304" fmla="*/ 2056940 h 5488596"/>
              <a:gd name="connsiteX305" fmla="*/ 1008126 w 6211027"/>
              <a:gd name="connsiteY305" fmla="*/ 2056940 h 5488596"/>
              <a:gd name="connsiteX306" fmla="*/ 1008126 w 6211027"/>
              <a:gd name="connsiteY306" fmla="*/ 2093447 h 5488596"/>
              <a:gd name="connsiteX307" fmla="*/ 971615 w 6211027"/>
              <a:gd name="connsiteY307" fmla="*/ 2075193 h 5488596"/>
              <a:gd name="connsiteX308" fmla="*/ 1008126 w 6211027"/>
              <a:gd name="connsiteY308" fmla="*/ 2002179 h 5488596"/>
              <a:gd name="connsiteX309" fmla="*/ 916847 w 6211027"/>
              <a:gd name="connsiteY309" fmla="*/ 1947419 h 5488596"/>
              <a:gd name="connsiteX310" fmla="*/ 898592 w 6211027"/>
              <a:gd name="connsiteY310" fmla="*/ 1929165 h 5488596"/>
              <a:gd name="connsiteX311" fmla="*/ 843824 w 6211027"/>
              <a:gd name="connsiteY311" fmla="*/ 2002179 h 5488596"/>
              <a:gd name="connsiteX312" fmla="*/ 825568 w 6211027"/>
              <a:gd name="connsiteY312" fmla="*/ 1947419 h 5488596"/>
              <a:gd name="connsiteX313" fmla="*/ 716034 w 6211027"/>
              <a:gd name="connsiteY313" fmla="*/ 1856151 h 5488596"/>
              <a:gd name="connsiteX314" fmla="*/ 716034 w 6211027"/>
              <a:gd name="connsiteY314" fmla="*/ 1837898 h 5488596"/>
              <a:gd name="connsiteX315" fmla="*/ 843824 w 6211027"/>
              <a:gd name="connsiteY315" fmla="*/ 1892658 h 5488596"/>
              <a:gd name="connsiteX316" fmla="*/ 1044638 w 6211027"/>
              <a:gd name="connsiteY316" fmla="*/ 1856151 h 5488596"/>
              <a:gd name="connsiteX317" fmla="*/ 1208940 w 6211027"/>
              <a:gd name="connsiteY317" fmla="*/ 1783138 h 5488596"/>
              <a:gd name="connsiteX318" fmla="*/ 1208940 w 6211027"/>
              <a:gd name="connsiteY318" fmla="*/ 1764884 h 5488596"/>
              <a:gd name="connsiteX319" fmla="*/ 1099405 w 6211027"/>
              <a:gd name="connsiteY319" fmla="*/ 1764884 h 5488596"/>
              <a:gd name="connsiteX320" fmla="*/ 1135917 w 6211027"/>
              <a:gd name="connsiteY320" fmla="*/ 1655363 h 5488596"/>
              <a:gd name="connsiteX321" fmla="*/ 1208940 w 6211027"/>
              <a:gd name="connsiteY321" fmla="*/ 1710124 h 5488596"/>
              <a:gd name="connsiteX322" fmla="*/ 1154173 w 6211027"/>
              <a:gd name="connsiteY322" fmla="*/ 1582349 h 5488596"/>
              <a:gd name="connsiteX323" fmla="*/ 1135917 w 6211027"/>
              <a:gd name="connsiteY323" fmla="*/ 1545842 h 5488596"/>
              <a:gd name="connsiteX324" fmla="*/ 1099405 w 6211027"/>
              <a:gd name="connsiteY324" fmla="*/ 1582349 h 5488596"/>
              <a:gd name="connsiteX325" fmla="*/ 1062894 w 6211027"/>
              <a:gd name="connsiteY325" fmla="*/ 1564096 h 5488596"/>
              <a:gd name="connsiteX326" fmla="*/ 971615 w 6211027"/>
              <a:gd name="connsiteY326" fmla="*/ 1600603 h 5488596"/>
              <a:gd name="connsiteX327" fmla="*/ 898592 w 6211027"/>
              <a:gd name="connsiteY327" fmla="*/ 1509335 h 5488596"/>
              <a:gd name="connsiteX328" fmla="*/ 825568 w 6211027"/>
              <a:gd name="connsiteY328" fmla="*/ 1509335 h 5488596"/>
              <a:gd name="connsiteX329" fmla="*/ 880336 w 6211027"/>
              <a:gd name="connsiteY329" fmla="*/ 1436321 h 5488596"/>
              <a:gd name="connsiteX330" fmla="*/ 989871 w 6211027"/>
              <a:gd name="connsiteY330" fmla="*/ 1363307 h 5488596"/>
              <a:gd name="connsiteX331" fmla="*/ 989871 w 6211027"/>
              <a:gd name="connsiteY331" fmla="*/ 1418068 h 5488596"/>
              <a:gd name="connsiteX332" fmla="*/ 1154173 w 6211027"/>
              <a:gd name="connsiteY332" fmla="*/ 1381561 h 5488596"/>
              <a:gd name="connsiteX333" fmla="*/ 1245452 w 6211027"/>
              <a:gd name="connsiteY333" fmla="*/ 1217279 h 5488596"/>
              <a:gd name="connsiteX334" fmla="*/ 1081149 w 6211027"/>
              <a:gd name="connsiteY334" fmla="*/ 1235533 h 5488596"/>
              <a:gd name="connsiteX335" fmla="*/ 1135917 w 6211027"/>
              <a:gd name="connsiteY335" fmla="*/ 1199026 h 5488596"/>
              <a:gd name="connsiteX336" fmla="*/ 1081149 w 6211027"/>
              <a:gd name="connsiteY336" fmla="*/ 1144265 h 5488596"/>
              <a:gd name="connsiteX337" fmla="*/ 953359 w 6211027"/>
              <a:gd name="connsiteY337" fmla="*/ 1199026 h 5488596"/>
              <a:gd name="connsiteX338" fmla="*/ 1099405 w 6211027"/>
              <a:gd name="connsiteY338" fmla="*/ 1308547 h 5488596"/>
              <a:gd name="connsiteX339" fmla="*/ 1026382 w 6211027"/>
              <a:gd name="connsiteY339" fmla="*/ 1290293 h 5488596"/>
              <a:gd name="connsiteX340" fmla="*/ 1008126 w 6211027"/>
              <a:gd name="connsiteY340" fmla="*/ 1345054 h 5488596"/>
              <a:gd name="connsiteX341" fmla="*/ 935103 w 6211027"/>
              <a:gd name="connsiteY341" fmla="*/ 1162519 h 5488596"/>
              <a:gd name="connsiteX342" fmla="*/ 989871 w 6211027"/>
              <a:gd name="connsiteY342" fmla="*/ 998238 h 5488596"/>
              <a:gd name="connsiteX343" fmla="*/ 1154173 w 6211027"/>
              <a:gd name="connsiteY343" fmla="*/ 943477 h 5488596"/>
              <a:gd name="connsiteX344" fmla="*/ 1172428 w 6211027"/>
              <a:gd name="connsiteY344" fmla="*/ 651421 h 5488596"/>
              <a:gd name="connsiteX345" fmla="*/ 1135917 w 6211027"/>
              <a:gd name="connsiteY345" fmla="*/ 541900 h 5488596"/>
              <a:gd name="connsiteX346" fmla="*/ 1026382 w 6211027"/>
              <a:gd name="connsiteY346" fmla="*/ 395872 h 5488596"/>
              <a:gd name="connsiteX347" fmla="*/ 1135917 w 6211027"/>
              <a:gd name="connsiteY347" fmla="*/ 341112 h 5488596"/>
              <a:gd name="connsiteX348" fmla="*/ 1245452 w 6211027"/>
              <a:gd name="connsiteY348" fmla="*/ 596661 h 5488596"/>
              <a:gd name="connsiteX349" fmla="*/ 1300219 w 6211027"/>
              <a:gd name="connsiteY349" fmla="*/ 541900 h 5488596"/>
              <a:gd name="connsiteX350" fmla="*/ 1227196 w 6211027"/>
              <a:gd name="connsiteY350" fmla="*/ 487140 h 5488596"/>
              <a:gd name="connsiteX351" fmla="*/ 1208940 w 6211027"/>
              <a:gd name="connsiteY351" fmla="*/ 395872 h 5488596"/>
              <a:gd name="connsiteX352" fmla="*/ 1336731 w 6211027"/>
              <a:gd name="connsiteY352" fmla="*/ 249845 h 5488596"/>
              <a:gd name="connsiteX353" fmla="*/ 1409754 w 6211027"/>
              <a:gd name="connsiteY353" fmla="*/ 158577 h 5488596"/>
              <a:gd name="connsiteX354" fmla="*/ 1409754 w 6211027"/>
              <a:gd name="connsiteY354" fmla="*/ 85563 h 5488596"/>
              <a:gd name="connsiteX355" fmla="*/ 1574056 w 6211027"/>
              <a:gd name="connsiteY355" fmla="*/ 12549 h 5488596"/>
              <a:gd name="connsiteX356" fmla="*/ 1592312 w 6211027"/>
              <a:gd name="connsiteY356" fmla="*/ 176831 h 5488596"/>
              <a:gd name="connsiteX357" fmla="*/ 1610568 w 6211027"/>
              <a:gd name="connsiteY357" fmla="*/ 213337 h 5488596"/>
              <a:gd name="connsiteX358" fmla="*/ 1446265 w 6211027"/>
              <a:gd name="connsiteY358" fmla="*/ 341112 h 5488596"/>
              <a:gd name="connsiteX359" fmla="*/ 1519289 w 6211027"/>
              <a:gd name="connsiteY359" fmla="*/ 377619 h 5488596"/>
              <a:gd name="connsiteX360" fmla="*/ 1446265 w 6211027"/>
              <a:gd name="connsiteY360" fmla="*/ 414126 h 5488596"/>
              <a:gd name="connsiteX361" fmla="*/ 1519289 w 6211027"/>
              <a:gd name="connsiteY361" fmla="*/ 505393 h 5488596"/>
              <a:gd name="connsiteX362" fmla="*/ 1592312 w 6211027"/>
              <a:gd name="connsiteY362" fmla="*/ 541900 h 5488596"/>
              <a:gd name="connsiteX363" fmla="*/ 1647079 w 6211027"/>
              <a:gd name="connsiteY363" fmla="*/ 505393 h 5488596"/>
              <a:gd name="connsiteX364" fmla="*/ 1592312 w 6211027"/>
              <a:gd name="connsiteY364" fmla="*/ 414126 h 5488596"/>
              <a:gd name="connsiteX365" fmla="*/ 1738358 w 6211027"/>
              <a:gd name="connsiteY365" fmla="*/ 322858 h 5488596"/>
              <a:gd name="connsiteX366" fmla="*/ 1811381 w 6211027"/>
              <a:gd name="connsiteY366" fmla="*/ 395872 h 5488596"/>
              <a:gd name="connsiteX367" fmla="*/ 1683591 w 6211027"/>
              <a:gd name="connsiteY367" fmla="*/ 432379 h 5488596"/>
              <a:gd name="connsiteX368" fmla="*/ 1829637 w 6211027"/>
              <a:gd name="connsiteY368" fmla="*/ 596661 h 5488596"/>
              <a:gd name="connsiteX369" fmla="*/ 1756614 w 6211027"/>
              <a:gd name="connsiteY369" fmla="*/ 633168 h 5488596"/>
              <a:gd name="connsiteX370" fmla="*/ 1683591 w 6211027"/>
              <a:gd name="connsiteY370" fmla="*/ 560154 h 5488596"/>
              <a:gd name="connsiteX371" fmla="*/ 1683591 w 6211027"/>
              <a:gd name="connsiteY371" fmla="*/ 669675 h 5488596"/>
              <a:gd name="connsiteX372" fmla="*/ 1829637 w 6211027"/>
              <a:gd name="connsiteY372" fmla="*/ 742689 h 5488596"/>
              <a:gd name="connsiteX373" fmla="*/ 1884404 w 6211027"/>
              <a:gd name="connsiteY373" fmla="*/ 906970 h 5488596"/>
              <a:gd name="connsiteX374" fmla="*/ 1957428 w 6211027"/>
              <a:gd name="connsiteY374" fmla="*/ 1016491 h 5488596"/>
              <a:gd name="connsiteX375" fmla="*/ 1829637 w 6211027"/>
              <a:gd name="connsiteY375" fmla="*/ 979984 h 5488596"/>
              <a:gd name="connsiteX376" fmla="*/ 1793125 w 6211027"/>
              <a:gd name="connsiteY376" fmla="*/ 888717 h 5488596"/>
              <a:gd name="connsiteX377" fmla="*/ 1774870 w 6211027"/>
              <a:gd name="connsiteY377" fmla="*/ 1052998 h 5488596"/>
              <a:gd name="connsiteX378" fmla="*/ 1701846 w 6211027"/>
              <a:gd name="connsiteY378" fmla="*/ 979984 h 5488596"/>
              <a:gd name="connsiteX379" fmla="*/ 1738358 w 6211027"/>
              <a:gd name="connsiteY379" fmla="*/ 925224 h 5488596"/>
              <a:gd name="connsiteX380" fmla="*/ 1628823 w 6211027"/>
              <a:gd name="connsiteY380" fmla="*/ 961731 h 5488596"/>
              <a:gd name="connsiteX381" fmla="*/ 1555800 w 6211027"/>
              <a:gd name="connsiteY381" fmla="*/ 943477 h 5488596"/>
              <a:gd name="connsiteX382" fmla="*/ 1610568 w 6211027"/>
              <a:gd name="connsiteY382" fmla="*/ 1071251 h 5488596"/>
              <a:gd name="connsiteX383" fmla="*/ 1592312 w 6211027"/>
              <a:gd name="connsiteY383" fmla="*/ 1071251 h 5488596"/>
              <a:gd name="connsiteX384" fmla="*/ 1555800 w 6211027"/>
              <a:gd name="connsiteY384" fmla="*/ 1016491 h 5488596"/>
              <a:gd name="connsiteX385" fmla="*/ 1482777 w 6211027"/>
              <a:gd name="connsiteY385" fmla="*/ 979984 h 5488596"/>
              <a:gd name="connsiteX386" fmla="*/ 1446265 w 6211027"/>
              <a:gd name="connsiteY386" fmla="*/ 888717 h 5488596"/>
              <a:gd name="connsiteX387" fmla="*/ 1300219 w 6211027"/>
              <a:gd name="connsiteY387" fmla="*/ 998238 h 5488596"/>
              <a:gd name="connsiteX388" fmla="*/ 1263707 w 6211027"/>
              <a:gd name="connsiteY388" fmla="*/ 1034745 h 5488596"/>
              <a:gd name="connsiteX389" fmla="*/ 1336731 w 6211027"/>
              <a:gd name="connsiteY389" fmla="*/ 1107758 h 5488596"/>
              <a:gd name="connsiteX390" fmla="*/ 1300219 w 6211027"/>
              <a:gd name="connsiteY390" fmla="*/ 1199026 h 5488596"/>
              <a:gd name="connsiteX391" fmla="*/ 1336731 w 6211027"/>
              <a:gd name="connsiteY391" fmla="*/ 1199026 h 5488596"/>
              <a:gd name="connsiteX392" fmla="*/ 1354986 w 6211027"/>
              <a:gd name="connsiteY392" fmla="*/ 1162519 h 5488596"/>
              <a:gd name="connsiteX393" fmla="*/ 1446265 w 6211027"/>
              <a:gd name="connsiteY393" fmla="*/ 1253786 h 5488596"/>
              <a:gd name="connsiteX394" fmla="*/ 1446265 w 6211027"/>
              <a:gd name="connsiteY394" fmla="*/ 1180772 h 5488596"/>
              <a:gd name="connsiteX395" fmla="*/ 1574056 w 6211027"/>
              <a:gd name="connsiteY395" fmla="*/ 1253786 h 5488596"/>
              <a:gd name="connsiteX396" fmla="*/ 1628823 w 6211027"/>
              <a:gd name="connsiteY396" fmla="*/ 1144265 h 5488596"/>
              <a:gd name="connsiteX397" fmla="*/ 1665335 w 6211027"/>
              <a:gd name="connsiteY397" fmla="*/ 1180772 h 5488596"/>
              <a:gd name="connsiteX398" fmla="*/ 1628823 w 6211027"/>
              <a:gd name="connsiteY398" fmla="*/ 1253786 h 5488596"/>
              <a:gd name="connsiteX399" fmla="*/ 1665335 w 6211027"/>
              <a:gd name="connsiteY399" fmla="*/ 1308547 h 5488596"/>
              <a:gd name="connsiteX400" fmla="*/ 1738358 w 6211027"/>
              <a:gd name="connsiteY400" fmla="*/ 1272040 h 5488596"/>
              <a:gd name="connsiteX401" fmla="*/ 1720102 w 6211027"/>
              <a:gd name="connsiteY401" fmla="*/ 1308547 h 5488596"/>
              <a:gd name="connsiteX402" fmla="*/ 2012195 w 6211027"/>
              <a:gd name="connsiteY402" fmla="*/ 1399814 h 5488596"/>
              <a:gd name="connsiteX403" fmla="*/ 2012195 w 6211027"/>
              <a:gd name="connsiteY403" fmla="*/ 1253786 h 5488596"/>
              <a:gd name="connsiteX404" fmla="*/ 2066962 w 6211027"/>
              <a:gd name="connsiteY404" fmla="*/ 1290293 h 5488596"/>
              <a:gd name="connsiteX405" fmla="*/ 2030451 w 6211027"/>
              <a:gd name="connsiteY405" fmla="*/ 1235533 h 5488596"/>
              <a:gd name="connsiteX406" fmla="*/ 2030451 w 6211027"/>
              <a:gd name="connsiteY406" fmla="*/ 1162519 h 5488596"/>
              <a:gd name="connsiteX407" fmla="*/ 1975683 w 6211027"/>
              <a:gd name="connsiteY407" fmla="*/ 1199026 h 5488596"/>
              <a:gd name="connsiteX408" fmla="*/ 1847893 w 6211027"/>
              <a:gd name="connsiteY408" fmla="*/ 1126012 h 5488596"/>
              <a:gd name="connsiteX409" fmla="*/ 1884404 w 6211027"/>
              <a:gd name="connsiteY409" fmla="*/ 1071251 h 5488596"/>
              <a:gd name="connsiteX410" fmla="*/ 1957428 w 6211027"/>
              <a:gd name="connsiteY410" fmla="*/ 1107758 h 5488596"/>
              <a:gd name="connsiteX411" fmla="*/ 2030451 w 6211027"/>
              <a:gd name="connsiteY411" fmla="*/ 1016491 h 5488596"/>
              <a:gd name="connsiteX412" fmla="*/ 2231264 w 6211027"/>
              <a:gd name="connsiteY412" fmla="*/ 1107758 h 5488596"/>
              <a:gd name="connsiteX413" fmla="*/ 2359055 w 6211027"/>
              <a:gd name="connsiteY413" fmla="*/ 925224 h 5488596"/>
              <a:gd name="connsiteX414" fmla="*/ 2520790 w 6211027"/>
              <a:gd name="connsiteY414" fmla="*/ 989396 h 5488596"/>
              <a:gd name="connsiteX415" fmla="*/ 2531193 w 6211027"/>
              <a:gd name="connsiteY415" fmla="*/ 986717 h 5488596"/>
              <a:gd name="connsiteX416" fmla="*/ 2521646 w 6211027"/>
              <a:gd name="connsiteY416" fmla="*/ 990252 h 5488596"/>
              <a:gd name="connsiteX417" fmla="*/ 2523357 w 6211027"/>
              <a:gd name="connsiteY417" fmla="*/ 1016491 h 5488596"/>
              <a:gd name="connsiteX418" fmla="*/ 2724171 w 6211027"/>
              <a:gd name="connsiteY418" fmla="*/ 1034745 h 5488596"/>
              <a:gd name="connsiteX419" fmla="*/ 2705915 w 6211027"/>
              <a:gd name="connsiteY419" fmla="*/ 925224 h 5488596"/>
              <a:gd name="connsiteX420" fmla="*/ 2778938 w 6211027"/>
              <a:gd name="connsiteY420" fmla="*/ 906970 h 5488596"/>
              <a:gd name="connsiteX421" fmla="*/ 2705915 w 6211027"/>
              <a:gd name="connsiteY421" fmla="*/ 852210 h 5488596"/>
              <a:gd name="connsiteX422" fmla="*/ 2632892 w 6211027"/>
              <a:gd name="connsiteY422" fmla="*/ 888717 h 5488596"/>
              <a:gd name="connsiteX423" fmla="*/ 2632892 w 6211027"/>
              <a:gd name="connsiteY423" fmla="*/ 833956 h 5488596"/>
              <a:gd name="connsiteX424" fmla="*/ 2778938 w 6211027"/>
              <a:gd name="connsiteY424" fmla="*/ 779196 h 5488596"/>
              <a:gd name="connsiteX425" fmla="*/ 2833706 w 6211027"/>
              <a:gd name="connsiteY425" fmla="*/ 833956 h 5488596"/>
              <a:gd name="connsiteX426" fmla="*/ 2870217 w 6211027"/>
              <a:gd name="connsiteY426" fmla="*/ 760942 h 5488596"/>
              <a:gd name="connsiteX427" fmla="*/ 2833706 w 6211027"/>
              <a:gd name="connsiteY427" fmla="*/ 724435 h 5488596"/>
              <a:gd name="connsiteX428" fmla="*/ 2870217 w 6211027"/>
              <a:gd name="connsiteY428" fmla="*/ 651421 h 5488596"/>
              <a:gd name="connsiteX429" fmla="*/ 2961496 w 6211027"/>
              <a:gd name="connsiteY429" fmla="*/ 724435 h 5488596"/>
              <a:gd name="connsiteX430" fmla="*/ 3034519 w 6211027"/>
              <a:gd name="connsiteY430" fmla="*/ 651421 h 5488596"/>
              <a:gd name="connsiteX431" fmla="*/ 3162310 w 6211027"/>
              <a:gd name="connsiteY431" fmla="*/ 687928 h 5488596"/>
              <a:gd name="connsiteX432" fmla="*/ 3381380 w 6211027"/>
              <a:gd name="connsiteY432" fmla="*/ 815703 h 5488596"/>
              <a:gd name="connsiteX433" fmla="*/ 3436147 w 6211027"/>
              <a:gd name="connsiteY433" fmla="*/ 760942 h 5488596"/>
              <a:gd name="connsiteX434" fmla="*/ 3454403 w 6211027"/>
              <a:gd name="connsiteY434" fmla="*/ 633168 h 5488596"/>
              <a:gd name="connsiteX435" fmla="*/ 3600449 w 6211027"/>
              <a:gd name="connsiteY435" fmla="*/ 614914 h 5488596"/>
              <a:gd name="connsiteX436" fmla="*/ 3636961 w 6211027"/>
              <a:gd name="connsiteY436" fmla="*/ 468887 h 5488596"/>
              <a:gd name="connsiteX437" fmla="*/ 3709984 w 6211027"/>
              <a:gd name="connsiteY437" fmla="*/ 505393 h 5488596"/>
              <a:gd name="connsiteX438" fmla="*/ 3728239 w 6211027"/>
              <a:gd name="connsiteY438" fmla="*/ 487140 h 5488596"/>
              <a:gd name="connsiteX439" fmla="*/ 3691728 w 6211027"/>
              <a:gd name="connsiteY439" fmla="*/ 578407 h 5488596"/>
              <a:gd name="connsiteX440" fmla="*/ 3618705 w 6211027"/>
              <a:gd name="connsiteY440" fmla="*/ 687928 h 5488596"/>
              <a:gd name="connsiteX441" fmla="*/ 3655216 w 6211027"/>
              <a:gd name="connsiteY441" fmla="*/ 724435 h 5488596"/>
              <a:gd name="connsiteX442" fmla="*/ 3819519 w 6211027"/>
              <a:gd name="connsiteY442" fmla="*/ 596661 h 5488596"/>
              <a:gd name="connsiteX443" fmla="*/ 3837774 w 6211027"/>
              <a:gd name="connsiteY443" fmla="*/ 706182 h 5488596"/>
              <a:gd name="connsiteX444" fmla="*/ 3947309 w 6211027"/>
              <a:gd name="connsiteY444" fmla="*/ 651421 h 5488596"/>
              <a:gd name="connsiteX445" fmla="*/ 4020332 w 6211027"/>
              <a:gd name="connsiteY445" fmla="*/ 541900 h 5488596"/>
              <a:gd name="connsiteX446" fmla="*/ 4075099 w 6211027"/>
              <a:gd name="connsiteY446" fmla="*/ 541900 h 5488596"/>
              <a:gd name="connsiteX447" fmla="*/ 4129867 w 6211027"/>
              <a:gd name="connsiteY447" fmla="*/ 432379 h 5488596"/>
              <a:gd name="connsiteX448" fmla="*/ 4239402 w 6211027"/>
              <a:gd name="connsiteY448" fmla="*/ 450633 h 5488596"/>
              <a:gd name="connsiteX449" fmla="*/ 4312425 w 6211027"/>
              <a:gd name="connsiteY449" fmla="*/ 651421 h 5488596"/>
              <a:gd name="connsiteX450" fmla="*/ 4458471 w 6211027"/>
              <a:gd name="connsiteY450" fmla="*/ 760942 h 5488596"/>
              <a:gd name="connsiteX451" fmla="*/ 4440215 w 6211027"/>
              <a:gd name="connsiteY451" fmla="*/ 797449 h 5488596"/>
              <a:gd name="connsiteX452" fmla="*/ 4385448 w 6211027"/>
              <a:gd name="connsiteY452" fmla="*/ 833956 h 5488596"/>
              <a:gd name="connsiteX453" fmla="*/ 4440215 w 6211027"/>
              <a:gd name="connsiteY453" fmla="*/ 852210 h 5488596"/>
              <a:gd name="connsiteX454" fmla="*/ 4494983 w 6211027"/>
              <a:gd name="connsiteY454" fmla="*/ 779196 h 5488596"/>
              <a:gd name="connsiteX455" fmla="*/ 4568006 w 6211027"/>
              <a:gd name="connsiteY455" fmla="*/ 797449 h 5488596"/>
              <a:gd name="connsiteX456" fmla="*/ 4403704 w 6211027"/>
              <a:gd name="connsiteY456" fmla="*/ 724435 h 5488596"/>
              <a:gd name="connsiteX457" fmla="*/ 4421959 w 6211027"/>
              <a:gd name="connsiteY457" fmla="*/ 651421 h 5488596"/>
              <a:gd name="connsiteX458" fmla="*/ 4458471 w 6211027"/>
              <a:gd name="connsiteY458" fmla="*/ 651421 h 5488596"/>
              <a:gd name="connsiteX459" fmla="*/ 4568006 w 6211027"/>
              <a:gd name="connsiteY459" fmla="*/ 614914 h 5488596"/>
              <a:gd name="connsiteX460" fmla="*/ 4622773 w 6211027"/>
              <a:gd name="connsiteY460" fmla="*/ 669675 h 5488596"/>
              <a:gd name="connsiteX461" fmla="*/ 4604517 w 6211027"/>
              <a:gd name="connsiteY461" fmla="*/ 760942 h 5488596"/>
              <a:gd name="connsiteX462" fmla="*/ 4714053 w 6211027"/>
              <a:gd name="connsiteY462" fmla="*/ 596661 h 5488596"/>
              <a:gd name="connsiteX463" fmla="*/ 4677541 w 6211027"/>
              <a:gd name="connsiteY463" fmla="*/ 596661 h 5488596"/>
              <a:gd name="connsiteX464" fmla="*/ 4677541 w 6211027"/>
              <a:gd name="connsiteY464" fmla="*/ 614914 h 5488596"/>
              <a:gd name="connsiteX465" fmla="*/ 4641029 w 6211027"/>
              <a:gd name="connsiteY465" fmla="*/ 596661 h 5488596"/>
              <a:gd name="connsiteX466" fmla="*/ 4641029 w 6211027"/>
              <a:gd name="connsiteY466" fmla="*/ 523647 h 5488596"/>
              <a:gd name="connsiteX467" fmla="*/ 4641029 w 6211027"/>
              <a:gd name="connsiteY467" fmla="*/ 487140 h 5488596"/>
              <a:gd name="connsiteX468" fmla="*/ 4695797 w 6211027"/>
              <a:gd name="connsiteY468" fmla="*/ 487140 h 5488596"/>
              <a:gd name="connsiteX469" fmla="*/ 4695797 w 6211027"/>
              <a:gd name="connsiteY469" fmla="*/ 523647 h 5488596"/>
              <a:gd name="connsiteX470" fmla="*/ 4768820 w 6211027"/>
              <a:gd name="connsiteY470" fmla="*/ 560154 h 5488596"/>
              <a:gd name="connsiteX471" fmla="*/ 4768820 w 6211027"/>
              <a:gd name="connsiteY471" fmla="*/ 468887 h 5488596"/>
              <a:gd name="connsiteX472" fmla="*/ 4914866 w 6211027"/>
              <a:gd name="connsiteY472" fmla="*/ 523647 h 5488596"/>
              <a:gd name="connsiteX473" fmla="*/ 4896611 w 6211027"/>
              <a:gd name="connsiteY473" fmla="*/ 450633 h 5488596"/>
              <a:gd name="connsiteX474" fmla="*/ 4933122 w 6211027"/>
              <a:gd name="connsiteY474" fmla="*/ 304605 h 5488596"/>
              <a:gd name="connsiteX475" fmla="*/ 4805331 w 6211027"/>
              <a:gd name="connsiteY475" fmla="*/ 231591 h 5488596"/>
              <a:gd name="connsiteX476" fmla="*/ 4823587 w 6211027"/>
              <a:gd name="connsiteY476" fmla="*/ 213337 h 5488596"/>
              <a:gd name="connsiteX477" fmla="*/ 5024401 w 6211027"/>
              <a:gd name="connsiteY477" fmla="*/ 195084 h 5488596"/>
              <a:gd name="connsiteX478" fmla="*/ 5042657 w 6211027"/>
              <a:gd name="connsiteY478" fmla="*/ 304605 h 5488596"/>
              <a:gd name="connsiteX479" fmla="*/ 5133935 w 6211027"/>
              <a:gd name="connsiteY479" fmla="*/ 322858 h 5488596"/>
              <a:gd name="connsiteX480" fmla="*/ 5334749 w 6211027"/>
              <a:gd name="connsiteY480" fmla="*/ 268098 h 5488596"/>
              <a:gd name="connsiteX481" fmla="*/ 5517307 w 6211027"/>
              <a:gd name="connsiteY481" fmla="*/ 158577 h 5488596"/>
              <a:gd name="connsiteX482" fmla="*/ 5517307 w 6211027"/>
              <a:gd name="connsiteY482" fmla="*/ 30803 h 5488596"/>
              <a:gd name="connsiteX483" fmla="*/ 5609728 w 6211027"/>
              <a:gd name="connsiteY483" fmla="*/ 0 h 548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</a:cxnLst>
            <a:rect l="l" t="t" r="r" b="b"/>
            <a:pathLst>
              <a:path w="6211027" h="5488596">
                <a:moveTo>
                  <a:pt x="2537049" y="984548"/>
                </a:moveTo>
                <a:lnTo>
                  <a:pt x="2539187" y="984657"/>
                </a:lnTo>
                <a:lnTo>
                  <a:pt x="2531193" y="986717"/>
                </a:lnTo>
                <a:close/>
                <a:moveTo>
                  <a:pt x="2578125" y="961731"/>
                </a:moveTo>
                <a:cubicBezTo>
                  <a:pt x="2578125" y="961731"/>
                  <a:pt x="2578125" y="961731"/>
                  <a:pt x="2578125" y="979984"/>
                </a:cubicBezTo>
                <a:cubicBezTo>
                  <a:pt x="2573561" y="984548"/>
                  <a:pt x="2566715" y="985689"/>
                  <a:pt x="2559299" y="985689"/>
                </a:cubicBezTo>
                <a:lnTo>
                  <a:pt x="2539187" y="984657"/>
                </a:lnTo>
                <a:lnTo>
                  <a:pt x="2549992" y="981874"/>
                </a:lnTo>
                <a:cubicBezTo>
                  <a:pt x="2559584" y="977417"/>
                  <a:pt x="2568997" y="970858"/>
                  <a:pt x="2578125" y="961731"/>
                </a:cubicBezTo>
                <a:close/>
                <a:moveTo>
                  <a:pt x="5609728" y="0"/>
                </a:moveTo>
                <a:cubicBezTo>
                  <a:pt x="5619996" y="0"/>
                  <a:pt x="5631406" y="3422"/>
                  <a:pt x="5645098" y="12549"/>
                </a:cubicBezTo>
                <a:cubicBezTo>
                  <a:pt x="5772889" y="213337"/>
                  <a:pt x="5334749" y="195084"/>
                  <a:pt x="5572075" y="322858"/>
                </a:cubicBezTo>
                <a:cubicBezTo>
                  <a:pt x="5535563" y="231591"/>
                  <a:pt x="5645098" y="249845"/>
                  <a:pt x="5681609" y="195084"/>
                </a:cubicBezTo>
                <a:cubicBezTo>
                  <a:pt x="5681609" y="195084"/>
                  <a:pt x="5681609" y="195084"/>
                  <a:pt x="5754633" y="213337"/>
                </a:cubicBezTo>
                <a:cubicBezTo>
                  <a:pt x="5754633" y="304605"/>
                  <a:pt x="5864167" y="195084"/>
                  <a:pt x="5900679" y="286351"/>
                </a:cubicBezTo>
                <a:cubicBezTo>
                  <a:pt x="5973703" y="304605"/>
                  <a:pt x="6064981" y="176831"/>
                  <a:pt x="6083237" y="304605"/>
                </a:cubicBezTo>
                <a:cubicBezTo>
                  <a:pt x="6101493" y="341112"/>
                  <a:pt x="6138005" y="341112"/>
                  <a:pt x="6174516" y="377619"/>
                </a:cubicBezTo>
                <a:cubicBezTo>
                  <a:pt x="6138005" y="414126"/>
                  <a:pt x="6119749" y="377619"/>
                  <a:pt x="6101493" y="359366"/>
                </a:cubicBezTo>
                <a:cubicBezTo>
                  <a:pt x="6010214" y="377619"/>
                  <a:pt x="6046725" y="578407"/>
                  <a:pt x="5937191" y="432379"/>
                </a:cubicBezTo>
                <a:cubicBezTo>
                  <a:pt x="5900679" y="414126"/>
                  <a:pt x="5864167" y="377619"/>
                  <a:pt x="5809400" y="377619"/>
                </a:cubicBezTo>
                <a:cubicBezTo>
                  <a:pt x="5791145" y="414126"/>
                  <a:pt x="5845911" y="414126"/>
                  <a:pt x="5809400" y="450633"/>
                </a:cubicBezTo>
                <a:cubicBezTo>
                  <a:pt x="5809400" y="450633"/>
                  <a:pt x="5809400" y="450633"/>
                  <a:pt x="5772889" y="414126"/>
                </a:cubicBezTo>
                <a:cubicBezTo>
                  <a:pt x="5754633" y="395872"/>
                  <a:pt x="5736377" y="432379"/>
                  <a:pt x="5736377" y="450633"/>
                </a:cubicBezTo>
                <a:cubicBezTo>
                  <a:pt x="5736377" y="450633"/>
                  <a:pt x="5736377" y="450633"/>
                  <a:pt x="5736377" y="468887"/>
                </a:cubicBezTo>
                <a:cubicBezTo>
                  <a:pt x="5718121" y="487140"/>
                  <a:pt x="5663354" y="487140"/>
                  <a:pt x="5663354" y="541900"/>
                </a:cubicBezTo>
                <a:cubicBezTo>
                  <a:pt x="5663354" y="560154"/>
                  <a:pt x="5718121" y="578407"/>
                  <a:pt x="5681609" y="596661"/>
                </a:cubicBezTo>
                <a:cubicBezTo>
                  <a:pt x="5718121" y="633168"/>
                  <a:pt x="5754633" y="633168"/>
                  <a:pt x="5772889" y="614914"/>
                </a:cubicBezTo>
                <a:cubicBezTo>
                  <a:pt x="5791145" y="578407"/>
                  <a:pt x="5791145" y="541900"/>
                  <a:pt x="5827656" y="541900"/>
                </a:cubicBezTo>
                <a:cubicBezTo>
                  <a:pt x="5882423" y="633168"/>
                  <a:pt x="5918935" y="487140"/>
                  <a:pt x="5973703" y="578407"/>
                </a:cubicBezTo>
                <a:cubicBezTo>
                  <a:pt x="5973703" y="578407"/>
                  <a:pt x="5973703" y="578407"/>
                  <a:pt x="5918935" y="687928"/>
                </a:cubicBezTo>
                <a:cubicBezTo>
                  <a:pt x="5937191" y="687928"/>
                  <a:pt x="5937191" y="687928"/>
                  <a:pt x="5955447" y="706182"/>
                </a:cubicBezTo>
                <a:cubicBezTo>
                  <a:pt x="5937191" y="706182"/>
                  <a:pt x="5918935" y="724435"/>
                  <a:pt x="5918935" y="742689"/>
                </a:cubicBezTo>
                <a:cubicBezTo>
                  <a:pt x="5900679" y="687928"/>
                  <a:pt x="5882423" y="651421"/>
                  <a:pt x="5827656" y="633168"/>
                </a:cubicBezTo>
                <a:cubicBezTo>
                  <a:pt x="5845911" y="706182"/>
                  <a:pt x="5772889" y="742689"/>
                  <a:pt x="5736377" y="815703"/>
                </a:cubicBezTo>
                <a:cubicBezTo>
                  <a:pt x="5718121" y="797449"/>
                  <a:pt x="5699865" y="760942"/>
                  <a:pt x="5681609" y="742689"/>
                </a:cubicBezTo>
                <a:cubicBezTo>
                  <a:pt x="5699865" y="742689"/>
                  <a:pt x="5718121" y="706182"/>
                  <a:pt x="5718121" y="687928"/>
                </a:cubicBezTo>
                <a:cubicBezTo>
                  <a:pt x="5699865" y="633168"/>
                  <a:pt x="5663354" y="706182"/>
                  <a:pt x="5645098" y="687928"/>
                </a:cubicBezTo>
                <a:cubicBezTo>
                  <a:pt x="5590331" y="742689"/>
                  <a:pt x="5663354" y="888717"/>
                  <a:pt x="5535563" y="906970"/>
                </a:cubicBezTo>
                <a:cubicBezTo>
                  <a:pt x="5480796" y="925224"/>
                  <a:pt x="5553819" y="1016491"/>
                  <a:pt x="5480796" y="979984"/>
                </a:cubicBezTo>
                <a:cubicBezTo>
                  <a:pt x="5426029" y="998238"/>
                  <a:pt x="5407773" y="1126012"/>
                  <a:pt x="5353005" y="1052998"/>
                </a:cubicBezTo>
                <a:cubicBezTo>
                  <a:pt x="5371261" y="998238"/>
                  <a:pt x="5371261" y="925224"/>
                  <a:pt x="5444284" y="906970"/>
                </a:cubicBezTo>
                <a:cubicBezTo>
                  <a:pt x="5444284" y="888717"/>
                  <a:pt x="5426029" y="888717"/>
                  <a:pt x="5407773" y="870463"/>
                </a:cubicBezTo>
                <a:cubicBezTo>
                  <a:pt x="5407773" y="943477"/>
                  <a:pt x="5334749" y="906970"/>
                  <a:pt x="5298238" y="925224"/>
                </a:cubicBezTo>
                <a:cubicBezTo>
                  <a:pt x="5316493" y="906970"/>
                  <a:pt x="5279982" y="870463"/>
                  <a:pt x="5334749" y="852210"/>
                </a:cubicBezTo>
                <a:cubicBezTo>
                  <a:pt x="5334749" y="852210"/>
                  <a:pt x="5334749" y="852210"/>
                  <a:pt x="5389517" y="833956"/>
                </a:cubicBezTo>
                <a:cubicBezTo>
                  <a:pt x="5407773" y="760942"/>
                  <a:pt x="5243471" y="779196"/>
                  <a:pt x="5334749" y="706182"/>
                </a:cubicBezTo>
                <a:cubicBezTo>
                  <a:pt x="5334749" y="687928"/>
                  <a:pt x="5298238" y="669675"/>
                  <a:pt x="5279982" y="651421"/>
                </a:cubicBezTo>
                <a:cubicBezTo>
                  <a:pt x="5316493" y="724435"/>
                  <a:pt x="5243471" y="724435"/>
                  <a:pt x="5206959" y="779196"/>
                </a:cubicBezTo>
                <a:cubicBezTo>
                  <a:pt x="5188703" y="742689"/>
                  <a:pt x="5261727" y="706182"/>
                  <a:pt x="5188703" y="669675"/>
                </a:cubicBezTo>
                <a:cubicBezTo>
                  <a:pt x="5206959" y="651421"/>
                  <a:pt x="5243471" y="633168"/>
                  <a:pt x="5261727" y="614914"/>
                </a:cubicBezTo>
                <a:cubicBezTo>
                  <a:pt x="5279982" y="614914"/>
                  <a:pt x="5298238" y="633168"/>
                  <a:pt x="5316493" y="614914"/>
                </a:cubicBezTo>
                <a:cubicBezTo>
                  <a:pt x="5316493" y="505393"/>
                  <a:pt x="5152191" y="578407"/>
                  <a:pt x="5133935" y="450633"/>
                </a:cubicBezTo>
                <a:cubicBezTo>
                  <a:pt x="5060913" y="468887"/>
                  <a:pt x="5042657" y="560154"/>
                  <a:pt x="4969633" y="523647"/>
                </a:cubicBezTo>
                <a:cubicBezTo>
                  <a:pt x="4969633" y="523647"/>
                  <a:pt x="4969633" y="523647"/>
                  <a:pt x="4951378" y="560154"/>
                </a:cubicBezTo>
                <a:cubicBezTo>
                  <a:pt x="4951378" y="560154"/>
                  <a:pt x="4951378" y="560154"/>
                  <a:pt x="5024401" y="578407"/>
                </a:cubicBezTo>
                <a:cubicBezTo>
                  <a:pt x="5042657" y="614914"/>
                  <a:pt x="4969633" y="614914"/>
                  <a:pt x="5024401" y="651421"/>
                </a:cubicBezTo>
                <a:cubicBezTo>
                  <a:pt x="5042657" y="651421"/>
                  <a:pt x="5060913" y="633168"/>
                  <a:pt x="5079169" y="651421"/>
                </a:cubicBezTo>
                <a:cubicBezTo>
                  <a:pt x="5115680" y="724435"/>
                  <a:pt x="5006145" y="742689"/>
                  <a:pt x="5024401" y="815703"/>
                </a:cubicBezTo>
                <a:cubicBezTo>
                  <a:pt x="5079169" y="779196"/>
                  <a:pt x="5097424" y="779196"/>
                  <a:pt x="5152191" y="833956"/>
                </a:cubicBezTo>
                <a:cubicBezTo>
                  <a:pt x="5133935" y="852210"/>
                  <a:pt x="5133935" y="870463"/>
                  <a:pt x="5115680" y="870463"/>
                </a:cubicBezTo>
                <a:cubicBezTo>
                  <a:pt x="5079169" y="815703"/>
                  <a:pt x="5042657" y="852210"/>
                  <a:pt x="5024401" y="888717"/>
                </a:cubicBezTo>
                <a:cubicBezTo>
                  <a:pt x="5006145" y="888717"/>
                  <a:pt x="5006145" y="906970"/>
                  <a:pt x="5006145" y="925224"/>
                </a:cubicBezTo>
                <a:cubicBezTo>
                  <a:pt x="5024401" y="943477"/>
                  <a:pt x="5042657" y="925224"/>
                  <a:pt x="5060913" y="943477"/>
                </a:cubicBezTo>
                <a:cubicBezTo>
                  <a:pt x="4951378" y="961731"/>
                  <a:pt x="5060913" y="1052998"/>
                  <a:pt x="5024401" y="1107758"/>
                </a:cubicBezTo>
                <a:cubicBezTo>
                  <a:pt x="5042657" y="1126012"/>
                  <a:pt x="5060913" y="1126012"/>
                  <a:pt x="5060913" y="1144265"/>
                </a:cubicBezTo>
                <a:cubicBezTo>
                  <a:pt x="5060913" y="1144265"/>
                  <a:pt x="5060913" y="1144265"/>
                  <a:pt x="5060913" y="1199026"/>
                </a:cubicBezTo>
                <a:cubicBezTo>
                  <a:pt x="5024401" y="1199026"/>
                  <a:pt x="4987889" y="1199026"/>
                  <a:pt x="4969633" y="1217279"/>
                </a:cubicBezTo>
                <a:cubicBezTo>
                  <a:pt x="4969633" y="1217279"/>
                  <a:pt x="4969633" y="1235533"/>
                  <a:pt x="4969633" y="1235533"/>
                </a:cubicBezTo>
                <a:cubicBezTo>
                  <a:pt x="5024401" y="1217279"/>
                  <a:pt x="5042657" y="1272040"/>
                  <a:pt x="5097424" y="1272040"/>
                </a:cubicBezTo>
                <a:cubicBezTo>
                  <a:pt x="5115680" y="1235533"/>
                  <a:pt x="5152191" y="1199026"/>
                  <a:pt x="5206959" y="1217279"/>
                </a:cubicBezTo>
                <a:cubicBezTo>
                  <a:pt x="5206959" y="1235533"/>
                  <a:pt x="5188703" y="1253786"/>
                  <a:pt x="5188703" y="1272040"/>
                </a:cubicBezTo>
                <a:cubicBezTo>
                  <a:pt x="5225215" y="1253786"/>
                  <a:pt x="5243471" y="1235533"/>
                  <a:pt x="5279982" y="1217279"/>
                </a:cubicBezTo>
                <a:cubicBezTo>
                  <a:pt x="5298238" y="1199026"/>
                  <a:pt x="5279982" y="1180772"/>
                  <a:pt x="5261727" y="1180772"/>
                </a:cubicBezTo>
                <a:cubicBezTo>
                  <a:pt x="5225215" y="1162519"/>
                  <a:pt x="5206959" y="1199026"/>
                  <a:pt x="5170447" y="1162519"/>
                </a:cubicBezTo>
                <a:cubicBezTo>
                  <a:pt x="5170447" y="1162519"/>
                  <a:pt x="5170447" y="1162519"/>
                  <a:pt x="5243471" y="1107758"/>
                </a:cubicBezTo>
                <a:cubicBezTo>
                  <a:pt x="5225215" y="1089505"/>
                  <a:pt x="5206959" y="1052998"/>
                  <a:pt x="5225215" y="1016491"/>
                </a:cubicBezTo>
                <a:cubicBezTo>
                  <a:pt x="5261727" y="1016491"/>
                  <a:pt x="5279982" y="998238"/>
                  <a:pt x="5298238" y="998238"/>
                </a:cubicBezTo>
                <a:cubicBezTo>
                  <a:pt x="5334749" y="1052998"/>
                  <a:pt x="5261727" y="1071251"/>
                  <a:pt x="5298238" y="1126012"/>
                </a:cubicBezTo>
                <a:cubicBezTo>
                  <a:pt x="5389517" y="1052998"/>
                  <a:pt x="5444284" y="1217279"/>
                  <a:pt x="5535563" y="1199026"/>
                </a:cubicBezTo>
                <a:cubicBezTo>
                  <a:pt x="5590331" y="1235533"/>
                  <a:pt x="5681609" y="1144265"/>
                  <a:pt x="5681609" y="1253786"/>
                </a:cubicBezTo>
                <a:cubicBezTo>
                  <a:pt x="5681609" y="1290293"/>
                  <a:pt x="5645098" y="1326800"/>
                  <a:pt x="5608587" y="1326800"/>
                </a:cubicBezTo>
                <a:cubicBezTo>
                  <a:pt x="5608587" y="1399814"/>
                  <a:pt x="5681609" y="1345054"/>
                  <a:pt x="5699865" y="1399814"/>
                </a:cubicBezTo>
                <a:cubicBezTo>
                  <a:pt x="5754633" y="1363307"/>
                  <a:pt x="5845911" y="1381561"/>
                  <a:pt x="5882423" y="1436321"/>
                </a:cubicBezTo>
                <a:cubicBezTo>
                  <a:pt x="5900679" y="1454575"/>
                  <a:pt x="5955447" y="1454575"/>
                  <a:pt x="5991958" y="1436321"/>
                </a:cubicBezTo>
                <a:cubicBezTo>
                  <a:pt x="6028469" y="1472828"/>
                  <a:pt x="5955447" y="1491082"/>
                  <a:pt x="5918935" y="1491082"/>
                </a:cubicBezTo>
                <a:cubicBezTo>
                  <a:pt x="5918935" y="1491082"/>
                  <a:pt x="5918935" y="1491082"/>
                  <a:pt x="5900679" y="1491082"/>
                </a:cubicBezTo>
                <a:cubicBezTo>
                  <a:pt x="5900679" y="1545842"/>
                  <a:pt x="5882423" y="1600603"/>
                  <a:pt x="5845911" y="1637110"/>
                </a:cubicBezTo>
                <a:cubicBezTo>
                  <a:pt x="5845911" y="1637110"/>
                  <a:pt x="5845911" y="1637110"/>
                  <a:pt x="5937191" y="1746631"/>
                </a:cubicBezTo>
                <a:cubicBezTo>
                  <a:pt x="5937191" y="1746631"/>
                  <a:pt x="5955447" y="1746631"/>
                  <a:pt x="5955447" y="1746631"/>
                </a:cubicBezTo>
                <a:cubicBezTo>
                  <a:pt x="5973703" y="1783138"/>
                  <a:pt x="5900679" y="1801391"/>
                  <a:pt x="5955447" y="1837898"/>
                </a:cubicBezTo>
                <a:cubicBezTo>
                  <a:pt x="6028469" y="1874405"/>
                  <a:pt x="6010214" y="1728377"/>
                  <a:pt x="6083237" y="1801391"/>
                </a:cubicBezTo>
                <a:cubicBezTo>
                  <a:pt x="6083237" y="1801391"/>
                  <a:pt x="6083237" y="1801391"/>
                  <a:pt x="6119749" y="1801391"/>
                </a:cubicBezTo>
                <a:cubicBezTo>
                  <a:pt x="6119749" y="1837898"/>
                  <a:pt x="6064981" y="1874405"/>
                  <a:pt x="6046725" y="1929165"/>
                </a:cubicBezTo>
                <a:cubicBezTo>
                  <a:pt x="6101493" y="1965672"/>
                  <a:pt x="6064981" y="2002179"/>
                  <a:pt x="6083237" y="2056940"/>
                </a:cubicBezTo>
                <a:cubicBezTo>
                  <a:pt x="6119749" y="2075193"/>
                  <a:pt x="6119749" y="1983926"/>
                  <a:pt x="6156260" y="2002179"/>
                </a:cubicBezTo>
                <a:cubicBezTo>
                  <a:pt x="6119749" y="2075193"/>
                  <a:pt x="6046725" y="2129954"/>
                  <a:pt x="6064981" y="2221221"/>
                </a:cubicBezTo>
                <a:cubicBezTo>
                  <a:pt x="5991958" y="2239475"/>
                  <a:pt x="6046725" y="2275982"/>
                  <a:pt x="6028469" y="2312489"/>
                </a:cubicBezTo>
                <a:cubicBezTo>
                  <a:pt x="5991958" y="2294235"/>
                  <a:pt x="5937191" y="2239475"/>
                  <a:pt x="5882423" y="2294235"/>
                </a:cubicBezTo>
                <a:cubicBezTo>
                  <a:pt x="5882423" y="2294235"/>
                  <a:pt x="5882423" y="2312489"/>
                  <a:pt x="5900679" y="2330742"/>
                </a:cubicBezTo>
                <a:cubicBezTo>
                  <a:pt x="5973703" y="2275982"/>
                  <a:pt x="6010214" y="2385503"/>
                  <a:pt x="6064981" y="2422010"/>
                </a:cubicBezTo>
                <a:cubicBezTo>
                  <a:pt x="6064981" y="2458517"/>
                  <a:pt x="6064981" y="2476770"/>
                  <a:pt x="6064981" y="2513277"/>
                </a:cubicBezTo>
                <a:cubicBezTo>
                  <a:pt x="6028469" y="2513277"/>
                  <a:pt x="5991958" y="2531531"/>
                  <a:pt x="5955447" y="2549784"/>
                </a:cubicBezTo>
                <a:cubicBezTo>
                  <a:pt x="5937191" y="2586291"/>
                  <a:pt x="5991958" y="2604544"/>
                  <a:pt x="5973703" y="2641051"/>
                </a:cubicBezTo>
                <a:cubicBezTo>
                  <a:pt x="6064981" y="2659305"/>
                  <a:pt x="5955447" y="2732319"/>
                  <a:pt x="6028469" y="2768826"/>
                </a:cubicBezTo>
                <a:cubicBezTo>
                  <a:pt x="6028469" y="2787079"/>
                  <a:pt x="6064981" y="2823586"/>
                  <a:pt x="6028469" y="2860093"/>
                </a:cubicBezTo>
                <a:cubicBezTo>
                  <a:pt x="6010214" y="2878347"/>
                  <a:pt x="5937191" y="2860093"/>
                  <a:pt x="5973703" y="2914854"/>
                </a:cubicBezTo>
                <a:cubicBezTo>
                  <a:pt x="6028469" y="2896600"/>
                  <a:pt x="6101493" y="2841840"/>
                  <a:pt x="6156260" y="2896600"/>
                </a:cubicBezTo>
                <a:cubicBezTo>
                  <a:pt x="6119749" y="2951361"/>
                  <a:pt x="6247539" y="3006121"/>
                  <a:pt x="6156260" y="3024375"/>
                </a:cubicBezTo>
                <a:cubicBezTo>
                  <a:pt x="6229283" y="3079135"/>
                  <a:pt x="6119749" y="3133896"/>
                  <a:pt x="6156260" y="3188656"/>
                </a:cubicBezTo>
                <a:cubicBezTo>
                  <a:pt x="6174516" y="3243417"/>
                  <a:pt x="6156260" y="3334684"/>
                  <a:pt x="6211027" y="3371191"/>
                </a:cubicBezTo>
                <a:cubicBezTo>
                  <a:pt x="6211027" y="3389444"/>
                  <a:pt x="6192772" y="3389444"/>
                  <a:pt x="6174516" y="3389444"/>
                </a:cubicBezTo>
                <a:cubicBezTo>
                  <a:pt x="6174516" y="3352937"/>
                  <a:pt x="6138005" y="3352937"/>
                  <a:pt x="6119749" y="3352937"/>
                </a:cubicBezTo>
                <a:cubicBezTo>
                  <a:pt x="6046725" y="3425951"/>
                  <a:pt x="6265795" y="3425951"/>
                  <a:pt x="6192772" y="3517219"/>
                </a:cubicBezTo>
                <a:cubicBezTo>
                  <a:pt x="6119749" y="3553726"/>
                  <a:pt x="6101493" y="3389444"/>
                  <a:pt x="6046725" y="3480712"/>
                </a:cubicBezTo>
                <a:cubicBezTo>
                  <a:pt x="6046725" y="3425951"/>
                  <a:pt x="5991958" y="3371191"/>
                  <a:pt x="5937191" y="3334684"/>
                </a:cubicBezTo>
                <a:cubicBezTo>
                  <a:pt x="5900679" y="3279924"/>
                  <a:pt x="5864167" y="3334684"/>
                  <a:pt x="5809400" y="3298177"/>
                </a:cubicBezTo>
                <a:cubicBezTo>
                  <a:pt x="5809400" y="3298177"/>
                  <a:pt x="5827656" y="3279924"/>
                  <a:pt x="5809400" y="3279924"/>
                </a:cubicBezTo>
                <a:cubicBezTo>
                  <a:pt x="5809400" y="3279924"/>
                  <a:pt x="5791145" y="3279924"/>
                  <a:pt x="5791145" y="3279924"/>
                </a:cubicBezTo>
                <a:cubicBezTo>
                  <a:pt x="5772889" y="3352937"/>
                  <a:pt x="5882423" y="3334684"/>
                  <a:pt x="5864167" y="3407698"/>
                </a:cubicBezTo>
                <a:cubicBezTo>
                  <a:pt x="5827656" y="3389444"/>
                  <a:pt x="5772889" y="3334684"/>
                  <a:pt x="5718121" y="3389444"/>
                </a:cubicBezTo>
                <a:cubicBezTo>
                  <a:pt x="5718121" y="3407698"/>
                  <a:pt x="5718121" y="3407698"/>
                  <a:pt x="5718121" y="3425951"/>
                </a:cubicBezTo>
                <a:cubicBezTo>
                  <a:pt x="5754633" y="3444205"/>
                  <a:pt x="5791145" y="3407698"/>
                  <a:pt x="5827656" y="3444205"/>
                </a:cubicBezTo>
                <a:cubicBezTo>
                  <a:pt x="5845911" y="3480712"/>
                  <a:pt x="5864167" y="3553726"/>
                  <a:pt x="5809400" y="3553726"/>
                </a:cubicBezTo>
                <a:cubicBezTo>
                  <a:pt x="5809400" y="3553726"/>
                  <a:pt x="5809400" y="3553726"/>
                  <a:pt x="5809400" y="3571979"/>
                </a:cubicBezTo>
                <a:cubicBezTo>
                  <a:pt x="5845911" y="3590233"/>
                  <a:pt x="5900679" y="3571979"/>
                  <a:pt x="5955447" y="3571979"/>
                </a:cubicBezTo>
                <a:cubicBezTo>
                  <a:pt x="5937191" y="3498965"/>
                  <a:pt x="6028469" y="3535472"/>
                  <a:pt x="6083237" y="3480712"/>
                </a:cubicBezTo>
                <a:cubicBezTo>
                  <a:pt x="6138005" y="3553726"/>
                  <a:pt x="6211027" y="3644993"/>
                  <a:pt x="6211027" y="3736261"/>
                </a:cubicBezTo>
                <a:cubicBezTo>
                  <a:pt x="6211027" y="3772768"/>
                  <a:pt x="6119749" y="3772768"/>
                  <a:pt x="6083237" y="3791021"/>
                </a:cubicBezTo>
                <a:cubicBezTo>
                  <a:pt x="6046725" y="3772768"/>
                  <a:pt x="6010214" y="3845782"/>
                  <a:pt x="5955447" y="3809275"/>
                </a:cubicBezTo>
                <a:cubicBezTo>
                  <a:pt x="5918935" y="3754514"/>
                  <a:pt x="5791145" y="3754514"/>
                  <a:pt x="5845911" y="3663247"/>
                </a:cubicBezTo>
                <a:cubicBezTo>
                  <a:pt x="5845911" y="3608486"/>
                  <a:pt x="5791145" y="3608486"/>
                  <a:pt x="5772889" y="3590233"/>
                </a:cubicBezTo>
                <a:cubicBezTo>
                  <a:pt x="5736377" y="3590233"/>
                  <a:pt x="5736377" y="3608486"/>
                  <a:pt x="5699865" y="3608486"/>
                </a:cubicBezTo>
                <a:cubicBezTo>
                  <a:pt x="5754633" y="3571979"/>
                  <a:pt x="5772889" y="3517219"/>
                  <a:pt x="5699865" y="3462458"/>
                </a:cubicBezTo>
                <a:cubicBezTo>
                  <a:pt x="5663354" y="3462458"/>
                  <a:pt x="5608587" y="3444205"/>
                  <a:pt x="5572075" y="3498965"/>
                </a:cubicBezTo>
                <a:cubicBezTo>
                  <a:pt x="5535563" y="3553726"/>
                  <a:pt x="5663354" y="3571979"/>
                  <a:pt x="5590331" y="3608486"/>
                </a:cubicBezTo>
                <a:cubicBezTo>
                  <a:pt x="5590331" y="3608486"/>
                  <a:pt x="5590331" y="3608486"/>
                  <a:pt x="5499051" y="3590233"/>
                </a:cubicBezTo>
                <a:cubicBezTo>
                  <a:pt x="5499051" y="3590233"/>
                  <a:pt x="5499051" y="3590233"/>
                  <a:pt x="5535563" y="3553726"/>
                </a:cubicBezTo>
                <a:cubicBezTo>
                  <a:pt x="5462540" y="3535472"/>
                  <a:pt x="5426029" y="3644993"/>
                  <a:pt x="5371261" y="3608486"/>
                </a:cubicBezTo>
                <a:cubicBezTo>
                  <a:pt x="5334749" y="3626740"/>
                  <a:pt x="5316493" y="3644993"/>
                  <a:pt x="5298238" y="3681500"/>
                </a:cubicBezTo>
                <a:cubicBezTo>
                  <a:pt x="5298238" y="3681500"/>
                  <a:pt x="5298238" y="3699754"/>
                  <a:pt x="5316493" y="3699754"/>
                </a:cubicBezTo>
                <a:cubicBezTo>
                  <a:pt x="5334749" y="3681500"/>
                  <a:pt x="5334749" y="3644993"/>
                  <a:pt x="5353005" y="3644993"/>
                </a:cubicBezTo>
                <a:cubicBezTo>
                  <a:pt x="5353005" y="3644993"/>
                  <a:pt x="5353005" y="3644993"/>
                  <a:pt x="5407773" y="3663247"/>
                </a:cubicBezTo>
                <a:cubicBezTo>
                  <a:pt x="5353005" y="3718007"/>
                  <a:pt x="5480796" y="3736261"/>
                  <a:pt x="5407773" y="3809275"/>
                </a:cubicBezTo>
                <a:cubicBezTo>
                  <a:pt x="5407773" y="3809275"/>
                  <a:pt x="5407773" y="3809275"/>
                  <a:pt x="5353005" y="3791021"/>
                </a:cubicBezTo>
                <a:cubicBezTo>
                  <a:pt x="5353005" y="3791021"/>
                  <a:pt x="5353005" y="3791021"/>
                  <a:pt x="5353005" y="3809275"/>
                </a:cubicBezTo>
                <a:cubicBezTo>
                  <a:pt x="5353005" y="3809275"/>
                  <a:pt x="5353005" y="3809275"/>
                  <a:pt x="5389517" y="3827528"/>
                </a:cubicBezTo>
                <a:cubicBezTo>
                  <a:pt x="5371261" y="3864035"/>
                  <a:pt x="5261727" y="3864035"/>
                  <a:pt x="5298238" y="3937049"/>
                </a:cubicBezTo>
                <a:cubicBezTo>
                  <a:pt x="5298238" y="3937049"/>
                  <a:pt x="5298238" y="3937049"/>
                  <a:pt x="5279982" y="3973556"/>
                </a:cubicBezTo>
                <a:cubicBezTo>
                  <a:pt x="5371261" y="3973556"/>
                  <a:pt x="5389517" y="4083077"/>
                  <a:pt x="5480796" y="4064824"/>
                </a:cubicBezTo>
                <a:cubicBezTo>
                  <a:pt x="5407773" y="3991810"/>
                  <a:pt x="5407773" y="3882289"/>
                  <a:pt x="5480796" y="3809275"/>
                </a:cubicBezTo>
                <a:cubicBezTo>
                  <a:pt x="5535563" y="3809275"/>
                  <a:pt x="5553819" y="3955303"/>
                  <a:pt x="5626842" y="3918796"/>
                </a:cubicBezTo>
                <a:cubicBezTo>
                  <a:pt x="5626842" y="3918796"/>
                  <a:pt x="5626842" y="3918796"/>
                  <a:pt x="5645098" y="3845782"/>
                </a:cubicBezTo>
                <a:cubicBezTo>
                  <a:pt x="5645098" y="3845782"/>
                  <a:pt x="5645098" y="3845782"/>
                  <a:pt x="5699865" y="3882289"/>
                </a:cubicBezTo>
                <a:cubicBezTo>
                  <a:pt x="5645098" y="3918796"/>
                  <a:pt x="5699865" y="3955303"/>
                  <a:pt x="5663354" y="4010063"/>
                </a:cubicBezTo>
                <a:cubicBezTo>
                  <a:pt x="5663354" y="4028317"/>
                  <a:pt x="5699865" y="4046570"/>
                  <a:pt x="5681609" y="4064824"/>
                </a:cubicBezTo>
                <a:cubicBezTo>
                  <a:pt x="5681609" y="4064824"/>
                  <a:pt x="5681609" y="4064824"/>
                  <a:pt x="5608587" y="4046570"/>
                </a:cubicBezTo>
                <a:cubicBezTo>
                  <a:pt x="5608587" y="4083077"/>
                  <a:pt x="5608587" y="4119584"/>
                  <a:pt x="5645098" y="4137837"/>
                </a:cubicBezTo>
                <a:cubicBezTo>
                  <a:pt x="5608587" y="4137837"/>
                  <a:pt x="5608587" y="4210852"/>
                  <a:pt x="5553819" y="4174345"/>
                </a:cubicBezTo>
                <a:cubicBezTo>
                  <a:pt x="5517307" y="4174345"/>
                  <a:pt x="5553819" y="4137837"/>
                  <a:pt x="5517307" y="4137837"/>
                </a:cubicBezTo>
                <a:cubicBezTo>
                  <a:pt x="5517307" y="4137837"/>
                  <a:pt x="5517307" y="4137837"/>
                  <a:pt x="5480796" y="4174345"/>
                </a:cubicBezTo>
                <a:cubicBezTo>
                  <a:pt x="5462540" y="4156091"/>
                  <a:pt x="5444284" y="4101331"/>
                  <a:pt x="5389517" y="4119584"/>
                </a:cubicBezTo>
                <a:cubicBezTo>
                  <a:pt x="5371261" y="4137837"/>
                  <a:pt x="5334749" y="4137837"/>
                  <a:pt x="5334749" y="4174345"/>
                </a:cubicBezTo>
                <a:cubicBezTo>
                  <a:pt x="5353005" y="4229105"/>
                  <a:pt x="5389517" y="4156091"/>
                  <a:pt x="5426029" y="4192598"/>
                </a:cubicBezTo>
                <a:cubicBezTo>
                  <a:pt x="5371261" y="4229105"/>
                  <a:pt x="5353005" y="4302119"/>
                  <a:pt x="5426029" y="4356879"/>
                </a:cubicBezTo>
                <a:cubicBezTo>
                  <a:pt x="5517307" y="4356879"/>
                  <a:pt x="5480796" y="4466400"/>
                  <a:pt x="5517307" y="4539414"/>
                </a:cubicBezTo>
                <a:cubicBezTo>
                  <a:pt x="5462540" y="4575921"/>
                  <a:pt x="5480796" y="4685442"/>
                  <a:pt x="5389517" y="4703696"/>
                </a:cubicBezTo>
                <a:cubicBezTo>
                  <a:pt x="5334749" y="4776710"/>
                  <a:pt x="5261727" y="4721949"/>
                  <a:pt x="5206959" y="4758456"/>
                </a:cubicBezTo>
                <a:cubicBezTo>
                  <a:pt x="5097424" y="4721949"/>
                  <a:pt x="5060913" y="4630682"/>
                  <a:pt x="4987889" y="4539414"/>
                </a:cubicBezTo>
                <a:cubicBezTo>
                  <a:pt x="4878355" y="4502907"/>
                  <a:pt x="4951378" y="4667189"/>
                  <a:pt x="4860099" y="4667189"/>
                </a:cubicBezTo>
                <a:cubicBezTo>
                  <a:pt x="4878355" y="4685442"/>
                  <a:pt x="4823587" y="4740203"/>
                  <a:pt x="4878355" y="4740203"/>
                </a:cubicBezTo>
                <a:cubicBezTo>
                  <a:pt x="4878355" y="4740203"/>
                  <a:pt x="4878355" y="4740203"/>
                  <a:pt x="4987889" y="4703696"/>
                </a:cubicBezTo>
                <a:cubicBezTo>
                  <a:pt x="4987889" y="4740203"/>
                  <a:pt x="5006145" y="4776710"/>
                  <a:pt x="5042657" y="4813217"/>
                </a:cubicBezTo>
                <a:cubicBezTo>
                  <a:pt x="5079169" y="4758456"/>
                  <a:pt x="5152191" y="4794963"/>
                  <a:pt x="5225215" y="4813217"/>
                </a:cubicBezTo>
                <a:cubicBezTo>
                  <a:pt x="5225215" y="4886231"/>
                  <a:pt x="5170447" y="4959245"/>
                  <a:pt x="5097424" y="4995752"/>
                </a:cubicBezTo>
                <a:cubicBezTo>
                  <a:pt x="5042657" y="5014005"/>
                  <a:pt x="4987889" y="5014005"/>
                  <a:pt x="4987889" y="5087019"/>
                </a:cubicBezTo>
                <a:cubicBezTo>
                  <a:pt x="4987889" y="5087019"/>
                  <a:pt x="4987889" y="5087019"/>
                  <a:pt x="4951378" y="5068766"/>
                </a:cubicBezTo>
                <a:cubicBezTo>
                  <a:pt x="4933122" y="5105272"/>
                  <a:pt x="4969633" y="5141779"/>
                  <a:pt x="4914866" y="5141779"/>
                </a:cubicBezTo>
                <a:cubicBezTo>
                  <a:pt x="4914866" y="5141779"/>
                  <a:pt x="4914866" y="5141779"/>
                  <a:pt x="4896611" y="5141779"/>
                </a:cubicBezTo>
                <a:cubicBezTo>
                  <a:pt x="4914866" y="5087019"/>
                  <a:pt x="4914866" y="5032258"/>
                  <a:pt x="4860099" y="4995752"/>
                </a:cubicBezTo>
                <a:cubicBezTo>
                  <a:pt x="4823587" y="4995752"/>
                  <a:pt x="4914866" y="5160032"/>
                  <a:pt x="4787075" y="5105272"/>
                </a:cubicBezTo>
                <a:cubicBezTo>
                  <a:pt x="4805331" y="5087019"/>
                  <a:pt x="4805331" y="5050512"/>
                  <a:pt x="4805331" y="5032258"/>
                </a:cubicBezTo>
                <a:cubicBezTo>
                  <a:pt x="4732308" y="5032258"/>
                  <a:pt x="4641029" y="5233046"/>
                  <a:pt x="4531495" y="5087019"/>
                </a:cubicBezTo>
                <a:cubicBezTo>
                  <a:pt x="4476727" y="5105272"/>
                  <a:pt x="4513239" y="5160032"/>
                  <a:pt x="4494983" y="5178286"/>
                </a:cubicBezTo>
                <a:cubicBezTo>
                  <a:pt x="4494983" y="5196540"/>
                  <a:pt x="4513239" y="5196540"/>
                  <a:pt x="4531495" y="5196540"/>
                </a:cubicBezTo>
                <a:cubicBezTo>
                  <a:pt x="4513239" y="5233046"/>
                  <a:pt x="4440215" y="5233046"/>
                  <a:pt x="4476727" y="5287807"/>
                </a:cubicBezTo>
                <a:cubicBezTo>
                  <a:pt x="4476727" y="5287807"/>
                  <a:pt x="4476727" y="5287807"/>
                  <a:pt x="4421959" y="5251300"/>
                </a:cubicBezTo>
                <a:cubicBezTo>
                  <a:pt x="4403704" y="5324314"/>
                  <a:pt x="4330681" y="5306060"/>
                  <a:pt x="4294169" y="5324314"/>
                </a:cubicBezTo>
                <a:cubicBezTo>
                  <a:pt x="4239402" y="5306060"/>
                  <a:pt x="4148123" y="5287807"/>
                  <a:pt x="4148123" y="5214793"/>
                </a:cubicBezTo>
                <a:cubicBezTo>
                  <a:pt x="4148123" y="5214793"/>
                  <a:pt x="4148123" y="5214793"/>
                  <a:pt x="4166379" y="5178286"/>
                </a:cubicBezTo>
                <a:cubicBezTo>
                  <a:pt x="4111611" y="5196540"/>
                  <a:pt x="4111611" y="5068766"/>
                  <a:pt x="4056844" y="5141779"/>
                </a:cubicBezTo>
                <a:cubicBezTo>
                  <a:pt x="4056844" y="5178286"/>
                  <a:pt x="4093355" y="5269554"/>
                  <a:pt x="4020332" y="5251300"/>
                </a:cubicBezTo>
                <a:cubicBezTo>
                  <a:pt x="3929053" y="5306060"/>
                  <a:pt x="3746495" y="5178286"/>
                  <a:pt x="3764751" y="5324314"/>
                </a:cubicBezTo>
                <a:cubicBezTo>
                  <a:pt x="3746495" y="5397328"/>
                  <a:pt x="3673472" y="5488596"/>
                  <a:pt x="3582193" y="5470342"/>
                </a:cubicBezTo>
                <a:cubicBezTo>
                  <a:pt x="3582193" y="5470342"/>
                  <a:pt x="3563937" y="5470342"/>
                  <a:pt x="3545682" y="5470342"/>
                </a:cubicBezTo>
                <a:cubicBezTo>
                  <a:pt x="3527426" y="5506849"/>
                  <a:pt x="3490914" y="5452088"/>
                  <a:pt x="3454403" y="5470342"/>
                </a:cubicBezTo>
                <a:cubicBezTo>
                  <a:pt x="3472659" y="5379074"/>
                  <a:pt x="3436147" y="5269554"/>
                  <a:pt x="3527426" y="5196540"/>
                </a:cubicBezTo>
                <a:cubicBezTo>
                  <a:pt x="3417891" y="5214793"/>
                  <a:pt x="3527426" y="5050512"/>
                  <a:pt x="3381380" y="5068766"/>
                </a:cubicBezTo>
                <a:cubicBezTo>
                  <a:pt x="3344868" y="5068766"/>
                  <a:pt x="3363124" y="5123526"/>
                  <a:pt x="3363124" y="5141779"/>
                </a:cubicBezTo>
                <a:cubicBezTo>
                  <a:pt x="3271845" y="5160032"/>
                  <a:pt x="3180566" y="5123526"/>
                  <a:pt x="3107543" y="5050512"/>
                </a:cubicBezTo>
                <a:cubicBezTo>
                  <a:pt x="3071031" y="5050512"/>
                  <a:pt x="3034519" y="5032258"/>
                  <a:pt x="2998008" y="5068766"/>
                </a:cubicBezTo>
                <a:cubicBezTo>
                  <a:pt x="3034519" y="5233046"/>
                  <a:pt x="3399635" y="5105272"/>
                  <a:pt x="3235333" y="5360821"/>
                </a:cubicBezTo>
                <a:cubicBezTo>
                  <a:pt x="3198822" y="5415582"/>
                  <a:pt x="3052775" y="5360821"/>
                  <a:pt x="3071031" y="5488596"/>
                </a:cubicBezTo>
                <a:cubicBezTo>
                  <a:pt x="3052775" y="5488596"/>
                  <a:pt x="3034519" y="5452088"/>
                  <a:pt x="3034519" y="5433835"/>
                </a:cubicBezTo>
                <a:cubicBezTo>
                  <a:pt x="2998008" y="5470342"/>
                  <a:pt x="2943240" y="5452088"/>
                  <a:pt x="2906729" y="5452088"/>
                </a:cubicBezTo>
                <a:cubicBezTo>
                  <a:pt x="2870217" y="5379074"/>
                  <a:pt x="2833706" y="5306060"/>
                  <a:pt x="2797194" y="5233046"/>
                </a:cubicBezTo>
                <a:cubicBezTo>
                  <a:pt x="2778938" y="5160032"/>
                  <a:pt x="2870217" y="5068766"/>
                  <a:pt x="2870217" y="4995752"/>
                </a:cubicBezTo>
                <a:cubicBezTo>
                  <a:pt x="2870217" y="4995752"/>
                  <a:pt x="2870217" y="4995752"/>
                  <a:pt x="2833706" y="4977498"/>
                </a:cubicBezTo>
                <a:cubicBezTo>
                  <a:pt x="2833706" y="4977498"/>
                  <a:pt x="2833706" y="4959245"/>
                  <a:pt x="2815450" y="4959245"/>
                </a:cubicBezTo>
                <a:cubicBezTo>
                  <a:pt x="2778938" y="4940991"/>
                  <a:pt x="2742427" y="5014005"/>
                  <a:pt x="2705915" y="4940991"/>
                </a:cubicBezTo>
                <a:cubicBezTo>
                  <a:pt x="2705915" y="4940991"/>
                  <a:pt x="2705915" y="4940991"/>
                  <a:pt x="2614636" y="4977498"/>
                </a:cubicBezTo>
                <a:cubicBezTo>
                  <a:pt x="2651148" y="4995752"/>
                  <a:pt x="2559869" y="5214793"/>
                  <a:pt x="2724171" y="5196540"/>
                </a:cubicBezTo>
                <a:cubicBezTo>
                  <a:pt x="2724171" y="5251300"/>
                  <a:pt x="2815450" y="5269554"/>
                  <a:pt x="2760683" y="5324314"/>
                </a:cubicBezTo>
                <a:cubicBezTo>
                  <a:pt x="2687659" y="5360821"/>
                  <a:pt x="2596380" y="5342568"/>
                  <a:pt x="2523357" y="5306060"/>
                </a:cubicBezTo>
                <a:cubicBezTo>
                  <a:pt x="2505101" y="5214793"/>
                  <a:pt x="2432078" y="5306060"/>
                  <a:pt x="2395567" y="5233046"/>
                </a:cubicBezTo>
                <a:cubicBezTo>
                  <a:pt x="2377311" y="5233046"/>
                  <a:pt x="2322543" y="5287807"/>
                  <a:pt x="2304288" y="5233046"/>
                </a:cubicBezTo>
                <a:cubicBezTo>
                  <a:pt x="2322543" y="5178286"/>
                  <a:pt x="2413822" y="5214793"/>
                  <a:pt x="2395567" y="5141779"/>
                </a:cubicBezTo>
                <a:cubicBezTo>
                  <a:pt x="2322543" y="5160032"/>
                  <a:pt x="2249520" y="5251300"/>
                  <a:pt x="2194753" y="5160032"/>
                </a:cubicBezTo>
                <a:cubicBezTo>
                  <a:pt x="2158241" y="5141779"/>
                  <a:pt x="2194753" y="5087019"/>
                  <a:pt x="2194753" y="5068766"/>
                </a:cubicBezTo>
                <a:cubicBezTo>
                  <a:pt x="2103474" y="5068766"/>
                  <a:pt x="2158241" y="4959245"/>
                  <a:pt x="2066962" y="4959245"/>
                </a:cubicBezTo>
                <a:cubicBezTo>
                  <a:pt x="2066962" y="4959245"/>
                  <a:pt x="2066962" y="4959245"/>
                  <a:pt x="2085218" y="4922738"/>
                </a:cubicBezTo>
                <a:cubicBezTo>
                  <a:pt x="2066962" y="4904484"/>
                  <a:pt x="2048707" y="4904484"/>
                  <a:pt x="2030451" y="4904484"/>
                </a:cubicBezTo>
                <a:cubicBezTo>
                  <a:pt x="2030451" y="4904484"/>
                  <a:pt x="2030451" y="4904484"/>
                  <a:pt x="2048707" y="4959245"/>
                </a:cubicBezTo>
                <a:cubicBezTo>
                  <a:pt x="2012195" y="4977498"/>
                  <a:pt x="1993939" y="4959245"/>
                  <a:pt x="1975683" y="4959245"/>
                </a:cubicBezTo>
                <a:cubicBezTo>
                  <a:pt x="1957428" y="4940991"/>
                  <a:pt x="1975683" y="4922738"/>
                  <a:pt x="1975683" y="4922738"/>
                </a:cubicBezTo>
                <a:cubicBezTo>
                  <a:pt x="1884404" y="4922738"/>
                  <a:pt x="1829637" y="4867977"/>
                  <a:pt x="1793125" y="4813217"/>
                </a:cubicBezTo>
                <a:cubicBezTo>
                  <a:pt x="1793125" y="4721949"/>
                  <a:pt x="1628823" y="4813217"/>
                  <a:pt x="1683591" y="4685442"/>
                </a:cubicBezTo>
                <a:cubicBezTo>
                  <a:pt x="1665335" y="4685442"/>
                  <a:pt x="1647079" y="4685442"/>
                  <a:pt x="1647079" y="4667189"/>
                </a:cubicBezTo>
                <a:cubicBezTo>
                  <a:pt x="1665335" y="4648935"/>
                  <a:pt x="1738358" y="4667189"/>
                  <a:pt x="1793125" y="4667189"/>
                </a:cubicBezTo>
                <a:cubicBezTo>
                  <a:pt x="1811381" y="4630682"/>
                  <a:pt x="1884404" y="4685442"/>
                  <a:pt x="1884404" y="4612428"/>
                </a:cubicBezTo>
                <a:cubicBezTo>
                  <a:pt x="1829637" y="4575921"/>
                  <a:pt x="1720102" y="4612428"/>
                  <a:pt x="1683591" y="4539414"/>
                </a:cubicBezTo>
                <a:cubicBezTo>
                  <a:pt x="1647079" y="4484654"/>
                  <a:pt x="1592312" y="4411640"/>
                  <a:pt x="1555800" y="4356879"/>
                </a:cubicBezTo>
                <a:cubicBezTo>
                  <a:pt x="1501033" y="4393386"/>
                  <a:pt x="1428010" y="4429893"/>
                  <a:pt x="1373242" y="4375133"/>
                </a:cubicBezTo>
                <a:cubicBezTo>
                  <a:pt x="1354986" y="4247359"/>
                  <a:pt x="1172428" y="4338626"/>
                  <a:pt x="1190684" y="4210852"/>
                </a:cubicBezTo>
                <a:cubicBezTo>
                  <a:pt x="1263707" y="4119584"/>
                  <a:pt x="1464521" y="4192598"/>
                  <a:pt x="1428010" y="4046570"/>
                </a:cubicBezTo>
                <a:cubicBezTo>
                  <a:pt x="1446265" y="4046570"/>
                  <a:pt x="1446265" y="4010063"/>
                  <a:pt x="1501033" y="4010063"/>
                </a:cubicBezTo>
                <a:cubicBezTo>
                  <a:pt x="1501033" y="4010063"/>
                  <a:pt x="1501033" y="4010063"/>
                  <a:pt x="1446265" y="3918796"/>
                </a:cubicBezTo>
                <a:cubicBezTo>
                  <a:pt x="1464521" y="3918796"/>
                  <a:pt x="1482777" y="3918796"/>
                  <a:pt x="1501033" y="3918796"/>
                </a:cubicBezTo>
                <a:cubicBezTo>
                  <a:pt x="1501033" y="3937049"/>
                  <a:pt x="1519289" y="3937049"/>
                  <a:pt x="1501033" y="3955303"/>
                </a:cubicBezTo>
                <a:cubicBezTo>
                  <a:pt x="1519289" y="3955303"/>
                  <a:pt x="1537544" y="3973556"/>
                  <a:pt x="1555800" y="3955303"/>
                </a:cubicBezTo>
                <a:cubicBezTo>
                  <a:pt x="1555800" y="3845782"/>
                  <a:pt x="1464521" y="3864035"/>
                  <a:pt x="1482777" y="3754514"/>
                </a:cubicBezTo>
                <a:cubicBezTo>
                  <a:pt x="1482777" y="3718007"/>
                  <a:pt x="1446265" y="3718007"/>
                  <a:pt x="1428010" y="3718007"/>
                </a:cubicBezTo>
                <a:cubicBezTo>
                  <a:pt x="1354986" y="3791021"/>
                  <a:pt x="1464521" y="3864035"/>
                  <a:pt x="1409754" y="3955303"/>
                </a:cubicBezTo>
                <a:cubicBezTo>
                  <a:pt x="1409754" y="3955303"/>
                  <a:pt x="1409754" y="3955303"/>
                  <a:pt x="1446265" y="3991810"/>
                </a:cubicBezTo>
                <a:cubicBezTo>
                  <a:pt x="1409754" y="4046570"/>
                  <a:pt x="1354986" y="4028317"/>
                  <a:pt x="1336731" y="3973556"/>
                </a:cubicBezTo>
                <a:cubicBezTo>
                  <a:pt x="1281963" y="3991810"/>
                  <a:pt x="1281963" y="3918796"/>
                  <a:pt x="1263707" y="3900542"/>
                </a:cubicBezTo>
                <a:cubicBezTo>
                  <a:pt x="1227196" y="3772768"/>
                  <a:pt x="1354986" y="3882289"/>
                  <a:pt x="1373242" y="3809275"/>
                </a:cubicBezTo>
                <a:cubicBezTo>
                  <a:pt x="1318475" y="3772768"/>
                  <a:pt x="1245452" y="3791021"/>
                  <a:pt x="1172428" y="3809275"/>
                </a:cubicBezTo>
                <a:cubicBezTo>
                  <a:pt x="1154173" y="3827528"/>
                  <a:pt x="1190684" y="3845782"/>
                  <a:pt x="1227196" y="3845782"/>
                </a:cubicBezTo>
                <a:cubicBezTo>
                  <a:pt x="1190684" y="3882289"/>
                  <a:pt x="1135917" y="3882289"/>
                  <a:pt x="1117661" y="3918796"/>
                </a:cubicBezTo>
                <a:cubicBezTo>
                  <a:pt x="1099405" y="3918796"/>
                  <a:pt x="1081149" y="3900542"/>
                  <a:pt x="1081149" y="3882289"/>
                </a:cubicBezTo>
                <a:cubicBezTo>
                  <a:pt x="1099405" y="3864035"/>
                  <a:pt x="1117661" y="3864035"/>
                  <a:pt x="1099405" y="3845782"/>
                </a:cubicBezTo>
                <a:cubicBezTo>
                  <a:pt x="1099405" y="3791021"/>
                  <a:pt x="1044638" y="3827528"/>
                  <a:pt x="1026382" y="3809275"/>
                </a:cubicBezTo>
                <a:cubicBezTo>
                  <a:pt x="935103" y="3827528"/>
                  <a:pt x="1081149" y="3937049"/>
                  <a:pt x="953359" y="3900542"/>
                </a:cubicBezTo>
                <a:cubicBezTo>
                  <a:pt x="935103" y="3882289"/>
                  <a:pt x="971615" y="3864035"/>
                  <a:pt x="989871" y="3845782"/>
                </a:cubicBezTo>
                <a:cubicBezTo>
                  <a:pt x="898592" y="3882289"/>
                  <a:pt x="916847" y="3663247"/>
                  <a:pt x="807313" y="3772768"/>
                </a:cubicBezTo>
                <a:cubicBezTo>
                  <a:pt x="825568" y="3827528"/>
                  <a:pt x="789057" y="3882289"/>
                  <a:pt x="789057" y="3918796"/>
                </a:cubicBezTo>
                <a:cubicBezTo>
                  <a:pt x="752545" y="3882289"/>
                  <a:pt x="734289" y="3754514"/>
                  <a:pt x="643010" y="3772768"/>
                </a:cubicBezTo>
                <a:cubicBezTo>
                  <a:pt x="624755" y="3772768"/>
                  <a:pt x="643010" y="3718007"/>
                  <a:pt x="661266" y="3699754"/>
                </a:cubicBezTo>
                <a:cubicBezTo>
                  <a:pt x="734289" y="3699754"/>
                  <a:pt x="679522" y="3644993"/>
                  <a:pt x="697778" y="3608486"/>
                </a:cubicBezTo>
                <a:cubicBezTo>
                  <a:pt x="624755" y="3535472"/>
                  <a:pt x="533476" y="3480712"/>
                  <a:pt x="442197" y="3425951"/>
                </a:cubicBezTo>
                <a:cubicBezTo>
                  <a:pt x="460452" y="3352937"/>
                  <a:pt x="387429" y="3407698"/>
                  <a:pt x="350918" y="3389444"/>
                </a:cubicBezTo>
                <a:cubicBezTo>
                  <a:pt x="277895" y="3425951"/>
                  <a:pt x="186616" y="3444205"/>
                  <a:pt x="131848" y="3371191"/>
                </a:cubicBezTo>
                <a:cubicBezTo>
                  <a:pt x="95337" y="3389444"/>
                  <a:pt x="77081" y="3407698"/>
                  <a:pt x="40569" y="3389444"/>
                </a:cubicBezTo>
                <a:cubicBezTo>
                  <a:pt x="40569" y="3352937"/>
                  <a:pt x="-50710" y="3279924"/>
                  <a:pt x="40569" y="3279924"/>
                </a:cubicBezTo>
                <a:cubicBezTo>
                  <a:pt x="40569" y="3279924"/>
                  <a:pt x="40569" y="3279924"/>
                  <a:pt x="131848" y="3334684"/>
                </a:cubicBezTo>
                <a:cubicBezTo>
                  <a:pt x="259639" y="3170403"/>
                  <a:pt x="332662" y="3444205"/>
                  <a:pt x="442197" y="3334684"/>
                </a:cubicBezTo>
                <a:cubicBezTo>
                  <a:pt x="442197" y="3334684"/>
                  <a:pt x="442197" y="3334684"/>
                  <a:pt x="423941" y="3261670"/>
                </a:cubicBezTo>
                <a:cubicBezTo>
                  <a:pt x="350918" y="3316431"/>
                  <a:pt x="332662" y="3243417"/>
                  <a:pt x="259639" y="3225163"/>
                </a:cubicBezTo>
                <a:cubicBezTo>
                  <a:pt x="204871" y="3188656"/>
                  <a:pt x="314406" y="3115642"/>
                  <a:pt x="223127" y="3079135"/>
                </a:cubicBezTo>
                <a:cubicBezTo>
                  <a:pt x="296150" y="2951361"/>
                  <a:pt x="-32454" y="2951361"/>
                  <a:pt x="131848" y="2823586"/>
                </a:cubicBezTo>
                <a:cubicBezTo>
                  <a:pt x="150104" y="2787079"/>
                  <a:pt x="95337" y="2732319"/>
                  <a:pt x="150104" y="2732319"/>
                </a:cubicBezTo>
                <a:cubicBezTo>
                  <a:pt x="131848" y="2878347"/>
                  <a:pt x="442197" y="2695812"/>
                  <a:pt x="296150" y="2914854"/>
                </a:cubicBezTo>
                <a:cubicBezTo>
                  <a:pt x="296150" y="2914854"/>
                  <a:pt x="296150" y="2914854"/>
                  <a:pt x="350918" y="3006121"/>
                </a:cubicBezTo>
                <a:cubicBezTo>
                  <a:pt x="350918" y="2969614"/>
                  <a:pt x="460452" y="2987868"/>
                  <a:pt x="405685" y="2914854"/>
                </a:cubicBezTo>
                <a:cubicBezTo>
                  <a:pt x="442197" y="2933107"/>
                  <a:pt x="460452" y="2896600"/>
                  <a:pt x="460452" y="2860093"/>
                </a:cubicBezTo>
                <a:cubicBezTo>
                  <a:pt x="460452" y="2841840"/>
                  <a:pt x="369174" y="2823586"/>
                  <a:pt x="423941" y="2787079"/>
                </a:cubicBezTo>
                <a:cubicBezTo>
                  <a:pt x="442197" y="2768826"/>
                  <a:pt x="478708" y="2768826"/>
                  <a:pt x="515220" y="2768826"/>
                </a:cubicBezTo>
                <a:cubicBezTo>
                  <a:pt x="515220" y="2768826"/>
                  <a:pt x="515220" y="2768826"/>
                  <a:pt x="533476" y="2732319"/>
                </a:cubicBezTo>
                <a:cubicBezTo>
                  <a:pt x="551731" y="2732319"/>
                  <a:pt x="569987" y="2732319"/>
                  <a:pt x="588243" y="2750572"/>
                </a:cubicBezTo>
                <a:cubicBezTo>
                  <a:pt x="533476" y="2787079"/>
                  <a:pt x="533476" y="2805333"/>
                  <a:pt x="533476" y="2860093"/>
                </a:cubicBezTo>
                <a:cubicBezTo>
                  <a:pt x="569987" y="2805333"/>
                  <a:pt x="679522" y="2878347"/>
                  <a:pt x="679522" y="2787079"/>
                </a:cubicBezTo>
                <a:cubicBezTo>
                  <a:pt x="697778" y="2787079"/>
                  <a:pt x="716034" y="2787079"/>
                  <a:pt x="734289" y="2787079"/>
                </a:cubicBezTo>
                <a:cubicBezTo>
                  <a:pt x="752545" y="2841840"/>
                  <a:pt x="734289" y="2878347"/>
                  <a:pt x="734289" y="2933107"/>
                </a:cubicBezTo>
                <a:cubicBezTo>
                  <a:pt x="697778" y="2933107"/>
                  <a:pt x="679522" y="2896600"/>
                  <a:pt x="643010" y="2933107"/>
                </a:cubicBezTo>
                <a:cubicBezTo>
                  <a:pt x="643010" y="2933107"/>
                  <a:pt x="643010" y="2933107"/>
                  <a:pt x="697778" y="3006121"/>
                </a:cubicBezTo>
                <a:cubicBezTo>
                  <a:pt x="716034" y="2951361"/>
                  <a:pt x="843824" y="2987868"/>
                  <a:pt x="807313" y="2878347"/>
                </a:cubicBezTo>
                <a:cubicBezTo>
                  <a:pt x="916847" y="2896600"/>
                  <a:pt x="825568" y="2750572"/>
                  <a:pt x="935103" y="2732319"/>
                </a:cubicBezTo>
                <a:cubicBezTo>
                  <a:pt x="935103" y="2732319"/>
                  <a:pt x="935103" y="2732319"/>
                  <a:pt x="989871" y="2768826"/>
                </a:cubicBezTo>
                <a:cubicBezTo>
                  <a:pt x="989871" y="2768826"/>
                  <a:pt x="989871" y="2768826"/>
                  <a:pt x="1008126" y="2732319"/>
                </a:cubicBezTo>
                <a:cubicBezTo>
                  <a:pt x="1026382" y="2750572"/>
                  <a:pt x="1026382" y="2787079"/>
                  <a:pt x="1081149" y="2768826"/>
                </a:cubicBezTo>
                <a:cubicBezTo>
                  <a:pt x="1081149" y="2768826"/>
                  <a:pt x="1081149" y="2768826"/>
                  <a:pt x="1062894" y="2659305"/>
                </a:cubicBezTo>
                <a:cubicBezTo>
                  <a:pt x="1026382" y="2641051"/>
                  <a:pt x="1008126" y="2695812"/>
                  <a:pt x="989871" y="2695812"/>
                </a:cubicBezTo>
                <a:cubicBezTo>
                  <a:pt x="971615" y="2659305"/>
                  <a:pt x="898592" y="2622798"/>
                  <a:pt x="916847" y="2586291"/>
                </a:cubicBezTo>
                <a:cubicBezTo>
                  <a:pt x="916847" y="2586291"/>
                  <a:pt x="916847" y="2586291"/>
                  <a:pt x="971615" y="2531531"/>
                </a:cubicBezTo>
                <a:cubicBezTo>
                  <a:pt x="898592" y="2549784"/>
                  <a:pt x="898592" y="2422010"/>
                  <a:pt x="825568" y="2476770"/>
                </a:cubicBezTo>
                <a:cubicBezTo>
                  <a:pt x="825568" y="2422010"/>
                  <a:pt x="697778" y="2385503"/>
                  <a:pt x="789057" y="2348996"/>
                </a:cubicBezTo>
                <a:cubicBezTo>
                  <a:pt x="789057" y="2348996"/>
                  <a:pt x="789057" y="2348996"/>
                  <a:pt x="807313" y="2348996"/>
                </a:cubicBezTo>
                <a:cubicBezTo>
                  <a:pt x="843824" y="2330742"/>
                  <a:pt x="789057" y="2312489"/>
                  <a:pt x="825568" y="2294235"/>
                </a:cubicBezTo>
                <a:cubicBezTo>
                  <a:pt x="825568" y="2330742"/>
                  <a:pt x="898592" y="2348996"/>
                  <a:pt x="880336" y="2403756"/>
                </a:cubicBezTo>
                <a:cubicBezTo>
                  <a:pt x="935103" y="2403756"/>
                  <a:pt x="935103" y="2513277"/>
                  <a:pt x="1008126" y="2476770"/>
                </a:cubicBezTo>
                <a:cubicBezTo>
                  <a:pt x="971615" y="2385503"/>
                  <a:pt x="916847" y="2330742"/>
                  <a:pt x="953359" y="2257728"/>
                </a:cubicBezTo>
                <a:cubicBezTo>
                  <a:pt x="971615" y="2312489"/>
                  <a:pt x="1008126" y="2294235"/>
                  <a:pt x="1044638" y="2312489"/>
                </a:cubicBezTo>
                <a:cubicBezTo>
                  <a:pt x="1062894" y="2275982"/>
                  <a:pt x="1008126" y="2239475"/>
                  <a:pt x="1008126" y="2202968"/>
                </a:cubicBezTo>
                <a:cubicBezTo>
                  <a:pt x="1044638" y="2184714"/>
                  <a:pt x="1062894" y="2184714"/>
                  <a:pt x="1081149" y="2166461"/>
                </a:cubicBezTo>
                <a:cubicBezTo>
                  <a:pt x="1099405" y="2129954"/>
                  <a:pt x="1062894" y="2075193"/>
                  <a:pt x="1044638" y="2056940"/>
                </a:cubicBezTo>
                <a:cubicBezTo>
                  <a:pt x="1026382" y="2056940"/>
                  <a:pt x="1026382" y="2056940"/>
                  <a:pt x="1008126" y="2056940"/>
                </a:cubicBezTo>
                <a:cubicBezTo>
                  <a:pt x="1008126" y="2056940"/>
                  <a:pt x="1008126" y="2056940"/>
                  <a:pt x="1008126" y="2093447"/>
                </a:cubicBezTo>
                <a:cubicBezTo>
                  <a:pt x="1008126" y="2093447"/>
                  <a:pt x="1008126" y="2093447"/>
                  <a:pt x="971615" y="2075193"/>
                </a:cubicBezTo>
                <a:cubicBezTo>
                  <a:pt x="971615" y="2075193"/>
                  <a:pt x="971615" y="2075193"/>
                  <a:pt x="1008126" y="2002179"/>
                </a:cubicBezTo>
                <a:cubicBezTo>
                  <a:pt x="971615" y="1983926"/>
                  <a:pt x="898592" y="2002179"/>
                  <a:pt x="916847" y="1947419"/>
                </a:cubicBezTo>
                <a:cubicBezTo>
                  <a:pt x="916847" y="1947419"/>
                  <a:pt x="898592" y="1929165"/>
                  <a:pt x="898592" y="1929165"/>
                </a:cubicBezTo>
                <a:cubicBezTo>
                  <a:pt x="862080" y="1965672"/>
                  <a:pt x="916847" y="2038686"/>
                  <a:pt x="843824" y="2002179"/>
                </a:cubicBezTo>
                <a:cubicBezTo>
                  <a:pt x="825568" y="1983926"/>
                  <a:pt x="825568" y="1965672"/>
                  <a:pt x="825568" y="1947419"/>
                </a:cubicBezTo>
                <a:cubicBezTo>
                  <a:pt x="770801" y="1965672"/>
                  <a:pt x="752545" y="1910912"/>
                  <a:pt x="716034" y="1856151"/>
                </a:cubicBezTo>
                <a:cubicBezTo>
                  <a:pt x="716034" y="1856151"/>
                  <a:pt x="716034" y="1856151"/>
                  <a:pt x="716034" y="1837898"/>
                </a:cubicBezTo>
                <a:cubicBezTo>
                  <a:pt x="752545" y="1874405"/>
                  <a:pt x="843824" y="1819645"/>
                  <a:pt x="843824" y="1892658"/>
                </a:cubicBezTo>
                <a:cubicBezTo>
                  <a:pt x="971615" y="1983926"/>
                  <a:pt x="916847" y="1728377"/>
                  <a:pt x="1044638" y="1856151"/>
                </a:cubicBezTo>
                <a:cubicBezTo>
                  <a:pt x="1099405" y="1856151"/>
                  <a:pt x="1190684" y="1837898"/>
                  <a:pt x="1208940" y="1783138"/>
                </a:cubicBezTo>
                <a:cubicBezTo>
                  <a:pt x="1208940" y="1783138"/>
                  <a:pt x="1208940" y="1783138"/>
                  <a:pt x="1208940" y="1764884"/>
                </a:cubicBezTo>
                <a:cubicBezTo>
                  <a:pt x="1172428" y="1783138"/>
                  <a:pt x="1135917" y="1764884"/>
                  <a:pt x="1099405" y="1764884"/>
                </a:cubicBezTo>
                <a:cubicBezTo>
                  <a:pt x="1099405" y="1764884"/>
                  <a:pt x="1099405" y="1764884"/>
                  <a:pt x="1135917" y="1655363"/>
                </a:cubicBezTo>
                <a:cubicBezTo>
                  <a:pt x="1172428" y="1655363"/>
                  <a:pt x="1172428" y="1746631"/>
                  <a:pt x="1208940" y="1710124"/>
                </a:cubicBezTo>
                <a:cubicBezTo>
                  <a:pt x="1154173" y="1655363"/>
                  <a:pt x="1300219" y="1527589"/>
                  <a:pt x="1154173" y="1582349"/>
                </a:cubicBezTo>
                <a:cubicBezTo>
                  <a:pt x="1135917" y="1564096"/>
                  <a:pt x="1172428" y="1545842"/>
                  <a:pt x="1135917" y="1545842"/>
                </a:cubicBezTo>
                <a:cubicBezTo>
                  <a:pt x="1135917" y="1545842"/>
                  <a:pt x="1135917" y="1545842"/>
                  <a:pt x="1099405" y="1582349"/>
                </a:cubicBezTo>
                <a:cubicBezTo>
                  <a:pt x="1099405" y="1582349"/>
                  <a:pt x="1099405" y="1582349"/>
                  <a:pt x="1062894" y="1564096"/>
                </a:cubicBezTo>
                <a:cubicBezTo>
                  <a:pt x="1099405" y="1637110"/>
                  <a:pt x="1008126" y="1637110"/>
                  <a:pt x="971615" y="1600603"/>
                </a:cubicBezTo>
                <a:cubicBezTo>
                  <a:pt x="935103" y="1582349"/>
                  <a:pt x="880336" y="1545842"/>
                  <a:pt x="898592" y="1509335"/>
                </a:cubicBezTo>
                <a:cubicBezTo>
                  <a:pt x="862080" y="1491082"/>
                  <a:pt x="843824" y="1545842"/>
                  <a:pt x="825568" y="1509335"/>
                </a:cubicBezTo>
                <a:cubicBezTo>
                  <a:pt x="807313" y="1436321"/>
                  <a:pt x="898592" y="1491082"/>
                  <a:pt x="880336" y="1436321"/>
                </a:cubicBezTo>
                <a:cubicBezTo>
                  <a:pt x="971615" y="1472828"/>
                  <a:pt x="898592" y="1345054"/>
                  <a:pt x="989871" y="1363307"/>
                </a:cubicBezTo>
                <a:cubicBezTo>
                  <a:pt x="989871" y="1363307"/>
                  <a:pt x="989871" y="1363307"/>
                  <a:pt x="989871" y="1418068"/>
                </a:cubicBezTo>
                <a:cubicBezTo>
                  <a:pt x="1062894" y="1418068"/>
                  <a:pt x="1081149" y="1308547"/>
                  <a:pt x="1154173" y="1381561"/>
                </a:cubicBezTo>
                <a:cubicBezTo>
                  <a:pt x="1117661" y="1253786"/>
                  <a:pt x="1318475" y="1345054"/>
                  <a:pt x="1245452" y="1217279"/>
                </a:cubicBezTo>
                <a:cubicBezTo>
                  <a:pt x="1172428" y="1180772"/>
                  <a:pt x="1172428" y="1308547"/>
                  <a:pt x="1081149" y="1235533"/>
                </a:cubicBezTo>
                <a:cubicBezTo>
                  <a:pt x="1081149" y="1199026"/>
                  <a:pt x="1117661" y="1199026"/>
                  <a:pt x="1135917" y="1199026"/>
                </a:cubicBezTo>
                <a:cubicBezTo>
                  <a:pt x="1154173" y="1144265"/>
                  <a:pt x="1099405" y="1144265"/>
                  <a:pt x="1081149" y="1144265"/>
                </a:cubicBezTo>
                <a:cubicBezTo>
                  <a:pt x="1081149" y="1144265"/>
                  <a:pt x="1081149" y="1144265"/>
                  <a:pt x="953359" y="1199026"/>
                </a:cubicBezTo>
                <a:cubicBezTo>
                  <a:pt x="989871" y="1253786"/>
                  <a:pt x="1044638" y="1290293"/>
                  <a:pt x="1099405" y="1308547"/>
                </a:cubicBezTo>
                <a:cubicBezTo>
                  <a:pt x="1099405" y="1308547"/>
                  <a:pt x="1099405" y="1308547"/>
                  <a:pt x="1026382" y="1290293"/>
                </a:cubicBezTo>
                <a:cubicBezTo>
                  <a:pt x="1026382" y="1308547"/>
                  <a:pt x="1026382" y="1345054"/>
                  <a:pt x="1008126" y="1345054"/>
                </a:cubicBezTo>
                <a:cubicBezTo>
                  <a:pt x="935103" y="1308547"/>
                  <a:pt x="953359" y="1217279"/>
                  <a:pt x="935103" y="1162519"/>
                </a:cubicBezTo>
                <a:cubicBezTo>
                  <a:pt x="971615" y="1126012"/>
                  <a:pt x="1044638" y="1071251"/>
                  <a:pt x="989871" y="998238"/>
                </a:cubicBezTo>
                <a:cubicBezTo>
                  <a:pt x="1044638" y="943477"/>
                  <a:pt x="1117661" y="1052998"/>
                  <a:pt x="1154173" y="943477"/>
                </a:cubicBezTo>
                <a:cubicBezTo>
                  <a:pt x="1154173" y="852210"/>
                  <a:pt x="1190684" y="742689"/>
                  <a:pt x="1172428" y="651421"/>
                </a:cubicBezTo>
                <a:cubicBezTo>
                  <a:pt x="1227196" y="596661"/>
                  <a:pt x="1135917" y="578407"/>
                  <a:pt x="1135917" y="541900"/>
                </a:cubicBezTo>
                <a:cubicBezTo>
                  <a:pt x="1081149" y="523647"/>
                  <a:pt x="989871" y="468887"/>
                  <a:pt x="1026382" y="395872"/>
                </a:cubicBezTo>
                <a:cubicBezTo>
                  <a:pt x="1026382" y="322858"/>
                  <a:pt x="1099405" y="395872"/>
                  <a:pt x="1135917" y="341112"/>
                </a:cubicBezTo>
                <a:cubicBezTo>
                  <a:pt x="1227196" y="395872"/>
                  <a:pt x="1099405" y="560154"/>
                  <a:pt x="1245452" y="596661"/>
                </a:cubicBezTo>
                <a:cubicBezTo>
                  <a:pt x="1245452" y="596661"/>
                  <a:pt x="1245452" y="596661"/>
                  <a:pt x="1300219" y="541900"/>
                </a:cubicBezTo>
                <a:cubicBezTo>
                  <a:pt x="1263707" y="541900"/>
                  <a:pt x="1245452" y="505393"/>
                  <a:pt x="1227196" y="487140"/>
                </a:cubicBezTo>
                <a:cubicBezTo>
                  <a:pt x="1245452" y="450633"/>
                  <a:pt x="1227196" y="432379"/>
                  <a:pt x="1208940" y="395872"/>
                </a:cubicBezTo>
                <a:cubicBezTo>
                  <a:pt x="1245452" y="322858"/>
                  <a:pt x="1354986" y="359366"/>
                  <a:pt x="1336731" y="249845"/>
                </a:cubicBezTo>
                <a:cubicBezTo>
                  <a:pt x="1409754" y="249845"/>
                  <a:pt x="1373242" y="176831"/>
                  <a:pt x="1409754" y="158577"/>
                </a:cubicBezTo>
                <a:cubicBezTo>
                  <a:pt x="1391498" y="122070"/>
                  <a:pt x="1391498" y="85563"/>
                  <a:pt x="1409754" y="85563"/>
                </a:cubicBezTo>
                <a:cubicBezTo>
                  <a:pt x="1464521" y="67310"/>
                  <a:pt x="1519289" y="67310"/>
                  <a:pt x="1574056" y="12549"/>
                </a:cubicBezTo>
                <a:cubicBezTo>
                  <a:pt x="1519289" y="67310"/>
                  <a:pt x="1537544" y="122070"/>
                  <a:pt x="1592312" y="176831"/>
                </a:cubicBezTo>
                <a:cubicBezTo>
                  <a:pt x="1628823" y="176831"/>
                  <a:pt x="1610568" y="195084"/>
                  <a:pt x="1610568" y="213337"/>
                </a:cubicBezTo>
                <a:cubicBezTo>
                  <a:pt x="1555800" y="268098"/>
                  <a:pt x="1482777" y="268098"/>
                  <a:pt x="1446265" y="341112"/>
                </a:cubicBezTo>
                <a:cubicBezTo>
                  <a:pt x="1446265" y="341112"/>
                  <a:pt x="1446265" y="341112"/>
                  <a:pt x="1519289" y="377619"/>
                </a:cubicBezTo>
                <a:cubicBezTo>
                  <a:pt x="1519289" y="414126"/>
                  <a:pt x="1446265" y="359366"/>
                  <a:pt x="1446265" y="414126"/>
                </a:cubicBezTo>
                <a:cubicBezTo>
                  <a:pt x="1482777" y="468887"/>
                  <a:pt x="1519289" y="450633"/>
                  <a:pt x="1519289" y="505393"/>
                </a:cubicBezTo>
                <a:cubicBezTo>
                  <a:pt x="1519289" y="560154"/>
                  <a:pt x="1574056" y="541900"/>
                  <a:pt x="1592312" y="541900"/>
                </a:cubicBezTo>
                <a:cubicBezTo>
                  <a:pt x="1628823" y="560154"/>
                  <a:pt x="1647079" y="523647"/>
                  <a:pt x="1647079" y="505393"/>
                </a:cubicBezTo>
                <a:cubicBezTo>
                  <a:pt x="1683591" y="450633"/>
                  <a:pt x="1592312" y="468887"/>
                  <a:pt x="1592312" y="414126"/>
                </a:cubicBezTo>
                <a:cubicBezTo>
                  <a:pt x="1683591" y="395872"/>
                  <a:pt x="1610568" y="213337"/>
                  <a:pt x="1738358" y="322858"/>
                </a:cubicBezTo>
                <a:cubicBezTo>
                  <a:pt x="1720102" y="414126"/>
                  <a:pt x="1811381" y="322858"/>
                  <a:pt x="1811381" y="395872"/>
                </a:cubicBezTo>
                <a:cubicBezTo>
                  <a:pt x="1774870" y="395872"/>
                  <a:pt x="1720102" y="414126"/>
                  <a:pt x="1683591" y="432379"/>
                </a:cubicBezTo>
                <a:cubicBezTo>
                  <a:pt x="1756614" y="450633"/>
                  <a:pt x="1793125" y="523647"/>
                  <a:pt x="1829637" y="596661"/>
                </a:cubicBezTo>
                <a:cubicBezTo>
                  <a:pt x="1829637" y="596661"/>
                  <a:pt x="1829637" y="596661"/>
                  <a:pt x="1756614" y="633168"/>
                </a:cubicBezTo>
                <a:cubicBezTo>
                  <a:pt x="1738358" y="614914"/>
                  <a:pt x="1738358" y="560154"/>
                  <a:pt x="1683591" y="560154"/>
                </a:cubicBezTo>
                <a:cubicBezTo>
                  <a:pt x="1701846" y="596661"/>
                  <a:pt x="1628823" y="633168"/>
                  <a:pt x="1683591" y="669675"/>
                </a:cubicBezTo>
                <a:cubicBezTo>
                  <a:pt x="1756614" y="669675"/>
                  <a:pt x="1774870" y="742689"/>
                  <a:pt x="1829637" y="742689"/>
                </a:cubicBezTo>
                <a:cubicBezTo>
                  <a:pt x="1884404" y="797449"/>
                  <a:pt x="1793125" y="888717"/>
                  <a:pt x="1884404" y="906970"/>
                </a:cubicBezTo>
                <a:cubicBezTo>
                  <a:pt x="1884404" y="906970"/>
                  <a:pt x="1884404" y="906970"/>
                  <a:pt x="1957428" y="1016491"/>
                </a:cubicBezTo>
                <a:cubicBezTo>
                  <a:pt x="1902660" y="1071251"/>
                  <a:pt x="1866149" y="1016491"/>
                  <a:pt x="1829637" y="979984"/>
                </a:cubicBezTo>
                <a:cubicBezTo>
                  <a:pt x="1793125" y="961731"/>
                  <a:pt x="1847893" y="906970"/>
                  <a:pt x="1793125" y="888717"/>
                </a:cubicBezTo>
                <a:cubicBezTo>
                  <a:pt x="1774870" y="925224"/>
                  <a:pt x="1811381" y="998238"/>
                  <a:pt x="1774870" y="1052998"/>
                </a:cubicBezTo>
                <a:cubicBezTo>
                  <a:pt x="1756614" y="1016491"/>
                  <a:pt x="1701846" y="1034745"/>
                  <a:pt x="1701846" y="979984"/>
                </a:cubicBezTo>
                <a:cubicBezTo>
                  <a:pt x="1701846" y="943477"/>
                  <a:pt x="1738358" y="943477"/>
                  <a:pt x="1738358" y="925224"/>
                </a:cubicBezTo>
                <a:cubicBezTo>
                  <a:pt x="1701846" y="925224"/>
                  <a:pt x="1628823" y="906970"/>
                  <a:pt x="1628823" y="961731"/>
                </a:cubicBezTo>
                <a:cubicBezTo>
                  <a:pt x="1574056" y="979984"/>
                  <a:pt x="1610568" y="888717"/>
                  <a:pt x="1555800" y="943477"/>
                </a:cubicBezTo>
                <a:cubicBezTo>
                  <a:pt x="1574056" y="979984"/>
                  <a:pt x="1592312" y="1016491"/>
                  <a:pt x="1610568" y="1071251"/>
                </a:cubicBezTo>
                <a:cubicBezTo>
                  <a:pt x="1610568" y="1071251"/>
                  <a:pt x="1610568" y="1071251"/>
                  <a:pt x="1592312" y="1071251"/>
                </a:cubicBezTo>
                <a:cubicBezTo>
                  <a:pt x="1555800" y="1071251"/>
                  <a:pt x="1592312" y="1034745"/>
                  <a:pt x="1555800" y="1016491"/>
                </a:cubicBezTo>
                <a:cubicBezTo>
                  <a:pt x="1519289" y="1052998"/>
                  <a:pt x="1464521" y="1016491"/>
                  <a:pt x="1482777" y="979984"/>
                </a:cubicBezTo>
                <a:cubicBezTo>
                  <a:pt x="1446265" y="961731"/>
                  <a:pt x="1482777" y="888717"/>
                  <a:pt x="1446265" y="888717"/>
                </a:cubicBezTo>
                <a:cubicBezTo>
                  <a:pt x="1409754" y="925224"/>
                  <a:pt x="1373242" y="1016491"/>
                  <a:pt x="1300219" y="998238"/>
                </a:cubicBezTo>
                <a:cubicBezTo>
                  <a:pt x="1263707" y="998238"/>
                  <a:pt x="1263707" y="1016491"/>
                  <a:pt x="1263707" y="1034745"/>
                </a:cubicBezTo>
                <a:cubicBezTo>
                  <a:pt x="1263707" y="1034745"/>
                  <a:pt x="1263707" y="1034745"/>
                  <a:pt x="1336731" y="1107758"/>
                </a:cubicBezTo>
                <a:cubicBezTo>
                  <a:pt x="1300219" y="1126012"/>
                  <a:pt x="1281963" y="1162519"/>
                  <a:pt x="1300219" y="1199026"/>
                </a:cubicBezTo>
                <a:cubicBezTo>
                  <a:pt x="1318475" y="1217279"/>
                  <a:pt x="1318475" y="1199026"/>
                  <a:pt x="1336731" y="1199026"/>
                </a:cubicBezTo>
                <a:cubicBezTo>
                  <a:pt x="1336731" y="1180772"/>
                  <a:pt x="1318475" y="1162519"/>
                  <a:pt x="1354986" y="1162519"/>
                </a:cubicBezTo>
                <a:cubicBezTo>
                  <a:pt x="1446265" y="1162519"/>
                  <a:pt x="1336731" y="1290293"/>
                  <a:pt x="1446265" y="1253786"/>
                </a:cubicBezTo>
                <a:cubicBezTo>
                  <a:pt x="1446265" y="1253786"/>
                  <a:pt x="1446265" y="1253786"/>
                  <a:pt x="1446265" y="1180772"/>
                </a:cubicBezTo>
                <a:cubicBezTo>
                  <a:pt x="1482777" y="1180772"/>
                  <a:pt x="1519289" y="1253786"/>
                  <a:pt x="1574056" y="1253786"/>
                </a:cubicBezTo>
                <a:cubicBezTo>
                  <a:pt x="1537544" y="1180772"/>
                  <a:pt x="1592312" y="1180772"/>
                  <a:pt x="1628823" y="1144265"/>
                </a:cubicBezTo>
                <a:cubicBezTo>
                  <a:pt x="1665335" y="1144265"/>
                  <a:pt x="1647079" y="1162519"/>
                  <a:pt x="1665335" y="1180772"/>
                </a:cubicBezTo>
                <a:cubicBezTo>
                  <a:pt x="1628823" y="1180772"/>
                  <a:pt x="1610568" y="1217279"/>
                  <a:pt x="1628823" y="1253786"/>
                </a:cubicBezTo>
                <a:cubicBezTo>
                  <a:pt x="1628823" y="1253786"/>
                  <a:pt x="1628823" y="1253786"/>
                  <a:pt x="1665335" y="1308547"/>
                </a:cubicBezTo>
                <a:cubicBezTo>
                  <a:pt x="1665335" y="1308547"/>
                  <a:pt x="1665335" y="1308547"/>
                  <a:pt x="1738358" y="1272040"/>
                </a:cubicBezTo>
                <a:cubicBezTo>
                  <a:pt x="1738358" y="1272040"/>
                  <a:pt x="1738358" y="1272040"/>
                  <a:pt x="1720102" y="1308547"/>
                </a:cubicBezTo>
                <a:cubicBezTo>
                  <a:pt x="1811381" y="1363307"/>
                  <a:pt x="1920916" y="1326800"/>
                  <a:pt x="2012195" y="1399814"/>
                </a:cubicBezTo>
                <a:cubicBezTo>
                  <a:pt x="2012195" y="1345054"/>
                  <a:pt x="1993939" y="1290293"/>
                  <a:pt x="2012195" y="1253786"/>
                </a:cubicBezTo>
                <a:cubicBezTo>
                  <a:pt x="2012195" y="1253786"/>
                  <a:pt x="2012195" y="1253786"/>
                  <a:pt x="2066962" y="1290293"/>
                </a:cubicBezTo>
                <a:cubicBezTo>
                  <a:pt x="2085218" y="1253786"/>
                  <a:pt x="2048707" y="1253786"/>
                  <a:pt x="2030451" y="1235533"/>
                </a:cubicBezTo>
                <a:cubicBezTo>
                  <a:pt x="2066962" y="1217279"/>
                  <a:pt x="2048707" y="1199026"/>
                  <a:pt x="2030451" y="1162519"/>
                </a:cubicBezTo>
                <a:cubicBezTo>
                  <a:pt x="1993939" y="1144265"/>
                  <a:pt x="1993939" y="1199026"/>
                  <a:pt x="1975683" y="1199026"/>
                </a:cubicBezTo>
                <a:cubicBezTo>
                  <a:pt x="1920916" y="1144265"/>
                  <a:pt x="1847893" y="1217279"/>
                  <a:pt x="1847893" y="1126012"/>
                </a:cubicBezTo>
                <a:cubicBezTo>
                  <a:pt x="1829637" y="1107758"/>
                  <a:pt x="1847893" y="1071251"/>
                  <a:pt x="1884404" y="1071251"/>
                </a:cubicBezTo>
                <a:cubicBezTo>
                  <a:pt x="1920916" y="1071251"/>
                  <a:pt x="1920916" y="1162519"/>
                  <a:pt x="1957428" y="1107758"/>
                </a:cubicBezTo>
                <a:cubicBezTo>
                  <a:pt x="1920916" y="1034745"/>
                  <a:pt x="2030451" y="1071251"/>
                  <a:pt x="2030451" y="1016491"/>
                </a:cubicBezTo>
                <a:cubicBezTo>
                  <a:pt x="2139986" y="1016491"/>
                  <a:pt x="2139986" y="1162519"/>
                  <a:pt x="2231264" y="1107758"/>
                </a:cubicBezTo>
                <a:cubicBezTo>
                  <a:pt x="2286032" y="1052998"/>
                  <a:pt x="2213009" y="888717"/>
                  <a:pt x="2359055" y="925224"/>
                </a:cubicBezTo>
                <a:cubicBezTo>
                  <a:pt x="2400131" y="938914"/>
                  <a:pt x="2461744" y="993674"/>
                  <a:pt x="2520790" y="989396"/>
                </a:cubicBezTo>
                <a:lnTo>
                  <a:pt x="2531193" y="986717"/>
                </a:lnTo>
                <a:lnTo>
                  <a:pt x="2521646" y="990252"/>
                </a:lnTo>
                <a:cubicBezTo>
                  <a:pt x="2518793" y="994815"/>
                  <a:pt x="2518793" y="1002801"/>
                  <a:pt x="2523357" y="1016491"/>
                </a:cubicBezTo>
                <a:cubicBezTo>
                  <a:pt x="2596380" y="1126012"/>
                  <a:pt x="2632892" y="925224"/>
                  <a:pt x="2724171" y="1034745"/>
                </a:cubicBezTo>
                <a:cubicBezTo>
                  <a:pt x="2705915" y="1016491"/>
                  <a:pt x="2705915" y="961731"/>
                  <a:pt x="2705915" y="925224"/>
                </a:cubicBezTo>
                <a:cubicBezTo>
                  <a:pt x="2742427" y="943477"/>
                  <a:pt x="2760683" y="906970"/>
                  <a:pt x="2778938" y="906970"/>
                </a:cubicBezTo>
                <a:cubicBezTo>
                  <a:pt x="2760683" y="888717"/>
                  <a:pt x="2742427" y="852210"/>
                  <a:pt x="2705915" y="852210"/>
                </a:cubicBezTo>
                <a:cubicBezTo>
                  <a:pt x="2705915" y="888717"/>
                  <a:pt x="2669404" y="870463"/>
                  <a:pt x="2632892" y="888717"/>
                </a:cubicBezTo>
                <a:cubicBezTo>
                  <a:pt x="2614636" y="870463"/>
                  <a:pt x="2632892" y="852210"/>
                  <a:pt x="2632892" y="833956"/>
                </a:cubicBezTo>
                <a:cubicBezTo>
                  <a:pt x="2687659" y="779196"/>
                  <a:pt x="2778938" y="870463"/>
                  <a:pt x="2778938" y="779196"/>
                </a:cubicBezTo>
                <a:cubicBezTo>
                  <a:pt x="2815450" y="779196"/>
                  <a:pt x="2797194" y="833956"/>
                  <a:pt x="2833706" y="833956"/>
                </a:cubicBezTo>
                <a:cubicBezTo>
                  <a:pt x="2870217" y="815703"/>
                  <a:pt x="2851961" y="797449"/>
                  <a:pt x="2870217" y="760942"/>
                </a:cubicBezTo>
                <a:cubicBezTo>
                  <a:pt x="2851961" y="760942"/>
                  <a:pt x="2851961" y="742689"/>
                  <a:pt x="2833706" y="724435"/>
                </a:cubicBezTo>
                <a:cubicBezTo>
                  <a:pt x="2833706" y="706182"/>
                  <a:pt x="2888473" y="687928"/>
                  <a:pt x="2870217" y="651421"/>
                </a:cubicBezTo>
                <a:cubicBezTo>
                  <a:pt x="2870217" y="651421"/>
                  <a:pt x="2870217" y="651421"/>
                  <a:pt x="2961496" y="724435"/>
                </a:cubicBezTo>
                <a:cubicBezTo>
                  <a:pt x="2961496" y="669675"/>
                  <a:pt x="3016264" y="669675"/>
                  <a:pt x="3034519" y="651421"/>
                </a:cubicBezTo>
                <a:cubicBezTo>
                  <a:pt x="3089287" y="651421"/>
                  <a:pt x="3107543" y="760942"/>
                  <a:pt x="3162310" y="687928"/>
                </a:cubicBezTo>
                <a:cubicBezTo>
                  <a:pt x="3235333" y="760942"/>
                  <a:pt x="3381380" y="669675"/>
                  <a:pt x="3381380" y="815703"/>
                </a:cubicBezTo>
                <a:cubicBezTo>
                  <a:pt x="3436147" y="852210"/>
                  <a:pt x="3417891" y="760942"/>
                  <a:pt x="3436147" y="760942"/>
                </a:cubicBezTo>
                <a:cubicBezTo>
                  <a:pt x="3436147" y="706182"/>
                  <a:pt x="3436147" y="669675"/>
                  <a:pt x="3454403" y="633168"/>
                </a:cubicBezTo>
                <a:cubicBezTo>
                  <a:pt x="3509170" y="578407"/>
                  <a:pt x="3563937" y="687928"/>
                  <a:pt x="3600449" y="614914"/>
                </a:cubicBezTo>
                <a:cubicBezTo>
                  <a:pt x="3527426" y="578407"/>
                  <a:pt x="3600449" y="523647"/>
                  <a:pt x="3636961" y="468887"/>
                </a:cubicBezTo>
                <a:cubicBezTo>
                  <a:pt x="3636961" y="468887"/>
                  <a:pt x="3636961" y="468887"/>
                  <a:pt x="3709984" y="505393"/>
                </a:cubicBezTo>
                <a:cubicBezTo>
                  <a:pt x="3709984" y="487140"/>
                  <a:pt x="3728239" y="487140"/>
                  <a:pt x="3728239" y="487140"/>
                </a:cubicBezTo>
                <a:cubicBezTo>
                  <a:pt x="3783007" y="523647"/>
                  <a:pt x="3655216" y="505393"/>
                  <a:pt x="3691728" y="578407"/>
                </a:cubicBezTo>
                <a:cubicBezTo>
                  <a:pt x="3636961" y="578407"/>
                  <a:pt x="3655216" y="651421"/>
                  <a:pt x="3618705" y="687928"/>
                </a:cubicBezTo>
                <a:cubicBezTo>
                  <a:pt x="3618705" y="687928"/>
                  <a:pt x="3618705" y="687928"/>
                  <a:pt x="3655216" y="724435"/>
                </a:cubicBezTo>
                <a:cubicBezTo>
                  <a:pt x="3709984" y="687928"/>
                  <a:pt x="3746495" y="596661"/>
                  <a:pt x="3819519" y="596661"/>
                </a:cubicBezTo>
                <a:cubicBezTo>
                  <a:pt x="3819519" y="633168"/>
                  <a:pt x="3783007" y="687928"/>
                  <a:pt x="3837774" y="706182"/>
                </a:cubicBezTo>
                <a:cubicBezTo>
                  <a:pt x="3856030" y="687928"/>
                  <a:pt x="3892542" y="614914"/>
                  <a:pt x="3947309" y="651421"/>
                </a:cubicBezTo>
                <a:cubicBezTo>
                  <a:pt x="3929053" y="596661"/>
                  <a:pt x="3965565" y="560154"/>
                  <a:pt x="4020332" y="541900"/>
                </a:cubicBezTo>
                <a:cubicBezTo>
                  <a:pt x="4020332" y="541900"/>
                  <a:pt x="4020332" y="541900"/>
                  <a:pt x="4075099" y="541900"/>
                </a:cubicBezTo>
                <a:cubicBezTo>
                  <a:pt x="4075099" y="505393"/>
                  <a:pt x="4075099" y="468887"/>
                  <a:pt x="4129867" y="432379"/>
                </a:cubicBezTo>
                <a:cubicBezTo>
                  <a:pt x="4166379" y="450633"/>
                  <a:pt x="4202890" y="432379"/>
                  <a:pt x="4239402" y="450633"/>
                </a:cubicBezTo>
                <a:cubicBezTo>
                  <a:pt x="4221146" y="523647"/>
                  <a:pt x="4275913" y="596661"/>
                  <a:pt x="4312425" y="651421"/>
                </a:cubicBezTo>
                <a:cubicBezTo>
                  <a:pt x="4403704" y="633168"/>
                  <a:pt x="4312425" y="815703"/>
                  <a:pt x="4458471" y="760942"/>
                </a:cubicBezTo>
                <a:cubicBezTo>
                  <a:pt x="4476727" y="779196"/>
                  <a:pt x="4440215" y="797449"/>
                  <a:pt x="4440215" y="797449"/>
                </a:cubicBezTo>
                <a:cubicBezTo>
                  <a:pt x="4403704" y="797449"/>
                  <a:pt x="4385448" y="797449"/>
                  <a:pt x="4385448" y="833956"/>
                </a:cubicBezTo>
                <a:cubicBezTo>
                  <a:pt x="4403704" y="852210"/>
                  <a:pt x="4421959" y="833956"/>
                  <a:pt x="4440215" y="852210"/>
                </a:cubicBezTo>
                <a:cubicBezTo>
                  <a:pt x="4494983" y="852210"/>
                  <a:pt x="4440215" y="797449"/>
                  <a:pt x="4494983" y="779196"/>
                </a:cubicBezTo>
                <a:cubicBezTo>
                  <a:pt x="4531495" y="779196"/>
                  <a:pt x="4549751" y="870463"/>
                  <a:pt x="4568006" y="797449"/>
                </a:cubicBezTo>
                <a:cubicBezTo>
                  <a:pt x="4513239" y="779196"/>
                  <a:pt x="4476727" y="669675"/>
                  <a:pt x="4403704" y="724435"/>
                </a:cubicBezTo>
                <a:cubicBezTo>
                  <a:pt x="4403704" y="687928"/>
                  <a:pt x="4403704" y="669675"/>
                  <a:pt x="4421959" y="651421"/>
                </a:cubicBezTo>
                <a:cubicBezTo>
                  <a:pt x="4440215" y="651421"/>
                  <a:pt x="4440215" y="651421"/>
                  <a:pt x="4458471" y="651421"/>
                </a:cubicBezTo>
                <a:cubicBezTo>
                  <a:pt x="4476727" y="596661"/>
                  <a:pt x="4531495" y="614914"/>
                  <a:pt x="4568006" y="614914"/>
                </a:cubicBezTo>
                <a:cubicBezTo>
                  <a:pt x="4604517" y="614914"/>
                  <a:pt x="4604517" y="651421"/>
                  <a:pt x="4622773" y="669675"/>
                </a:cubicBezTo>
                <a:cubicBezTo>
                  <a:pt x="4622773" y="706182"/>
                  <a:pt x="4568006" y="724435"/>
                  <a:pt x="4604517" y="760942"/>
                </a:cubicBezTo>
                <a:cubicBezTo>
                  <a:pt x="4659285" y="742689"/>
                  <a:pt x="4695797" y="669675"/>
                  <a:pt x="4714053" y="596661"/>
                </a:cubicBezTo>
                <a:cubicBezTo>
                  <a:pt x="4695797" y="596661"/>
                  <a:pt x="4677541" y="578407"/>
                  <a:pt x="4677541" y="596661"/>
                </a:cubicBezTo>
                <a:cubicBezTo>
                  <a:pt x="4677541" y="596661"/>
                  <a:pt x="4677541" y="596661"/>
                  <a:pt x="4677541" y="614914"/>
                </a:cubicBezTo>
                <a:cubicBezTo>
                  <a:pt x="4677541" y="614914"/>
                  <a:pt x="4677541" y="614914"/>
                  <a:pt x="4641029" y="596661"/>
                </a:cubicBezTo>
                <a:cubicBezTo>
                  <a:pt x="4641029" y="578407"/>
                  <a:pt x="4695797" y="541900"/>
                  <a:pt x="4641029" y="523647"/>
                </a:cubicBezTo>
                <a:cubicBezTo>
                  <a:pt x="4622773" y="505393"/>
                  <a:pt x="4641029" y="505393"/>
                  <a:pt x="4641029" y="487140"/>
                </a:cubicBezTo>
                <a:cubicBezTo>
                  <a:pt x="4659285" y="468887"/>
                  <a:pt x="4677541" y="487140"/>
                  <a:pt x="4695797" y="487140"/>
                </a:cubicBezTo>
                <a:cubicBezTo>
                  <a:pt x="4714053" y="505393"/>
                  <a:pt x="4695797" y="505393"/>
                  <a:pt x="4695797" y="523647"/>
                </a:cubicBezTo>
                <a:cubicBezTo>
                  <a:pt x="4732308" y="523647"/>
                  <a:pt x="4750564" y="523647"/>
                  <a:pt x="4768820" y="560154"/>
                </a:cubicBezTo>
                <a:cubicBezTo>
                  <a:pt x="4768820" y="523647"/>
                  <a:pt x="4750564" y="487140"/>
                  <a:pt x="4768820" y="468887"/>
                </a:cubicBezTo>
                <a:cubicBezTo>
                  <a:pt x="4823587" y="505393"/>
                  <a:pt x="4841843" y="560154"/>
                  <a:pt x="4914866" y="523647"/>
                </a:cubicBezTo>
                <a:cubicBezTo>
                  <a:pt x="4914866" y="505393"/>
                  <a:pt x="4933122" y="450633"/>
                  <a:pt x="4896611" y="450633"/>
                </a:cubicBezTo>
                <a:cubicBezTo>
                  <a:pt x="4896611" y="395872"/>
                  <a:pt x="4951378" y="359366"/>
                  <a:pt x="4933122" y="304605"/>
                </a:cubicBezTo>
                <a:cubicBezTo>
                  <a:pt x="4860099" y="322858"/>
                  <a:pt x="4878355" y="231591"/>
                  <a:pt x="4805331" y="231591"/>
                </a:cubicBezTo>
                <a:cubicBezTo>
                  <a:pt x="4805331" y="231591"/>
                  <a:pt x="4805331" y="231591"/>
                  <a:pt x="4823587" y="213337"/>
                </a:cubicBezTo>
                <a:cubicBezTo>
                  <a:pt x="4878355" y="213337"/>
                  <a:pt x="4987889" y="268098"/>
                  <a:pt x="5024401" y="195084"/>
                </a:cubicBezTo>
                <a:cubicBezTo>
                  <a:pt x="5060913" y="213337"/>
                  <a:pt x="5079169" y="286351"/>
                  <a:pt x="5042657" y="304605"/>
                </a:cubicBezTo>
                <a:cubicBezTo>
                  <a:pt x="5060913" y="322858"/>
                  <a:pt x="5097424" y="286351"/>
                  <a:pt x="5133935" y="322858"/>
                </a:cubicBezTo>
                <a:cubicBezTo>
                  <a:pt x="5188703" y="304605"/>
                  <a:pt x="5261727" y="286351"/>
                  <a:pt x="5334749" y="268098"/>
                </a:cubicBezTo>
                <a:cubicBezTo>
                  <a:pt x="5371261" y="195084"/>
                  <a:pt x="5499051" y="286351"/>
                  <a:pt x="5517307" y="158577"/>
                </a:cubicBezTo>
                <a:cubicBezTo>
                  <a:pt x="5499051" y="103817"/>
                  <a:pt x="5535563" y="85563"/>
                  <a:pt x="5517307" y="30803"/>
                </a:cubicBezTo>
                <a:cubicBezTo>
                  <a:pt x="5558383" y="30803"/>
                  <a:pt x="5578921" y="0"/>
                  <a:pt x="56097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40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80448" y="4343400"/>
            <a:ext cx="11790876" cy="5133698"/>
          </a:xfrm>
          <a:custGeom>
            <a:avLst/>
            <a:gdLst>
              <a:gd name="connsiteX0" fmla="*/ 11568609 w 14052859"/>
              <a:gd name="connsiteY0" fmla="*/ 1123689 h 4600298"/>
              <a:gd name="connsiteX1" fmla="*/ 11550147 w 14052859"/>
              <a:gd name="connsiteY1" fmla="*/ 1133561 h 4600298"/>
              <a:gd name="connsiteX2" fmla="*/ 11464007 w 14052859"/>
              <a:gd name="connsiteY2" fmla="*/ 1173131 h 4600298"/>
              <a:gd name="connsiteX3" fmla="*/ 11462101 w 14052859"/>
              <a:gd name="connsiteY3" fmla="*/ 1167938 h 4600298"/>
              <a:gd name="connsiteX4" fmla="*/ 11688305 w 14052859"/>
              <a:gd name="connsiteY4" fmla="*/ 1072100 h 4600298"/>
              <a:gd name="connsiteX5" fmla="*/ 11633085 w 14052859"/>
              <a:gd name="connsiteY5" fmla="*/ 1096901 h 4600298"/>
              <a:gd name="connsiteX6" fmla="*/ 11568609 w 14052859"/>
              <a:gd name="connsiteY6" fmla="*/ 1123689 h 4600298"/>
              <a:gd name="connsiteX7" fmla="*/ 11650255 w 14052859"/>
              <a:gd name="connsiteY7" fmla="*/ 1080025 h 4600298"/>
              <a:gd name="connsiteX8" fmla="*/ 11836503 w 14052859"/>
              <a:gd name="connsiteY8" fmla="*/ 1005541 h 4600298"/>
              <a:gd name="connsiteX9" fmla="*/ 11762005 w 14052859"/>
              <a:gd name="connsiteY9" fmla="*/ 1042783 h 4600298"/>
              <a:gd name="connsiteX10" fmla="*/ 11706131 w 14052859"/>
              <a:gd name="connsiteY10" fmla="*/ 1068387 h 4600298"/>
              <a:gd name="connsiteX11" fmla="*/ 11688305 w 14052859"/>
              <a:gd name="connsiteY11" fmla="*/ 1072100 h 4600298"/>
              <a:gd name="connsiteX12" fmla="*/ 1816342 w 14052859"/>
              <a:gd name="connsiteY12" fmla="*/ 0 h 4600298"/>
              <a:gd name="connsiteX13" fmla="*/ 3026957 w 14052859"/>
              <a:gd name="connsiteY13" fmla="*/ 18621 h 4600298"/>
              <a:gd name="connsiteX14" fmla="*/ 4218946 w 14052859"/>
              <a:gd name="connsiteY14" fmla="*/ 186211 h 4600298"/>
              <a:gd name="connsiteX15" fmla="*/ 4591443 w 14052859"/>
              <a:gd name="connsiteY15" fmla="*/ 391044 h 4600298"/>
              <a:gd name="connsiteX16" fmla="*/ 5727558 w 14052859"/>
              <a:gd name="connsiteY16" fmla="*/ 577255 h 4600298"/>
              <a:gd name="connsiteX17" fmla="*/ 6919547 w 14052859"/>
              <a:gd name="connsiteY17" fmla="*/ 595876 h 4600298"/>
              <a:gd name="connsiteX18" fmla="*/ 8130162 w 14052859"/>
              <a:gd name="connsiteY18" fmla="*/ 540013 h 4600298"/>
              <a:gd name="connsiteX19" fmla="*/ 9293123 w 14052859"/>
              <a:gd name="connsiteY19" fmla="*/ 429277 h 4600298"/>
              <a:gd name="connsiteX20" fmla="*/ 9261621 w 14052859"/>
              <a:gd name="connsiteY20" fmla="*/ 437597 h 4600298"/>
              <a:gd name="connsiteX21" fmla="*/ 9042779 w 14052859"/>
              <a:gd name="connsiteY21" fmla="*/ 502771 h 4600298"/>
              <a:gd name="connsiteX22" fmla="*/ 9303527 w 14052859"/>
              <a:gd name="connsiteY22" fmla="*/ 428286 h 4600298"/>
              <a:gd name="connsiteX23" fmla="*/ 9293123 w 14052859"/>
              <a:gd name="connsiteY23" fmla="*/ 429277 h 4600298"/>
              <a:gd name="connsiteX24" fmla="*/ 9508400 w 14052859"/>
              <a:gd name="connsiteY24" fmla="*/ 372423 h 4600298"/>
              <a:gd name="connsiteX25" fmla="*/ 9713273 w 14052859"/>
              <a:gd name="connsiteY25" fmla="*/ 316559 h 4600298"/>
              <a:gd name="connsiteX26" fmla="*/ 9843647 w 14052859"/>
              <a:gd name="connsiteY26" fmla="*/ 335180 h 4600298"/>
              <a:gd name="connsiteX27" fmla="*/ 10104395 w 14052859"/>
              <a:gd name="connsiteY27" fmla="*/ 446907 h 4600298"/>
              <a:gd name="connsiteX28" fmla="*/ 10383767 w 14052859"/>
              <a:gd name="connsiteY28" fmla="*/ 484149 h 4600298"/>
              <a:gd name="connsiteX29" fmla="*/ 10681763 w 14052859"/>
              <a:gd name="connsiteY29" fmla="*/ 446907 h 4600298"/>
              <a:gd name="connsiteX30" fmla="*/ 10830763 w 14052859"/>
              <a:gd name="connsiteY30" fmla="*/ 391044 h 4600298"/>
              <a:gd name="connsiteX31" fmla="*/ 10979763 w 14052859"/>
              <a:gd name="connsiteY31" fmla="*/ 335180 h 4600298"/>
              <a:gd name="connsiteX32" fmla="*/ 11221885 w 14052859"/>
              <a:gd name="connsiteY32" fmla="*/ 446907 h 4600298"/>
              <a:gd name="connsiteX33" fmla="*/ 11668881 w 14052859"/>
              <a:gd name="connsiteY33" fmla="*/ 279317 h 4600298"/>
              <a:gd name="connsiteX34" fmla="*/ 11873755 w 14052859"/>
              <a:gd name="connsiteY34" fmla="*/ 167590 h 4600298"/>
              <a:gd name="connsiteX35" fmla="*/ 11985503 w 14052859"/>
              <a:gd name="connsiteY35" fmla="*/ 111727 h 4600298"/>
              <a:gd name="connsiteX36" fmla="*/ 12078627 w 14052859"/>
              <a:gd name="connsiteY36" fmla="*/ 55864 h 4600298"/>
              <a:gd name="connsiteX37" fmla="*/ 11966879 w 14052859"/>
              <a:gd name="connsiteY37" fmla="*/ 167590 h 4600298"/>
              <a:gd name="connsiteX38" fmla="*/ 11855129 w 14052859"/>
              <a:gd name="connsiteY38" fmla="*/ 223454 h 4600298"/>
              <a:gd name="connsiteX39" fmla="*/ 11929629 w 14052859"/>
              <a:gd name="connsiteY39" fmla="*/ 297938 h 4600298"/>
              <a:gd name="connsiteX40" fmla="*/ 12004127 w 14052859"/>
              <a:gd name="connsiteY40" fmla="*/ 372423 h 4600298"/>
              <a:gd name="connsiteX41" fmla="*/ 11706131 w 14052859"/>
              <a:gd name="connsiteY41" fmla="*/ 540013 h 4600298"/>
              <a:gd name="connsiteX42" fmla="*/ 11389507 w 14052859"/>
              <a:gd name="connsiteY42" fmla="*/ 651739 h 4600298"/>
              <a:gd name="connsiteX43" fmla="*/ 11426759 w 14052859"/>
              <a:gd name="connsiteY43" fmla="*/ 744845 h 4600298"/>
              <a:gd name="connsiteX44" fmla="*/ 11613007 w 14052859"/>
              <a:gd name="connsiteY44" fmla="*/ 670361 h 4600298"/>
              <a:gd name="connsiteX45" fmla="*/ 11780631 w 14052859"/>
              <a:gd name="connsiteY45" fmla="*/ 595876 h 4600298"/>
              <a:gd name="connsiteX46" fmla="*/ 11873755 w 14052859"/>
              <a:gd name="connsiteY46" fmla="*/ 558634 h 4600298"/>
              <a:gd name="connsiteX47" fmla="*/ 11948253 w 14052859"/>
              <a:gd name="connsiteY47" fmla="*/ 502771 h 4600298"/>
              <a:gd name="connsiteX48" fmla="*/ 12134503 w 14052859"/>
              <a:gd name="connsiteY48" fmla="*/ 428286 h 4600298"/>
              <a:gd name="connsiteX49" fmla="*/ 12488375 w 14052859"/>
              <a:gd name="connsiteY49" fmla="*/ 521392 h 4600298"/>
              <a:gd name="connsiteX50" fmla="*/ 12227627 w 14052859"/>
              <a:gd name="connsiteY50" fmla="*/ 707603 h 4600298"/>
              <a:gd name="connsiteX51" fmla="*/ 11948253 w 14052859"/>
              <a:gd name="connsiteY51" fmla="*/ 856572 h 4600298"/>
              <a:gd name="connsiteX52" fmla="*/ 11631631 w 14052859"/>
              <a:gd name="connsiteY52" fmla="*/ 986920 h 4600298"/>
              <a:gd name="connsiteX53" fmla="*/ 11352259 w 14052859"/>
              <a:gd name="connsiteY53" fmla="*/ 1098646 h 4600298"/>
              <a:gd name="connsiteX54" fmla="*/ 11449165 w 14052859"/>
              <a:gd name="connsiteY54" fmla="*/ 1132688 h 4600298"/>
              <a:gd name="connsiteX55" fmla="*/ 11462101 w 14052859"/>
              <a:gd name="connsiteY55" fmla="*/ 1167938 h 4600298"/>
              <a:gd name="connsiteX56" fmla="*/ 11438399 w 14052859"/>
              <a:gd name="connsiteY56" fmla="*/ 1177786 h 4600298"/>
              <a:gd name="connsiteX57" fmla="*/ 11054261 w 14052859"/>
              <a:gd name="connsiteY57" fmla="*/ 1322100 h 4600298"/>
              <a:gd name="connsiteX58" fmla="*/ 10253393 w 14052859"/>
              <a:gd name="connsiteY58" fmla="*/ 1601417 h 4600298"/>
              <a:gd name="connsiteX59" fmla="*/ 10272019 w 14052859"/>
              <a:gd name="connsiteY59" fmla="*/ 1694522 h 4600298"/>
              <a:gd name="connsiteX60" fmla="*/ 10458267 w 14052859"/>
              <a:gd name="connsiteY60" fmla="*/ 1638659 h 4600298"/>
              <a:gd name="connsiteX61" fmla="*/ 10514141 w 14052859"/>
              <a:gd name="connsiteY61" fmla="*/ 1824870 h 4600298"/>
              <a:gd name="connsiteX62" fmla="*/ 10067145 w 14052859"/>
              <a:gd name="connsiteY62" fmla="*/ 1992460 h 4600298"/>
              <a:gd name="connsiteX63" fmla="*/ 9955395 w 14052859"/>
              <a:gd name="connsiteY63" fmla="*/ 2029702 h 4600298"/>
              <a:gd name="connsiteX64" fmla="*/ 9825022 w 14052859"/>
              <a:gd name="connsiteY64" fmla="*/ 2066945 h 4600298"/>
              <a:gd name="connsiteX65" fmla="*/ 9582899 w 14052859"/>
              <a:gd name="connsiteY65" fmla="*/ 2141429 h 4600298"/>
              <a:gd name="connsiteX66" fmla="*/ 9378026 w 14052859"/>
              <a:gd name="connsiteY66" fmla="*/ 2234535 h 4600298"/>
              <a:gd name="connsiteX67" fmla="*/ 9229027 w 14052859"/>
              <a:gd name="connsiteY67" fmla="*/ 2327640 h 4600298"/>
              <a:gd name="connsiteX68" fmla="*/ 9210402 w 14052859"/>
              <a:gd name="connsiteY68" fmla="*/ 2532473 h 4600298"/>
              <a:gd name="connsiteX69" fmla="*/ 9396651 w 14052859"/>
              <a:gd name="connsiteY69" fmla="*/ 2495230 h 4600298"/>
              <a:gd name="connsiteX70" fmla="*/ 9433900 w 14052859"/>
              <a:gd name="connsiteY70" fmla="*/ 2644199 h 4600298"/>
              <a:gd name="connsiteX71" fmla="*/ 9750523 w 14052859"/>
              <a:gd name="connsiteY71" fmla="*/ 2606957 h 4600298"/>
              <a:gd name="connsiteX72" fmla="*/ 10104395 w 14052859"/>
              <a:gd name="connsiteY72" fmla="*/ 2551094 h 4600298"/>
              <a:gd name="connsiteX73" fmla="*/ 10774889 w 14052859"/>
              <a:gd name="connsiteY73" fmla="*/ 2439367 h 4600298"/>
              <a:gd name="connsiteX74" fmla="*/ 10812139 w 14052859"/>
              <a:gd name="connsiteY74" fmla="*/ 2588336 h 4600298"/>
              <a:gd name="connsiteX75" fmla="*/ 10663141 w 14052859"/>
              <a:gd name="connsiteY75" fmla="*/ 2627906 h 4600298"/>
              <a:gd name="connsiteX76" fmla="*/ 10585517 w 14052859"/>
              <a:gd name="connsiteY76" fmla="*/ 2655796 h 4600298"/>
              <a:gd name="connsiteX77" fmla="*/ 10567105 w 14052859"/>
              <a:gd name="connsiteY77" fmla="*/ 2659911 h 4600298"/>
              <a:gd name="connsiteX78" fmla="*/ 10514141 w 14052859"/>
              <a:gd name="connsiteY78" fmla="*/ 2681442 h 4600298"/>
              <a:gd name="connsiteX79" fmla="*/ 10585517 w 14052859"/>
              <a:gd name="connsiteY79" fmla="*/ 2655796 h 4600298"/>
              <a:gd name="connsiteX80" fmla="*/ 10616577 w 14052859"/>
              <a:gd name="connsiteY80" fmla="*/ 2648855 h 4600298"/>
              <a:gd name="connsiteX81" fmla="*/ 10719015 w 14052859"/>
              <a:gd name="connsiteY81" fmla="*/ 2644199 h 4600298"/>
              <a:gd name="connsiteX82" fmla="*/ 10868013 w 14052859"/>
              <a:gd name="connsiteY82" fmla="*/ 2644199 h 4600298"/>
              <a:gd name="connsiteX83" fmla="*/ 11072887 w 14052859"/>
              <a:gd name="connsiteY83" fmla="*/ 2700063 h 4600298"/>
              <a:gd name="connsiteX84" fmla="*/ 11408133 w 14052859"/>
              <a:gd name="connsiteY84" fmla="*/ 2700063 h 4600298"/>
              <a:gd name="connsiteX85" fmla="*/ 11817879 w 14052859"/>
              <a:gd name="connsiteY85" fmla="*/ 2569715 h 4600298"/>
              <a:gd name="connsiteX86" fmla="*/ 12749121 w 14052859"/>
              <a:gd name="connsiteY86" fmla="*/ 2178671 h 4600298"/>
              <a:gd name="connsiteX87" fmla="*/ 12898119 w 14052859"/>
              <a:gd name="connsiteY87" fmla="*/ 2271777 h 4600298"/>
              <a:gd name="connsiteX88" fmla="*/ 13196117 w 14052859"/>
              <a:gd name="connsiteY88" fmla="*/ 2104187 h 4600298"/>
              <a:gd name="connsiteX89" fmla="*/ 13475491 w 14052859"/>
              <a:gd name="connsiteY89" fmla="*/ 1973839 h 4600298"/>
              <a:gd name="connsiteX90" fmla="*/ 13754863 w 14052859"/>
              <a:gd name="connsiteY90" fmla="*/ 1862112 h 4600298"/>
              <a:gd name="connsiteX91" fmla="*/ 14052859 w 14052859"/>
              <a:gd name="connsiteY91" fmla="*/ 1731764 h 4600298"/>
              <a:gd name="connsiteX92" fmla="*/ 12860871 w 14052859"/>
              <a:gd name="connsiteY92" fmla="*/ 2457988 h 4600298"/>
              <a:gd name="connsiteX93" fmla="*/ 11613007 w 14052859"/>
              <a:gd name="connsiteY93" fmla="*/ 2979379 h 4600298"/>
              <a:gd name="connsiteX94" fmla="*/ 10346517 w 14052859"/>
              <a:gd name="connsiteY94" fmla="*/ 3389044 h 4600298"/>
              <a:gd name="connsiteX95" fmla="*/ 9098653 w 14052859"/>
              <a:gd name="connsiteY95" fmla="*/ 3798709 h 4600298"/>
              <a:gd name="connsiteX96" fmla="*/ 8800656 w 14052859"/>
              <a:gd name="connsiteY96" fmla="*/ 4003541 h 4600298"/>
              <a:gd name="connsiteX97" fmla="*/ 8484034 w 14052859"/>
              <a:gd name="connsiteY97" fmla="*/ 4059404 h 4600298"/>
              <a:gd name="connsiteX98" fmla="*/ 8390910 w 14052859"/>
              <a:gd name="connsiteY98" fmla="*/ 4282858 h 4600298"/>
              <a:gd name="connsiteX99" fmla="*/ 6900923 w 14052859"/>
              <a:gd name="connsiteY99" fmla="*/ 4562174 h 4600298"/>
              <a:gd name="connsiteX100" fmla="*/ 5504060 w 14052859"/>
              <a:gd name="connsiteY100" fmla="*/ 4524932 h 4600298"/>
              <a:gd name="connsiteX101" fmla="*/ 4423819 w 14052859"/>
              <a:gd name="connsiteY101" fmla="*/ 4413206 h 4600298"/>
              <a:gd name="connsiteX102" fmla="*/ 4423819 w 14052859"/>
              <a:gd name="connsiteY102" fmla="*/ 4524932 h 4600298"/>
              <a:gd name="connsiteX103" fmla="*/ 4107197 w 14052859"/>
              <a:gd name="connsiteY103" fmla="*/ 4469069 h 4600298"/>
              <a:gd name="connsiteX104" fmla="*/ 4125822 w 14052859"/>
              <a:gd name="connsiteY104" fmla="*/ 4357342 h 4600298"/>
              <a:gd name="connsiteX105" fmla="*/ 3902324 w 14052859"/>
              <a:gd name="connsiteY105" fmla="*/ 4301479 h 4600298"/>
              <a:gd name="connsiteX106" fmla="*/ 3902324 w 14052859"/>
              <a:gd name="connsiteY106" fmla="*/ 4189752 h 4600298"/>
              <a:gd name="connsiteX107" fmla="*/ 3287704 w 14052859"/>
              <a:gd name="connsiteY107" fmla="*/ 4226994 h 4600298"/>
              <a:gd name="connsiteX108" fmla="*/ 3287704 w 14052859"/>
              <a:gd name="connsiteY108" fmla="*/ 4115268 h 4600298"/>
              <a:gd name="connsiteX109" fmla="*/ 2859333 w 14052859"/>
              <a:gd name="connsiteY109" fmla="*/ 4133889 h 4600298"/>
              <a:gd name="connsiteX110" fmla="*/ 2861661 w 14052859"/>
              <a:gd name="connsiteY110" fmla="*/ 4094319 h 4600298"/>
              <a:gd name="connsiteX111" fmla="*/ 2866058 w 14052859"/>
              <a:gd name="connsiteY111" fmla="*/ 4077892 h 4600298"/>
              <a:gd name="connsiteX112" fmla="*/ 2877958 w 14052859"/>
              <a:gd name="connsiteY112" fmla="*/ 4040783 h 4600298"/>
              <a:gd name="connsiteX113" fmla="*/ 2867191 w 14052859"/>
              <a:gd name="connsiteY113" fmla="*/ 4073661 h 4600298"/>
              <a:gd name="connsiteX114" fmla="*/ 2866058 w 14052859"/>
              <a:gd name="connsiteY114" fmla="*/ 4077892 h 4600298"/>
              <a:gd name="connsiteX115" fmla="*/ 2865735 w 14052859"/>
              <a:gd name="connsiteY115" fmla="*/ 4078898 h 4600298"/>
              <a:gd name="connsiteX116" fmla="*/ 2766209 w 14052859"/>
              <a:gd name="connsiteY116" fmla="*/ 4133889 h 4600298"/>
              <a:gd name="connsiteX117" fmla="*/ 2430962 w 14052859"/>
              <a:gd name="connsiteY117" fmla="*/ 4133889 h 4600298"/>
              <a:gd name="connsiteX118" fmla="*/ 2337837 w 14052859"/>
              <a:gd name="connsiteY118" fmla="*/ 4152510 h 4600298"/>
              <a:gd name="connsiteX119" fmla="*/ 1760467 w 14052859"/>
              <a:gd name="connsiteY119" fmla="*/ 4059404 h 4600298"/>
              <a:gd name="connsiteX120" fmla="*/ 1406596 w 14052859"/>
              <a:gd name="connsiteY120" fmla="*/ 3947678 h 4600298"/>
              <a:gd name="connsiteX121" fmla="*/ 885100 w 14052859"/>
              <a:gd name="connsiteY121" fmla="*/ 3817330 h 4600298"/>
              <a:gd name="connsiteX122" fmla="*/ 940975 w 14052859"/>
              <a:gd name="connsiteY122" fmla="*/ 3407665 h 4600298"/>
              <a:gd name="connsiteX123" fmla="*/ 233231 w 14052859"/>
              <a:gd name="connsiteY123" fmla="*/ 2755926 h 4600298"/>
              <a:gd name="connsiteX124" fmla="*/ 102857 w 14052859"/>
              <a:gd name="connsiteY124" fmla="*/ 2551094 h 4600298"/>
              <a:gd name="connsiteX125" fmla="*/ 46983 w 14052859"/>
              <a:gd name="connsiteY125" fmla="*/ 2457988 h 4600298"/>
              <a:gd name="connsiteX126" fmla="*/ 28358 w 14052859"/>
              <a:gd name="connsiteY126" fmla="*/ 2439367 h 4600298"/>
              <a:gd name="connsiteX127" fmla="*/ 28358 w 14052859"/>
              <a:gd name="connsiteY127" fmla="*/ 2420746 h 4600298"/>
              <a:gd name="connsiteX128" fmla="*/ 9733 w 14052859"/>
              <a:gd name="connsiteY128" fmla="*/ 2383504 h 4600298"/>
              <a:gd name="connsiteX129" fmla="*/ 84232 w 14052859"/>
              <a:gd name="connsiteY129" fmla="*/ 2178671 h 4600298"/>
              <a:gd name="connsiteX130" fmla="*/ 512604 w 14052859"/>
              <a:gd name="connsiteY130" fmla="*/ 2011081 h 4600298"/>
              <a:gd name="connsiteX131" fmla="*/ 940975 w 14052859"/>
              <a:gd name="connsiteY131" fmla="*/ 1824870 h 4600298"/>
              <a:gd name="connsiteX132" fmla="*/ 1201723 w 14052859"/>
              <a:gd name="connsiteY132" fmla="*/ 1620038 h 4600298"/>
              <a:gd name="connsiteX133" fmla="*/ 1406596 w 14052859"/>
              <a:gd name="connsiteY133" fmla="*/ 1266236 h 4600298"/>
              <a:gd name="connsiteX134" fmla="*/ 1592844 w 14052859"/>
              <a:gd name="connsiteY134" fmla="*/ 1247615 h 4600298"/>
              <a:gd name="connsiteX135" fmla="*/ 1350722 w 14052859"/>
              <a:gd name="connsiteY135" fmla="*/ 1024162 h 4600298"/>
              <a:gd name="connsiteX136" fmla="*/ 959600 w 14052859"/>
              <a:gd name="connsiteY136" fmla="*/ 893814 h 4600298"/>
              <a:gd name="connsiteX137" fmla="*/ 1108598 w 14052859"/>
              <a:gd name="connsiteY137" fmla="*/ 502771 h 4600298"/>
              <a:gd name="connsiteX138" fmla="*/ 1332097 w 14052859"/>
              <a:gd name="connsiteY138" fmla="*/ 260696 h 4600298"/>
              <a:gd name="connsiteX139" fmla="*/ 1816342 w 14052859"/>
              <a:gd name="connsiteY139" fmla="*/ 0 h 46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4052859" h="4600298">
                <a:moveTo>
                  <a:pt x="11568609" y="1123689"/>
                </a:moveTo>
                <a:lnTo>
                  <a:pt x="11550147" y="1133561"/>
                </a:lnTo>
                <a:cubicBezTo>
                  <a:pt x="11519883" y="1149854"/>
                  <a:pt x="11491945" y="1163820"/>
                  <a:pt x="11464007" y="1173131"/>
                </a:cubicBezTo>
                <a:lnTo>
                  <a:pt x="11462101" y="1167938"/>
                </a:lnTo>
                <a:close/>
                <a:moveTo>
                  <a:pt x="11688305" y="1072100"/>
                </a:moveTo>
                <a:lnTo>
                  <a:pt x="11633085" y="1096901"/>
                </a:lnTo>
                <a:lnTo>
                  <a:pt x="11568609" y="1123689"/>
                </a:lnTo>
                <a:lnTo>
                  <a:pt x="11650255" y="1080025"/>
                </a:lnTo>
                <a:close/>
                <a:moveTo>
                  <a:pt x="11836503" y="1005541"/>
                </a:moveTo>
                <a:cubicBezTo>
                  <a:pt x="11817879" y="1024162"/>
                  <a:pt x="11780631" y="1024162"/>
                  <a:pt x="11762005" y="1042783"/>
                </a:cubicBezTo>
                <a:cubicBezTo>
                  <a:pt x="11743381" y="1052094"/>
                  <a:pt x="11724755" y="1061404"/>
                  <a:pt x="11706131" y="1068387"/>
                </a:cubicBezTo>
                <a:lnTo>
                  <a:pt x="11688305" y="1072100"/>
                </a:lnTo>
                <a:close/>
                <a:moveTo>
                  <a:pt x="1816342" y="0"/>
                </a:moveTo>
                <a:cubicBezTo>
                  <a:pt x="2188839" y="0"/>
                  <a:pt x="2617210" y="0"/>
                  <a:pt x="3026957" y="18621"/>
                </a:cubicBezTo>
                <a:cubicBezTo>
                  <a:pt x="3436703" y="55864"/>
                  <a:pt x="3865074" y="93106"/>
                  <a:pt x="4218946" y="186211"/>
                </a:cubicBezTo>
                <a:cubicBezTo>
                  <a:pt x="4312070" y="242075"/>
                  <a:pt x="4498319" y="353802"/>
                  <a:pt x="4591443" y="391044"/>
                </a:cubicBezTo>
                <a:cubicBezTo>
                  <a:pt x="4963939" y="484149"/>
                  <a:pt x="5336436" y="558634"/>
                  <a:pt x="5727558" y="577255"/>
                </a:cubicBezTo>
                <a:cubicBezTo>
                  <a:pt x="6137304" y="614497"/>
                  <a:pt x="6528426" y="614497"/>
                  <a:pt x="6919547" y="595876"/>
                </a:cubicBezTo>
                <a:cubicBezTo>
                  <a:pt x="7329294" y="595876"/>
                  <a:pt x="7720415" y="558634"/>
                  <a:pt x="8130162" y="540013"/>
                </a:cubicBezTo>
                <a:lnTo>
                  <a:pt x="9293123" y="429277"/>
                </a:lnTo>
                <a:lnTo>
                  <a:pt x="9261621" y="437597"/>
                </a:lnTo>
                <a:cubicBezTo>
                  <a:pt x="9182465" y="460873"/>
                  <a:pt x="9107966" y="484150"/>
                  <a:pt x="9042779" y="502771"/>
                </a:cubicBezTo>
                <a:cubicBezTo>
                  <a:pt x="9135903" y="484149"/>
                  <a:pt x="9210402" y="446907"/>
                  <a:pt x="9303527" y="428286"/>
                </a:cubicBezTo>
                <a:lnTo>
                  <a:pt x="9293123" y="429277"/>
                </a:lnTo>
                <a:lnTo>
                  <a:pt x="9508400" y="372423"/>
                </a:lnTo>
                <a:cubicBezTo>
                  <a:pt x="9582899" y="353802"/>
                  <a:pt x="9657398" y="335180"/>
                  <a:pt x="9713273" y="316559"/>
                </a:cubicBezTo>
                <a:cubicBezTo>
                  <a:pt x="9769147" y="316559"/>
                  <a:pt x="9825022" y="316559"/>
                  <a:pt x="9843647" y="335180"/>
                </a:cubicBezTo>
                <a:cubicBezTo>
                  <a:pt x="9918146" y="391044"/>
                  <a:pt x="10011271" y="409665"/>
                  <a:pt x="10104395" y="446907"/>
                </a:cubicBezTo>
                <a:cubicBezTo>
                  <a:pt x="10197519" y="465528"/>
                  <a:pt x="10290643" y="484149"/>
                  <a:pt x="10383767" y="484149"/>
                </a:cubicBezTo>
                <a:cubicBezTo>
                  <a:pt x="10476891" y="484149"/>
                  <a:pt x="10570015" y="465528"/>
                  <a:pt x="10681763" y="446907"/>
                </a:cubicBezTo>
                <a:cubicBezTo>
                  <a:pt x="10737639" y="428286"/>
                  <a:pt x="10774889" y="409665"/>
                  <a:pt x="10830763" y="391044"/>
                </a:cubicBezTo>
                <a:cubicBezTo>
                  <a:pt x="10886639" y="372423"/>
                  <a:pt x="10942511" y="353802"/>
                  <a:pt x="10979763" y="335180"/>
                </a:cubicBezTo>
                <a:cubicBezTo>
                  <a:pt x="11017011" y="428286"/>
                  <a:pt x="11128761" y="428286"/>
                  <a:pt x="11221885" y="446907"/>
                </a:cubicBezTo>
                <a:cubicBezTo>
                  <a:pt x="11370883" y="409665"/>
                  <a:pt x="11519883" y="353802"/>
                  <a:pt x="11668881" y="279317"/>
                </a:cubicBezTo>
                <a:cubicBezTo>
                  <a:pt x="11743379" y="242075"/>
                  <a:pt x="11817879" y="204833"/>
                  <a:pt x="11873755" y="167590"/>
                </a:cubicBezTo>
                <a:cubicBezTo>
                  <a:pt x="11911003" y="148969"/>
                  <a:pt x="11948253" y="130348"/>
                  <a:pt x="11985503" y="111727"/>
                </a:cubicBezTo>
                <a:cubicBezTo>
                  <a:pt x="12022753" y="93106"/>
                  <a:pt x="12041379" y="74485"/>
                  <a:pt x="12078627" y="55864"/>
                </a:cubicBezTo>
                <a:cubicBezTo>
                  <a:pt x="12041379" y="93106"/>
                  <a:pt x="12004127" y="130348"/>
                  <a:pt x="11966879" y="167590"/>
                </a:cubicBezTo>
                <a:cubicBezTo>
                  <a:pt x="11929629" y="186211"/>
                  <a:pt x="11892379" y="204833"/>
                  <a:pt x="11855129" y="223454"/>
                </a:cubicBezTo>
                <a:cubicBezTo>
                  <a:pt x="11817879" y="279317"/>
                  <a:pt x="11873755" y="279317"/>
                  <a:pt x="11929629" y="297938"/>
                </a:cubicBezTo>
                <a:cubicBezTo>
                  <a:pt x="11985503" y="316559"/>
                  <a:pt x="12041379" y="335180"/>
                  <a:pt x="12004127" y="372423"/>
                </a:cubicBezTo>
                <a:cubicBezTo>
                  <a:pt x="11929629" y="428286"/>
                  <a:pt x="11817879" y="484149"/>
                  <a:pt x="11706131" y="540013"/>
                </a:cubicBezTo>
                <a:cubicBezTo>
                  <a:pt x="11594383" y="577255"/>
                  <a:pt x="11482631" y="614497"/>
                  <a:pt x="11389507" y="651739"/>
                </a:cubicBezTo>
                <a:cubicBezTo>
                  <a:pt x="11389507" y="651739"/>
                  <a:pt x="11389507" y="651739"/>
                  <a:pt x="11426759" y="744845"/>
                </a:cubicBezTo>
                <a:cubicBezTo>
                  <a:pt x="11501257" y="726224"/>
                  <a:pt x="11557131" y="688982"/>
                  <a:pt x="11613007" y="670361"/>
                </a:cubicBezTo>
                <a:cubicBezTo>
                  <a:pt x="11668881" y="633118"/>
                  <a:pt x="11724755" y="614497"/>
                  <a:pt x="11780631" y="595876"/>
                </a:cubicBezTo>
                <a:cubicBezTo>
                  <a:pt x="11817879" y="577255"/>
                  <a:pt x="11836503" y="558634"/>
                  <a:pt x="11873755" y="558634"/>
                </a:cubicBezTo>
                <a:cubicBezTo>
                  <a:pt x="11892379" y="540013"/>
                  <a:pt x="11929629" y="521392"/>
                  <a:pt x="11948253" y="502771"/>
                </a:cubicBezTo>
                <a:cubicBezTo>
                  <a:pt x="12004127" y="484149"/>
                  <a:pt x="12060003" y="446907"/>
                  <a:pt x="12134503" y="428286"/>
                </a:cubicBezTo>
                <a:cubicBezTo>
                  <a:pt x="12413875" y="335180"/>
                  <a:pt x="12562873" y="428286"/>
                  <a:pt x="12488375" y="521392"/>
                </a:cubicBezTo>
                <a:cubicBezTo>
                  <a:pt x="12413875" y="577255"/>
                  <a:pt x="12320751" y="651739"/>
                  <a:pt x="12227627" y="707603"/>
                </a:cubicBezTo>
                <a:cubicBezTo>
                  <a:pt x="12134503" y="763466"/>
                  <a:pt x="12041379" y="819330"/>
                  <a:pt x="11948253" y="856572"/>
                </a:cubicBezTo>
                <a:cubicBezTo>
                  <a:pt x="11836503" y="912435"/>
                  <a:pt x="11743379" y="949677"/>
                  <a:pt x="11631631" y="986920"/>
                </a:cubicBezTo>
                <a:cubicBezTo>
                  <a:pt x="11538507" y="1024162"/>
                  <a:pt x="11445383" y="1061404"/>
                  <a:pt x="11352259" y="1098646"/>
                </a:cubicBezTo>
                <a:cubicBezTo>
                  <a:pt x="11408133" y="1070715"/>
                  <a:pt x="11432579" y="1095155"/>
                  <a:pt x="11449165" y="1132688"/>
                </a:cubicBezTo>
                <a:lnTo>
                  <a:pt x="11462101" y="1167938"/>
                </a:lnTo>
                <a:lnTo>
                  <a:pt x="11438399" y="1177786"/>
                </a:lnTo>
                <a:cubicBezTo>
                  <a:pt x="11310353" y="1228994"/>
                  <a:pt x="11184635" y="1275547"/>
                  <a:pt x="11054261" y="1322100"/>
                </a:cubicBezTo>
                <a:cubicBezTo>
                  <a:pt x="10793515" y="1415205"/>
                  <a:pt x="10532767" y="1508311"/>
                  <a:pt x="10253393" y="1601417"/>
                </a:cubicBezTo>
                <a:cubicBezTo>
                  <a:pt x="10253393" y="1601417"/>
                  <a:pt x="10253393" y="1601417"/>
                  <a:pt x="10272019" y="1694522"/>
                </a:cubicBezTo>
                <a:cubicBezTo>
                  <a:pt x="10272019" y="1694522"/>
                  <a:pt x="10272019" y="1694522"/>
                  <a:pt x="10458267" y="1638659"/>
                </a:cubicBezTo>
                <a:cubicBezTo>
                  <a:pt x="10476891" y="1675901"/>
                  <a:pt x="10495515" y="1787628"/>
                  <a:pt x="10514141" y="1824870"/>
                </a:cubicBezTo>
                <a:cubicBezTo>
                  <a:pt x="10402391" y="1880733"/>
                  <a:pt x="10234767" y="1936597"/>
                  <a:pt x="10067145" y="1992460"/>
                </a:cubicBezTo>
                <a:cubicBezTo>
                  <a:pt x="10029895" y="1992460"/>
                  <a:pt x="9992647" y="2011081"/>
                  <a:pt x="9955395" y="2029702"/>
                </a:cubicBezTo>
                <a:cubicBezTo>
                  <a:pt x="9899521" y="2048323"/>
                  <a:pt x="9862272" y="2048323"/>
                  <a:pt x="9825022" y="2066945"/>
                </a:cubicBezTo>
                <a:cubicBezTo>
                  <a:pt x="9750523" y="2085566"/>
                  <a:pt x="9657398" y="2122808"/>
                  <a:pt x="9582899" y="2141429"/>
                </a:cubicBezTo>
                <a:cubicBezTo>
                  <a:pt x="9508400" y="2178671"/>
                  <a:pt x="9433900" y="2197292"/>
                  <a:pt x="9378026" y="2234535"/>
                </a:cubicBezTo>
                <a:cubicBezTo>
                  <a:pt x="9322151" y="2271777"/>
                  <a:pt x="9266277" y="2290398"/>
                  <a:pt x="9229027" y="2327640"/>
                </a:cubicBezTo>
                <a:cubicBezTo>
                  <a:pt x="9154528" y="2383504"/>
                  <a:pt x="9135903" y="2457988"/>
                  <a:pt x="9210402" y="2532473"/>
                </a:cubicBezTo>
                <a:cubicBezTo>
                  <a:pt x="9210402" y="2532473"/>
                  <a:pt x="9210402" y="2532473"/>
                  <a:pt x="9396651" y="2495230"/>
                </a:cubicBezTo>
                <a:cubicBezTo>
                  <a:pt x="9415276" y="2532473"/>
                  <a:pt x="9433900" y="2644199"/>
                  <a:pt x="9433900" y="2644199"/>
                </a:cubicBezTo>
                <a:cubicBezTo>
                  <a:pt x="9545649" y="2625578"/>
                  <a:pt x="9638774" y="2606957"/>
                  <a:pt x="9750523" y="2606957"/>
                </a:cubicBezTo>
                <a:cubicBezTo>
                  <a:pt x="9880896" y="2588336"/>
                  <a:pt x="9992647" y="2569715"/>
                  <a:pt x="10104395" y="2551094"/>
                </a:cubicBezTo>
                <a:cubicBezTo>
                  <a:pt x="10327893" y="2513851"/>
                  <a:pt x="10570015" y="2476609"/>
                  <a:pt x="10774889" y="2439367"/>
                </a:cubicBezTo>
                <a:cubicBezTo>
                  <a:pt x="10774889" y="2439367"/>
                  <a:pt x="10812139" y="2532473"/>
                  <a:pt x="10812139" y="2588336"/>
                </a:cubicBezTo>
                <a:cubicBezTo>
                  <a:pt x="10765577" y="2597647"/>
                  <a:pt x="10714359" y="2611612"/>
                  <a:pt x="10663141" y="2627906"/>
                </a:cubicBezTo>
                <a:lnTo>
                  <a:pt x="10585517" y="2655796"/>
                </a:lnTo>
                <a:lnTo>
                  <a:pt x="10567105" y="2659911"/>
                </a:lnTo>
                <a:cubicBezTo>
                  <a:pt x="10550227" y="2665148"/>
                  <a:pt x="10532765" y="2672131"/>
                  <a:pt x="10514141" y="2681442"/>
                </a:cubicBezTo>
                <a:lnTo>
                  <a:pt x="10585517" y="2655796"/>
                </a:lnTo>
                <a:lnTo>
                  <a:pt x="10616577" y="2648855"/>
                </a:lnTo>
                <a:cubicBezTo>
                  <a:pt x="10649171" y="2644199"/>
                  <a:pt x="10681765" y="2644199"/>
                  <a:pt x="10719015" y="2644199"/>
                </a:cubicBezTo>
                <a:cubicBezTo>
                  <a:pt x="10774889" y="2644199"/>
                  <a:pt x="10812139" y="2644199"/>
                  <a:pt x="10868013" y="2644199"/>
                </a:cubicBezTo>
                <a:cubicBezTo>
                  <a:pt x="10942511" y="2662820"/>
                  <a:pt x="11017011" y="2700063"/>
                  <a:pt x="11072887" y="2700063"/>
                </a:cubicBezTo>
                <a:cubicBezTo>
                  <a:pt x="11166011" y="2737305"/>
                  <a:pt x="11277759" y="2718684"/>
                  <a:pt x="11408133" y="2700063"/>
                </a:cubicBezTo>
                <a:cubicBezTo>
                  <a:pt x="11519883" y="2681442"/>
                  <a:pt x="11668881" y="2625578"/>
                  <a:pt x="11817879" y="2569715"/>
                </a:cubicBezTo>
                <a:cubicBezTo>
                  <a:pt x="12115877" y="2457988"/>
                  <a:pt x="12432499" y="2309019"/>
                  <a:pt x="12749121" y="2178671"/>
                </a:cubicBezTo>
                <a:cubicBezTo>
                  <a:pt x="12842247" y="2141429"/>
                  <a:pt x="12879495" y="2215914"/>
                  <a:pt x="12898119" y="2271777"/>
                </a:cubicBezTo>
                <a:cubicBezTo>
                  <a:pt x="13009869" y="2197292"/>
                  <a:pt x="13102993" y="2160050"/>
                  <a:pt x="13196117" y="2104187"/>
                </a:cubicBezTo>
                <a:cubicBezTo>
                  <a:pt x="13289243" y="2066945"/>
                  <a:pt x="13382367" y="2011081"/>
                  <a:pt x="13475491" y="1973839"/>
                </a:cubicBezTo>
                <a:cubicBezTo>
                  <a:pt x="13549989" y="1936597"/>
                  <a:pt x="13661739" y="1899355"/>
                  <a:pt x="13754863" y="1862112"/>
                </a:cubicBezTo>
                <a:cubicBezTo>
                  <a:pt x="13847987" y="1824870"/>
                  <a:pt x="13941111" y="1769007"/>
                  <a:pt x="14052859" y="1731764"/>
                </a:cubicBezTo>
                <a:cubicBezTo>
                  <a:pt x="13680363" y="2011081"/>
                  <a:pt x="13270617" y="2253156"/>
                  <a:pt x="12860871" y="2457988"/>
                </a:cubicBezTo>
                <a:cubicBezTo>
                  <a:pt x="12451123" y="2662820"/>
                  <a:pt x="12041379" y="2830411"/>
                  <a:pt x="11613007" y="2979379"/>
                </a:cubicBezTo>
                <a:cubicBezTo>
                  <a:pt x="11184635" y="3128348"/>
                  <a:pt x="10774889" y="3258696"/>
                  <a:pt x="10346517" y="3389044"/>
                </a:cubicBezTo>
                <a:cubicBezTo>
                  <a:pt x="9936771" y="3519392"/>
                  <a:pt x="9508400" y="3649740"/>
                  <a:pt x="9098653" y="3798709"/>
                </a:cubicBezTo>
                <a:cubicBezTo>
                  <a:pt x="8875155" y="3835951"/>
                  <a:pt x="9005529" y="3966299"/>
                  <a:pt x="8800656" y="4003541"/>
                </a:cubicBezTo>
                <a:cubicBezTo>
                  <a:pt x="8688907" y="4022162"/>
                  <a:pt x="8577158" y="4040783"/>
                  <a:pt x="8484034" y="4059404"/>
                </a:cubicBezTo>
                <a:cubicBezTo>
                  <a:pt x="8595783" y="4152510"/>
                  <a:pt x="8502659" y="4264236"/>
                  <a:pt x="8390910" y="4282858"/>
                </a:cubicBezTo>
                <a:cubicBezTo>
                  <a:pt x="7906664" y="4394584"/>
                  <a:pt x="7403793" y="4506312"/>
                  <a:pt x="6900923" y="4562174"/>
                </a:cubicBezTo>
                <a:cubicBezTo>
                  <a:pt x="6416677" y="4618038"/>
                  <a:pt x="5932431" y="4618038"/>
                  <a:pt x="5504060" y="4524932"/>
                </a:cubicBezTo>
                <a:cubicBezTo>
                  <a:pt x="5168813" y="4469069"/>
                  <a:pt x="4852191" y="4431827"/>
                  <a:pt x="4423819" y="4413206"/>
                </a:cubicBezTo>
                <a:cubicBezTo>
                  <a:pt x="4423819" y="4469069"/>
                  <a:pt x="4423819" y="4469069"/>
                  <a:pt x="4423819" y="4524932"/>
                </a:cubicBezTo>
                <a:cubicBezTo>
                  <a:pt x="4423819" y="4413206"/>
                  <a:pt x="4218946" y="4506312"/>
                  <a:pt x="4107197" y="4469069"/>
                </a:cubicBezTo>
                <a:cubicBezTo>
                  <a:pt x="4107197" y="4413206"/>
                  <a:pt x="4107197" y="4413206"/>
                  <a:pt x="4125822" y="4357342"/>
                </a:cubicBezTo>
                <a:cubicBezTo>
                  <a:pt x="4125822" y="4301479"/>
                  <a:pt x="4014073" y="4301479"/>
                  <a:pt x="3902324" y="4301479"/>
                </a:cubicBezTo>
                <a:cubicBezTo>
                  <a:pt x="3902324" y="4245616"/>
                  <a:pt x="3902324" y="4245616"/>
                  <a:pt x="3902324" y="4189752"/>
                </a:cubicBezTo>
                <a:cubicBezTo>
                  <a:pt x="3697451" y="4245616"/>
                  <a:pt x="3492577" y="4133889"/>
                  <a:pt x="3287704" y="4226994"/>
                </a:cubicBezTo>
                <a:cubicBezTo>
                  <a:pt x="3287704" y="4171131"/>
                  <a:pt x="3287704" y="4171131"/>
                  <a:pt x="3287704" y="4115268"/>
                </a:cubicBezTo>
                <a:cubicBezTo>
                  <a:pt x="3175955" y="4152510"/>
                  <a:pt x="2971082" y="4040783"/>
                  <a:pt x="2859333" y="4133889"/>
                </a:cubicBezTo>
                <a:cubicBezTo>
                  <a:pt x="2859333" y="4115268"/>
                  <a:pt x="2859333" y="4105957"/>
                  <a:pt x="2861661" y="4094319"/>
                </a:cubicBezTo>
                <a:lnTo>
                  <a:pt x="2866058" y="4077892"/>
                </a:lnTo>
                <a:lnTo>
                  <a:pt x="2877958" y="4040783"/>
                </a:lnTo>
                <a:cubicBezTo>
                  <a:pt x="2873302" y="4054749"/>
                  <a:pt x="2869810" y="4065223"/>
                  <a:pt x="2867191" y="4073661"/>
                </a:cubicBezTo>
                <a:lnTo>
                  <a:pt x="2866058" y="4077892"/>
                </a:lnTo>
                <a:lnTo>
                  <a:pt x="2865735" y="4078898"/>
                </a:lnTo>
                <a:cubicBezTo>
                  <a:pt x="2853513" y="4112940"/>
                  <a:pt x="2836052" y="4133889"/>
                  <a:pt x="2766209" y="4133889"/>
                </a:cubicBezTo>
                <a:cubicBezTo>
                  <a:pt x="2598585" y="4115268"/>
                  <a:pt x="2505461" y="4115268"/>
                  <a:pt x="2430962" y="4133889"/>
                </a:cubicBezTo>
                <a:cubicBezTo>
                  <a:pt x="2356462" y="4133889"/>
                  <a:pt x="2337837" y="4152510"/>
                  <a:pt x="2337837" y="4152510"/>
                </a:cubicBezTo>
                <a:cubicBezTo>
                  <a:pt x="2188839" y="4133889"/>
                  <a:pt x="1946716" y="4096646"/>
                  <a:pt x="1760467" y="4059404"/>
                </a:cubicBezTo>
                <a:cubicBezTo>
                  <a:pt x="1555594" y="4003541"/>
                  <a:pt x="1406596" y="3966299"/>
                  <a:pt x="1406596" y="3947678"/>
                </a:cubicBezTo>
                <a:cubicBezTo>
                  <a:pt x="1201723" y="3966299"/>
                  <a:pt x="1108598" y="3798709"/>
                  <a:pt x="885100" y="3817330"/>
                </a:cubicBezTo>
                <a:cubicBezTo>
                  <a:pt x="903725" y="3668361"/>
                  <a:pt x="1127223" y="3538013"/>
                  <a:pt x="940975" y="3407665"/>
                </a:cubicBezTo>
                <a:cubicBezTo>
                  <a:pt x="736102" y="3314560"/>
                  <a:pt x="438105" y="3035243"/>
                  <a:pt x="233231" y="2755926"/>
                </a:cubicBezTo>
                <a:cubicBezTo>
                  <a:pt x="177357" y="2681442"/>
                  <a:pt x="140107" y="2625578"/>
                  <a:pt x="102857" y="2551094"/>
                </a:cubicBezTo>
                <a:cubicBezTo>
                  <a:pt x="84232" y="2532473"/>
                  <a:pt x="65608" y="2495230"/>
                  <a:pt x="46983" y="2457988"/>
                </a:cubicBezTo>
                <a:cubicBezTo>
                  <a:pt x="46983" y="2457988"/>
                  <a:pt x="46983" y="2457988"/>
                  <a:pt x="28358" y="2439367"/>
                </a:cubicBezTo>
                <a:cubicBezTo>
                  <a:pt x="28358" y="2420746"/>
                  <a:pt x="28358" y="2420746"/>
                  <a:pt x="28358" y="2420746"/>
                </a:cubicBezTo>
                <a:cubicBezTo>
                  <a:pt x="28358" y="2402125"/>
                  <a:pt x="9733" y="2402125"/>
                  <a:pt x="9733" y="2383504"/>
                </a:cubicBezTo>
                <a:cubicBezTo>
                  <a:pt x="-8892" y="2271777"/>
                  <a:pt x="-8892" y="2197292"/>
                  <a:pt x="84232" y="2178671"/>
                </a:cubicBezTo>
                <a:cubicBezTo>
                  <a:pt x="140107" y="2141429"/>
                  <a:pt x="326355" y="2085566"/>
                  <a:pt x="512604" y="2011081"/>
                </a:cubicBezTo>
                <a:cubicBezTo>
                  <a:pt x="698853" y="1936597"/>
                  <a:pt x="885100" y="1862112"/>
                  <a:pt x="940975" y="1824870"/>
                </a:cubicBezTo>
                <a:cubicBezTo>
                  <a:pt x="978225" y="1824870"/>
                  <a:pt x="1089974" y="1750386"/>
                  <a:pt x="1201723" y="1620038"/>
                </a:cubicBezTo>
                <a:cubicBezTo>
                  <a:pt x="1294847" y="1508311"/>
                  <a:pt x="1387971" y="1377963"/>
                  <a:pt x="1406596" y="1266236"/>
                </a:cubicBezTo>
                <a:cubicBezTo>
                  <a:pt x="1499721" y="1284858"/>
                  <a:pt x="1592844" y="1303479"/>
                  <a:pt x="1592844" y="1247615"/>
                </a:cubicBezTo>
                <a:cubicBezTo>
                  <a:pt x="1611469" y="1154510"/>
                  <a:pt x="1499721" y="1080025"/>
                  <a:pt x="1350722" y="1024162"/>
                </a:cubicBezTo>
                <a:cubicBezTo>
                  <a:pt x="1220347" y="968299"/>
                  <a:pt x="1052724" y="931056"/>
                  <a:pt x="959600" y="893814"/>
                </a:cubicBezTo>
                <a:cubicBezTo>
                  <a:pt x="885100" y="782087"/>
                  <a:pt x="996849" y="595876"/>
                  <a:pt x="1108598" y="502771"/>
                </a:cubicBezTo>
                <a:cubicBezTo>
                  <a:pt x="1108598" y="502771"/>
                  <a:pt x="1201723" y="391044"/>
                  <a:pt x="1332097" y="260696"/>
                </a:cubicBezTo>
                <a:cubicBezTo>
                  <a:pt x="1462470" y="130348"/>
                  <a:pt x="1630094" y="0"/>
                  <a:pt x="18163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018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21079" y="3581400"/>
            <a:ext cx="11736370" cy="6637246"/>
          </a:xfrm>
          <a:custGeom>
            <a:avLst/>
            <a:gdLst>
              <a:gd name="connsiteX0" fmla="*/ 3526545 w 12024480"/>
              <a:gd name="connsiteY0" fmla="*/ 2070605 h 5112784"/>
              <a:gd name="connsiteX1" fmla="*/ 3524584 w 12024480"/>
              <a:gd name="connsiteY1" fmla="*/ 2072534 h 5112784"/>
              <a:gd name="connsiteX2" fmla="*/ 3477399 w 12024480"/>
              <a:gd name="connsiteY2" fmla="*/ 2104342 h 5112784"/>
              <a:gd name="connsiteX3" fmla="*/ 3509320 w 12024480"/>
              <a:gd name="connsiteY3" fmla="*/ 2072927 h 5112784"/>
              <a:gd name="connsiteX4" fmla="*/ 3528874 w 12024480"/>
              <a:gd name="connsiteY4" fmla="*/ 2068316 h 5112784"/>
              <a:gd name="connsiteX5" fmla="*/ 3530194 w 12024480"/>
              <a:gd name="connsiteY5" fmla="*/ 2070114 h 5112784"/>
              <a:gd name="connsiteX6" fmla="*/ 3526545 w 12024480"/>
              <a:gd name="connsiteY6" fmla="*/ 2070605 h 5112784"/>
              <a:gd name="connsiteX7" fmla="*/ 3697024 w 12024480"/>
              <a:gd name="connsiteY7" fmla="*/ 1976251 h 5112784"/>
              <a:gd name="connsiteX8" fmla="*/ 3699147 w 12024480"/>
              <a:gd name="connsiteY8" fmla="*/ 1977451 h 5112784"/>
              <a:gd name="connsiteX9" fmla="*/ 3697482 w 12024480"/>
              <a:gd name="connsiteY9" fmla="*/ 1979457 h 5112784"/>
              <a:gd name="connsiteX10" fmla="*/ 3715326 w 12024480"/>
              <a:gd name="connsiteY10" fmla="*/ 1957953 h 5112784"/>
              <a:gd name="connsiteX11" fmla="*/ 3710179 w 12024480"/>
              <a:gd name="connsiteY11" fmla="*/ 1983685 h 5112784"/>
              <a:gd name="connsiteX12" fmla="*/ 3699147 w 12024480"/>
              <a:gd name="connsiteY12" fmla="*/ 1977451 h 5112784"/>
              <a:gd name="connsiteX13" fmla="*/ 2071606 w 12024480"/>
              <a:gd name="connsiteY13" fmla="*/ 1752987 h 5112784"/>
              <a:gd name="connsiteX14" fmla="*/ 2104741 w 12024480"/>
              <a:gd name="connsiteY14" fmla="*/ 1756668 h 5112784"/>
              <a:gd name="connsiteX15" fmla="*/ 2068137 w 12024480"/>
              <a:gd name="connsiteY15" fmla="*/ 1756668 h 5112784"/>
              <a:gd name="connsiteX16" fmla="*/ 5286827 w 12024480"/>
              <a:gd name="connsiteY16" fmla="*/ 850830 h 5112784"/>
              <a:gd name="connsiteX17" fmla="*/ 5289307 w 12024480"/>
              <a:gd name="connsiteY17" fmla="*/ 878334 h 5112784"/>
              <a:gd name="connsiteX18" fmla="*/ 5282444 w 12024480"/>
              <a:gd name="connsiteY18" fmla="*/ 866898 h 5112784"/>
              <a:gd name="connsiteX19" fmla="*/ 5289307 w 12024480"/>
              <a:gd name="connsiteY19" fmla="*/ 841737 h 5112784"/>
              <a:gd name="connsiteX20" fmla="*/ 5286827 w 12024480"/>
              <a:gd name="connsiteY20" fmla="*/ 850830 h 5112784"/>
              <a:gd name="connsiteX21" fmla="*/ 5286162 w 12024480"/>
              <a:gd name="connsiteY21" fmla="*/ 843453 h 5112784"/>
              <a:gd name="connsiteX22" fmla="*/ 5286078 w 12024480"/>
              <a:gd name="connsiteY22" fmla="*/ 843204 h 5112784"/>
              <a:gd name="connsiteX23" fmla="*/ 8107867 w 12024480"/>
              <a:gd name="connsiteY23" fmla="*/ 564434 h 5112784"/>
              <a:gd name="connsiteX24" fmla="*/ 8107909 w 12024480"/>
              <a:gd name="connsiteY24" fmla="*/ 565152 h 5112784"/>
              <a:gd name="connsiteX25" fmla="*/ 8107831 w 12024480"/>
              <a:gd name="connsiteY25" fmla="*/ 567258 h 5112784"/>
              <a:gd name="connsiteX26" fmla="*/ 8107867 w 12024480"/>
              <a:gd name="connsiteY26" fmla="*/ 564434 h 5112784"/>
              <a:gd name="connsiteX27" fmla="*/ 9908476 w 12024480"/>
              <a:gd name="connsiteY27" fmla="*/ 460985 h 5112784"/>
              <a:gd name="connsiteX28" fmla="*/ 9919740 w 12024480"/>
              <a:gd name="connsiteY28" fmla="*/ 466615 h 5112784"/>
              <a:gd name="connsiteX29" fmla="*/ 9938040 w 12024480"/>
              <a:gd name="connsiteY29" fmla="*/ 475764 h 5112784"/>
              <a:gd name="connsiteX30" fmla="*/ 9938040 w 12024480"/>
              <a:gd name="connsiteY30" fmla="*/ 494063 h 5112784"/>
              <a:gd name="connsiteX31" fmla="*/ 9910588 w 12024480"/>
              <a:gd name="connsiteY31" fmla="*/ 464328 h 5112784"/>
              <a:gd name="connsiteX32" fmla="*/ 9892096 w 12024480"/>
              <a:gd name="connsiteY32" fmla="*/ 435055 h 5112784"/>
              <a:gd name="connsiteX33" fmla="*/ 9908476 w 12024480"/>
              <a:gd name="connsiteY33" fmla="*/ 460985 h 5112784"/>
              <a:gd name="connsiteX34" fmla="*/ 9901436 w 12024480"/>
              <a:gd name="connsiteY34" fmla="*/ 457466 h 5112784"/>
              <a:gd name="connsiteX35" fmla="*/ 9886518 w 12024480"/>
              <a:gd name="connsiteY35" fmla="*/ 426221 h 5112784"/>
              <a:gd name="connsiteX36" fmla="*/ 9889998 w 12024480"/>
              <a:gd name="connsiteY36" fmla="*/ 430018 h 5112784"/>
              <a:gd name="connsiteX37" fmla="*/ 9892096 w 12024480"/>
              <a:gd name="connsiteY37" fmla="*/ 435055 h 5112784"/>
              <a:gd name="connsiteX38" fmla="*/ 9878252 w 12024480"/>
              <a:gd name="connsiteY38" fmla="*/ 417207 h 5112784"/>
              <a:gd name="connsiteX39" fmla="*/ 9883136 w 12024480"/>
              <a:gd name="connsiteY39" fmla="*/ 420869 h 5112784"/>
              <a:gd name="connsiteX40" fmla="*/ 9886518 w 12024480"/>
              <a:gd name="connsiteY40" fmla="*/ 426221 h 5112784"/>
              <a:gd name="connsiteX41" fmla="*/ 9875414 w 12024480"/>
              <a:gd name="connsiteY41" fmla="*/ 413149 h 5112784"/>
              <a:gd name="connsiteX42" fmla="*/ 9883136 w 12024480"/>
              <a:gd name="connsiteY42" fmla="*/ 420869 h 5112784"/>
              <a:gd name="connsiteX43" fmla="*/ 9875414 w 12024480"/>
              <a:gd name="connsiteY43" fmla="*/ 413149 h 5112784"/>
              <a:gd name="connsiteX44" fmla="*/ 9863776 w 12024480"/>
              <a:gd name="connsiteY44" fmla="*/ 397947 h 5112784"/>
              <a:gd name="connsiteX45" fmla="*/ 9864834 w 12024480"/>
              <a:gd name="connsiteY45" fmla="*/ 399997 h 5112784"/>
              <a:gd name="connsiteX46" fmla="*/ 9883136 w 12024480"/>
              <a:gd name="connsiteY46" fmla="*/ 420869 h 5112784"/>
              <a:gd name="connsiteX47" fmla="*/ 9864556 w 12024480"/>
              <a:gd name="connsiteY47" fmla="*/ 401364 h 5112784"/>
              <a:gd name="connsiteX48" fmla="*/ 9860258 w 12024480"/>
              <a:gd name="connsiteY48" fmla="*/ 391133 h 5112784"/>
              <a:gd name="connsiteX49" fmla="*/ 9862544 w 12024480"/>
              <a:gd name="connsiteY49" fmla="*/ 392563 h 5112784"/>
              <a:gd name="connsiteX50" fmla="*/ 9863776 w 12024480"/>
              <a:gd name="connsiteY50" fmla="*/ 397947 h 5112784"/>
              <a:gd name="connsiteX51" fmla="*/ 9814278 w 12024480"/>
              <a:gd name="connsiteY51" fmla="*/ 343472 h 5112784"/>
              <a:gd name="connsiteX52" fmla="*/ 9816218 w 12024480"/>
              <a:gd name="connsiteY52" fmla="*/ 346245 h 5112784"/>
              <a:gd name="connsiteX53" fmla="*/ 9837380 w 12024480"/>
              <a:gd name="connsiteY53" fmla="*/ 372835 h 5112784"/>
              <a:gd name="connsiteX54" fmla="*/ 9864556 w 12024480"/>
              <a:gd name="connsiteY54" fmla="*/ 401364 h 5112784"/>
              <a:gd name="connsiteX55" fmla="*/ 9864832 w 12024480"/>
              <a:gd name="connsiteY55" fmla="*/ 402570 h 5112784"/>
              <a:gd name="connsiteX56" fmla="*/ 9878252 w 12024480"/>
              <a:gd name="connsiteY56" fmla="*/ 417207 h 5112784"/>
              <a:gd name="connsiteX57" fmla="*/ 9873984 w 12024480"/>
              <a:gd name="connsiteY57" fmla="*/ 414007 h 5112784"/>
              <a:gd name="connsiteX58" fmla="*/ 9864832 w 12024480"/>
              <a:gd name="connsiteY58" fmla="*/ 420869 h 5112784"/>
              <a:gd name="connsiteX59" fmla="*/ 9846532 w 12024480"/>
              <a:gd name="connsiteY59" fmla="*/ 384271 h 5112784"/>
              <a:gd name="connsiteX60" fmla="*/ 9819078 w 12024480"/>
              <a:gd name="connsiteY60" fmla="*/ 350819 h 5112784"/>
              <a:gd name="connsiteX61" fmla="*/ 9791198 w 12024480"/>
              <a:gd name="connsiteY61" fmla="*/ 308097 h 5112784"/>
              <a:gd name="connsiteX62" fmla="*/ 9791624 w 12024480"/>
              <a:gd name="connsiteY62" fmla="*/ 308790 h 5112784"/>
              <a:gd name="connsiteX63" fmla="*/ 9814278 w 12024480"/>
              <a:gd name="connsiteY63" fmla="*/ 343472 h 5112784"/>
              <a:gd name="connsiteX64" fmla="*/ 9791624 w 12024480"/>
              <a:gd name="connsiteY64" fmla="*/ 311077 h 5112784"/>
              <a:gd name="connsiteX65" fmla="*/ 9782584 w 12024480"/>
              <a:gd name="connsiteY65" fmla="*/ 294101 h 5112784"/>
              <a:gd name="connsiteX66" fmla="*/ 9789336 w 12024480"/>
              <a:gd name="connsiteY66" fmla="*/ 295066 h 5112784"/>
              <a:gd name="connsiteX67" fmla="*/ 9791198 w 12024480"/>
              <a:gd name="connsiteY67" fmla="*/ 308097 h 5112784"/>
              <a:gd name="connsiteX68" fmla="*/ 9763340 w 12024480"/>
              <a:gd name="connsiteY68" fmla="*/ 262835 h 5112784"/>
              <a:gd name="connsiteX69" fmla="*/ 9782584 w 12024480"/>
              <a:gd name="connsiteY69" fmla="*/ 294101 h 5112784"/>
              <a:gd name="connsiteX70" fmla="*/ 9777394 w 12024480"/>
              <a:gd name="connsiteY70" fmla="*/ 293360 h 5112784"/>
              <a:gd name="connsiteX71" fmla="*/ 9768698 w 12024480"/>
              <a:gd name="connsiteY71" fmla="*/ 278910 h 5112784"/>
              <a:gd name="connsiteX72" fmla="*/ 9747622 w 12024480"/>
              <a:gd name="connsiteY72" fmla="*/ 237298 h 5112784"/>
              <a:gd name="connsiteX73" fmla="*/ 9755020 w 12024480"/>
              <a:gd name="connsiteY73" fmla="*/ 237882 h 5112784"/>
              <a:gd name="connsiteX74" fmla="*/ 9762742 w 12024480"/>
              <a:gd name="connsiteY74" fmla="*/ 261042 h 5112784"/>
              <a:gd name="connsiteX75" fmla="*/ 9763340 w 12024480"/>
              <a:gd name="connsiteY75" fmla="*/ 262835 h 5112784"/>
              <a:gd name="connsiteX76" fmla="*/ 9733400 w 12024480"/>
              <a:gd name="connsiteY76" fmla="*/ 215792 h 5112784"/>
              <a:gd name="connsiteX77" fmla="*/ 9736718 w 12024480"/>
              <a:gd name="connsiteY77" fmla="*/ 219584 h 5112784"/>
              <a:gd name="connsiteX78" fmla="*/ 9747622 w 12024480"/>
              <a:gd name="connsiteY78" fmla="*/ 237298 h 5112784"/>
              <a:gd name="connsiteX79" fmla="*/ 9744792 w 12024480"/>
              <a:gd name="connsiteY79" fmla="*/ 237075 h 5112784"/>
              <a:gd name="connsiteX80" fmla="*/ 9722992 w 12024480"/>
              <a:gd name="connsiteY80" fmla="*/ 196350 h 5112784"/>
              <a:gd name="connsiteX81" fmla="*/ 9733400 w 12024480"/>
              <a:gd name="connsiteY81" fmla="*/ 215792 h 5112784"/>
              <a:gd name="connsiteX82" fmla="*/ 9727238 w 12024480"/>
              <a:gd name="connsiteY82" fmla="*/ 208752 h 5112784"/>
              <a:gd name="connsiteX83" fmla="*/ 9718416 w 12024480"/>
              <a:gd name="connsiteY83" fmla="*/ 182986 h 5112784"/>
              <a:gd name="connsiteX84" fmla="*/ 9722992 w 12024480"/>
              <a:gd name="connsiteY84" fmla="*/ 196350 h 5112784"/>
              <a:gd name="connsiteX85" fmla="*/ 9719202 w 12024480"/>
              <a:gd name="connsiteY85" fmla="*/ 189270 h 5112784"/>
              <a:gd name="connsiteX86" fmla="*/ 9608604 w 12024480"/>
              <a:gd name="connsiteY86" fmla="*/ 0 h 5112784"/>
              <a:gd name="connsiteX87" fmla="*/ 9711552 w 12024480"/>
              <a:gd name="connsiteY87" fmla="*/ 174981 h 5112784"/>
              <a:gd name="connsiteX88" fmla="*/ 9719202 w 12024480"/>
              <a:gd name="connsiteY88" fmla="*/ 189270 h 5112784"/>
              <a:gd name="connsiteX89" fmla="*/ 9720704 w 12024480"/>
              <a:gd name="connsiteY89" fmla="*/ 201285 h 5112784"/>
              <a:gd name="connsiteX90" fmla="*/ 9727238 w 12024480"/>
              <a:gd name="connsiteY90" fmla="*/ 208752 h 5112784"/>
              <a:gd name="connsiteX91" fmla="*/ 9729282 w 12024480"/>
              <a:gd name="connsiteY91" fmla="*/ 214723 h 5112784"/>
              <a:gd name="connsiteX92" fmla="*/ 9744154 w 12024480"/>
              <a:gd name="connsiteY92" fmla="*/ 237025 h 5112784"/>
              <a:gd name="connsiteX93" fmla="*/ 9744792 w 12024480"/>
              <a:gd name="connsiteY93" fmla="*/ 237075 h 5112784"/>
              <a:gd name="connsiteX94" fmla="*/ 9755020 w 12024480"/>
              <a:gd name="connsiteY94" fmla="*/ 256181 h 5112784"/>
              <a:gd name="connsiteX95" fmla="*/ 9768698 w 12024480"/>
              <a:gd name="connsiteY95" fmla="*/ 278910 h 5112784"/>
              <a:gd name="connsiteX96" fmla="*/ 9773322 w 12024480"/>
              <a:gd name="connsiteY96" fmla="*/ 292778 h 5112784"/>
              <a:gd name="connsiteX97" fmla="*/ 9777394 w 12024480"/>
              <a:gd name="connsiteY97" fmla="*/ 293360 h 5112784"/>
              <a:gd name="connsiteX98" fmla="*/ 9795628 w 12024480"/>
              <a:gd name="connsiteY98" fmla="*/ 323657 h 5112784"/>
              <a:gd name="connsiteX99" fmla="*/ 9883136 w 12024480"/>
              <a:gd name="connsiteY99" fmla="*/ 457466 h 5112784"/>
              <a:gd name="connsiteX100" fmla="*/ 9864832 w 12024480"/>
              <a:gd name="connsiteY100" fmla="*/ 420869 h 5112784"/>
              <a:gd name="connsiteX101" fmla="*/ 9901436 w 12024480"/>
              <a:gd name="connsiteY101" fmla="*/ 457466 h 5112784"/>
              <a:gd name="connsiteX102" fmla="*/ 9938040 w 12024480"/>
              <a:gd name="connsiteY102" fmla="*/ 494063 h 5112784"/>
              <a:gd name="connsiteX103" fmla="*/ 9974644 w 12024480"/>
              <a:gd name="connsiteY103" fmla="*/ 512362 h 5112784"/>
              <a:gd name="connsiteX104" fmla="*/ 9956344 w 12024480"/>
              <a:gd name="connsiteY104" fmla="*/ 512362 h 5112784"/>
              <a:gd name="connsiteX105" fmla="*/ 10011250 w 12024480"/>
              <a:gd name="connsiteY105" fmla="*/ 548959 h 5112784"/>
              <a:gd name="connsiteX106" fmla="*/ 10038130 w 12024480"/>
              <a:gd name="connsiteY106" fmla="*/ 584127 h 5112784"/>
              <a:gd name="connsiteX107" fmla="*/ 10055530 w 12024480"/>
              <a:gd name="connsiteY107" fmla="*/ 603855 h 5112784"/>
              <a:gd name="connsiteX108" fmla="*/ 10061580 w 12024480"/>
              <a:gd name="connsiteY108" fmla="*/ 610717 h 5112784"/>
              <a:gd name="connsiteX109" fmla="*/ 10067028 w 12024480"/>
              <a:gd name="connsiteY109" fmla="*/ 622153 h 5112784"/>
              <a:gd name="connsiteX110" fmla="*/ 10084458 w 12024480"/>
              <a:gd name="connsiteY110" fmla="*/ 658751 h 5112784"/>
              <a:gd name="connsiteX111" fmla="*/ 10139364 w 12024480"/>
              <a:gd name="connsiteY111" fmla="*/ 713647 h 5112784"/>
              <a:gd name="connsiteX112" fmla="*/ 10175968 w 12024480"/>
              <a:gd name="connsiteY112" fmla="*/ 731945 h 5112784"/>
              <a:gd name="connsiteX113" fmla="*/ 10194272 w 12024480"/>
              <a:gd name="connsiteY113" fmla="*/ 750244 h 5112784"/>
              <a:gd name="connsiteX114" fmla="*/ 10212572 w 12024480"/>
              <a:gd name="connsiteY114" fmla="*/ 750244 h 5112784"/>
              <a:gd name="connsiteX115" fmla="*/ 10194272 w 12024480"/>
              <a:gd name="connsiteY115" fmla="*/ 731945 h 5112784"/>
              <a:gd name="connsiteX116" fmla="*/ 10139364 w 12024480"/>
              <a:gd name="connsiteY116" fmla="*/ 677049 h 5112784"/>
              <a:gd name="connsiteX117" fmla="*/ 10102760 w 12024480"/>
              <a:gd name="connsiteY117" fmla="*/ 658751 h 5112784"/>
              <a:gd name="connsiteX118" fmla="*/ 10084458 w 12024480"/>
              <a:gd name="connsiteY118" fmla="*/ 622153 h 5112784"/>
              <a:gd name="connsiteX119" fmla="*/ 10102760 w 12024480"/>
              <a:gd name="connsiteY119" fmla="*/ 640452 h 5112784"/>
              <a:gd name="connsiteX120" fmla="*/ 10121062 w 12024480"/>
              <a:gd name="connsiteY120" fmla="*/ 658751 h 5112784"/>
              <a:gd name="connsiteX121" fmla="*/ 10139364 w 12024480"/>
              <a:gd name="connsiteY121" fmla="*/ 658751 h 5112784"/>
              <a:gd name="connsiteX122" fmla="*/ 10175972 w 12024480"/>
              <a:gd name="connsiteY122" fmla="*/ 695351 h 5112784"/>
              <a:gd name="connsiteX123" fmla="*/ 10175968 w 12024480"/>
              <a:gd name="connsiteY123" fmla="*/ 695348 h 5112784"/>
              <a:gd name="connsiteX124" fmla="*/ 10194272 w 12024480"/>
              <a:gd name="connsiteY124" fmla="*/ 713647 h 5112784"/>
              <a:gd name="connsiteX125" fmla="*/ 10175972 w 12024480"/>
              <a:gd name="connsiteY125" fmla="*/ 695351 h 5112784"/>
              <a:gd name="connsiteX126" fmla="*/ 10237738 w 12024480"/>
              <a:gd name="connsiteY126" fmla="*/ 741095 h 5112784"/>
              <a:gd name="connsiteX127" fmla="*/ 10285780 w 12024480"/>
              <a:gd name="connsiteY127" fmla="*/ 786841 h 5112784"/>
              <a:gd name="connsiteX128" fmla="*/ 10322384 w 12024480"/>
              <a:gd name="connsiteY128" fmla="*/ 786841 h 5112784"/>
              <a:gd name="connsiteX129" fmla="*/ 10468802 w 12024480"/>
              <a:gd name="connsiteY129" fmla="*/ 896633 h 5112784"/>
              <a:gd name="connsiteX130" fmla="*/ 10596916 w 12024480"/>
              <a:gd name="connsiteY130" fmla="*/ 1006424 h 5112784"/>
              <a:gd name="connsiteX131" fmla="*/ 10670124 w 12024480"/>
              <a:gd name="connsiteY131" fmla="*/ 1043022 h 5112784"/>
              <a:gd name="connsiteX132" fmla="*/ 10779938 w 12024480"/>
              <a:gd name="connsiteY132" fmla="*/ 1171112 h 5112784"/>
              <a:gd name="connsiteX133" fmla="*/ 10761636 w 12024480"/>
              <a:gd name="connsiteY133" fmla="*/ 1061320 h 5112784"/>
              <a:gd name="connsiteX134" fmla="*/ 10798240 w 12024480"/>
              <a:gd name="connsiteY134" fmla="*/ 1097918 h 5112784"/>
              <a:gd name="connsiteX135" fmla="*/ 10834844 w 12024480"/>
              <a:gd name="connsiteY135" fmla="*/ 1134515 h 5112784"/>
              <a:gd name="connsiteX136" fmla="*/ 11200886 w 12024480"/>
              <a:gd name="connsiteY136" fmla="*/ 1372397 h 5112784"/>
              <a:gd name="connsiteX137" fmla="*/ 11182584 w 12024480"/>
              <a:gd name="connsiteY137" fmla="*/ 1427293 h 5112784"/>
              <a:gd name="connsiteX138" fmla="*/ 11145980 w 12024480"/>
              <a:gd name="connsiteY138" fmla="*/ 1463890 h 5112784"/>
              <a:gd name="connsiteX139" fmla="*/ 11145980 w 12024480"/>
              <a:gd name="connsiteY139" fmla="*/ 1482189 h 5112784"/>
              <a:gd name="connsiteX140" fmla="*/ 11164282 w 12024480"/>
              <a:gd name="connsiteY140" fmla="*/ 1482189 h 5112784"/>
              <a:gd name="connsiteX141" fmla="*/ 11127678 w 12024480"/>
              <a:gd name="connsiteY141" fmla="*/ 1518786 h 5112784"/>
              <a:gd name="connsiteX142" fmla="*/ 11274096 w 12024480"/>
              <a:gd name="connsiteY142" fmla="*/ 1646876 h 5112784"/>
              <a:gd name="connsiteX143" fmla="*/ 11292396 w 12024480"/>
              <a:gd name="connsiteY143" fmla="*/ 1573682 h 5112784"/>
              <a:gd name="connsiteX144" fmla="*/ 11329000 w 12024480"/>
              <a:gd name="connsiteY144" fmla="*/ 1518786 h 5112784"/>
              <a:gd name="connsiteX145" fmla="*/ 11457116 w 12024480"/>
              <a:gd name="connsiteY145" fmla="*/ 1701772 h 5112784"/>
              <a:gd name="connsiteX146" fmla="*/ 11566928 w 12024480"/>
              <a:gd name="connsiteY146" fmla="*/ 1903057 h 5112784"/>
              <a:gd name="connsiteX147" fmla="*/ 11603532 w 12024480"/>
              <a:gd name="connsiteY147" fmla="*/ 1756668 h 5112784"/>
              <a:gd name="connsiteX148" fmla="*/ 11731648 w 12024480"/>
              <a:gd name="connsiteY148" fmla="*/ 1665175 h 5112784"/>
              <a:gd name="connsiteX149" fmla="*/ 11823158 w 12024480"/>
              <a:gd name="connsiteY149" fmla="*/ 1738369 h 5112784"/>
              <a:gd name="connsiteX150" fmla="*/ 11841460 w 12024480"/>
              <a:gd name="connsiteY150" fmla="*/ 1811564 h 5112784"/>
              <a:gd name="connsiteX151" fmla="*/ 11859762 w 12024480"/>
              <a:gd name="connsiteY151" fmla="*/ 1884758 h 5112784"/>
              <a:gd name="connsiteX152" fmla="*/ 11859762 w 12024480"/>
              <a:gd name="connsiteY152" fmla="*/ 2049446 h 5112784"/>
              <a:gd name="connsiteX153" fmla="*/ 11786554 w 12024480"/>
              <a:gd name="connsiteY153" fmla="*/ 2086043 h 5112784"/>
              <a:gd name="connsiteX154" fmla="*/ 11786554 w 12024480"/>
              <a:gd name="connsiteY154" fmla="*/ 2140939 h 5112784"/>
              <a:gd name="connsiteX155" fmla="*/ 11768252 w 12024480"/>
              <a:gd name="connsiteY155" fmla="*/ 2195835 h 5112784"/>
              <a:gd name="connsiteX156" fmla="*/ 11695044 w 12024480"/>
              <a:gd name="connsiteY156" fmla="*/ 2305627 h 5112784"/>
              <a:gd name="connsiteX157" fmla="*/ 11731648 w 12024480"/>
              <a:gd name="connsiteY157" fmla="*/ 2378821 h 5112784"/>
              <a:gd name="connsiteX158" fmla="*/ 11658440 w 12024480"/>
              <a:gd name="connsiteY158" fmla="*/ 2470314 h 5112784"/>
              <a:gd name="connsiteX159" fmla="*/ 11768252 w 12024480"/>
              <a:gd name="connsiteY159" fmla="*/ 2488613 h 5112784"/>
              <a:gd name="connsiteX160" fmla="*/ 11823158 w 12024480"/>
              <a:gd name="connsiteY160" fmla="*/ 2488613 h 5112784"/>
              <a:gd name="connsiteX161" fmla="*/ 11878064 w 12024480"/>
              <a:gd name="connsiteY161" fmla="*/ 2433717 h 5112784"/>
              <a:gd name="connsiteX162" fmla="*/ 11896366 w 12024480"/>
              <a:gd name="connsiteY162" fmla="*/ 2415418 h 5112784"/>
              <a:gd name="connsiteX163" fmla="*/ 11859762 w 12024480"/>
              <a:gd name="connsiteY163" fmla="*/ 2378821 h 5112784"/>
              <a:gd name="connsiteX164" fmla="*/ 11896366 w 12024480"/>
              <a:gd name="connsiteY164" fmla="*/ 2342224 h 5112784"/>
              <a:gd name="connsiteX165" fmla="*/ 11859762 w 12024480"/>
              <a:gd name="connsiteY165" fmla="*/ 2177536 h 5112784"/>
              <a:gd name="connsiteX166" fmla="*/ 11914668 w 12024480"/>
              <a:gd name="connsiteY166" fmla="*/ 2122640 h 5112784"/>
              <a:gd name="connsiteX167" fmla="*/ 11969576 w 12024480"/>
              <a:gd name="connsiteY167" fmla="*/ 2031147 h 5112784"/>
              <a:gd name="connsiteX168" fmla="*/ 11987876 w 12024480"/>
              <a:gd name="connsiteY168" fmla="*/ 2140939 h 5112784"/>
              <a:gd name="connsiteX169" fmla="*/ 12024480 w 12024480"/>
              <a:gd name="connsiteY169" fmla="*/ 2214133 h 5112784"/>
              <a:gd name="connsiteX170" fmla="*/ 11987876 w 12024480"/>
              <a:gd name="connsiteY170" fmla="*/ 2305627 h 5112784"/>
              <a:gd name="connsiteX171" fmla="*/ 11987876 w 12024480"/>
              <a:gd name="connsiteY171" fmla="*/ 2360522 h 5112784"/>
              <a:gd name="connsiteX172" fmla="*/ 11914668 w 12024480"/>
              <a:gd name="connsiteY172" fmla="*/ 2452016 h 5112784"/>
              <a:gd name="connsiteX173" fmla="*/ 11914668 w 12024480"/>
              <a:gd name="connsiteY173" fmla="*/ 2506911 h 5112784"/>
              <a:gd name="connsiteX174" fmla="*/ 11932970 w 12024480"/>
              <a:gd name="connsiteY174" fmla="*/ 2580106 h 5112784"/>
              <a:gd name="connsiteX175" fmla="*/ 11859762 w 12024480"/>
              <a:gd name="connsiteY175" fmla="*/ 2506911 h 5112784"/>
              <a:gd name="connsiteX176" fmla="*/ 11768252 w 12024480"/>
              <a:gd name="connsiteY176" fmla="*/ 2543509 h 5112784"/>
              <a:gd name="connsiteX177" fmla="*/ 11749948 w 12024480"/>
              <a:gd name="connsiteY177" fmla="*/ 2653300 h 5112784"/>
              <a:gd name="connsiteX178" fmla="*/ 11768252 w 12024480"/>
              <a:gd name="connsiteY178" fmla="*/ 2744794 h 5112784"/>
              <a:gd name="connsiteX179" fmla="*/ 11768252 w 12024480"/>
              <a:gd name="connsiteY179" fmla="*/ 2964377 h 5112784"/>
              <a:gd name="connsiteX180" fmla="*/ 11859762 w 12024480"/>
              <a:gd name="connsiteY180" fmla="*/ 2891183 h 5112784"/>
              <a:gd name="connsiteX181" fmla="*/ 11823158 w 12024480"/>
              <a:gd name="connsiteY181" fmla="*/ 2872884 h 5112784"/>
              <a:gd name="connsiteX182" fmla="*/ 11859762 w 12024480"/>
              <a:gd name="connsiteY182" fmla="*/ 2817988 h 5112784"/>
              <a:gd name="connsiteX183" fmla="*/ 11932970 w 12024480"/>
              <a:gd name="connsiteY183" fmla="*/ 2817988 h 5112784"/>
              <a:gd name="connsiteX184" fmla="*/ 11987876 w 12024480"/>
              <a:gd name="connsiteY184" fmla="*/ 2982676 h 5112784"/>
              <a:gd name="connsiteX185" fmla="*/ 11987876 w 12024480"/>
              <a:gd name="connsiteY185" fmla="*/ 3165662 h 5112784"/>
              <a:gd name="connsiteX186" fmla="*/ 11969576 w 12024480"/>
              <a:gd name="connsiteY186" fmla="*/ 3220558 h 5112784"/>
              <a:gd name="connsiteX187" fmla="*/ 11969576 w 12024480"/>
              <a:gd name="connsiteY187" fmla="*/ 3275454 h 5112784"/>
              <a:gd name="connsiteX188" fmla="*/ 11896366 w 12024480"/>
              <a:gd name="connsiteY188" fmla="*/ 3403544 h 5112784"/>
              <a:gd name="connsiteX189" fmla="*/ 11951272 w 12024480"/>
              <a:gd name="connsiteY189" fmla="*/ 3458440 h 5112784"/>
              <a:gd name="connsiteX190" fmla="*/ 11896366 w 12024480"/>
              <a:gd name="connsiteY190" fmla="*/ 3549933 h 5112784"/>
              <a:gd name="connsiteX191" fmla="*/ 11804856 w 12024480"/>
              <a:gd name="connsiteY191" fmla="*/ 3641426 h 5112784"/>
              <a:gd name="connsiteX192" fmla="*/ 11749948 w 12024480"/>
              <a:gd name="connsiteY192" fmla="*/ 3586530 h 5112784"/>
              <a:gd name="connsiteX193" fmla="*/ 11804856 w 12024480"/>
              <a:gd name="connsiteY193" fmla="*/ 3495037 h 5112784"/>
              <a:gd name="connsiteX194" fmla="*/ 11786554 w 12024480"/>
              <a:gd name="connsiteY194" fmla="*/ 3458440 h 5112784"/>
              <a:gd name="connsiteX195" fmla="*/ 11695044 w 12024480"/>
              <a:gd name="connsiteY195" fmla="*/ 3495037 h 5112784"/>
              <a:gd name="connsiteX196" fmla="*/ 11713344 w 12024480"/>
              <a:gd name="connsiteY196" fmla="*/ 3531634 h 5112784"/>
              <a:gd name="connsiteX197" fmla="*/ 11658440 w 12024480"/>
              <a:gd name="connsiteY197" fmla="*/ 3604829 h 5112784"/>
              <a:gd name="connsiteX198" fmla="*/ 11621836 w 12024480"/>
              <a:gd name="connsiteY198" fmla="*/ 3678023 h 5112784"/>
              <a:gd name="connsiteX199" fmla="*/ 11603532 w 12024480"/>
              <a:gd name="connsiteY199" fmla="*/ 3824412 h 5112784"/>
              <a:gd name="connsiteX200" fmla="*/ 11695044 w 12024480"/>
              <a:gd name="connsiteY200" fmla="*/ 3751218 h 5112784"/>
              <a:gd name="connsiteX201" fmla="*/ 11713344 w 12024480"/>
              <a:gd name="connsiteY201" fmla="*/ 3732919 h 5112784"/>
              <a:gd name="connsiteX202" fmla="*/ 11731648 w 12024480"/>
              <a:gd name="connsiteY202" fmla="*/ 3714621 h 5112784"/>
              <a:gd name="connsiteX203" fmla="*/ 11786554 w 12024480"/>
              <a:gd name="connsiteY203" fmla="*/ 3678023 h 5112784"/>
              <a:gd name="connsiteX204" fmla="*/ 11731648 w 12024480"/>
              <a:gd name="connsiteY204" fmla="*/ 3787815 h 5112784"/>
              <a:gd name="connsiteX205" fmla="*/ 11621836 w 12024480"/>
              <a:gd name="connsiteY205" fmla="*/ 3897607 h 5112784"/>
              <a:gd name="connsiteX206" fmla="*/ 11493720 w 12024480"/>
              <a:gd name="connsiteY206" fmla="*/ 4098891 h 5112784"/>
              <a:gd name="connsiteX207" fmla="*/ 11402208 w 12024480"/>
              <a:gd name="connsiteY207" fmla="*/ 4153787 h 5112784"/>
              <a:gd name="connsiteX208" fmla="*/ 11347304 w 12024480"/>
              <a:gd name="connsiteY208" fmla="*/ 4172086 h 5112784"/>
              <a:gd name="connsiteX209" fmla="*/ 11292396 w 12024480"/>
              <a:gd name="connsiteY209" fmla="*/ 4190385 h 5112784"/>
              <a:gd name="connsiteX210" fmla="*/ 11182584 w 12024480"/>
              <a:gd name="connsiteY210" fmla="*/ 4336773 h 5112784"/>
              <a:gd name="connsiteX211" fmla="*/ 11109376 w 12024480"/>
              <a:gd name="connsiteY211" fmla="*/ 4391669 h 5112784"/>
              <a:gd name="connsiteX212" fmla="*/ 11036168 w 12024480"/>
              <a:gd name="connsiteY212" fmla="*/ 4446565 h 5112784"/>
              <a:gd name="connsiteX213" fmla="*/ 10871448 w 12024480"/>
              <a:gd name="connsiteY213" fmla="*/ 4538059 h 5112784"/>
              <a:gd name="connsiteX214" fmla="*/ 10688428 w 12024480"/>
              <a:gd name="connsiteY214" fmla="*/ 4611253 h 5112784"/>
              <a:gd name="connsiteX215" fmla="*/ 10743334 w 12024480"/>
              <a:gd name="connsiteY215" fmla="*/ 4629551 h 5112784"/>
              <a:gd name="connsiteX216" fmla="*/ 10615220 w 12024480"/>
              <a:gd name="connsiteY216" fmla="*/ 4702746 h 5112784"/>
              <a:gd name="connsiteX217" fmla="*/ 10542012 w 12024480"/>
              <a:gd name="connsiteY217" fmla="*/ 4739343 h 5112784"/>
              <a:gd name="connsiteX218" fmla="*/ 10468802 w 12024480"/>
              <a:gd name="connsiteY218" fmla="*/ 4794239 h 5112784"/>
              <a:gd name="connsiteX219" fmla="*/ 10450500 w 12024480"/>
              <a:gd name="connsiteY219" fmla="*/ 4702746 h 5112784"/>
              <a:gd name="connsiteX220" fmla="*/ 10432198 w 12024480"/>
              <a:gd name="connsiteY220" fmla="*/ 4721045 h 5112784"/>
              <a:gd name="connsiteX221" fmla="*/ 10450500 w 12024480"/>
              <a:gd name="connsiteY221" fmla="*/ 4794239 h 5112784"/>
              <a:gd name="connsiteX222" fmla="*/ 10358990 w 12024480"/>
              <a:gd name="connsiteY222" fmla="*/ 4721045 h 5112784"/>
              <a:gd name="connsiteX223" fmla="*/ 10340688 w 12024480"/>
              <a:gd name="connsiteY223" fmla="*/ 4849135 h 5112784"/>
              <a:gd name="connsiteX224" fmla="*/ 10285780 w 12024480"/>
              <a:gd name="connsiteY224" fmla="*/ 4830837 h 5112784"/>
              <a:gd name="connsiteX225" fmla="*/ 10267480 w 12024480"/>
              <a:gd name="connsiteY225" fmla="*/ 4867433 h 5112784"/>
              <a:gd name="connsiteX226" fmla="*/ 10230876 w 12024480"/>
              <a:gd name="connsiteY226" fmla="*/ 4812538 h 5112784"/>
              <a:gd name="connsiteX227" fmla="*/ 10212572 w 12024480"/>
              <a:gd name="connsiteY227" fmla="*/ 4904031 h 5112784"/>
              <a:gd name="connsiteX228" fmla="*/ 10011250 w 12024480"/>
              <a:gd name="connsiteY228" fmla="*/ 4885733 h 5112784"/>
              <a:gd name="connsiteX229" fmla="*/ 9974644 w 12024480"/>
              <a:gd name="connsiteY229" fmla="*/ 4940628 h 5112784"/>
              <a:gd name="connsiteX230" fmla="*/ 9901436 w 12024480"/>
              <a:gd name="connsiteY230" fmla="*/ 4977225 h 5112784"/>
              <a:gd name="connsiteX231" fmla="*/ 9681812 w 12024480"/>
              <a:gd name="connsiteY231" fmla="*/ 5013823 h 5112784"/>
              <a:gd name="connsiteX232" fmla="*/ 9681812 w 12024480"/>
              <a:gd name="connsiteY232" fmla="*/ 4977225 h 5112784"/>
              <a:gd name="connsiteX233" fmla="*/ 9608604 w 12024480"/>
              <a:gd name="connsiteY233" fmla="*/ 4958927 h 5112784"/>
              <a:gd name="connsiteX234" fmla="*/ 9590300 w 12024480"/>
              <a:gd name="connsiteY234" fmla="*/ 5032121 h 5112784"/>
              <a:gd name="connsiteX235" fmla="*/ 9388978 w 12024480"/>
              <a:gd name="connsiteY235" fmla="*/ 4940628 h 5112784"/>
              <a:gd name="connsiteX236" fmla="*/ 9334072 w 12024480"/>
              <a:gd name="connsiteY236" fmla="*/ 4958927 h 5112784"/>
              <a:gd name="connsiteX237" fmla="*/ 9315770 w 12024480"/>
              <a:gd name="connsiteY237" fmla="*/ 5087017 h 5112784"/>
              <a:gd name="connsiteX238" fmla="*/ 9169352 w 12024480"/>
              <a:gd name="connsiteY238" fmla="*/ 5068719 h 5112784"/>
              <a:gd name="connsiteX239" fmla="*/ 9151052 w 12024480"/>
              <a:gd name="connsiteY239" fmla="*/ 4977225 h 5112784"/>
              <a:gd name="connsiteX240" fmla="*/ 9096144 w 12024480"/>
              <a:gd name="connsiteY240" fmla="*/ 5087017 h 5112784"/>
              <a:gd name="connsiteX241" fmla="*/ 8949728 w 12024480"/>
              <a:gd name="connsiteY241" fmla="*/ 5087017 h 5112784"/>
              <a:gd name="connsiteX242" fmla="*/ 8949728 w 12024480"/>
              <a:gd name="connsiteY242" fmla="*/ 5013823 h 5112784"/>
              <a:gd name="connsiteX243" fmla="*/ 8876519 w 12024480"/>
              <a:gd name="connsiteY243" fmla="*/ 5032121 h 5112784"/>
              <a:gd name="connsiteX244" fmla="*/ 8931426 w 12024480"/>
              <a:gd name="connsiteY244" fmla="*/ 5050420 h 5112784"/>
              <a:gd name="connsiteX245" fmla="*/ 8839915 w 12024480"/>
              <a:gd name="connsiteY245" fmla="*/ 5032121 h 5112784"/>
              <a:gd name="connsiteX246" fmla="*/ 8785009 w 12024480"/>
              <a:gd name="connsiteY246" fmla="*/ 5032121 h 5112784"/>
              <a:gd name="connsiteX247" fmla="*/ 8730102 w 12024480"/>
              <a:gd name="connsiteY247" fmla="*/ 5105316 h 5112784"/>
              <a:gd name="connsiteX248" fmla="*/ 8730102 w 12024480"/>
              <a:gd name="connsiteY248" fmla="*/ 4995524 h 5112784"/>
              <a:gd name="connsiteX249" fmla="*/ 8730102 w 12024480"/>
              <a:gd name="connsiteY249" fmla="*/ 5087017 h 5112784"/>
              <a:gd name="connsiteX250" fmla="*/ 8601988 w 12024480"/>
              <a:gd name="connsiteY250" fmla="*/ 5087017 h 5112784"/>
              <a:gd name="connsiteX251" fmla="*/ 8455571 w 12024480"/>
              <a:gd name="connsiteY251" fmla="*/ 5087017 h 5112784"/>
              <a:gd name="connsiteX252" fmla="*/ 8437269 w 12024480"/>
              <a:gd name="connsiteY252" fmla="*/ 5013823 h 5112784"/>
              <a:gd name="connsiteX253" fmla="*/ 8418967 w 12024480"/>
              <a:gd name="connsiteY253" fmla="*/ 5087017 h 5112784"/>
              <a:gd name="connsiteX254" fmla="*/ 8254248 w 12024480"/>
              <a:gd name="connsiteY254" fmla="*/ 5068719 h 5112784"/>
              <a:gd name="connsiteX255" fmla="*/ 8181040 w 12024480"/>
              <a:gd name="connsiteY255" fmla="*/ 5050420 h 5112784"/>
              <a:gd name="connsiteX256" fmla="*/ 8089528 w 12024480"/>
              <a:gd name="connsiteY256" fmla="*/ 5032121 h 5112784"/>
              <a:gd name="connsiteX257" fmla="*/ 8089528 w 12024480"/>
              <a:gd name="connsiteY257" fmla="*/ 5087017 h 5112784"/>
              <a:gd name="connsiteX258" fmla="*/ 8016320 w 12024480"/>
              <a:gd name="connsiteY258" fmla="*/ 5105316 h 5112784"/>
              <a:gd name="connsiteX259" fmla="*/ 7851602 w 12024480"/>
              <a:gd name="connsiteY259" fmla="*/ 5013823 h 5112784"/>
              <a:gd name="connsiteX260" fmla="*/ 7668580 w 12024480"/>
              <a:gd name="connsiteY260" fmla="*/ 4995524 h 5112784"/>
              <a:gd name="connsiteX261" fmla="*/ 7485560 w 12024480"/>
              <a:gd name="connsiteY261" fmla="*/ 4977225 h 5112784"/>
              <a:gd name="connsiteX262" fmla="*/ 7503862 w 12024480"/>
              <a:gd name="connsiteY262" fmla="*/ 4922329 h 5112784"/>
              <a:gd name="connsiteX263" fmla="*/ 7375746 w 12024480"/>
              <a:gd name="connsiteY263" fmla="*/ 4885733 h 5112784"/>
              <a:gd name="connsiteX264" fmla="*/ 7265934 w 12024480"/>
              <a:gd name="connsiteY264" fmla="*/ 4922329 h 5112784"/>
              <a:gd name="connsiteX265" fmla="*/ 7265934 w 12024480"/>
              <a:gd name="connsiteY265" fmla="*/ 4867433 h 5112784"/>
              <a:gd name="connsiteX266" fmla="*/ 7082913 w 12024480"/>
              <a:gd name="connsiteY266" fmla="*/ 4830837 h 5112784"/>
              <a:gd name="connsiteX267" fmla="*/ 6899892 w 12024480"/>
              <a:gd name="connsiteY267" fmla="*/ 4757642 h 5112784"/>
              <a:gd name="connsiteX268" fmla="*/ 6899892 w 12024480"/>
              <a:gd name="connsiteY268" fmla="*/ 4812538 h 5112784"/>
              <a:gd name="connsiteX269" fmla="*/ 6680267 w 12024480"/>
              <a:gd name="connsiteY269" fmla="*/ 4739343 h 5112784"/>
              <a:gd name="connsiteX270" fmla="*/ 6570454 w 12024480"/>
              <a:gd name="connsiteY270" fmla="*/ 4721045 h 5112784"/>
              <a:gd name="connsiteX271" fmla="*/ 6625360 w 12024480"/>
              <a:gd name="connsiteY271" fmla="*/ 4684447 h 5112784"/>
              <a:gd name="connsiteX272" fmla="*/ 6570454 w 12024480"/>
              <a:gd name="connsiteY272" fmla="*/ 4666149 h 5112784"/>
              <a:gd name="connsiteX273" fmla="*/ 6552152 w 12024480"/>
              <a:gd name="connsiteY273" fmla="*/ 4739343 h 5112784"/>
              <a:gd name="connsiteX274" fmla="*/ 6387433 w 12024480"/>
              <a:gd name="connsiteY274" fmla="*/ 4684447 h 5112784"/>
              <a:gd name="connsiteX275" fmla="*/ 6332527 w 12024480"/>
              <a:gd name="connsiteY275" fmla="*/ 4721045 h 5112784"/>
              <a:gd name="connsiteX276" fmla="*/ 6259318 w 12024480"/>
              <a:gd name="connsiteY276" fmla="*/ 4666149 h 5112784"/>
              <a:gd name="connsiteX277" fmla="*/ 6259318 w 12024480"/>
              <a:gd name="connsiteY277" fmla="*/ 4629551 h 5112784"/>
              <a:gd name="connsiteX278" fmla="*/ 6295922 w 12024480"/>
              <a:gd name="connsiteY278" fmla="*/ 4592955 h 5112784"/>
              <a:gd name="connsiteX279" fmla="*/ 6277620 w 12024480"/>
              <a:gd name="connsiteY279" fmla="*/ 4538059 h 5112784"/>
              <a:gd name="connsiteX280" fmla="*/ 6241016 w 12024480"/>
              <a:gd name="connsiteY280" fmla="*/ 4611253 h 5112784"/>
              <a:gd name="connsiteX281" fmla="*/ 6149506 w 12024480"/>
              <a:gd name="connsiteY281" fmla="*/ 4519760 h 5112784"/>
              <a:gd name="connsiteX282" fmla="*/ 6149506 w 12024480"/>
              <a:gd name="connsiteY282" fmla="*/ 4592955 h 5112784"/>
              <a:gd name="connsiteX283" fmla="*/ 5966484 w 12024480"/>
              <a:gd name="connsiteY283" fmla="*/ 4538059 h 5112784"/>
              <a:gd name="connsiteX284" fmla="*/ 5838370 w 12024480"/>
              <a:gd name="connsiteY284" fmla="*/ 4464864 h 5112784"/>
              <a:gd name="connsiteX285" fmla="*/ 5820068 w 12024480"/>
              <a:gd name="connsiteY285" fmla="*/ 4538059 h 5112784"/>
              <a:gd name="connsiteX286" fmla="*/ 5820068 w 12024480"/>
              <a:gd name="connsiteY286" fmla="*/ 4428267 h 5112784"/>
              <a:gd name="connsiteX287" fmla="*/ 5783464 w 12024480"/>
              <a:gd name="connsiteY287" fmla="*/ 4409968 h 5112784"/>
              <a:gd name="connsiteX288" fmla="*/ 5765162 w 12024480"/>
              <a:gd name="connsiteY288" fmla="*/ 4501461 h 5112784"/>
              <a:gd name="connsiteX289" fmla="*/ 5472328 w 12024480"/>
              <a:gd name="connsiteY289" fmla="*/ 4391669 h 5112784"/>
              <a:gd name="connsiteX290" fmla="*/ 5490630 w 12024480"/>
              <a:gd name="connsiteY290" fmla="*/ 4318475 h 5112784"/>
              <a:gd name="connsiteX291" fmla="*/ 5454026 w 12024480"/>
              <a:gd name="connsiteY291" fmla="*/ 4300177 h 5112784"/>
              <a:gd name="connsiteX292" fmla="*/ 5435724 w 12024480"/>
              <a:gd name="connsiteY292" fmla="*/ 4300177 h 5112784"/>
              <a:gd name="connsiteX293" fmla="*/ 5417422 w 12024480"/>
              <a:gd name="connsiteY293" fmla="*/ 4300177 h 5112784"/>
              <a:gd name="connsiteX294" fmla="*/ 5435724 w 12024480"/>
              <a:gd name="connsiteY294" fmla="*/ 4226982 h 5112784"/>
              <a:gd name="connsiteX295" fmla="*/ 5362516 w 12024480"/>
              <a:gd name="connsiteY295" fmla="*/ 4172086 h 5112784"/>
              <a:gd name="connsiteX296" fmla="*/ 5362516 w 12024480"/>
              <a:gd name="connsiteY296" fmla="*/ 4336773 h 5112784"/>
              <a:gd name="connsiteX297" fmla="*/ 5307609 w 12024480"/>
              <a:gd name="connsiteY297" fmla="*/ 4263579 h 5112784"/>
              <a:gd name="connsiteX298" fmla="*/ 5289307 w 12024480"/>
              <a:gd name="connsiteY298" fmla="*/ 4318475 h 5112784"/>
              <a:gd name="connsiteX299" fmla="*/ 5234400 w 12024480"/>
              <a:gd name="connsiteY299" fmla="*/ 4281877 h 5112784"/>
              <a:gd name="connsiteX300" fmla="*/ 5252702 w 12024480"/>
              <a:gd name="connsiteY300" fmla="*/ 4226982 h 5112784"/>
              <a:gd name="connsiteX301" fmla="*/ 5216098 w 12024480"/>
              <a:gd name="connsiteY301" fmla="*/ 4226982 h 5112784"/>
              <a:gd name="connsiteX302" fmla="*/ 5161192 w 12024480"/>
              <a:gd name="connsiteY302" fmla="*/ 4263579 h 5112784"/>
              <a:gd name="connsiteX303" fmla="*/ 5179494 w 12024480"/>
              <a:gd name="connsiteY303" fmla="*/ 4172086 h 5112784"/>
              <a:gd name="connsiteX304" fmla="*/ 5142890 w 12024480"/>
              <a:gd name="connsiteY304" fmla="*/ 4245281 h 5112784"/>
              <a:gd name="connsiteX305" fmla="*/ 5087984 w 12024480"/>
              <a:gd name="connsiteY305" fmla="*/ 4281877 h 5112784"/>
              <a:gd name="connsiteX306" fmla="*/ 5106286 w 12024480"/>
              <a:gd name="connsiteY306" fmla="*/ 4172086 h 5112784"/>
              <a:gd name="connsiteX307" fmla="*/ 5069682 w 12024480"/>
              <a:gd name="connsiteY307" fmla="*/ 4135489 h 5112784"/>
              <a:gd name="connsiteX308" fmla="*/ 4978171 w 12024480"/>
              <a:gd name="connsiteY308" fmla="*/ 4080593 h 5112784"/>
              <a:gd name="connsiteX309" fmla="*/ 5014776 w 12024480"/>
              <a:gd name="connsiteY309" fmla="*/ 4098891 h 5112784"/>
              <a:gd name="connsiteX310" fmla="*/ 4978171 w 12024480"/>
              <a:gd name="connsiteY310" fmla="*/ 4025697 h 5112784"/>
              <a:gd name="connsiteX311" fmla="*/ 4868358 w 12024480"/>
              <a:gd name="connsiteY311" fmla="*/ 4043996 h 5112784"/>
              <a:gd name="connsiteX312" fmla="*/ 4886660 w 12024480"/>
              <a:gd name="connsiteY312" fmla="*/ 4117190 h 5112784"/>
              <a:gd name="connsiteX313" fmla="*/ 4831754 w 12024480"/>
              <a:gd name="connsiteY313" fmla="*/ 4043996 h 5112784"/>
              <a:gd name="connsiteX314" fmla="*/ 4758546 w 12024480"/>
              <a:gd name="connsiteY314" fmla="*/ 4025697 h 5112784"/>
              <a:gd name="connsiteX315" fmla="*/ 4740244 w 12024480"/>
              <a:gd name="connsiteY315" fmla="*/ 4098891 h 5112784"/>
              <a:gd name="connsiteX316" fmla="*/ 4648734 w 12024480"/>
              <a:gd name="connsiteY316" fmla="*/ 3934204 h 5112784"/>
              <a:gd name="connsiteX317" fmla="*/ 4667036 w 12024480"/>
              <a:gd name="connsiteY317" fmla="*/ 4025697 h 5112784"/>
              <a:gd name="connsiteX318" fmla="*/ 4685338 w 12024480"/>
              <a:gd name="connsiteY318" fmla="*/ 3989100 h 5112784"/>
              <a:gd name="connsiteX319" fmla="*/ 4685338 w 12024480"/>
              <a:gd name="connsiteY319" fmla="*/ 3915905 h 5112784"/>
              <a:gd name="connsiteX320" fmla="*/ 4612129 w 12024480"/>
              <a:gd name="connsiteY320" fmla="*/ 3970801 h 5112784"/>
              <a:gd name="connsiteX321" fmla="*/ 4557223 w 12024480"/>
              <a:gd name="connsiteY321" fmla="*/ 3934204 h 5112784"/>
              <a:gd name="connsiteX322" fmla="*/ 4575525 w 12024480"/>
              <a:gd name="connsiteY322" fmla="*/ 3861010 h 5112784"/>
              <a:gd name="connsiteX323" fmla="*/ 4502316 w 12024480"/>
              <a:gd name="connsiteY323" fmla="*/ 3861010 h 5112784"/>
              <a:gd name="connsiteX324" fmla="*/ 4520618 w 12024480"/>
              <a:gd name="connsiteY324" fmla="*/ 3897607 h 5112784"/>
              <a:gd name="connsiteX325" fmla="*/ 4429108 w 12024480"/>
              <a:gd name="connsiteY325" fmla="*/ 3952503 h 5112784"/>
              <a:gd name="connsiteX326" fmla="*/ 4392504 w 12024480"/>
              <a:gd name="connsiteY326" fmla="*/ 3879308 h 5112784"/>
              <a:gd name="connsiteX327" fmla="*/ 4429108 w 12024480"/>
              <a:gd name="connsiteY327" fmla="*/ 3806114 h 5112784"/>
              <a:gd name="connsiteX328" fmla="*/ 4502316 w 12024480"/>
              <a:gd name="connsiteY328" fmla="*/ 3824412 h 5112784"/>
              <a:gd name="connsiteX329" fmla="*/ 4410806 w 12024480"/>
              <a:gd name="connsiteY329" fmla="*/ 3769516 h 5112784"/>
              <a:gd name="connsiteX330" fmla="*/ 4374202 w 12024480"/>
              <a:gd name="connsiteY330" fmla="*/ 3879308 h 5112784"/>
              <a:gd name="connsiteX331" fmla="*/ 4282691 w 12024480"/>
              <a:gd name="connsiteY331" fmla="*/ 3861010 h 5112784"/>
              <a:gd name="connsiteX332" fmla="*/ 4319296 w 12024480"/>
              <a:gd name="connsiteY332" fmla="*/ 3842711 h 5112784"/>
              <a:gd name="connsiteX333" fmla="*/ 4246087 w 12024480"/>
              <a:gd name="connsiteY333" fmla="*/ 3879308 h 5112784"/>
              <a:gd name="connsiteX334" fmla="*/ 4243513 w 12024480"/>
              <a:gd name="connsiteY334" fmla="*/ 3863011 h 5112784"/>
              <a:gd name="connsiteX335" fmla="*/ 4245135 w 12024480"/>
              <a:gd name="connsiteY335" fmla="*/ 3859915 h 5112784"/>
              <a:gd name="connsiteX336" fmla="*/ 4246087 w 12024480"/>
              <a:gd name="connsiteY336" fmla="*/ 3861010 h 5112784"/>
              <a:gd name="connsiteX337" fmla="*/ 4246740 w 12024480"/>
              <a:gd name="connsiteY337" fmla="*/ 3856852 h 5112784"/>
              <a:gd name="connsiteX338" fmla="*/ 4252951 w 12024480"/>
              <a:gd name="connsiteY338" fmla="*/ 3844998 h 5112784"/>
              <a:gd name="connsiteX339" fmla="*/ 4258956 w 12024480"/>
              <a:gd name="connsiteY339" fmla="*/ 3830417 h 5112784"/>
              <a:gd name="connsiteX340" fmla="*/ 4248553 w 12024480"/>
              <a:gd name="connsiteY340" fmla="*/ 3825563 h 5112784"/>
              <a:gd name="connsiteX341" fmla="*/ 4248303 w 12024480"/>
              <a:gd name="connsiteY341" fmla="*/ 3823093 h 5112784"/>
              <a:gd name="connsiteX342" fmla="*/ 4259528 w 12024480"/>
              <a:gd name="connsiteY342" fmla="*/ 3816407 h 5112784"/>
              <a:gd name="connsiteX343" fmla="*/ 4282691 w 12024480"/>
              <a:gd name="connsiteY343" fmla="*/ 3806114 h 5112784"/>
              <a:gd name="connsiteX344" fmla="*/ 4209483 w 12024480"/>
              <a:gd name="connsiteY344" fmla="*/ 3769516 h 5112784"/>
              <a:gd name="connsiteX345" fmla="*/ 4248089 w 12024480"/>
              <a:gd name="connsiteY345" fmla="*/ 3820981 h 5112784"/>
              <a:gd name="connsiteX346" fmla="*/ 4248303 w 12024480"/>
              <a:gd name="connsiteY346" fmla="*/ 3823093 h 5112784"/>
              <a:gd name="connsiteX347" fmla="*/ 4246087 w 12024480"/>
              <a:gd name="connsiteY347" fmla="*/ 3824412 h 5112784"/>
              <a:gd name="connsiteX348" fmla="*/ 4248553 w 12024480"/>
              <a:gd name="connsiteY348" fmla="*/ 3825563 h 5112784"/>
              <a:gd name="connsiteX349" fmla="*/ 4249769 w 12024480"/>
              <a:gd name="connsiteY349" fmla="*/ 3837565 h 5112784"/>
              <a:gd name="connsiteX350" fmla="*/ 4246740 w 12024480"/>
              <a:gd name="connsiteY350" fmla="*/ 3856852 h 5112784"/>
              <a:gd name="connsiteX351" fmla="*/ 4245135 w 12024480"/>
              <a:gd name="connsiteY351" fmla="*/ 3859915 h 5112784"/>
              <a:gd name="connsiteX352" fmla="*/ 4226355 w 12024480"/>
              <a:gd name="connsiteY352" fmla="*/ 3838315 h 5112784"/>
              <a:gd name="connsiteX353" fmla="*/ 4136274 w 12024480"/>
              <a:gd name="connsiteY353" fmla="*/ 3769516 h 5112784"/>
              <a:gd name="connsiteX354" fmla="*/ 4081368 w 12024480"/>
              <a:gd name="connsiteY354" fmla="*/ 3824412 h 5112784"/>
              <a:gd name="connsiteX355" fmla="*/ 4008160 w 12024480"/>
              <a:gd name="connsiteY355" fmla="*/ 3806114 h 5112784"/>
              <a:gd name="connsiteX356" fmla="*/ 3934951 w 12024480"/>
              <a:gd name="connsiteY356" fmla="*/ 3732919 h 5112784"/>
              <a:gd name="connsiteX357" fmla="*/ 3916649 w 12024480"/>
              <a:gd name="connsiteY357" fmla="*/ 3824412 h 5112784"/>
              <a:gd name="connsiteX358" fmla="*/ 3880045 w 12024480"/>
              <a:gd name="connsiteY358" fmla="*/ 3806114 h 5112784"/>
              <a:gd name="connsiteX359" fmla="*/ 3715326 w 12024480"/>
              <a:gd name="connsiteY359" fmla="*/ 3678023 h 5112784"/>
              <a:gd name="connsiteX360" fmla="*/ 3697024 w 12024480"/>
              <a:gd name="connsiteY360" fmla="*/ 3732919 h 5112784"/>
              <a:gd name="connsiteX361" fmla="*/ 3605514 w 12024480"/>
              <a:gd name="connsiteY361" fmla="*/ 3732919 h 5112784"/>
              <a:gd name="connsiteX362" fmla="*/ 3623816 w 12024480"/>
              <a:gd name="connsiteY362" fmla="*/ 3659725 h 5112784"/>
              <a:gd name="connsiteX363" fmla="*/ 3532305 w 12024480"/>
              <a:gd name="connsiteY363" fmla="*/ 3678023 h 5112784"/>
              <a:gd name="connsiteX364" fmla="*/ 3422492 w 12024480"/>
              <a:gd name="connsiteY364" fmla="*/ 3641426 h 5112784"/>
              <a:gd name="connsiteX365" fmla="*/ 3514003 w 12024480"/>
              <a:gd name="connsiteY365" fmla="*/ 3641426 h 5112784"/>
              <a:gd name="connsiteX366" fmla="*/ 3514003 w 12024480"/>
              <a:gd name="connsiteY366" fmla="*/ 3495037 h 5112784"/>
              <a:gd name="connsiteX367" fmla="*/ 3532305 w 12024480"/>
              <a:gd name="connsiteY367" fmla="*/ 3366947 h 5112784"/>
              <a:gd name="connsiteX368" fmla="*/ 3550607 w 12024480"/>
              <a:gd name="connsiteY368" fmla="*/ 3403544 h 5112784"/>
              <a:gd name="connsiteX369" fmla="*/ 3605514 w 12024480"/>
              <a:gd name="connsiteY369" fmla="*/ 3330349 h 5112784"/>
              <a:gd name="connsiteX370" fmla="*/ 3550607 w 12024480"/>
              <a:gd name="connsiteY370" fmla="*/ 3293752 h 5112784"/>
              <a:gd name="connsiteX371" fmla="*/ 3660420 w 12024480"/>
              <a:gd name="connsiteY371" fmla="*/ 3366947 h 5112784"/>
              <a:gd name="connsiteX372" fmla="*/ 3715326 w 12024480"/>
              <a:gd name="connsiteY372" fmla="*/ 3257155 h 5112784"/>
              <a:gd name="connsiteX373" fmla="*/ 3605514 w 12024480"/>
              <a:gd name="connsiteY373" fmla="*/ 3202259 h 5112784"/>
              <a:gd name="connsiteX374" fmla="*/ 3495701 w 12024480"/>
              <a:gd name="connsiteY374" fmla="*/ 3147363 h 5112784"/>
              <a:gd name="connsiteX375" fmla="*/ 3495701 w 12024480"/>
              <a:gd name="connsiteY375" fmla="*/ 3202259 h 5112784"/>
              <a:gd name="connsiteX376" fmla="*/ 3440794 w 12024480"/>
              <a:gd name="connsiteY376" fmla="*/ 3183960 h 5112784"/>
              <a:gd name="connsiteX377" fmla="*/ 3477399 w 12024480"/>
              <a:gd name="connsiteY377" fmla="*/ 3092467 h 5112784"/>
              <a:gd name="connsiteX378" fmla="*/ 3422492 w 12024480"/>
              <a:gd name="connsiteY378" fmla="*/ 3129065 h 5112784"/>
              <a:gd name="connsiteX379" fmla="*/ 3385888 w 12024480"/>
              <a:gd name="connsiteY379" fmla="*/ 3037572 h 5112784"/>
              <a:gd name="connsiteX380" fmla="*/ 3459096 w 12024480"/>
              <a:gd name="connsiteY380" fmla="*/ 2982676 h 5112784"/>
              <a:gd name="connsiteX381" fmla="*/ 3367586 w 12024480"/>
              <a:gd name="connsiteY381" fmla="*/ 2891183 h 5112784"/>
              <a:gd name="connsiteX382" fmla="*/ 3532305 w 12024480"/>
              <a:gd name="connsiteY382" fmla="*/ 2726495 h 5112784"/>
              <a:gd name="connsiteX383" fmla="*/ 3514003 w 12024480"/>
              <a:gd name="connsiteY383" fmla="*/ 2689898 h 5112784"/>
              <a:gd name="connsiteX384" fmla="*/ 3495701 w 12024480"/>
              <a:gd name="connsiteY384" fmla="*/ 2726495 h 5112784"/>
              <a:gd name="connsiteX385" fmla="*/ 3495701 w 12024480"/>
              <a:gd name="connsiteY385" fmla="*/ 2817988 h 5112784"/>
              <a:gd name="connsiteX386" fmla="*/ 3330982 w 12024480"/>
              <a:gd name="connsiteY386" fmla="*/ 2744794 h 5112784"/>
              <a:gd name="connsiteX387" fmla="*/ 3385888 w 12024480"/>
              <a:gd name="connsiteY387" fmla="*/ 2671599 h 5112784"/>
              <a:gd name="connsiteX388" fmla="*/ 3367586 w 12024480"/>
              <a:gd name="connsiteY388" fmla="*/ 2470314 h 5112784"/>
              <a:gd name="connsiteX389" fmla="*/ 3239471 w 12024480"/>
              <a:gd name="connsiteY389" fmla="*/ 2506911 h 5112784"/>
              <a:gd name="connsiteX390" fmla="*/ 3166263 w 12024480"/>
              <a:gd name="connsiteY390" fmla="*/ 2452016 h 5112784"/>
              <a:gd name="connsiteX391" fmla="*/ 3166263 w 12024480"/>
              <a:gd name="connsiteY391" fmla="*/ 2598405 h 5112784"/>
              <a:gd name="connsiteX392" fmla="*/ 3143385 w 12024480"/>
              <a:gd name="connsiteY392" fmla="*/ 2557233 h 5112784"/>
              <a:gd name="connsiteX393" fmla="*/ 3144618 w 12024480"/>
              <a:gd name="connsiteY393" fmla="*/ 2551261 h 5112784"/>
              <a:gd name="connsiteX394" fmla="*/ 3147961 w 12024480"/>
              <a:gd name="connsiteY394" fmla="*/ 2543509 h 5112784"/>
              <a:gd name="connsiteX395" fmla="*/ 3146653 w 12024480"/>
              <a:gd name="connsiteY395" fmla="*/ 2541400 h 5112784"/>
              <a:gd name="connsiteX396" fmla="*/ 3150821 w 12024480"/>
              <a:gd name="connsiteY396" fmla="*/ 2521208 h 5112784"/>
              <a:gd name="connsiteX397" fmla="*/ 3147961 w 12024480"/>
              <a:gd name="connsiteY397" fmla="*/ 2488613 h 5112784"/>
              <a:gd name="connsiteX398" fmla="*/ 3093054 w 12024480"/>
              <a:gd name="connsiteY398" fmla="*/ 2488613 h 5112784"/>
              <a:gd name="connsiteX399" fmla="*/ 3074752 w 12024480"/>
              <a:gd name="connsiteY399" fmla="*/ 2525210 h 5112784"/>
              <a:gd name="connsiteX400" fmla="*/ 3139561 w 12024480"/>
              <a:gd name="connsiteY400" fmla="*/ 2529964 h 5112784"/>
              <a:gd name="connsiteX401" fmla="*/ 3146653 w 12024480"/>
              <a:gd name="connsiteY401" fmla="*/ 2541400 h 5112784"/>
              <a:gd name="connsiteX402" fmla="*/ 3144618 w 12024480"/>
              <a:gd name="connsiteY402" fmla="*/ 2551261 h 5112784"/>
              <a:gd name="connsiteX403" fmla="*/ 3134521 w 12024480"/>
              <a:gd name="connsiteY403" fmla="*/ 2574674 h 5112784"/>
              <a:gd name="connsiteX404" fmla="*/ 3111356 w 12024480"/>
              <a:gd name="connsiteY404" fmla="*/ 2561807 h 5112784"/>
              <a:gd name="connsiteX405" fmla="*/ 3093054 w 12024480"/>
              <a:gd name="connsiteY405" fmla="*/ 2653300 h 5112784"/>
              <a:gd name="connsiteX406" fmla="*/ 3129659 w 12024480"/>
              <a:gd name="connsiteY406" fmla="*/ 2689898 h 5112784"/>
              <a:gd name="connsiteX407" fmla="*/ 3019846 w 12024480"/>
              <a:gd name="connsiteY407" fmla="*/ 2744794 h 5112784"/>
              <a:gd name="connsiteX408" fmla="*/ 3001544 w 12024480"/>
              <a:gd name="connsiteY408" fmla="*/ 2635002 h 5112784"/>
              <a:gd name="connsiteX409" fmla="*/ 3038148 w 12024480"/>
              <a:gd name="connsiteY409" fmla="*/ 2598405 h 5112784"/>
              <a:gd name="connsiteX410" fmla="*/ 2964940 w 12024480"/>
              <a:gd name="connsiteY410" fmla="*/ 2543509 h 5112784"/>
              <a:gd name="connsiteX411" fmla="*/ 2964940 w 12024480"/>
              <a:gd name="connsiteY411" fmla="*/ 2415418 h 5112784"/>
              <a:gd name="connsiteX412" fmla="*/ 2910034 w 12024480"/>
              <a:gd name="connsiteY412" fmla="*/ 2452016 h 5112784"/>
              <a:gd name="connsiteX413" fmla="*/ 2891731 w 12024480"/>
              <a:gd name="connsiteY413" fmla="*/ 2342224 h 5112784"/>
              <a:gd name="connsiteX414" fmla="*/ 2818523 w 12024480"/>
              <a:gd name="connsiteY414" fmla="*/ 2323925 h 5112784"/>
              <a:gd name="connsiteX415" fmla="*/ 2855127 w 12024480"/>
              <a:gd name="connsiteY415" fmla="*/ 2305627 h 5112784"/>
              <a:gd name="connsiteX416" fmla="*/ 2855127 w 12024480"/>
              <a:gd name="connsiteY416" fmla="*/ 2214133 h 5112784"/>
              <a:gd name="connsiteX417" fmla="*/ 3019846 w 12024480"/>
              <a:gd name="connsiteY417" fmla="*/ 2250731 h 5112784"/>
              <a:gd name="connsiteX418" fmla="*/ 3038148 w 12024480"/>
              <a:gd name="connsiteY418" fmla="*/ 2305627 h 5112784"/>
              <a:gd name="connsiteX419" fmla="*/ 3111356 w 12024480"/>
              <a:gd name="connsiteY419" fmla="*/ 2287328 h 5112784"/>
              <a:gd name="connsiteX420" fmla="*/ 3166263 w 12024480"/>
              <a:gd name="connsiteY420" fmla="*/ 2232432 h 5112784"/>
              <a:gd name="connsiteX421" fmla="*/ 3184565 w 12024480"/>
              <a:gd name="connsiteY421" fmla="*/ 2378821 h 5112784"/>
              <a:gd name="connsiteX422" fmla="*/ 3221169 w 12024480"/>
              <a:gd name="connsiteY422" fmla="*/ 2415418 h 5112784"/>
              <a:gd name="connsiteX423" fmla="*/ 3257774 w 12024480"/>
              <a:gd name="connsiteY423" fmla="*/ 2397120 h 5112784"/>
              <a:gd name="connsiteX424" fmla="*/ 3221169 w 12024480"/>
              <a:gd name="connsiteY424" fmla="*/ 2397120 h 5112784"/>
              <a:gd name="connsiteX425" fmla="*/ 3202867 w 12024480"/>
              <a:gd name="connsiteY425" fmla="*/ 2269029 h 5112784"/>
              <a:gd name="connsiteX426" fmla="*/ 3239471 w 12024480"/>
              <a:gd name="connsiteY426" fmla="*/ 2287328 h 5112784"/>
              <a:gd name="connsiteX427" fmla="*/ 3221169 w 12024480"/>
              <a:gd name="connsiteY427" fmla="*/ 2323925 h 5112784"/>
              <a:gd name="connsiteX428" fmla="*/ 3257774 w 12024480"/>
              <a:gd name="connsiteY428" fmla="*/ 2269029 h 5112784"/>
              <a:gd name="connsiteX429" fmla="*/ 3294378 w 12024480"/>
              <a:gd name="connsiteY429" fmla="*/ 2287328 h 5112784"/>
              <a:gd name="connsiteX430" fmla="*/ 3312680 w 12024480"/>
              <a:gd name="connsiteY430" fmla="*/ 2415418 h 5112784"/>
              <a:gd name="connsiteX431" fmla="*/ 3367586 w 12024480"/>
              <a:gd name="connsiteY431" fmla="*/ 2415418 h 5112784"/>
              <a:gd name="connsiteX432" fmla="*/ 3422492 w 12024480"/>
              <a:gd name="connsiteY432" fmla="*/ 2214133 h 5112784"/>
              <a:gd name="connsiteX433" fmla="*/ 3367586 w 12024480"/>
              <a:gd name="connsiteY433" fmla="*/ 2159238 h 5112784"/>
              <a:gd name="connsiteX434" fmla="*/ 3385888 w 12024480"/>
              <a:gd name="connsiteY434" fmla="*/ 2086043 h 5112784"/>
              <a:gd name="connsiteX435" fmla="*/ 3495701 w 12024480"/>
              <a:gd name="connsiteY435" fmla="*/ 2122640 h 5112784"/>
              <a:gd name="connsiteX436" fmla="*/ 3440794 w 12024480"/>
              <a:gd name="connsiteY436" fmla="*/ 2140939 h 5112784"/>
              <a:gd name="connsiteX437" fmla="*/ 3440794 w 12024480"/>
              <a:gd name="connsiteY437" fmla="*/ 2250731 h 5112784"/>
              <a:gd name="connsiteX438" fmla="*/ 3459096 w 12024480"/>
              <a:gd name="connsiteY438" fmla="*/ 2305627 h 5112784"/>
              <a:gd name="connsiteX439" fmla="*/ 3477399 w 12024480"/>
              <a:gd name="connsiteY439" fmla="*/ 2195835 h 5112784"/>
              <a:gd name="connsiteX440" fmla="*/ 3532305 w 12024480"/>
              <a:gd name="connsiteY440" fmla="*/ 2122640 h 5112784"/>
              <a:gd name="connsiteX441" fmla="*/ 3532305 w 12024480"/>
              <a:gd name="connsiteY441" fmla="*/ 2086043 h 5112784"/>
              <a:gd name="connsiteX442" fmla="*/ 3531447 w 12024480"/>
              <a:gd name="connsiteY442" fmla="*/ 2071819 h 5112784"/>
              <a:gd name="connsiteX443" fmla="*/ 3530194 w 12024480"/>
              <a:gd name="connsiteY443" fmla="*/ 2070114 h 5112784"/>
              <a:gd name="connsiteX444" fmla="*/ 3537167 w 12024480"/>
              <a:gd name="connsiteY444" fmla="*/ 2069174 h 5112784"/>
              <a:gd name="connsiteX445" fmla="*/ 3678722 w 12024480"/>
              <a:gd name="connsiteY445" fmla="*/ 2159238 h 5112784"/>
              <a:gd name="connsiteX446" fmla="*/ 3678722 w 12024480"/>
              <a:gd name="connsiteY446" fmla="*/ 2067745 h 5112784"/>
              <a:gd name="connsiteX447" fmla="*/ 3642118 w 12024480"/>
              <a:gd name="connsiteY447" fmla="*/ 2122640 h 5112784"/>
              <a:gd name="connsiteX448" fmla="*/ 3683298 w 12024480"/>
              <a:gd name="connsiteY448" fmla="*/ 1996552 h 5112784"/>
              <a:gd name="connsiteX449" fmla="*/ 3697482 w 12024480"/>
              <a:gd name="connsiteY449" fmla="*/ 1979457 h 5112784"/>
              <a:gd name="connsiteX450" fmla="*/ 3703887 w 12024480"/>
              <a:gd name="connsiteY450" fmla="*/ 2024285 h 5112784"/>
              <a:gd name="connsiteX451" fmla="*/ 3697024 w 12024480"/>
              <a:gd name="connsiteY451" fmla="*/ 2086043 h 5112784"/>
              <a:gd name="connsiteX452" fmla="*/ 3788534 w 12024480"/>
              <a:gd name="connsiteY452" fmla="*/ 2049446 h 5112784"/>
              <a:gd name="connsiteX453" fmla="*/ 3825139 w 12024480"/>
              <a:gd name="connsiteY453" fmla="*/ 2159238 h 5112784"/>
              <a:gd name="connsiteX454" fmla="*/ 3861743 w 12024480"/>
              <a:gd name="connsiteY454" fmla="*/ 2086043 h 5112784"/>
              <a:gd name="connsiteX455" fmla="*/ 3880045 w 12024480"/>
              <a:gd name="connsiteY455" fmla="*/ 2177536 h 5112784"/>
              <a:gd name="connsiteX456" fmla="*/ 3806836 w 12024480"/>
              <a:gd name="connsiteY456" fmla="*/ 2177536 h 5112784"/>
              <a:gd name="connsiteX457" fmla="*/ 3770232 w 12024480"/>
              <a:gd name="connsiteY457" fmla="*/ 2287328 h 5112784"/>
              <a:gd name="connsiteX458" fmla="*/ 3770232 w 12024480"/>
              <a:gd name="connsiteY458" fmla="*/ 2323925 h 5112784"/>
              <a:gd name="connsiteX459" fmla="*/ 3806836 w 12024480"/>
              <a:gd name="connsiteY459" fmla="*/ 2287328 h 5112784"/>
              <a:gd name="connsiteX460" fmla="*/ 3825139 w 12024480"/>
              <a:gd name="connsiteY460" fmla="*/ 2342224 h 5112784"/>
              <a:gd name="connsiteX461" fmla="*/ 3825139 w 12024480"/>
              <a:gd name="connsiteY461" fmla="*/ 2214133 h 5112784"/>
              <a:gd name="connsiteX462" fmla="*/ 3916649 w 12024480"/>
              <a:gd name="connsiteY462" fmla="*/ 2214133 h 5112784"/>
              <a:gd name="connsiteX463" fmla="*/ 3953253 w 12024480"/>
              <a:gd name="connsiteY463" fmla="*/ 2287328 h 5112784"/>
              <a:gd name="connsiteX464" fmla="*/ 4099670 w 12024480"/>
              <a:gd name="connsiteY464" fmla="*/ 2269029 h 5112784"/>
              <a:gd name="connsiteX465" fmla="*/ 4136274 w 12024480"/>
              <a:gd name="connsiteY465" fmla="*/ 2140939 h 5112784"/>
              <a:gd name="connsiteX466" fmla="*/ 4063066 w 12024480"/>
              <a:gd name="connsiteY466" fmla="*/ 2159238 h 5112784"/>
              <a:gd name="connsiteX467" fmla="*/ 4099670 w 12024480"/>
              <a:gd name="connsiteY467" fmla="*/ 2177536 h 5112784"/>
              <a:gd name="connsiteX468" fmla="*/ 3916649 w 12024480"/>
              <a:gd name="connsiteY468" fmla="*/ 2195835 h 5112784"/>
              <a:gd name="connsiteX469" fmla="*/ 3953253 w 12024480"/>
              <a:gd name="connsiteY469" fmla="*/ 2067745 h 5112784"/>
              <a:gd name="connsiteX470" fmla="*/ 4026462 w 12024480"/>
              <a:gd name="connsiteY470" fmla="*/ 2086043 h 5112784"/>
              <a:gd name="connsiteX471" fmla="*/ 3989858 w 12024480"/>
              <a:gd name="connsiteY471" fmla="*/ 2104342 h 5112784"/>
              <a:gd name="connsiteX472" fmla="*/ 4095381 w 12024480"/>
              <a:gd name="connsiteY472" fmla="*/ 2086329 h 5112784"/>
              <a:gd name="connsiteX473" fmla="*/ 4109143 w 12024480"/>
              <a:gd name="connsiteY473" fmla="*/ 2086837 h 5112784"/>
              <a:gd name="connsiteX474" fmla="*/ 4136274 w 12024480"/>
              <a:gd name="connsiteY474" fmla="*/ 2104342 h 5112784"/>
              <a:gd name="connsiteX475" fmla="*/ 4115720 w 12024480"/>
              <a:gd name="connsiteY475" fmla="*/ 2087080 h 5112784"/>
              <a:gd name="connsiteX476" fmla="*/ 4109143 w 12024480"/>
              <a:gd name="connsiteY476" fmla="*/ 2086837 h 5112784"/>
              <a:gd name="connsiteX477" fmla="*/ 4078222 w 12024480"/>
              <a:gd name="connsiteY477" fmla="*/ 2066887 h 5112784"/>
              <a:gd name="connsiteX478" fmla="*/ 3880045 w 12024480"/>
              <a:gd name="connsiteY478" fmla="*/ 2012849 h 5112784"/>
              <a:gd name="connsiteX479" fmla="*/ 3843441 w 12024480"/>
              <a:gd name="connsiteY479" fmla="*/ 1829862 h 5112784"/>
              <a:gd name="connsiteX480" fmla="*/ 3806836 w 12024480"/>
              <a:gd name="connsiteY480" fmla="*/ 1976251 h 5112784"/>
              <a:gd name="connsiteX481" fmla="*/ 3770232 w 12024480"/>
              <a:gd name="connsiteY481" fmla="*/ 1957953 h 5112784"/>
              <a:gd name="connsiteX482" fmla="*/ 3806836 w 12024480"/>
              <a:gd name="connsiteY482" fmla="*/ 1848161 h 5112784"/>
              <a:gd name="connsiteX483" fmla="*/ 3733628 w 12024480"/>
              <a:gd name="connsiteY483" fmla="*/ 1793265 h 5112784"/>
              <a:gd name="connsiteX484" fmla="*/ 3715326 w 12024480"/>
              <a:gd name="connsiteY484" fmla="*/ 1884758 h 5112784"/>
              <a:gd name="connsiteX485" fmla="*/ 3751930 w 12024480"/>
              <a:gd name="connsiteY485" fmla="*/ 1829862 h 5112784"/>
              <a:gd name="connsiteX486" fmla="*/ 3788534 w 12024480"/>
              <a:gd name="connsiteY486" fmla="*/ 1884758 h 5112784"/>
              <a:gd name="connsiteX487" fmla="*/ 3623816 w 12024480"/>
              <a:gd name="connsiteY487" fmla="*/ 2012849 h 5112784"/>
              <a:gd name="connsiteX488" fmla="*/ 3605514 w 12024480"/>
              <a:gd name="connsiteY488" fmla="*/ 1884758 h 5112784"/>
              <a:gd name="connsiteX489" fmla="*/ 3623816 w 12024480"/>
              <a:gd name="connsiteY489" fmla="*/ 1646876 h 5112784"/>
              <a:gd name="connsiteX490" fmla="*/ 3568909 w 12024480"/>
              <a:gd name="connsiteY490" fmla="*/ 1665175 h 5112784"/>
              <a:gd name="connsiteX491" fmla="*/ 3605514 w 12024480"/>
              <a:gd name="connsiteY491" fmla="*/ 1591980 h 5112784"/>
              <a:gd name="connsiteX492" fmla="*/ 3514003 w 12024480"/>
              <a:gd name="connsiteY492" fmla="*/ 1665175 h 5112784"/>
              <a:gd name="connsiteX493" fmla="*/ 3550607 w 12024480"/>
              <a:gd name="connsiteY493" fmla="*/ 1573682 h 5112784"/>
              <a:gd name="connsiteX494" fmla="*/ 3422492 w 12024480"/>
              <a:gd name="connsiteY494" fmla="*/ 1720071 h 5112784"/>
              <a:gd name="connsiteX495" fmla="*/ 3440794 w 12024480"/>
              <a:gd name="connsiteY495" fmla="*/ 1591980 h 5112784"/>
              <a:gd name="connsiteX496" fmla="*/ 3367586 w 12024480"/>
              <a:gd name="connsiteY496" fmla="*/ 1573682 h 5112784"/>
              <a:gd name="connsiteX497" fmla="*/ 3330982 w 12024480"/>
              <a:gd name="connsiteY497" fmla="*/ 1665175 h 5112784"/>
              <a:gd name="connsiteX498" fmla="*/ 3330982 w 12024480"/>
              <a:gd name="connsiteY498" fmla="*/ 1591980 h 5112784"/>
              <a:gd name="connsiteX499" fmla="*/ 3257774 w 12024480"/>
              <a:gd name="connsiteY499" fmla="*/ 1646876 h 5112784"/>
              <a:gd name="connsiteX500" fmla="*/ 3239471 w 12024480"/>
              <a:gd name="connsiteY500" fmla="*/ 1720071 h 5112784"/>
              <a:gd name="connsiteX501" fmla="*/ 3312680 w 12024480"/>
              <a:gd name="connsiteY501" fmla="*/ 1756668 h 5112784"/>
              <a:gd name="connsiteX502" fmla="*/ 3166263 w 12024480"/>
              <a:gd name="connsiteY502" fmla="*/ 1756668 h 5112784"/>
              <a:gd name="connsiteX503" fmla="*/ 3257774 w 12024480"/>
              <a:gd name="connsiteY503" fmla="*/ 1591980 h 5112784"/>
              <a:gd name="connsiteX504" fmla="*/ 3184565 w 12024480"/>
              <a:gd name="connsiteY504" fmla="*/ 1573682 h 5112784"/>
              <a:gd name="connsiteX505" fmla="*/ 3166263 w 12024480"/>
              <a:gd name="connsiteY505" fmla="*/ 1628578 h 5112784"/>
              <a:gd name="connsiteX506" fmla="*/ 2983242 w 12024480"/>
              <a:gd name="connsiteY506" fmla="*/ 1628578 h 5112784"/>
              <a:gd name="connsiteX507" fmla="*/ 2983242 w 12024480"/>
              <a:gd name="connsiteY507" fmla="*/ 1683473 h 5112784"/>
              <a:gd name="connsiteX508" fmla="*/ 3019846 w 12024480"/>
              <a:gd name="connsiteY508" fmla="*/ 1646876 h 5112784"/>
              <a:gd name="connsiteX509" fmla="*/ 2964940 w 12024480"/>
              <a:gd name="connsiteY509" fmla="*/ 1811564 h 5112784"/>
              <a:gd name="connsiteX510" fmla="*/ 2910034 w 12024480"/>
              <a:gd name="connsiteY510" fmla="*/ 1738369 h 5112784"/>
              <a:gd name="connsiteX511" fmla="*/ 2836825 w 12024480"/>
              <a:gd name="connsiteY511" fmla="*/ 1756668 h 5112784"/>
              <a:gd name="connsiteX512" fmla="*/ 2873429 w 12024480"/>
              <a:gd name="connsiteY512" fmla="*/ 1628578 h 5112784"/>
              <a:gd name="connsiteX513" fmla="*/ 2818523 w 12024480"/>
              <a:gd name="connsiteY513" fmla="*/ 1756668 h 5112784"/>
              <a:gd name="connsiteX514" fmla="*/ 2855127 w 12024480"/>
              <a:gd name="connsiteY514" fmla="*/ 1774967 h 5112784"/>
              <a:gd name="connsiteX515" fmla="*/ 2836825 w 12024480"/>
              <a:gd name="connsiteY515" fmla="*/ 1866460 h 5112784"/>
              <a:gd name="connsiteX516" fmla="*/ 2745314 w 12024480"/>
              <a:gd name="connsiteY516" fmla="*/ 1738369 h 5112784"/>
              <a:gd name="connsiteX517" fmla="*/ 2818523 w 12024480"/>
              <a:gd name="connsiteY517" fmla="*/ 1683473 h 5112784"/>
              <a:gd name="connsiteX518" fmla="*/ 2727012 w 12024480"/>
              <a:gd name="connsiteY518" fmla="*/ 1628578 h 5112784"/>
              <a:gd name="connsiteX519" fmla="*/ 2727012 w 12024480"/>
              <a:gd name="connsiteY519" fmla="*/ 1591980 h 5112784"/>
              <a:gd name="connsiteX520" fmla="*/ 2745314 w 12024480"/>
              <a:gd name="connsiteY520" fmla="*/ 1555383 h 5112784"/>
              <a:gd name="connsiteX521" fmla="*/ 2727012 w 12024480"/>
              <a:gd name="connsiteY521" fmla="*/ 1518786 h 5112784"/>
              <a:gd name="connsiteX522" fmla="*/ 2690408 w 12024480"/>
              <a:gd name="connsiteY522" fmla="*/ 1500487 h 5112784"/>
              <a:gd name="connsiteX523" fmla="*/ 2653804 w 12024480"/>
              <a:gd name="connsiteY523" fmla="*/ 1573682 h 5112784"/>
              <a:gd name="connsiteX524" fmla="*/ 2617200 w 12024480"/>
              <a:gd name="connsiteY524" fmla="*/ 1518786 h 5112784"/>
              <a:gd name="connsiteX525" fmla="*/ 2598898 w 12024480"/>
              <a:gd name="connsiteY525" fmla="*/ 1610279 h 5112784"/>
              <a:gd name="connsiteX526" fmla="*/ 2562294 w 12024480"/>
              <a:gd name="connsiteY526" fmla="*/ 1555383 h 5112784"/>
              <a:gd name="connsiteX527" fmla="*/ 2580596 w 12024480"/>
              <a:gd name="connsiteY527" fmla="*/ 1537085 h 5112784"/>
              <a:gd name="connsiteX528" fmla="*/ 2562294 w 12024480"/>
              <a:gd name="connsiteY528" fmla="*/ 1482189 h 5112784"/>
              <a:gd name="connsiteX529" fmla="*/ 2543992 w 12024480"/>
              <a:gd name="connsiteY529" fmla="*/ 1555383 h 5112784"/>
              <a:gd name="connsiteX530" fmla="*/ 2525689 w 12024480"/>
              <a:gd name="connsiteY530" fmla="*/ 1628578 h 5112784"/>
              <a:gd name="connsiteX531" fmla="*/ 2580596 w 12024480"/>
              <a:gd name="connsiteY531" fmla="*/ 1628578 h 5112784"/>
              <a:gd name="connsiteX532" fmla="*/ 2598898 w 12024480"/>
              <a:gd name="connsiteY532" fmla="*/ 1774967 h 5112784"/>
              <a:gd name="connsiteX533" fmla="*/ 2562294 w 12024480"/>
              <a:gd name="connsiteY533" fmla="*/ 1683473 h 5112784"/>
              <a:gd name="connsiteX534" fmla="*/ 2470783 w 12024480"/>
              <a:gd name="connsiteY534" fmla="*/ 1720071 h 5112784"/>
              <a:gd name="connsiteX535" fmla="*/ 2543992 w 12024480"/>
              <a:gd name="connsiteY535" fmla="*/ 1811564 h 5112784"/>
              <a:gd name="connsiteX536" fmla="*/ 2507387 w 12024480"/>
              <a:gd name="connsiteY536" fmla="*/ 1866460 h 5112784"/>
              <a:gd name="connsiteX537" fmla="*/ 2489085 w 12024480"/>
              <a:gd name="connsiteY537" fmla="*/ 1884758 h 5112784"/>
              <a:gd name="connsiteX538" fmla="*/ 2470783 w 12024480"/>
              <a:gd name="connsiteY538" fmla="*/ 1774967 h 5112784"/>
              <a:gd name="connsiteX539" fmla="*/ 2434179 w 12024480"/>
              <a:gd name="connsiteY539" fmla="*/ 2012849 h 5112784"/>
              <a:gd name="connsiteX540" fmla="*/ 2415877 w 12024480"/>
              <a:gd name="connsiteY540" fmla="*/ 2031147 h 5112784"/>
              <a:gd name="connsiteX541" fmla="*/ 2415877 w 12024480"/>
              <a:gd name="connsiteY541" fmla="*/ 1884758 h 5112784"/>
              <a:gd name="connsiteX542" fmla="*/ 2287762 w 12024480"/>
              <a:gd name="connsiteY542" fmla="*/ 1774967 h 5112784"/>
              <a:gd name="connsiteX543" fmla="*/ 2232856 w 12024480"/>
              <a:gd name="connsiteY543" fmla="*/ 1884758 h 5112784"/>
              <a:gd name="connsiteX544" fmla="*/ 2342668 w 12024480"/>
              <a:gd name="connsiteY544" fmla="*/ 1939654 h 5112784"/>
              <a:gd name="connsiteX545" fmla="*/ 2342668 w 12024480"/>
              <a:gd name="connsiteY545" fmla="*/ 1903057 h 5112784"/>
              <a:gd name="connsiteX546" fmla="*/ 2324366 w 12024480"/>
              <a:gd name="connsiteY546" fmla="*/ 2031147 h 5112784"/>
              <a:gd name="connsiteX547" fmla="*/ 2269460 w 12024480"/>
              <a:gd name="connsiteY547" fmla="*/ 1921356 h 5112784"/>
              <a:gd name="connsiteX548" fmla="*/ 2177949 w 12024480"/>
              <a:gd name="connsiteY548" fmla="*/ 1976251 h 5112784"/>
              <a:gd name="connsiteX549" fmla="*/ 2251158 w 12024480"/>
              <a:gd name="connsiteY549" fmla="*/ 2012849 h 5112784"/>
              <a:gd name="connsiteX550" fmla="*/ 2232856 w 12024480"/>
              <a:gd name="connsiteY550" fmla="*/ 2140939 h 5112784"/>
              <a:gd name="connsiteX551" fmla="*/ 2251158 w 12024480"/>
              <a:gd name="connsiteY551" fmla="*/ 2177536 h 5112784"/>
              <a:gd name="connsiteX552" fmla="*/ 2269460 w 12024480"/>
              <a:gd name="connsiteY552" fmla="*/ 2122640 h 5112784"/>
              <a:gd name="connsiteX553" fmla="*/ 2324366 w 12024480"/>
              <a:gd name="connsiteY553" fmla="*/ 2195835 h 5112784"/>
              <a:gd name="connsiteX554" fmla="*/ 2470783 w 12024480"/>
              <a:gd name="connsiteY554" fmla="*/ 2140939 h 5112784"/>
              <a:gd name="connsiteX555" fmla="*/ 2562294 w 12024480"/>
              <a:gd name="connsiteY555" fmla="*/ 2232432 h 5112784"/>
              <a:gd name="connsiteX556" fmla="*/ 2745314 w 12024480"/>
              <a:gd name="connsiteY556" fmla="*/ 2269029 h 5112784"/>
              <a:gd name="connsiteX557" fmla="*/ 2763617 w 12024480"/>
              <a:gd name="connsiteY557" fmla="*/ 2195835 h 5112784"/>
              <a:gd name="connsiteX558" fmla="*/ 2818523 w 12024480"/>
              <a:gd name="connsiteY558" fmla="*/ 2287328 h 5112784"/>
              <a:gd name="connsiteX559" fmla="*/ 2708710 w 12024480"/>
              <a:gd name="connsiteY559" fmla="*/ 2323925 h 5112784"/>
              <a:gd name="connsiteX560" fmla="*/ 2580596 w 12024480"/>
              <a:gd name="connsiteY560" fmla="*/ 2305627 h 5112784"/>
              <a:gd name="connsiteX561" fmla="*/ 2708710 w 12024480"/>
              <a:gd name="connsiteY561" fmla="*/ 2360522 h 5112784"/>
              <a:gd name="connsiteX562" fmla="*/ 2855127 w 12024480"/>
              <a:gd name="connsiteY562" fmla="*/ 2433717 h 5112784"/>
              <a:gd name="connsiteX563" fmla="*/ 2855127 w 12024480"/>
              <a:gd name="connsiteY563" fmla="*/ 2506911 h 5112784"/>
              <a:gd name="connsiteX564" fmla="*/ 2745314 w 12024480"/>
              <a:gd name="connsiteY564" fmla="*/ 2561807 h 5112784"/>
              <a:gd name="connsiteX565" fmla="*/ 2617200 w 12024480"/>
              <a:gd name="connsiteY565" fmla="*/ 2506911 h 5112784"/>
              <a:gd name="connsiteX566" fmla="*/ 2598898 w 12024480"/>
              <a:gd name="connsiteY566" fmla="*/ 2543509 h 5112784"/>
              <a:gd name="connsiteX567" fmla="*/ 2708710 w 12024480"/>
              <a:gd name="connsiteY567" fmla="*/ 2616703 h 5112784"/>
              <a:gd name="connsiteX568" fmla="*/ 2690408 w 12024480"/>
              <a:gd name="connsiteY568" fmla="*/ 2708196 h 5112784"/>
              <a:gd name="connsiteX569" fmla="*/ 2580596 w 12024480"/>
              <a:gd name="connsiteY569" fmla="*/ 2671599 h 5112784"/>
              <a:gd name="connsiteX570" fmla="*/ 2598898 w 12024480"/>
              <a:gd name="connsiteY570" fmla="*/ 2598405 h 5112784"/>
              <a:gd name="connsiteX571" fmla="*/ 2434179 w 12024480"/>
              <a:gd name="connsiteY571" fmla="*/ 2598405 h 5112784"/>
              <a:gd name="connsiteX572" fmla="*/ 2562294 w 12024480"/>
              <a:gd name="connsiteY572" fmla="*/ 2635002 h 5112784"/>
              <a:gd name="connsiteX573" fmla="*/ 2543992 w 12024480"/>
              <a:gd name="connsiteY573" fmla="*/ 2653300 h 5112784"/>
              <a:gd name="connsiteX574" fmla="*/ 2562294 w 12024480"/>
              <a:gd name="connsiteY574" fmla="*/ 2726495 h 5112784"/>
              <a:gd name="connsiteX575" fmla="*/ 2672106 w 12024480"/>
              <a:gd name="connsiteY575" fmla="*/ 2744794 h 5112784"/>
              <a:gd name="connsiteX576" fmla="*/ 2635502 w 12024480"/>
              <a:gd name="connsiteY576" fmla="*/ 2799689 h 5112784"/>
              <a:gd name="connsiteX577" fmla="*/ 2781919 w 12024480"/>
              <a:gd name="connsiteY577" fmla="*/ 2799689 h 5112784"/>
              <a:gd name="connsiteX578" fmla="*/ 2891731 w 12024480"/>
              <a:gd name="connsiteY578" fmla="*/ 2781391 h 5112784"/>
              <a:gd name="connsiteX579" fmla="*/ 3019846 w 12024480"/>
              <a:gd name="connsiteY579" fmla="*/ 2817988 h 5112784"/>
              <a:gd name="connsiteX580" fmla="*/ 3001544 w 12024480"/>
              <a:gd name="connsiteY580" fmla="*/ 2872884 h 5112784"/>
              <a:gd name="connsiteX581" fmla="*/ 3257774 w 12024480"/>
              <a:gd name="connsiteY581" fmla="*/ 2854585 h 5112784"/>
              <a:gd name="connsiteX582" fmla="*/ 3239471 w 12024480"/>
              <a:gd name="connsiteY582" fmla="*/ 2891183 h 5112784"/>
              <a:gd name="connsiteX583" fmla="*/ 3221169 w 12024480"/>
              <a:gd name="connsiteY583" fmla="*/ 2964377 h 5112784"/>
              <a:gd name="connsiteX584" fmla="*/ 3147961 w 12024480"/>
              <a:gd name="connsiteY584" fmla="*/ 2872884 h 5112784"/>
              <a:gd name="connsiteX585" fmla="*/ 3129659 w 12024480"/>
              <a:gd name="connsiteY585" fmla="*/ 2964377 h 5112784"/>
              <a:gd name="connsiteX586" fmla="*/ 3001544 w 12024480"/>
              <a:gd name="connsiteY586" fmla="*/ 2982676 h 5112784"/>
              <a:gd name="connsiteX587" fmla="*/ 2910034 w 12024480"/>
              <a:gd name="connsiteY587" fmla="*/ 2927780 h 5112784"/>
              <a:gd name="connsiteX588" fmla="*/ 2891731 w 12024480"/>
              <a:gd name="connsiteY588" fmla="*/ 2964377 h 5112784"/>
              <a:gd name="connsiteX589" fmla="*/ 2763617 w 12024480"/>
              <a:gd name="connsiteY589" fmla="*/ 2946078 h 5112784"/>
              <a:gd name="connsiteX590" fmla="*/ 2763617 w 12024480"/>
              <a:gd name="connsiteY590" fmla="*/ 2891183 h 5112784"/>
              <a:gd name="connsiteX591" fmla="*/ 2745314 w 12024480"/>
              <a:gd name="connsiteY591" fmla="*/ 2872884 h 5112784"/>
              <a:gd name="connsiteX592" fmla="*/ 2543992 w 12024480"/>
              <a:gd name="connsiteY592" fmla="*/ 2927780 h 5112784"/>
              <a:gd name="connsiteX593" fmla="*/ 2543992 w 12024480"/>
              <a:gd name="connsiteY593" fmla="*/ 2872884 h 5112784"/>
              <a:gd name="connsiteX594" fmla="*/ 2397574 w 12024480"/>
              <a:gd name="connsiteY594" fmla="*/ 2964377 h 5112784"/>
              <a:gd name="connsiteX595" fmla="*/ 2397574 w 12024480"/>
              <a:gd name="connsiteY595" fmla="*/ 3037572 h 5112784"/>
              <a:gd name="connsiteX596" fmla="*/ 2306064 w 12024480"/>
              <a:gd name="connsiteY596" fmla="*/ 3000974 h 5112784"/>
              <a:gd name="connsiteX597" fmla="*/ 2269460 w 12024480"/>
              <a:gd name="connsiteY597" fmla="*/ 3055870 h 5112784"/>
              <a:gd name="connsiteX598" fmla="*/ 2287762 w 12024480"/>
              <a:gd name="connsiteY598" fmla="*/ 2854585 h 5112784"/>
              <a:gd name="connsiteX599" fmla="*/ 2232856 w 12024480"/>
              <a:gd name="connsiteY599" fmla="*/ 2909481 h 5112784"/>
              <a:gd name="connsiteX600" fmla="*/ 2232856 w 12024480"/>
              <a:gd name="connsiteY600" fmla="*/ 3019273 h 5112784"/>
              <a:gd name="connsiteX601" fmla="*/ 2159647 w 12024480"/>
              <a:gd name="connsiteY601" fmla="*/ 3055870 h 5112784"/>
              <a:gd name="connsiteX602" fmla="*/ 2104741 w 12024480"/>
              <a:gd name="connsiteY602" fmla="*/ 3037572 h 5112784"/>
              <a:gd name="connsiteX603" fmla="*/ 2100166 w 12024480"/>
              <a:gd name="connsiteY603" fmla="*/ 3005549 h 5112784"/>
              <a:gd name="connsiteX604" fmla="*/ 2088132 w 12024480"/>
              <a:gd name="connsiteY604" fmla="*/ 2983204 h 5112784"/>
              <a:gd name="connsiteX605" fmla="*/ 2088727 w 12024480"/>
              <a:gd name="connsiteY605" fmla="*/ 2976957 h 5112784"/>
              <a:gd name="connsiteX606" fmla="*/ 2077288 w 12024480"/>
              <a:gd name="connsiteY606" fmla="*/ 2959802 h 5112784"/>
              <a:gd name="connsiteX607" fmla="*/ 2073874 w 12024480"/>
              <a:gd name="connsiteY607" fmla="*/ 2956730 h 5112784"/>
              <a:gd name="connsiteX608" fmla="*/ 2068137 w 12024480"/>
              <a:gd name="connsiteY608" fmla="*/ 2946078 h 5112784"/>
              <a:gd name="connsiteX609" fmla="*/ 2065849 w 12024480"/>
              <a:gd name="connsiteY609" fmla="*/ 2949509 h 5112784"/>
              <a:gd name="connsiteX610" fmla="*/ 2073874 w 12024480"/>
              <a:gd name="connsiteY610" fmla="*/ 2956730 h 5112784"/>
              <a:gd name="connsiteX611" fmla="*/ 2088132 w 12024480"/>
              <a:gd name="connsiteY611" fmla="*/ 2983204 h 5112784"/>
              <a:gd name="connsiteX612" fmla="*/ 2086439 w 12024480"/>
              <a:gd name="connsiteY612" fmla="*/ 3000974 h 5112784"/>
              <a:gd name="connsiteX613" fmla="*/ 2049835 w 12024480"/>
              <a:gd name="connsiteY613" fmla="*/ 3000974 h 5112784"/>
              <a:gd name="connsiteX614" fmla="*/ 2031532 w 12024480"/>
              <a:gd name="connsiteY614" fmla="*/ 2964377 h 5112784"/>
              <a:gd name="connsiteX615" fmla="*/ 1921720 w 12024480"/>
              <a:gd name="connsiteY615" fmla="*/ 3110766 h 5112784"/>
              <a:gd name="connsiteX616" fmla="*/ 2123043 w 12024480"/>
              <a:gd name="connsiteY616" fmla="*/ 3129065 h 5112784"/>
              <a:gd name="connsiteX617" fmla="*/ 2141345 w 12024480"/>
              <a:gd name="connsiteY617" fmla="*/ 3220558 h 5112784"/>
              <a:gd name="connsiteX618" fmla="*/ 2196252 w 12024480"/>
              <a:gd name="connsiteY618" fmla="*/ 3147363 h 5112784"/>
              <a:gd name="connsiteX619" fmla="*/ 2177949 w 12024480"/>
              <a:gd name="connsiteY619" fmla="*/ 3220558 h 5112784"/>
              <a:gd name="connsiteX620" fmla="*/ 2232856 w 12024480"/>
              <a:gd name="connsiteY620" fmla="*/ 3257155 h 5112784"/>
              <a:gd name="connsiteX621" fmla="*/ 2324366 w 12024480"/>
              <a:gd name="connsiteY621" fmla="*/ 3183960 h 5112784"/>
              <a:gd name="connsiteX622" fmla="*/ 2269460 w 12024480"/>
              <a:gd name="connsiteY622" fmla="*/ 3220558 h 5112784"/>
              <a:gd name="connsiteX623" fmla="*/ 2214554 w 12024480"/>
              <a:gd name="connsiteY623" fmla="*/ 3385245 h 5112784"/>
              <a:gd name="connsiteX624" fmla="*/ 2104741 w 12024480"/>
              <a:gd name="connsiteY624" fmla="*/ 3385245 h 5112784"/>
              <a:gd name="connsiteX625" fmla="*/ 2031532 w 12024480"/>
              <a:gd name="connsiteY625" fmla="*/ 3312051 h 5112784"/>
              <a:gd name="connsiteX626" fmla="*/ 2031532 w 12024480"/>
              <a:gd name="connsiteY626" fmla="*/ 3348648 h 5112784"/>
              <a:gd name="connsiteX627" fmla="*/ 1976626 w 12024480"/>
              <a:gd name="connsiteY627" fmla="*/ 3293752 h 5112784"/>
              <a:gd name="connsiteX628" fmla="*/ 1976626 w 12024480"/>
              <a:gd name="connsiteY628" fmla="*/ 3366947 h 5112784"/>
              <a:gd name="connsiteX629" fmla="*/ 1921720 w 12024480"/>
              <a:gd name="connsiteY629" fmla="*/ 3348648 h 5112784"/>
              <a:gd name="connsiteX630" fmla="*/ 1976626 w 12024480"/>
              <a:gd name="connsiteY630" fmla="*/ 3238856 h 5112784"/>
              <a:gd name="connsiteX631" fmla="*/ 1976626 w 12024480"/>
              <a:gd name="connsiteY631" fmla="*/ 3183960 h 5112784"/>
              <a:gd name="connsiteX632" fmla="*/ 1885116 w 12024480"/>
              <a:gd name="connsiteY632" fmla="*/ 3348648 h 5112784"/>
              <a:gd name="connsiteX633" fmla="*/ 1848512 w 12024480"/>
              <a:gd name="connsiteY633" fmla="*/ 3257155 h 5112784"/>
              <a:gd name="connsiteX634" fmla="*/ 1793605 w 12024480"/>
              <a:gd name="connsiteY634" fmla="*/ 3330349 h 5112784"/>
              <a:gd name="connsiteX635" fmla="*/ 1793605 w 12024480"/>
              <a:gd name="connsiteY635" fmla="*/ 3275454 h 5112784"/>
              <a:gd name="connsiteX636" fmla="*/ 1757001 w 12024480"/>
              <a:gd name="connsiteY636" fmla="*/ 3330349 h 5112784"/>
              <a:gd name="connsiteX637" fmla="*/ 1592282 w 12024480"/>
              <a:gd name="connsiteY637" fmla="*/ 3312051 h 5112784"/>
              <a:gd name="connsiteX638" fmla="*/ 1573980 w 12024480"/>
              <a:gd name="connsiteY638" fmla="*/ 3257155 h 5112784"/>
              <a:gd name="connsiteX639" fmla="*/ 1519074 w 12024480"/>
              <a:gd name="connsiteY639" fmla="*/ 3275454 h 5112784"/>
              <a:gd name="connsiteX640" fmla="*/ 1445865 w 12024480"/>
              <a:gd name="connsiteY640" fmla="*/ 3165662 h 5112784"/>
              <a:gd name="connsiteX641" fmla="*/ 1482469 w 12024480"/>
              <a:gd name="connsiteY641" fmla="*/ 3074169 h 5112784"/>
              <a:gd name="connsiteX642" fmla="*/ 1683792 w 12024480"/>
              <a:gd name="connsiteY642" fmla="*/ 3129065 h 5112784"/>
              <a:gd name="connsiteX643" fmla="*/ 1866814 w 12024480"/>
              <a:gd name="connsiteY643" fmla="*/ 3129065 h 5112784"/>
              <a:gd name="connsiteX644" fmla="*/ 1903418 w 12024480"/>
              <a:gd name="connsiteY644" fmla="*/ 3092467 h 5112784"/>
              <a:gd name="connsiteX645" fmla="*/ 1866814 w 12024480"/>
              <a:gd name="connsiteY645" fmla="*/ 2982676 h 5112784"/>
              <a:gd name="connsiteX646" fmla="*/ 1885116 w 12024480"/>
              <a:gd name="connsiteY646" fmla="*/ 3019273 h 5112784"/>
              <a:gd name="connsiteX647" fmla="*/ 1940022 w 12024480"/>
              <a:gd name="connsiteY647" fmla="*/ 3019273 h 5112784"/>
              <a:gd name="connsiteX648" fmla="*/ 1683792 w 12024480"/>
              <a:gd name="connsiteY648" fmla="*/ 2927780 h 5112784"/>
              <a:gd name="connsiteX649" fmla="*/ 1775303 w 12024480"/>
              <a:gd name="connsiteY649" fmla="*/ 2891183 h 5112784"/>
              <a:gd name="connsiteX650" fmla="*/ 1775303 w 12024480"/>
              <a:gd name="connsiteY650" fmla="*/ 2781391 h 5112784"/>
              <a:gd name="connsiteX651" fmla="*/ 1811907 w 12024480"/>
              <a:gd name="connsiteY651" fmla="*/ 2708196 h 5112784"/>
              <a:gd name="connsiteX652" fmla="*/ 1793605 w 12024480"/>
              <a:gd name="connsiteY652" fmla="*/ 2799689 h 5112784"/>
              <a:gd name="connsiteX653" fmla="*/ 1811907 w 12024480"/>
              <a:gd name="connsiteY653" fmla="*/ 2872884 h 5112784"/>
              <a:gd name="connsiteX654" fmla="*/ 1903418 w 12024480"/>
              <a:gd name="connsiteY654" fmla="*/ 2891183 h 5112784"/>
              <a:gd name="connsiteX655" fmla="*/ 1866814 w 12024480"/>
              <a:gd name="connsiteY655" fmla="*/ 2616703 h 5112784"/>
              <a:gd name="connsiteX656" fmla="*/ 1702095 w 12024480"/>
              <a:gd name="connsiteY656" fmla="*/ 2616703 h 5112784"/>
              <a:gd name="connsiteX657" fmla="*/ 1519074 w 12024480"/>
              <a:gd name="connsiteY657" fmla="*/ 2653300 h 5112784"/>
              <a:gd name="connsiteX658" fmla="*/ 1336052 w 12024480"/>
              <a:gd name="connsiteY658" fmla="*/ 2561807 h 5112784"/>
              <a:gd name="connsiteX659" fmla="*/ 1372657 w 12024480"/>
              <a:gd name="connsiteY659" fmla="*/ 2616703 h 5112784"/>
              <a:gd name="connsiteX660" fmla="*/ 1299448 w 12024480"/>
              <a:gd name="connsiteY660" fmla="*/ 2653300 h 5112784"/>
              <a:gd name="connsiteX661" fmla="*/ 1281146 w 12024480"/>
              <a:gd name="connsiteY661" fmla="*/ 2415418 h 5112784"/>
              <a:gd name="connsiteX662" fmla="*/ 1262844 w 12024480"/>
              <a:gd name="connsiteY662" fmla="*/ 2452016 h 5112784"/>
              <a:gd name="connsiteX663" fmla="*/ 1207938 w 12024480"/>
              <a:gd name="connsiteY663" fmla="*/ 2360522 h 5112784"/>
              <a:gd name="connsiteX664" fmla="*/ 1317750 w 12024480"/>
              <a:gd name="connsiteY664" fmla="*/ 2415418 h 5112784"/>
              <a:gd name="connsiteX665" fmla="*/ 1390959 w 12024480"/>
              <a:gd name="connsiteY665" fmla="*/ 2397120 h 5112784"/>
              <a:gd name="connsiteX666" fmla="*/ 1189636 w 12024480"/>
              <a:gd name="connsiteY666" fmla="*/ 2287328 h 5112784"/>
              <a:gd name="connsiteX667" fmla="*/ 1116427 w 12024480"/>
              <a:gd name="connsiteY667" fmla="*/ 2342224 h 5112784"/>
              <a:gd name="connsiteX668" fmla="*/ 1153032 w 12024480"/>
              <a:gd name="connsiteY668" fmla="*/ 2433717 h 5112784"/>
              <a:gd name="connsiteX669" fmla="*/ 1079823 w 12024480"/>
              <a:gd name="connsiteY669" fmla="*/ 2397120 h 5112784"/>
              <a:gd name="connsiteX670" fmla="*/ 1043219 w 12024480"/>
              <a:gd name="connsiteY670" fmla="*/ 2452016 h 5112784"/>
              <a:gd name="connsiteX671" fmla="*/ 915104 w 12024480"/>
              <a:gd name="connsiteY671" fmla="*/ 2305627 h 5112784"/>
              <a:gd name="connsiteX672" fmla="*/ 988313 w 12024480"/>
              <a:gd name="connsiteY672" fmla="*/ 2360522 h 5112784"/>
              <a:gd name="connsiteX673" fmla="*/ 896802 w 12024480"/>
              <a:gd name="connsiteY673" fmla="*/ 2415418 h 5112784"/>
              <a:gd name="connsiteX674" fmla="*/ 896802 w 12024480"/>
              <a:gd name="connsiteY674" fmla="*/ 2323925 h 5112784"/>
              <a:gd name="connsiteX675" fmla="*/ 878500 w 12024480"/>
              <a:gd name="connsiteY675" fmla="*/ 2397120 h 5112784"/>
              <a:gd name="connsiteX676" fmla="*/ 805292 w 12024480"/>
              <a:gd name="connsiteY676" fmla="*/ 2360522 h 5112784"/>
              <a:gd name="connsiteX677" fmla="*/ 750385 w 12024480"/>
              <a:gd name="connsiteY677" fmla="*/ 2269029 h 5112784"/>
              <a:gd name="connsiteX678" fmla="*/ 732083 w 12024480"/>
              <a:gd name="connsiteY678" fmla="*/ 2342224 h 5112784"/>
              <a:gd name="connsiteX679" fmla="*/ 658875 w 12024480"/>
              <a:gd name="connsiteY679" fmla="*/ 2195835 h 5112784"/>
              <a:gd name="connsiteX680" fmla="*/ 658875 w 12024480"/>
              <a:gd name="connsiteY680" fmla="*/ 2250731 h 5112784"/>
              <a:gd name="connsiteX681" fmla="*/ 475854 w 12024480"/>
              <a:gd name="connsiteY681" fmla="*/ 2250731 h 5112784"/>
              <a:gd name="connsiteX682" fmla="*/ 494156 w 12024480"/>
              <a:gd name="connsiteY682" fmla="*/ 2214133 h 5112784"/>
              <a:gd name="connsiteX683" fmla="*/ 475854 w 12024480"/>
              <a:gd name="connsiteY683" fmla="*/ 2195835 h 5112784"/>
              <a:gd name="connsiteX684" fmla="*/ 109812 w 12024480"/>
              <a:gd name="connsiteY684" fmla="*/ 2195835 h 5112784"/>
              <a:gd name="connsiteX685" fmla="*/ 91510 w 12024480"/>
              <a:gd name="connsiteY685" fmla="*/ 2177536 h 5112784"/>
              <a:gd name="connsiteX686" fmla="*/ 54906 w 12024480"/>
              <a:gd name="connsiteY686" fmla="*/ 2250731 h 5112784"/>
              <a:gd name="connsiteX687" fmla="*/ 54906 w 12024480"/>
              <a:gd name="connsiteY687" fmla="*/ 2177536 h 5112784"/>
              <a:gd name="connsiteX688" fmla="*/ 0 w 12024480"/>
              <a:gd name="connsiteY688" fmla="*/ 2177536 h 5112784"/>
              <a:gd name="connsiteX689" fmla="*/ 91510 w 12024480"/>
              <a:gd name="connsiteY689" fmla="*/ 2140939 h 5112784"/>
              <a:gd name="connsiteX690" fmla="*/ 73208 w 12024480"/>
              <a:gd name="connsiteY690" fmla="*/ 2104342 h 5112784"/>
              <a:gd name="connsiteX691" fmla="*/ 164718 w 12024480"/>
              <a:gd name="connsiteY691" fmla="*/ 2086043 h 5112784"/>
              <a:gd name="connsiteX692" fmla="*/ 109812 w 12024480"/>
              <a:gd name="connsiteY692" fmla="*/ 2122640 h 5112784"/>
              <a:gd name="connsiteX693" fmla="*/ 201322 w 12024480"/>
              <a:gd name="connsiteY693" fmla="*/ 2159238 h 5112784"/>
              <a:gd name="connsiteX694" fmla="*/ 183020 w 12024480"/>
              <a:gd name="connsiteY694" fmla="*/ 2104342 h 5112784"/>
              <a:gd name="connsiteX695" fmla="*/ 237927 w 12024480"/>
              <a:gd name="connsiteY695" fmla="*/ 2159238 h 5112784"/>
              <a:gd name="connsiteX696" fmla="*/ 237927 w 12024480"/>
              <a:gd name="connsiteY696" fmla="*/ 2067745 h 5112784"/>
              <a:gd name="connsiteX697" fmla="*/ 183020 w 12024480"/>
              <a:gd name="connsiteY697" fmla="*/ 2067745 h 5112784"/>
              <a:gd name="connsiteX698" fmla="*/ 311135 w 12024480"/>
              <a:gd name="connsiteY698" fmla="*/ 2086043 h 5112784"/>
              <a:gd name="connsiteX699" fmla="*/ 256229 w 12024480"/>
              <a:gd name="connsiteY699" fmla="*/ 2122640 h 5112784"/>
              <a:gd name="connsiteX700" fmla="*/ 311135 w 12024480"/>
              <a:gd name="connsiteY700" fmla="*/ 2159238 h 5112784"/>
              <a:gd name="connsiteX701" fmla="*/ 347739 w 12024480"/>
              <a:gd name="connsiteY701" fmla="*/ 2067745 h 5112784"/>
              <a:gd name="connsiteX702" fmla="*/ 622271 w 12024480"/>
              <a:gd name="connsiteY702" fmla="*/ 2049446 h 5112784"/>
              <a:gd name="connsiteX703" fmla="*/ 603969 w 12024480"/>
              <a:gd name="connsiteY703" fmla="*/ 2159238 h 5112784"/>
              <a:gd name="connsiteX704" fmla="*/ 640573 w 12024480"/>
              <a:gd name="connsiteY704" fmla="*/ 2067745 h 5112784"/>
              <a:gd name="connsiteX705" fmla="*/ 695479 w 12024480"/>
              <a:gd name="connsiteY705" fmla="*/ 2049446 h 5112784"/>
              <a:gd name="connsiteX706" fmla="*/ 677177 w 12024480"/>
              <a:gd name="connsiteY706" fmla="*/ 2122640 h 5112784"/>
              <a:gd name="connsiteX707" fmla="*/ 713781 w 12024480"/>
              <a:gd name="connsiteY707" fmla="*/ 2049446 h 5112784"/>
              <a:gd name="connsiteX708" fmla="*/ 1006615 w 12024480"/>
              <a:gd name="connsiteY708" fmla="*/ 2067745 h 5112784"/>
              <a:gd name="connsiteX709" fmla="*/ 1354355 w 12024480"/>
              <a:gd name="connsiteY709" fmla="*/ 2067745 h 5112784"/>
              <a:gd name="connsiteX710" fmla="*/ 1354355 w 12024480"/>
              <a:gd name="connsiteY710" fmla="*/ 2122640 h 5112784"/>
              <a:gd name="connsiteX711" fmla="*/ 1427563 w 12024480"/>
              <a:gd name="connsiteY711" fmla="*/ 2067745 h 5112784"/>
              <a:gd name="connsiteX712" fmla="*/ 1390959 w 12024480"/>
              <a:gd name="connsiteY712" fmla="*/ 2067745 h 5112784"/>
              <a:gd name="connsiteX713" fmla="*/ 1427563 w 12024480"/>
              <a:gd name="connsiteY713" fmla="*/ 2012849 h 5112784"/>
              <a:gd name="connsiteX714" fmla="*/ 1372657 w 12024480"/>
              <a:gd name="connsiteY714" fmla="*/ 1976251 h 5112784"/>
              <a:gd name="connsiteX715" fmla="*/ 1482469 w 12024480"/>
              <a:gd name="connsiteY715" fmla="*/ 1939654 h 5112784"/>
              <a:gd name="connsiteX716" fmla="*/ 1464167 w 12024480"/>
              <a:gd name="connsiteY716" fmla="*/ 1957953 h 5112784"/>
              <a:gd name="connsiteX717" fmla="*/ 1500772 w 12024480"/>
              <a:gd name="connsiteY717" fmla="*/ 1994550 h 5112784"/>
              <a:gd name="connsiteX718" fmla="*/ 1445865 w 12024480"/>
              <a:gd name="connsiteY718" fmla="*/ 2012849 h 5112784"/>
              <a:gd name="connsiteX719" fmla="*/ 1482469 w 12024480"/>
              <a:gd name="connsiteY719" fmla="*/ 2104342 h 5112784"/>
              <a:gd name="connsiteX720" fmla="*/ 1610584 w 12024480"/>
              <a:gd name="connsiteY720" fmla="*/ 2049446 h 5112784"/>
              <a:gd name="connsiteX721" fmla="*/ 1647188 w 12024480"/>
              <a:gd name="connsiteY721" fmla="*/ 2104342 h 5112784"/>
              <a:gd name="connsiteX722" fmla="*/ 1757001 w 12024480"/>
              <a:gd name="connsiteY722" fmla="*/ 2049446 h 5112784"/>
              <a:gd name="connsiteX723" fmla="*/ 1885116 w 12024480"/>
              <a:gd name="connsiteY723" fmla="*/ 2067745 h 5112784"/>
              <a:gd name="connsiteX724" fmla="*/ 1958324 w 12024480"/>
              <a:gd name="connsiteY724" fmla="*/ 2104342 h 5112784"/>
              <a:gd name="connsiteX725" fmla="*/ 1958324 w 12024480"/>
              <a:gd name="connsiteY725" fmla="*/ 2140939 h 5112784"/>
              <a:gd name="connsiteX726" fmla="*/ 1994928 w 12024480"/>
              <a:gd name="connsiteY726" fmla="*/ 2140939 h 5112784"/>
              <a:gd name="connsiteX727" fmla="*/ 2049835 w 12024480"/>
              <a:gd name="connsiteY727" fmla="*/ 2086043 h 5112784"/>
              <a:gd name="connsiteX728" fmla="*/ 2086439 w 12024480"/>
              <a:gd name="connsiteY728" fmla="*/ 2140939 h 5112784"/>
              <a:gd name="connsiteX729" fmla="*/ 2104741 w 12024480"/>
              <a:gd name="connsiteY729" fmla="*/ 2086043 h 5112784"/>
              <a:gd name="connsiteX730" fmla="*/ 2177949 w 12024480"/>
              <a:gd name="connsiteY730" fmla="*/ 2122640 h 5112784"/>
              <a:gd name="connsiteX731" fmla="*/ 2177949 w 12024480"/>
              <a:gd name="connsiteY731" fmla="*/ 2177536 h 5112784"/>
              <a:gd name="connsiteX732" fmla="*/ 2232856 w 12024480"/>
              <a:gd name="connsiteY732" fmla="*/ 2067745 h 5112784"/>
              <a:gd name="connsiteX733" fmla="*/ 2196252 w 12024480"/>
              <a:gd name="connsiteY733" fmla="*/ 2012849 h 5112784"/>
              <a:gd name="connsiteX734" fmla="*/ 2159647 w 12024480"/>
              <a:gd name="connsiteY734" fmla="*/ 2067745 h 5112784"/>
              <a:gd name="connsiteX735" fmla="*/ 1976626 w 12024480"/>
              <a:gd name="connsiteY735" fmla="*/ 2012849 h 5112784"/>
              <a:gd name="connsiteX736" fmla="*/ 1976626 w 12024480"/>
              <a:gd name="connsiteY736" fmla="*/ 1939654 h 5112784"/>
              <a:gd name="connsiteX737" fmla="*/ 1903418 w 12024480"/>
              <a:gd name="connsiteY737" fmla="*/ 1921356 h 5112784"/>
              <a:gd name="connsiteX738" fmla="*/ 2123043 w 12024480"/>
              <a:gd name="connsiteY738" fmla="*/ 1957953 h 5112784"/>
              <a:gd name="connsiteX739" fmla="*/ 2159647 w 12024480"/>
              <a:gd name="connsiteY739" fmla="*/ 1848161 h 5112784"/>
              <a:gd name="connsiteX740" fmla="*/ 2104741 w 12024480"/>
              <a:gd name="connsiteY740" fmla="*/ 1884758 h 5112784"/>
              <a:gd name="connsiteX741" fmla="*/ 2123043 w 12024480"/>
              <a:gd name="connsiteY741" fmla="*/ 1665175 h 5112784"/>
              <a:gd name="connsiteX742" fmla="*/ 2104741 w 12024480"/>
              <a:gd name="connsiteY742" fmla="*/ 1646876 h 5112784"/>
              <a:gd name="connsiteX743" fmla="*/ 2086725 w 12024480"/>
              <a:gd name="connsiteY743" fmla="*/ 1736940 h 5112784"/>
              <a:gd name="connsiteX744" fmla="*/ 2071606 w 12024480"/>
              <a:gd name="connsiteY744" fmla="*/ 1752987 h 5112784"/>
              <a:gd name="connsiteX745" fmla="*/ 2001792 w 12024480"/>
              <a:gd name="connsiteY745" fmla="*/ 1745232 h 5112784"/>
              <a:gd name="connsiteX746" fmla="*/ 1885116 w 12024480"/>
              <a:gd name="connsiteY746" fmla="*/ 1720071 h 5112784"/>
              <a:gd name="connsiteX747" fmla="*/ 1903418 w 12024480"/>
              <a:gd name="connsiteY747" fmla="*/ 1628578 h 5112784"/>
              <a:gd name="connsiteX748" fmla="*/ 1866814 w 12024480"/>
              <a:gd name="connsiteY748" fmla="*/ 1628578 h 5112784"/>
              <a:gd name="connsiteX749" fmla="*/ 1885116 w 12024480"/>
              <a:gd name="connsiteY749" fmla="*/ 1720071 h 5112784"/>
              <a:gd name="connsiteX750" fmla="*/ 1848512 w 12024480"/>
              <a:gd name="connsiteY750" fmla="*/ 1665175 h 5112784"/>
              <a:gd name="connsiteX751" fmla="*/ 1757001 w 12024480"/>
              <a:gd name="connsiteY751" fmla="*/ 1683473 h 5112784"/>
              <a:gd name="connsiteX752" fmla="*/ 1683792 w 12024480"/>
              <a:gd name="connsiteY752" fmla="*/ 1591980 h 5112784"/>
              <a:gd name="connsiteX753" fmla="*/ 1775303 w 12024480"/>
              <a:gd name="connsiteY753" fmla="*/ 1537085 h 5112784"/>
              <a:gd name="connsiteX754" fmla="*/ 1903418 w 12024480"/>
              <a:gd name="connsiteY754" fmla="*/ 1537085 h 5112784"/>
              <a:gd name="connsiteX755" fmla="*/ 1848512 w 12024480"/>
              <a:gd name="connsiteY755" fmla="*/ 1518786 h 5112784"/>
              <a:gd name="connsiteX756" fmla="*/ 1757001 w 12024480"/>
              <a:gd name="connsiteY756" fmla="*/ 1482189 h 5112784"/>
              <a:gd name="connsiteX757" fmla="*/ 1775303 w 12024480"/>
              <a:gd name="connsiteY757" fmla="*/ 1299202 h 5112784"/>
              <a:gd name="connsiteX758" fmla="*/ 1811907 w 12024480"/>
              <a:gd name="connsiteY758" fmla="*/ 1372397 h 5112784"/>
              <a:gd name="connsiteX759" fmla="*/ 1885116 w 12024480"/>
              <a:gd name="connsiteY759" fmla="*/ 1299202 h 5112784"/>
              <a:gd name="connsiteX760" fmla="*/ 1903418 w 12024480"/>
              <a:gd name="connsiteY760" fmla="*/ 1372397 h 5112784"/>
              <a:gd name="connsiteX761" fmla="*/ 1994928 w 12024480"/>
              <a:gd name="connsiteY761" fmla="*/ 1262605 h 5112784"/>
              <a:gd name="connsiteX762" fmla="*/ 1958324 w 12024480"/>
              <a:gd name="connsiteY762" fmla="*/ 1280904 h 5112784"/>
              <a:gd name="connsiteX763" fmla="*/ 2013230 w 12024480"/>
              <a:gd name="connsiteY763" fmla="*/ 1226008 h 5112784"/>
              <a:gd name="connsiteX764" fmla="*/ 2013230 w 12024480"/>
              <a:gd name="connsiteY764" fmla="*/ 1299202 h 5112784"/>
              <a:gd name="connsiteX765" fmla="*/ 2086439 w 12024480"/>
              <a:gd name="connsiteY765" fmla="*/ 1226008 h 5112784"/>
              <a:gd name="connsiteX766" fmla="*/ 2049835 w 12024480"/>
              <a:gd name="connsiteY766" fmla="*/ 1207709 h 5112784"/>
              <a:gd name="connsiteX767" fmla="*/ 2104741 w 12024480"/>
              <a:gd name="connsiteY767" fmla="*/ 1152813 h 5112784"/>
              <a:gd name="connsiteX768" fmla="*/ 2104741 w 12024480"/>
              <a:gd name="connsiteY768" fmla="*/ 1024723 h 5112784"/>
              <a:gd name="connsiteX769" fmla="*/ 2104741 w 12024480"/>
              <a:gd name="connsiteY769" fmla="*/ 988126 h 5112784"/>
              <a:gd name="connsiteX770" fmla="*/ 2049835 w 12024480"/>
              <a:gd name="connsiteY770" fmla="*/ 1006424 h 5112784"/>
              <a:gd name="connsiteX771" fmla="*/ 2013230 w 12024480"/>
              <a:gd name="connsiteY771" fmla="*/ 951529 h 5112784"/>
              <a:gd name="connsiteX772" fmla="*/ 2049835 w 12024480"/>
              <a:gd name="connsiteY772" fmla="*/ 786841 h 5112784"/>
              <a:gd name="connsiteX773" fmla="*/ 2068137 w 12024480"/>
              <a:gd name="connsiteY773" fmla="*/ 786841 h 5112784"/>
              <a:gd name="connsiteX774" fmla="*/ 2177949 w 12024480"/>
              <a:gd name="connsiteY774" fmla="*/ 713647 h 5112784"/>
              <a:gd name="connsiteX775" fmla="*/ 2214554 w 12024480"/>
              <a:gd name="connsiteY775" fmla="*/ 860035 h 5112784"/>
              <a:gd name="connsiteX776" fmla="*/ 2232856 w 12024480"/>
              <a:gd name="connsiteY776" fmla="*/ 841737 h 5112784"/>
              <a:gd name="connsiteX777" fmla="*/ 2232856 w 12024480"/>
              <a:gd name="connsiteY777" fmla="*/ 713647 h 5112784"/>
              <a:gd name="connsiteX778" fmla="*/ 2360970 w 12024480"/>
              <a:gd name="connsiteY778" fmla="*/ 695348 h 5112784"/>
              <a:gd name="connsiteX779" fmla="*/ 2379272 w 12024480"/>
              <a:gd name="connsiteY779" fmla="*/ 750244 h 5112784"/>
              <a:gd name="connsiteX780" fmla="*/ 2910034 w 12024480"/>
              <a:gd name="connsiteY780" fmla="*/ 750244 h 5112784"/>
              <a:gd name="connsiteX781" fmla="*/ 2928336 w 12024480"/>
              <a:gd name="connsiteY781" fmla="*/ 823438 h 5112784"/>
              <a:gd name="connsiteX782" fmla="*/ 2928336 w 12024480"/>
              <a:gd name="connsiteY782" fmla="*/ 731945 h 5112784"/>
              <a:gd name="connsiteX783" fmla="*/ 3422492 w 12024480"/>
              <a:gd name="connsiteY783" fmla="*/ 786841 h 5112784"/>
              <a:gd name="connsiteX784" fmla="*/ 3404190 w 12024480"/>
              <a:gd name="connsiteY784" fmla="*/ 731945 h 5112784"/>
              <a:gd name="connsiteX785" fmla="*/ 3477399 w 12024480"/>
              <a:gd name="connsiteY785" fmla="*/ 731945 h 5112784"/>
              <a:gd name="connsiteX786" fmla="*/ 3477399 w 12024480"/>
              <a:gd name="connsiteY786" fmla="*/ 805140 h 5112784"/>
              <a:gd name="connsiteX787" fmla="*/ 3495701 w 12024480"/>
              <a:gd name="connsiteY787" fmla="*/ 731945 h 5112784"/>
              <a:gd name="connsiteX788" fmla="*/ 3514003 w 12024480"/>
              <a:gd name="connsiteY788" fmla="*/ 805140 h 5112784"/>
              <a:gd name="connsiteX789" fmla="*/ 3660420 w 12024480"/>
              <a:gd name="connsiteY789" fmla="*/ 841737 h 5112784"/>
              <a:gd name="connsiteX790" fmla="*/ 3623816 w 12024480"/>
              <a:gd name="connsiteY790" fmla="*/ 768542 h 5112784"/>
              <a:gd name="connsiteX791" fmla="*/ 3751930 w 12024480"/>
              <a:gd name="connsiteY791" fmla="*/ 878334 h 5112784"/>
              <a:gd name="connsiteX792" fmla="*/ 3697024 w 12024480"/>
              <a:gd name="connsiteY792" fmla="*/ 805140 h 5112784"/>
              <a:gd name="connsiteX793" fmla="*/ 3715326 w 12024480"/>
              <a:gd name="connsiteY793" fmla="*/ 658751 h 5112784"/>
              <a:gd name="connsiteX794" fmla="*/ 3678722 w 12024480"/>
              <a:gd name="connsiteY794" fmla="*/ 695348 h 5112784"/>
              <a:gd name="connsiteX795" fmla="*/ 3642118 w 12024480"/>
              <a:gd name="connsiteY795" fmla="*/ 640452 h 5112784"/>
              <a:gd name="connsiteX796" fmla="*/ 3770232 w 12024480"/>
              <a:gd name="connsiteY796" fmla="*/ 603855 h 5112784"/>
              <a:gd name="connsiteX797" fmla="*/ 3788534 w 12024480"/>
              <a:gd name="connsiteY797" fmla="*/ 658751 h 5112784"/>
              <a:gd name="connsiteX798" fmla="*/ 3953253 w 12024480"/>
              <a:gd name="connsiteY798" fmla="*/ 640452 h 5112784"/>
              <a:gd name="connsiteX799" fmla="*/ 4117972 w 12024480"/>
              <a:gd name="connsiteY799" fmla="*/ 713647 h 5112784"/>
              <a:gd name="connsiteX800" fmla="*/ 4044764 w 12024480"/>
              <a:gd name="connsiteY800" fmla="*/ 731945 h 5112784"/>
              <a:gd name="connsiteX801" fmla="*/ 4081368 w 12024480"/>
              <a:gd name="connsiteY801" fmla="*/ 805140 h 5112784"/>
              <a:gd name="connsiteX802" fmla="*/ 4209483 w 12024480"/>
              <a:gd name="connsiteY802" fmla="*/ 823438 h 5112784"/>
              <a:gd name="connsiteX803" fmla="*/ 4209483 w 12024480"/>
              <a:gd name="connsiteY803" fmla="*/ 768542 h 5112784"/>
              <a:gd name="connsiteX804" fmla="*/ 4191181 w 12024480"/>
              <a:gd name="connsiteY804" fmla="*/ 677049 h 5112784"/>
              <a:gd name="connsiteX805" fmla="*/ 4246087 w 12024480"/>
              <a:gd name="connsiteY805" fmla="*/ 768542 h 5112784"/>
              <a:gd name="connsiteX806" fmla="*/ 4282691 w 12024480"/>
              <a:gd name="connsiteY806" fmla="*/ 713647 h 5112784"/>
              <a:gd name="connsiteX807" fmla="*/ 4282691 w 12024480"/>
              <a:gd name="connsiteY807" fmla="*/ 786841 h 5112784"/>
              <a:gd name="connsiteX808" fmla="*/ 4392504 w 12024480"/>
              <a:gd name="connsiteY808" fmla="*/ 768542 h 5112784"/>
              <a:gd name="connsiteX809" fmla="*/ 4538920 w 12024480"/>
              <a:gd name="connsiteY809" fmla="*/ 823438 h 5112784"/>
              <a:gd name="connsiteX810" fmla="*/ 4520618 w 12024480"/>
              <a:gd name="connsiteY810" fmla="*/ 896633 h 5112784"/>
              <a:gd name="connsiteX811" fmla="*/ 4612129 w 12024480"/>
              <a:gd name="connsiteY811" fmla="*/ 841737 h 5112784"/>
              <a:gd name="connsiteX812" fmla="*/ 4795150 w 12024480"/>
              <a:gd name="connsiteY812" fmla="*/ 951529 h 5112784"/>
              <a:gd name="connsiteX813" fmla="*/ 4795150 w 12024480"/>
              <a:gd name="connsiteY813" fmla="*/ 914931 h 5112784"/>
              <a:gd name="connsiteX814" fmla="*/ 4758546 w 12024480"/>
              <a:gd name="connsiteY814" fmla="*/ 878334 h 5112784"/>
              <a:gd name="connsiteX815" fmla="*/ 4776848 w 12024480"/>
              <a:gd name="connsiteY815" fmla="*/ 823438 h 5112784"/>
              <a:gd name="connsiteX816" fmla="*/ 4831754 w 12024480"/>
              <a:gd name="connsiteY816" fmla="*/ 823438 h 5112784"/>
              <a:gd name="connsiteX817" fmla="*/ 4776848 w 12024480"/>
              <a:gd name="connsiteY817" fmla="*/ 786841 h 5112784"/>
              <a:gd name="connsiteX818" fmla="*/ 4886660 w 12024480"/>
              <a:gd name="connsiteY818" fmla="*/ 750244 h 5112784"/>
              <a:gd name="connsiteX819" fmla="*/ 4886660 w 12024480"/>
              <a:gd name="connsiteY819" fmla="*/ 823438 h 5112784"/>
              <a:gd name="connsiteX820" fmla="*/ 4923265 w 12024480"/>
              <a:gd name="connsiteY820" fmla="*/ 860035 h 5112784"/>
              <a:gd name="connsiteX821" fmla="*/ 5014776 w 12024480"/>
              <a:gd name="connsiteY821" fmla="*/ 860035 h 5112784"/>
              <a:gd name="connsiteX822" fmla="*/ 5087984 w 12024480"/>
              <a:gd name="connsiteY822" fmla="*/ 878334 h 5112784"/>
              <a:gd name="connsiteX823" fmla="*/ 5161192 w 12024480"/>
              <a:gd name="connsiteY823" fmla="*/ 768542 h 5112784"/>
              <a:gd name="connsiteX824" fmla="*/ 5197796 w 12024480"/>
              <a:gd name="connsiteY824" fmla="*/ 860035 h 5112784"/>
              <a:gd name="connsiteX825" fmla="*/ 5252702 w 12024480"/>
              <a:gd name="connsiteY825" fmla="*/ 786841 h 5112784"/>
              <a:gd name="connsiteX826" fmla="*/ 5277868 w 12024480"/>
              <a:gd name="connsiteY826" fmla="*/ 818864 h 5112784"/>
              <a:gd name="connsiteX827" fmla="*/ 5286078 w 12024480"/>
              <a:gd name="connsiteY827" fmla="*/ 843204 h 5112784"/>
              <a:gd name="connsiteX828" fmla="*/ 5264141 w 12024480"/>
              <a:gd name="connsiteY828" fmla="*/ 853173 h 5112784"/>
              <a:gd name="connsiteX829" fmla="*/ 5252702 w 12024480"/>
              <a:gd name="connsiteY829" fmla="*/ 878334 h 5112784"/>
              <a:gd name="connsiteX830" fmla="*/ 5307609 w 12024480"/>
              <a:gd name="connsiteY830" fmla="*/ 933230 h 5112784"/>
              <a:gd name="connsiteX831" fmla="*/ 5325911 w 12024480"/>
              <a:gd name="connsiteY831" fmla="*/ 841737 h 5112784"/>
              <a:gd name="connsiteX832" fmla="*/ 5325911 w 12024480"/>
              <a:gd name="connsiteY832" fmla="*/ 896633 h 5112784"/>
              <a:gd name="connsiteX833" fmla="*/ 5380818 w 12024480"/>
              <a:gd name="connsiteY833" fmla="*/ 860035 h 5112784"/>
              <a:gd name="connsiteX834" fmla="*/ 5344213 w 12024480"/>
              <a:gd name="connsiteY834" fmla="*/ 805140 h 5112784"/>
              <a:gd name="connsiteX835" fmla="*/ 5417422 w 12024480"/>
              <a:gd name="connsiteY835" fmla="*/ 823438 h 5112784"/>
              <a:gd name="connsiteX836" fmla="*/ 5399120 w 12024480"/>
              <a:gd name="connsiteY836" fmla="*/ 768542 h 5112784"/>
              <a:gd name="connsiteX837" fmla="*/ 5472328 w 12024480"/>
              <a:gd name="connsiteY837" fmla="*/ 914931 h 5112784"/>
              <a:gd name="connsiteX838" fmla="*/ 5545536 w 12024480"/>
              <a:gd name="connsiteY838" fmla="*/ 933230 h 5112784"/>
              <a:gd name="connsiteX839" fmla="*/ 5563838 w 12024480"/>
              <a:gd name="connsiteY839" fmla="*/ 896633 h 5112784"/>
              <a:gd name="connsiteX840" fmla="*/ 5545536 w 12024480"/>
              <a:gd name="connsiteY840" fmla="*/ 860035 h 5112784"/>
              <a:gd name="connsiteX841" fmla="*/ 5563838 w 12024480"/>
              <a:gd name="connsiteY841" fmla="*/ 841737 h 5112784"/>
              <a:gd name="connsiteX842" fmla="*/ 5600442 w 12024480"/>
              <a:gd name="connsiteY842" fmla="*/ 896633 h 5112784"/>
              <a:gd name="connsiteX843" fmla="*/ 5618745 w 12024480"/>
              <a:gd name="connsiteY843" fmla="*/ 805140 h 5112784"/>
              <a:gd name="connsiteX844" fmla="*/ 5637047 w 12024480"/>
              <a:gd name="connsiteY844" fmla="*/ 786841 h 5112784"/>
              <a:gd name="connsiteX845" fmla="*/ 5637047 w 12024480"/>
              <a:gd name="connsiteY845" fmla="*/ 914931 h 5112784"/>
              <a:gd name="connsiteX846" fmla="*/ 5673651 w 12024480"/>
              <a:gd name="connsiteY846" fmla="*/ 988126 h 5112784"/>
              <a:gd name="connsiteX847" fmla="*/ 5710256 w 12024480"/>
              <a:gd name="connsiteY847" fmla="*/ 914931 h 5112784"/>
              <a:gd name="connsiteX848" fmla="*/ 5691953 w 12024480"/>
              <a:gd name="connsiteY848" fmla="*/ 896633 h 5112784"/>
              <a:gd name="connsiteX849" fmla="*/ 5801766 w 12024480"/>
              <a:gd name="connsiteY849" fmla="*/ 933230 h 5112784"/>
              <a:gd name="connsiteX850" fmla="*/ 5911578 w 12024480"/>
              <a:gd name="connsiteY850" fmla="*/ 988126 h 5112784"/>
              <a:gd name="connsiteX851" fmla="*/ 5929880 w 12024480"/>
              <a:gd name="connsiteY851" fmla="*/ 969827 h 5112784"/>
              <a:gd name="connsiteX852" fmla="*/ 5893276 w 12024480"/>
              <a:gd name="connsiteY852" fmla="*/ 823438 h 5112784"/>
              <a:gd name="connsiteX853" fmla="*/ 5948182 w 12024480"/>
              <a:gd name="connsiteY853" fmla="*/ 878334 h 5112784"/>
              <a:gd name="connsiteX854" fmla="*/ 5966484 w 12024480"/>
              <a:gd name="connsiteY854" fmla="*/ 951529 h 5112784"/>
              <a:gd name="connsiteX855" fmla="*/ 5984787 w 12024480"/>
              <a:gd name="connsiteY855" fmla="*/ 896633 h 5112784"/>
              <a:gd name="connsiteX856" fmla="*/ 6021391 w 12024480"/>
              <a:gd name="connsiteY856" fmla="*/ 896633 h 5112784"/>
              <a:gd name="connsiteX857" fmla="*/ 6039693 w 12024480"/>
              <a:gd name="connsiteY857" fmla="*/ 914931 h 5112784"/>
              <a:gd name="connsiteX858" fmla="*/ 6057996 w 12024480"/>
              <a:gd name="connsiteY858" fmla="*/ 951529 h 5112784"/>
              <a:gd name="connsiteX859" fmla="*/ 6039693 w 12024480"/>
              <a:gd name="connsiteY859" fmla="*/ 1024723 h 5112784"/>
              <a:gd name="connsiteX860" fmla="*/ 6076298 w 12024480"/>
              <a:gd name="connsiteY860" fmla="*/ 768542 h 5112784"/>
              <a:gd name="connsiteX861" fmla="*/ 6094600 w 12024480"/>
              <a:gd name="connsiteY861" fmla="*/ 750244 h 5112784"/>
              <a:gd name="connsiteX862" fmla="*/ 6131204 w 12024480"/>
              <a:gd name="connsiteY862" fmla="*/ 841737 h 5112784"/>
              <a:gd name="connsiteX863" fmla="*/ 6204412 w 12024480"/>
              <a:gd name="connsiteY863" fmla="*/ 677049 h 5112784"/>
              <a:gd name="connsiteX864" fmla="*/ 6094600 w 12024480"/>
              <a:gd name="connsiteY864" fmla="*/ 567258 h 5112784"/>
              <a:gd name="connsiteX865" fmla="*/ 6149506 w 12024480"/>
              <a:gd name="connsiteY865" fmla="*/ 622153 h 5112784"/>
              <a:gd name="connsiteX866" fmla="*/ 6241016 w 12024480"/>
              <a:gd name="connsiteY866" fmla="*/ 585556 h 5112784"/>
              <a:gd name="connsiteX867" fmla="*/ 6222714 w 12024480"/>
              <a:gd name="connsiteY867" fmla="*/ 677049 h 5112784"/>
              <a:gd name="connsiteX868" fmla="*/ 6314224 w 12024480"/>
              <a:gd name="connsiteY868" fmla="*/ 530660 h 5112784"/>
              <a:gd name="connsiteX869" fmla="*/ 6332527 w 12024480"/>
              <a:gd name="connsiteY869" fmla="*/ 622153 h 5112784"/>
              <a:gd name="connsiteX870" fmla="*/ 6277620 w 12024480"/>
              <a:gd name="connsiteY870" fmla="*/ 640452 h 5112784"/>
              <a:gd name="connsiteX871" fmla="*/ 6259318 w 12024480"/>
              <a:gd name="connsiteY871" fmla="*/ 658751 h 5112784"/>
              <a:gd name="connsiteX872" fmla="*/ 6277620 w 12024480"/>
              <a:gd name="connsiteY872" fmla="*/ 731945 h 5112784"/>
              <a:gd name="connsiteX873" fmla="*/ 6259318 w 12024480"/>
              <a:gd name="connsiteY873" fmla="*/ 677049 h 5112784"/>
              <a:gd name="connsiteX874" fmla="*/ 6314224 w 12024480"/>
              <a:gd name="connsiteY874" fmla="*/ 713647 h 5112784"/>
              <a:gd name="connsiteX875" fmla="*/ 6332527 w 12024480"/>
              <a:gd name="connsiteY875" fmla="*/ 841737 h 5112784"/>
              <a:gd name="connsiteX876" fmla="*/ 6387433 w 12024480"/>
              <a:gd name="connsiteY876" fmla="*/ 878334 h 5112784"/>
              <a:gd name="connsiteX877" fmla="*/ 6369131 w 12024480"/>
              <a:gd name="connsiteY877" fmla="*/ 713647 h 5112784"/>
              <a:gd name="connsiteX878" fmla="*/ 6424038 w 12024480"/>
              <a:gd name="connsiteY878" fmla="*/ 695348 h 5112784"/>
              <a:gd name="connsiteX879" fmla="*/ 6387433 w 12024480"/>
              <a:gd name="connsiteY879" fmla="*/ 768542 h 5112784"/>
              <a:gd name="connsiteX880" fmla="*/ 6442340 w 12024480"/>
              <a:gd name="connsiteY880" fmla="*/ 805140 h 5112784"/>
              <a:gd name="connsiteX881" fmla="*/ 6424038 w 12024480"/>
              <a:gd name="connsiteY881" fmla="*/ 731945 h 5112784"/>
              <a:gd name="connsiteX882" fmla="*/ 6497246 w 12024480"/>
              <a:gd name="connsiteY882" fmla="*/ 731945 h 5112784"/>
              <a:gd name="connsiteX883" fmla="*/ 6661964 w 12024480"/>
              <a:gd name="connsiteY883" fmla="*/ 805140 h 5112784"/>
              <a:gd name="connsiteX884" fmla="*/ 6643662 w 12024480"/>
              <a:gd name="connsiteY884" fmla="*/ 823438 h 5112784"/>
              <a:gd name="connsiteX885" fmla="*/ 6661964 w 12024480"/>
              <a:gd name="connsiteY885" fmla="*/ 841737 h 5112784"/>
              <a:gd name="connsiteX886" fmla="*/ 6588756 w 12024480"/>
              <a:gd name="connsiteY886" fmla="*/ 823438 h 5112784"/>
              <a:gd name="connsiteX887" fmla="*/ 6588756 w 12024480"/>
              <a:gd name="connsiteY887" fmla="*/ 860035 h 5112784"/>
              <a:gd name="connsiteX888" fmla="*/ 6643662 w 12024480"/>
              <a:gd name="connsiteY888" fmla="*/ 933230 h 5112784"/>
              <a:gd name="connsiteX889" fmla="*/ 6661964 w 12024480"/>
              <a:gd name="connsiteY889" fmla="*/ 713647 h 5112784"/>
              <a:gd name="connsiteX890" fmla="*/ 6698569 w 12024480"/>
              <a:gd name="connsiteY890" fmla="*/ 713647 h 5112784"/>
              <a:gd name="connsiteX891" fmla="*/ 6735173 w 12024480"/>
              <a:gd name="connsiteY891" fmla="*/ 786841 h 5112784"/>
              <a:gd name="connsiteX892" fmla="*/ 6716871 w 12024480"/>
              <a:gd name="connsiteY892" fmla="*/ 713647 h 5112784"/>
              <a:gd name="connsiteX893" fmla="*/ 6808382 w 12024480"/>
              <a:gd name="connsiteY893" fmla="*/ 640452 h 5112784"/>
              <a:gd name="connsiteX894" fmla="*/ 6808382 w 12024480"/>
              <a:gd name="connsiteY894" fmla="*/ 677049 h 5112784"/>
              <a:gd name="connsiteX895" fmla="*/ 6826684 w 12024480"/>
              <a:gd name="connsiteY895" fmla="*/ 750244 h 5112784"/>
              <a:gd name="connsiteX896" fmla="*/ 6771778 w 12024480"/>
              <a:gd name="connsiteY896" fmla="*/ 731945 h 5112784"/>
              <a:gd name="connsiteX897" fmla="*/ 6771778 w 12024480"/>
              <a:gd name="connsiteY897" fmla="*/ 786841 h 5112784"/>
              <a:gd name="connsiteX898" fmla="*/ 6844986 w 12024480"/>
              <a:gd name="connsiteY898" fmla="*/ 786841 h 5112784"/>
              <a:gd name="connsiteX899" fmla="*/ 6936496 w 12024480"/>
              <a:gd name="connsiteY899" fmla="*/ 713647 h 5112784"/>
              <a:gd name="connsiteX900" fmla="*/ 6863288 w 12024480"/>
              <a:gd name="connsiteY900" fmla="*/ 786841 h 5112784"/>
              <a:gd name="connsiteX901" fmla="*/ 6863288 w 12024480"/>
              <a:gd name="connsiteY901" fmla="*/ 841737 h 5112784"/>
              <a:gd name="connsiteX902" fmla="*/ 6918194 w 12024480"/>
              <a:gd name="connsiteY902" fmla="*/ 768542 h 5112784"/>
              <a:gd name="connsiteX903" fmla="*/ 6918194 w 12024480"/>
              <a:gd name="connsiteY903" fmla="*/ 860035 h 5112784"/>
              <a:gd name="connsiteX904" fmla="*/ 6973100 w 12024480"/>
              <a:gd name="connsiteY904" fmla="*/ 841737 h 5112784"/>
              <a:gd name="connsiteX905" fmla="*/ 6973100 w 12024480"/>
              <a:gd name="connsiteY905" fmla="*/ 768542 h 5112784"/>
              <a:gd name="connsiteX906" fmla="*/ 6991402 w 12024480"/>
              <a:gd name="connsiteY906" fmla="*/ 805140 h 5112784"/>
              <a:gd name="connsiteX907" fmla="*/ 7028006 w 12024480"/>
              <a:gd name="connsiteY907" fmla="*/ 805140 h 5112784"/>
              <a:gd name="connsiteX908" fmla="*/ 7064611 w 12024480"/>
              <a:gd name="connsiteY908" fmla="*/ 658751 h 5112784"/>
              <a:gd name="connsiteX909" fmla="*/ 7009704 w 12024480"/>
              <a:gd name="connsiteY909" fmla="*/ 603855 h 5112784"/>
              <a:gd name="connsiteX910" fmla="*/ 6991402 w 12024480"/>
              <a:gd name="connsiteY910" fmla="*/ 658751 h 5112784"/>
              <a:gd name="connsiteX911" fmla="*/ 6954798 w 12024480"/>
              <a:gd name="connsiteY911" fmla="*/ 640452 h 5112784"/>
              <a:gd name="connsiteX912" fmla="*/ 6991402 w 12024480"/>
              <a:gd name="connsiteY912" fmla="*/ 512362 h 5112784"/>
              <a:gd name="connsiteX913" fmla="*/ 6991402 w 12024480"/>
              <a:gd name="connsiteY913" fmla="*/ 585556 h 5112784"/>
              <a:gd name="connsiteX914" fmla="*/ 7082913 w 12024480"/>
              <a:gd name="connsiteY914" fmla="*/ 548959 h 5112784"/>
              <a:gd name="connsiteX915" fmla="*/ 7064611 w 12024480"/>
              <a:gd name="connsiteY915" fmla="*/ 494063 h 5112784"/>
              <a:gd name="connsiteX916" fmla="*/ 7156122 w 12024480"/>
              <a:gd name="connsiteY916" fmla="*/ 530660 h 5112784"/>
              <a:gd name="connsiteX917" fmla="*/ 7137820 w 12024480"/>
              <a:gd name="connsiteY917" fmla="*/ 585556 h 5112784"/>
              <a:gd name="connsiteX918" fmla="*/ 7192726 w 12024480"/>
              <a:gd name="connsiteY918" fmla="*/ 512362 h 5112784"/>
              <a:gd name="connsiteX919" fmla="*/ 7192726 w 12024480"/>
              <a:gd name="connsiteY919" fmla="*/ 603855 h 5112784"/>
              <a:gd name="connsiteX920" fmla="*/ 7302538 w 12024480"/>
              <a:gd name="connsiteY920" fmla="*/ 677049 h 5112784"/>
              <a:gd name="connsiteX921" fmla="*/ 7284236 w 12024480"/>
              <a:gd name="connsiteY921" fmla="*/ 585556 h 5112784"/>
              <a:gd name="connsiteX922" fmla="*/ 7339142 w 12024480"/>
              <a:gd name="connsiteY922" fmla="*/ 640452 h 5112784"/>
              <a:gd name="connsiteX923" fmla="*/ 7394049 w 12024480"/>
              <a:gd name="connsiteY923" fmla="*/ 640452 h 5112784"/>
              <a:gd name="connsiteX924" fmla="*/ 7375746 w 12024480"/>
              <a:gd name="connsiteY924" fmla="*/ 603855 h 5112784"/>
              <a:gd name="connsiteX925" fmla="*/ 7540466 w 12024480"/>
              <a:gd name="connsiteY925" fmla="*/ 603855 h 5112784"/>
              <a:gd name="connsiteX926" fmla="*/ 7595372 w 12024480"/>
              <a:gd name="connsiteY926" fmla="*/ 512362 h 5112784"/>
              <a:gd name="connsiteX927" fmla="*/ 7613674 w 12024480"/>
              <a:gd name="connsiteY927" fmla="*/ 585556 h 5112784"/>
              <a:gd name="connsiteX928" fmla="*/ 7577070 w 12024480"/>
              <a:gd name="connsiteY928" fmla="*/ 603855 h 5112784"/>
              <a:gd name="connsiteX929" fmla="*/ 7668580 w 12024480"/>
              <a:gd name="connsiteY929" fmla="*/ 603855 h 5112784"/>
              <a:gd name="connsiteX930" fmla="*/ 7613674 w 12024480"/>
              <a:gd name="connsiteY930" fmla="*/ 603855 h 5112784"/>
              <a:gd name="connsiteX931" fmla="*/ 7741789 w 12024480"/>
              <a:gd name="connsiteY931" fmla="*/ 530660 h 5112784"/>
              <a:gd name="connsiteX932" fmla="*/ 7741789 w 12024480"/>
              <a:gd name="connsiteY932" fmla="*/ 603855 h 5112784"/>
              <a:gd name="connsiteX933" fmla="*/ 7705184 w 12024480"/>
              <a:gd name="connsiteY933" fmla="*/ 658751 h 5112784"/>
              <a:gd name="connsiteX934" fmla="*/ 7741789 w 12024480"/>
              <a:gd name="connsiteY934" fmla="*/ 658751 h 5112784"/>
              <a:gd name="connsiteX935" fmla="*/ 7723486 w 12024480"/>
              <a:gd name="connsiteY935" fmla="*/ 750244 h 5112784"/>
              <a:gd name="connsiteX936" fmla="*/ 7796695 w 12024480"/>
              <a:gd name="connsiteY936" fmla="*/ 603855 h 5112784"/>
              <a:gd name="connsiteX937" fmla="*/ 7924810 w 12024480"/>
              <a:gd name="connsiteY937" fmla="*/ 677049 h 5112784"/>
              <a:gd name="connsiteX938" fmla="*/ 7943112 w 12024480"/>
              <a:gd name="connsiteY938" fmla="*/ 567258 h 5112784"/>
              <a:gd name="connsiteX939" fmla="*/ 7961414 w 12024480"/>
              <a:gd name="connsiteY939" fmla="*/ 658751 h 5112784"/>
              <a:gd name="connsiteX940" fmla="*/ 7998018 w 12024480"/>
              <a:gd name="connsiteY940" fmla="*/ 677049 h 5112784"/>
              <a:gd name="connsiteX941" fmla="*/ 7998018 w 12024480"/>
              <a:gd name="connsiteY941" fmla="*/ 750244 h 5112784"/>
              <a:gd name="connsiteX942" fmla="*/ 8016320 w 12024480"/>
              <a:gd name="connsiteY942" fmla="*/ 658751 h 5112784"/>
              <a:gd name="connsiteX943" fmla="*/ 7998018 w 12024480"/>
              <a:gd name="connsiteY943" fmla="*/ 640452 h 5112784"/>
              <a:gd name="connsiteX944" fmla="*/ 8034622 w 12024480"/>
              <a:gd name="connsiteY944" fmla="*/ 640452 h 5112784"/>
              <a:gd name="connsiteX945" fmla="*/ 8071226 w 12024480"/>
              <a:gd name="connsiteY945" fmla="*/ 585556 h 5112784"/>
              <a:gd name="connsiteX946" fmla="*/ 8126133 w 12024480"/>
              <a:gd name="connsiteY946" fmla="*/ 658751 h 5112784"/>
              <a:gd name="connsiteX947" fmla="*/ 8108117 w 12024480"/>
              <a:gd name="connsiteY947" fmla="*/ 568687 h 5112784"/>
              <a:gd name="connsiteX948" fmla="*/ 8107909 w 12024480"/>
              <a:gd name="connsiteY948" fmla="*/ 565152 h 5112784"/>
              <a:gd name="connsiteX949" fmla="*/ 8108974 w 12024480"/>
              <a:gd name="connsiteY949" fmla="*/ 536379 h 5112784"/>
              <a:gd name="connsiteX950" fmla="*/ 8181040 w 12024480"/>
              <a:gd name="connsiteY950" fmla="*/ 567258 h 5112784"/>
              <a:gd name="connsiteX951" fmla="*/ 8144435 w 12024480"/>
              <a:gd name="connsiteY951" fmla="*/ 567258 h 5112784"/>
              <a:gd name="connsiteX952" fmla="*/ 8235946 w 12024480"/>
              <a:gd name="connsiteY952" fmla="*/ 622153 h 5112784"/>
              <a:gd name="connsiteX953" fmla="*/ 8235946 w 12024480"/>
              <a:gd name="connsiteY953" fmla="*/ 530660 h 5112784"/>
              <a:gd name="connsiteX954" fmla="*/ 8272550 w 12024480"/>
              <a:gd name="connsiteY954" fmla="*/ 603855 h 5112784"/>
              <a:gd name="connsiteX955" fmla="*/ 8309154 w 12024480"/>
              <a:gd name="connsiteY955" fmla="*/ 530660 h 5112784"/>
              <a:gd name="connsiteX956" fmla="*/ 8455571 w 12024480"/>
              <a:gd name="connsiteY956" fmla="*/ 548959 h 5112784"/>
              <a:gd name="connsiteX957" fmla="*/ 8455571 w 12024480"/>
              <a:gd name="connsiteY957" fmla="*/ 622153 h 5112784"/>
              <a:gd name="connsiteX958" fmla="*/ 8547081 w 12024480"/>
              <a:gd name="connsiteY958" fmla="*/ 567258 h 5112784"/>
              <a:gd name="connsiteX959" fmla="*/ 8620290 w 12024480"/>
              <a:gd name="connsiteY959" fmla="*/ 567258 h 5112784"/>
              <a:gd name="connsiteX960" fmla="*/ 8675196 w 12024480"/>
              <a:gd name="connsiteY960" fmla="*/ 567258 h 5112784"/>
              <a:gd name="connsiteX961" fmla="*/ 8693498 w 12024480"/>
              <a:gd name="connsiteY961" fmla="*/ 567258 h 5112784"/>
              <a:gd name="connsiteX962" fmla="*/ 8711800 w 12024480"/>
              <a:gd name="connsiteY962" fmla="*/ 548959 h 5112784"/>
              <a:gd name="connsiteX963" fmla="*/ 8693498 w 12024480"/>
              <a:gd name="connsiteY963" fmla="*/ 512362 h 5112784"/>
              <a:gd name="connsiteX964" fmla="*/ 8803311 w 12024480"/>
              <a:gd name="connsiteY964" fmla="*/ 457466 h 5112784"/>
              <a:gd name="connsiteX965" fmla="*/ 8876519 w 12024480"/>
              <a:gd name="connsiteY965" fmla="*/ 475764 h 5112784"/>
              <a:gd name="connsiteX966" fmla="*/ 8968030 w 12024480"/>
              <a:gd name="connsiteY966" fmla="*/ 512362 h 5112784"/>
              <a:gd name="connsiteX967" fmla="*/ 9004634 w 12024480"/>
              <a:gd name="connsiteY967" fmla="*/ 512362 h 5112784"/>
              <a:gd name="connsiteX968" fmla="*/ 9022936 w 12024480"/>
              <a:gd name="connsiteY968" fmla="*/ 494063 h 5112784"/>
              <a:gd name="connsiteX969" fmla="*/ 9077842 w 12024480"/>
              <a:gd name="connsiteY969" fmla="*/ 475764 h 5112784"/>
              <a:gd name="connsiteX970" fmla="*/ 9059540 w 12024480"/>
              <a:gd name="connsiteY970" fmla="*/ 530660 h 5112784"/>
              <a:gd name="connsiteX971" fmla="*/ 9114448 w 12024480"/>
              <a:gd name="connsiteY971" fmla="*/ 530660 h 5112784"/>
              <a:gd name="connsiteX972" fmla="*/ 9114448 w 12024480"/>
              <a:gd name="connsiteY972" fmla="*/ 475764 h 5112784"/>
              <a:gd name="connsiteX973" fmla="*/ 9132748 w 12024480"/>
              <a:gd name="connsiteY973" fmla="*/ 457466 h 5112784"/>
              <a:gd name="connsiteX974" fmla="*/ 9169352 w 12024480"/>
              <a:gd name="connsiteY974" fmla="*/ 457466 h 5112784"/>
              <a:gd name="connsiteX975" fmla="*/ 9242560 w 12024480"/>
              <a:gd name="connsiteY975" fmla="*/ 475764 h 5112784"/>
              <a:gd name="connsiteX976" fmla="*/ 9260864 w 12024480"/>
              <a:gd name="connsiteY976" fmla="*/ 567258 h 5112784"/>
              <a:gd name="connsiteX977" fmla="*/ 9297468 w 12024480"/>
              <a:gd name="connsiteY977" fmla="*/ 512362 h 5112784"/>
              <a:gd name="connsiteX978" fmla="*/ 9334072 w 12024480"/>
              <a:gd name="connsiteY978" fmla="*/ 567258 h 5112784"/>
              <a:gd name="connsiteX979" fmla="*/ 9315770 w 12024480"/>
              <a:gd name="connsiteY979" fmla="*/ 530660 h 5112784"/>
              <a:gd name="connsiteX980" fmla="*/ 9315770 w 12024480"/>
              <a:gd name="connsiteY980" fmla="*/ 457466 h 5112784"/>
              <a:gd name="connsiteX981" fmla="*/ 9352374 w 12024480"/>
              <a:gd name="connsiteY981" fmla="*/ 475764 h 5112784"/>
              <a:gd name="connsiteX982" fmla="*/ 9443884 w 12024480"/>
              <a:gd name="connsiteY982" fmla="*/ 530660 h 5112784"/>
              <a:gd name="connsiteX983" fmla="*/ 9407280 w 12024480"/>
              <a:gd name="connsiteY983" fmla="*/ 457466 h 5112784"/>
              <a:gd name="connsiteX984" fmla="*/ 9425582 w 12024480"/>
              <a:gd name="connsiteY984" fmla="*/ 457466 h 5112784"/>
              <a:gd name="connsiteX985" fmla="*/ 9443884 w 12024480"/>
              <a:gd name="connsiteY985" fmla="*/ 457466 h 5112784"/>
              <a:gd name="connsiteX986" fmla="*/ 9443884 w 12024480"/>
              <a:gd name="connsiteY986" fmla="*/ 439167 h 5112784"/>
              <a:gd name="connsiteX987" fmla="*/ 9480488 w 12024480"/>
              <a:gd name="connsiteY987" fmla="*/ 457466 h 5112784"/>
              <a:gd name="connsiteX988" fmla="*/ 9462188 w 12024480"/>
              <a:gd name="connsiteY988" fmla="*/ 420869 h 5112784"/>
              <a:gd name="connsiteX989" fmla="*/ 9517092 w 12024480"/>
              <a:gd name="connsiteY989" fmla="*/ 457466 h 5112784"/>
              <a:gd name="connsiteX990" fmla="*/ 9553696 w 12024480"/>
              <a:gd name="connsiteY990" fmla="*/ 439167 h 5112784"/>
              <a:gd name="connsiteX991" fmla="*/ 9572000 w 12024480"/>
              <a:gd name="connsiteY991" fmla="*/ 457466 h 5112784"/>
              <a:gd name="connsiteX992" fmla="*/ 9572000 w 12024480"/>
              <a:gd name="connsiteY992" fmla="*/ 384271 h 5112784"/>
              <a:gd name="connsiteX993" fmla="*/ 9553696 w 12024480"/>
              <a:gd name="connsiteY993" fmla="*/ 384271 h 5112784"/>
              <a:gd name="connsiteX994" fmla="*/ 9480488 w 12024480"/>
              <a:gd name="connsiteY994" fmla="*/ 146389 h 5112784"/>
              <a:gd name="connsiteX995" fmla="*/ 9572000 w 12024480"/>
              <a:gd name="connsiteY995" fmla="*/ 329375 h 5112784"/>
              <a:gd name="connsiteX996" fmla="*/ 9626904 w 12024480"/>
              <a:gd name="connsiteY996" fmla="*/ 420869 h 5112784"/>
              <a:gd name="connsiteX997" fmla="*/ 9681812 w 12024480"/>
              <a:gd name="connsiteY997" fmla="*/ 512362 h 5112784"/>
              <a:gd name="connsiteX998" fmla="*/ 9663510 w 12024480"/>
              <a:gd name="connsiteY998" fmla="*/ 420869 h 5112784"/>
              <a:gd name="connsiteX999" fmla="*/ 9626904 w 12024480"/>
              <a:gd name="connsiteY999" fmla="*/ 365973 h 5112784"/>
              <a:gd name="connsiteX1000" fmla="*/ 9608604 w 12024480"/>
              <a:gd name="connsiteY1000" fmla="*/ 365973 h 5112784"/>
              <a:gd name="connsiteX1001" fmla="*/ 9626904 w 12024480"/>
              <a:gd name="connsiteY1001" fmla="*/ 329375 h 5112784"/>
              <a:gd name="connsiteX1002" fmla="*/ 9590300 w 12024480"/>
              <a:gd name="connsiteY1002" fmla="*/ 219584 h 5112784"/>
              <a:gd name="connsiteX1003" fmla="*/ 9553696 w 12024480"/>
              <a:gd name="connsiteY1003" fmla="*/ 164688 h 5112784"/>
              <a:gd name="connsiteX1004" fmla="*/ 9535396 w 12024480"/>
              <a:gd name="connsiteY1004" fmla="*/ 91493 h 5112784"/>
              <a:gd name="connsiteX1005" fmla="*/ 9553696 w 12024480"/>
              <a:gd name="connsiteY1005" fmla="*/ 109792 h 5112784"/>
              <a:gd name="connsiteX1006" fmla="*/ 9645208 w 12024480"/>
              <a:gd name="connsiteY1006" fmla="*/ 329375 h 5112784"/>
              <a:gd name="connsiteX1007" fmla="*/ 9700114 w 12024480"/>
              <a:gd name="connsiteY1007" fmla="*/ 439167 h 5112784"/>
              <a:gd name="connsiteX1008" fmla="*/ 9718416 w 12024480"/>
              <a:gd name="connsiteY1008" fmla="*/ 420869 h 5112784"/>
              <a:gd name="connsiteX1009" fmla="*/ 9718416 w 12024480"/>
              <a:gd name="connsiteY1009" fmla="*/ 384271 h 5112784"/>
              <a:gd name="connsiteX1010" fmla="*/ 9700114 w 12024480"/>
              <a:gd name="connsiteY1010" fmla="*/ 384271 h 5112784"/>
              <a:gd name="connsiteX1011" fmla="*/ 9663510 w 12024480"/>
              <a:gd name="connsiteY1011" fmla="*/ 274480 h 5112784"/>
              <a:gd name="connsiteX1012" fmla="*/ 9626904 w 12024480"/>
              <a:gd name="connsiteY1012" fmla="*/ 219584 h 5112784"/>
              <a:gd name="connsiteX1013" fmla="*/ 9645208 w 12024480"/>
              <a:gd name="connsiteY1013" fmla="*/ 182986 h 5112784"/>
              <a:gd name="connsiteX1014" fmla="*/ 9718416 w 12024480"/>
              <a:gd name="connsiteY1014" fmla="*/ 329375 h 5112784"/>
              <a:gd name="connsiteX1015" fmla="*/ 9718416 w 12024480"/>
              <a:gd name="connsiteY1015" fmla="*/ 365973 h 5112784"/>
              <a:gd name="connsiteX1016" fmla="*/ 9755020 w 12024480"/>
              <a:gd name="connsiteY1016" fmla="*/ 420869 h 5112784"/>
              <a:gd name="connsiteX1017" fmla="*/ 9791624 w 12024480"/>
              <a:gd name="connsiteY1017" fmla="*/ 457466 h 5112784"/>
              <a:gd name="connsiteX1018" fmla="*/ 9755020 w 12024480"/>
              <a:gd name="connsiteY1018" fmla="*/ 384271 h 5112784"/>
              <a:gd name="connsiteX1019" fmla="*/ 9755020 w 12024480"/>
              <a:gd name="connsiteY1019" fmla="*/ 347674 h 5112784"/>
              <a:gd name="connsiteX1020" fmla="*/ 9736718 w 12024480"/>
              <a:gd name="connsiteY1020" fmla="*/ 347674 h 5112784"/>
              <a:gd name="connsiteX1021" fmla="*/ 9700114 w 12024480"/>
              <a:gd name="connsiteY1021" fmla="*/ 256181 h 5112784"/>
              <a:gd name="connsiteX1022" fmla="*/ 9663510 w 12024480"/>
              <a:gd name="connsiteY1022" fmla="*/ 182986 h 5112784"/>
              <a:gd name="connsiteX1023" fmla="*/ 9626904 w 12024480"/>
              <a:gd name="connsiteY1023" fmla="*/ 91493 h 5112784"/>
              <a:gd name="connsiteX1024" fmla="*/ 9626904 w 12024480"/>
              <a:gd name="connsiteY1024" fmla="*/ 73195 h 5112784"/>
              <a:gd name="connsiteX1025" fmla="*/ 9736718 w 12024480"/>
              <a:gd name="connsiteY1025" fmla="*/ 274480 h 5112784"/>
              <a:gd name="connsiteX1026" fmla="*/ 9755020 w 12024480"/>
              <a:gd name="connsiteY1026" fmla="*/ 292778 h 5112784"/>
              <a:gd name="connsiteX1027" fmla="*/ 9681812 w 12024480"/>
              <a:gd name="connsiteY1027" fmla="*/ 146389 h 5112784"/>
              <a:gd name="connsiteX1028" fmla="*/ 9608604 w 12024480"/>
              <a:gd name="connsiteY1028" fmla="*/ 0 h 511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</a:cxnLst>
            <a:rect l="l" t="t" r="r" b="b"/>
            <a:pathLst>
              <a:path w="12024480" h="5112784">
                <a:moveTo>
                  <a:pt x="3526545" y="2070605"/>
                </a:moveTo>
                <a:lnTo>
                  <a:pt x="3524584" y="2072534"/>
                </a:lnTo>
                <a:cubicBezTo>
                  <a:pt x="3516005" y="2084328"/>
                  <a:pt x="3500277" y="2115778"/>
                  <a:pt x="3477399" y="2104342"/>
                </a:cubicBezTo>
                <a:cubicBezTo>
                  <a:pt x="3488838" y="2088331"/>
                  <a:pt x="3499419" y="2078323"/>
                  <a:pt x="3509320" y="2072927"/>
                </a:cubicBezTo>
                <a:close/>
                <a:moveTo>
                  <a:pt x="3528874" y="2068316"/>
                </a:moveTo>
                <a:lnTo>
                  <a:pt x="3530194" y="2070114"/>
                </a:lnTo>
                <a:lnTo>
                  <a:pt x="3526545" y="2070605"/>
                </a:lnTo>
                <a:close/>
                <a:moveTo>
                  <a:pt x="3697024" y="1976251"/>
                </a:moveTo>
                <a:lnTo>
                  <a:pt x="3699147" y="1977451"/>
                </a:lnTo>
                <a:lnTo>
                  <a:pt x="3697482" y="1979457"/>
                </a:lnTo>
                <a:close/>
                <a:moveTo>
                  <a:pt x="3715326" y="1957953"/>
                </a:moveTo>
                <a:cubicBezTo>
                  <a:pt x="3729053" y="1971677"/>
                  <a:pt x="3722189" y="1985401"/>
                  <a:pt x="3710179" y="1983685"/>
                </a:cubicBezTo>
                <a:lnTo>
                  <a:pt x="3699147" y="1977451"/>
                </a:lnTo>
                <a:close/>
                <a:moveTo>
                  <a:pt x="2071606" y="1752987"/>
                </a:moveTo>
                <a:lnTo>
                  <a:pt x="2104741" y="1756668"/>
                </a:lnTo>
                <a:cubicBezTo>
                  <a:pt x="2068137" y="1756668"/>
                  <a:pt x="2068137" y="1756668"/>
                  <a:pt x="2068137" y="1756668"/>
                </a:cubicBezTo>
                <a:close/>
                <a:moveTo>
                  <a:pt x="5286827" y="850830"/>
                </a:moveTo>
                <a:lnTo>
                  <a:pt x="5289307" y="878334"/>
                </a:lnTo>
                <a:cubicBezTo>
                  <a:pt x="5280156" y="878334"/>
                  <a:pt x="5280156" y="873760"/>
                  <a:pt x="5282444" y="866898"/>
                </a:cubicBezTo>
                <a:close/>
                <a:moveTo>
                  <a:pt x="5289307" y="841737"/>
                </a:moveTo>
                <a:lnTo>
                  <a:pt x="5286827" y="850830"/>
                </a:lnTo>
                <a:lnTo>
                  <a:pt x="5286162" y="843453"/>
                </a:lnTo>
                <a:lnTo>
                  <a:pt x="5286078" y="843204"/>
                </a:lnTo>
                <a:close/>
                <a:moveTo>
                  <a:pt x="8107867" y="564434"/>
                </a:moveTo>
                <a:lnTo>
                  <a:pt x="8107909" y="565152"/>
                </a:lnTo>
                <a:lnTo>
                  <a:pt x="8107831" y="567258"/>
                </a:lnTo>
                <a:cubicBezTo>
                  <a:pt x="8107831" y="564970"/>
                  <a:pt x="8107831" y="564113"/>
                  <a:pt x="8107867" y="564434"/>
                </a:cubicBezTo>
                <a:close/>
                <a:moveTo>
                  <a:pt x="9908476" y="460985"/>
                </a:moveTo>
                <a:lnTo>
                  <a:pt x="9919740" y="466615"/>
                </a:lnTo>
                <a:cubicBezTo>
                  <a:pt x="9924316" y="471190"/>
                  <a:pt x="9928890" y="475764"/>
                  <a:pt x="9938040" y="475764"/>
                </a:cubicBezTo>
                <a:cubicBezTo>
                  <a:pt x="9938040" y="494063"/>
                  <a:pt x="9938040" y="494063"/>
                  <a:pt x="9938040" y="494063"/>
                </a:cubicBezTo>
                <a:cubicBezTo>
                  <a:pt x="9928890" y="484914"/>
                  <a:pt x="9919740" y="475764"/>
                  <a:pt x="9910588" y="464328"/>
                </a:cubicBezTo>
                <a:close/>
                <a:moveTo>
                  <a:pt x="9892096" y="435055"/>
                </a:moveTo>
                <a:lnTo>
                  <a:pt x="9908476" y="460985"/>
                </a:lnTo>
                <a:lnTo>
                  <a:pt x="9901436" y="457466"/>
                </a:lnTo>
                <a:close/>
                <a:moveTo>
                  <a:pt x="9886518" y="426221"/>
                </a:moveTo>
                <a:lnTo>
                  <a:pt x="9889998" y="430018"/>
                </a:lnTo>
                <a:lnTo>
                  <a:pt x="9892096" y="435055"/>
                </a:lnTo>
                <a:close/>
                <a:moveTo>
                  <a:pt x="9878252" y="417207"/>
                </a:moveTo>
                <a:lnTo>
                  <a:pt x="9883136" y="420869"/>
                </a:lnTo>
                <a:lnTo>
                  <a:pt x="9886518" y="426221"/>
                </a:lnTo>
                <a:close/>
                <a:moveTo>
                  <a:pt x="9875414" y="413149"/>
                </a:moveTo>
                <a:cubicBezTo>
                  <a:pt x="9872840" y="410576"/>
                  <a:pt x="9883136" y="420869"/>
                  <a:pt x="9883136" y="420869"/>
                </a:cubicBezTo>
                <a:cubicBezTo>
                  <a:pt x="9878560" y="416294"/>
                  <a:pt x="9876272" y="414007"/>
                  <a:pt x="9875414" y="413149"/>
                </a:cubicBezTo>
                <a:close/>
                <a:moveTo>
                  <a:pt x="9863776" y="397947"/>
                </a:moveTo>
                <a:lnTo>
                  <a:pt x="9864834" y="399997"/>
                </a:lnTo>
                <a:cubicBezTo>
                  <a:pt x="9868266" y="404857"/>
                  <a:pt x="9873984" y="411719"/>
                  <a:pt x="9883136" y="420869"/>
                </a:cubicBezTo>
                <a:lnTo>
                  <a:pt x="9864556" y="401364"/>
                </a:lnTo>
                <a:close/>
                <a:moveTo>
                  <a:pt x="9860258" y="391133"/>
                </a:moveTo>
                <a:cubicBezTo>
                  <a:pt x="9860258" y="389990"/>
                  <a:pt x="9861400" y="390561"/>
                  <a:pt x="9862544" y="392563"/>
                </a:cubicBezTo>
                <a:lnTo>
                  <a:pt x="9863776" y="397947"/>
                </a:lnTo>
                <a:close/>
                <a:moveTo>
                  <a:pt x="9814278" y="343472"/>
                </a:moveTo>
                <a:lnTo>
                  <a:pt x="9816218" y="346245"/>
                </a:lnTo>
                <a:cubicBezTo>
                  <a:pt x="9823652" y="356252"/>
                  <a:pt x="9830516" y="364829"/>
                  <a:pt x="9837380" y="372835"/>
                </a:cubicBezTo>
                <a:lnTo>
                  <a:pt x="9864556" y="401364"/>
                </a:lnTo>
                <a:lnTo>
                  <a:pt x="9864832" y="402570"/>
                </a:lnTo>
                <a:lnTo>
                  <a:pt x="9878252" y="417207"/>
                </a:lnTo>
                <a:lnTo>
                  <a:pt x="9873984" y="414007"/>
                </a:lnTo>
                <a:cubicBezTo>
                  <a:pt x="9869408" y="411719"/>
                  <a:pt x="9864832" y="411719"/>
                  <a:pt x="9864832" y="420869"/>
                </a:cubicBezTo>
                <a:cubicBezTo>
                  <a:pt x="9846532" y="402570"/>
                  <a:pt x="9846532" y="384271"/>
                  <a:pt x="9846532" y="384271"/>
                </a:cubicBezTo>
                <a:cubicBezTo>
                  <a:pt x="9837380" y="375122"/>
                  <a:pt x="9828230" y="363685"/>
                  <a:pt x="9819078" y="350819"/>
                </a:cubicBezTo>
                <a:close/>
                <a:moveTo>
                  <a:pt x="9791198" y="308097"/>
                </a:moveTo>
                <a:lnTo>
                  <a:pt x="9791624" y="308790"/>
                </a:lnTo>
                <a:lnTo>
                  <a:pt x="9814278" y="343472"/>
                </a:lnTo>
                <a:lnTo>
                  <a:pt x="9791624" y="311077"/>
                </a:lnTo>
                <a:close/>
                <a:moveTo>
                  <a:pt x="9782584" y="294101"/>
                </a:moveTo>
                <a:lnTo>
                  <a:pt x="9789336" y="295066"/>
                </a:lnTo>
                <a:lnTo>
                  <a:pt x="9791198" y="308097"/>
                </a:lnTo>
                <a:close/>
                <a:moveTo>
                  <a:pt x="9763340" y="262835"/>
                </a:moveTo>
                <a:lnTo>
                  <a:pt x="9782584" y="294101"/>
                </a:lnTo>
                <a:lnTo>
                  <a:pt x="9777394" y="293360"/>
                </a:lnTo>
                <a:lnTo>
                  <a:pt x="9768698" y="278910"/>
                </a:lnTo>
                <a:close/>
                <a:moveTo>
                  <a:pt x="9747622" y="237298"/>
                </a:moveTo>
                <a:lnTo>
                  <a:pt x="9755020" y="237882"/>
                </a:lnTo>
                <a:cubicBezTo>
                  <a:pt x="9755020" y="237882"/>
                  <a:pt x="9755020" y="237882"/>
                  <a:pt x="9762742" y="261042"/>
                </a:cubicBezTo>
                <a:lnTo>
                  <a:pt x="9763340" y="262835"/>
                </a:lnTo>
                <a:close/>
                <a:moveTo>
                  <a:pt x="9733400" y="215792"/>
                </a:moveTo>
                <a:lnTo>
                  <a:pt x="9736718" y="219584"/>
                </a:lnTo>
                <a:lnTo>
                  <a:pt x="9747622" y="237298"/>
                </a:lnTo>
                <a:lnTo>
                  <a:pt x="9744792" y="237075"/>
                </a:lnTo>
                <a:close/>
                <a:moveTo>
                  <a:pt x="9722992" y="196350"/>
                </a:moveTo>
                <a:lnTo>
                  <a:pt x="9733400" y="215792"/>
                </a:lnTo>
                <a:lnTo>
                  <a:pt x="9727238" y="208752"/>
                </a:lnTo>
                <a:close/>
                <a:moveTo>
                  <a:pt x="9718416" y="182986"/>
                </a:moveTo>
                <a:lnTo>
                  <a:pt x="9722992" y="196350"/>
                </a:lnTo>
                <a:lnTo>
                  <a:pt x="9719202" y="189270"/>
                </a:lnTo>
                <a:close/>
                <a:moveTo>
                  <a:pt x="9608604" y="0"/>
                </a:moveTo>
                <a:cubicBezTo>
                  <a:pt x="9622330" y="27448"/>
                  <a:pt x="9666940" y="96068"/>
                  <a:pt x="9711552" y="174981"/>
                </a:cubicBezTo>
                <a:lnTo>
                  <a:pt x="9719202" y="189270"/>
                </a:lnTo>
                <a:lnTo>
                  <a:pt x="9720704" y="201285"/>
                </a:lnTo>
                <a:lnTo>
                  <a:pt x="9727238" y="208752"/>
                </a:lnTo>
                <a:lnTo>
                  <a:pt x="9729282" y="214723"/>
                </a:lnTo>
                <a:cubicBezTo>
                  <a:pt x="9735002" y="230163"/>
                  <a:pt x="9738434" y="235309"/>
                  <a:pt x="9744154" y="237025"/>
                </a:cubicBezTo>
                <a:lnTo>
                  <a:pt x="9744792" y="237075"/>
                </a:lnTo>
                <a:lnTo>
                  <a:pt x="9755020" y="256181"/>
                </a:lnTo>
                <a:lnTo>
                  <a:pt x="9768698" y="278910"/>
                </a:lnTo>
                <a:lnTo>
                  <a:pt x="9773322" y="292778"/>
                </a:lnTo>
                <a:lnTo>
                  <a:pt x="9777394" y="293360"/>
                </a:lnTo>
                <a:lnTo>
                  <a:pt x="9795628" y="323657"/>
                </a:lnTo>
                <a:cubicBezTo>
                  <a:pt x="9835092" y="388846"/>
                  <a:pt x="9869408" y="443742"/>
                  <a:pt x="9883136" y="457466"/>
                </a:cubicBezTo>
                <a:cubicBezTo>
                  <a:pt x="9883136" y="439167"/>
                  <a:pt x="9864832" y="439167"/>
                  <a:pt x="9864832" y="420869"/>
                </a:cubicBezTo>
                <a:cubicBezTo>
                  <a:pt x="9883136" y="420869"/>
                  <a:pt x="9883136" y="420869"/>
                  <a:pt x="9901436" y="457466"/>
                </a:cubicBezTo>
                <a:cubicBezTo>
                  <a:pt x="9919740" y="475764"/>
                  <a:pt x="9938040" y="494063"/>
                  <a:pt x="9938040" y="494063"/>
                </a:cubicBezTo>
                <a:cubicBezTo>
                  <a:pt x="9938040" y="494063"/>
                  <a:pt x="9956344" y="512362"/>
                  <a:pt x="9974644" y="512362"/>
                </a:cubicBezTo>
                <a:cubicBezTo>
                  <a:pt x="9956344" y="512362"/>
                  <a:pt x="9956344" y="512362"/>
                  <a:pt x="9956344" y="512362"/>
                </a:cubicBezTo>
                <a:cubicBezTo>
                  <a:pt x="9974644" y="530660"/>
                  <a:pt x="9992948" y="548959"/>
                  <a:pt x="10011250" y="548959"/>
                </a:cubicBezTo>
                <a:cubicBezTo>
                  <a:pt x="10020400" y="562683"/>
                  <a:pt x="10029552" y="574120"/>
                  <a:pt x="10038130" y="584127"/>
                </a:cubicBezTo>
                <a:lnTo>
                  <a:pt x="10055530" y="603855"/>
                </a:lnTo>
                <a:lnTo>
                  <a:pt x="10061580" y="610717"/>
                </a:lnTo>
                <a:lnTo>
                  <a:pt x="10067028" y="622153"/>
                </a:lnTo>
                <a:lnTo>
                  <a:pt x="10084458" y="658751"/>
                </a:lnTo>
                <a:cubicBezTo>
                  <a:pt x="10121062" y="658751"/>
                  <a:pt x="10121062" y="658751"/>
                  <a:pt x="10139364" y="713647"/>
                </a:cubicBezTo>
                <a:cubicBezTo>
                  <a:pt x="10157666" y="713647"/>
                  <a:pt x="10157666" y="713647"/>
                  <a:pt x="10175968" y="731945"/>
                </a:cubicBezTo>
                <a:cubicBezTo>
                  <a:pt x="10175968" y="731945"/>
                  <a:pt x="10194272" y="731945"/>
                  <a:pt x="10194272" y="750244"/>
                </a:cubicBezTo>
                <a:cubicBezTo>
                  <a:pt x="10212572" y="750244"/>
                  <a:pt x="10212572" y="750244"/>
                  <a:pt x="10212572" y="750244"/>
                </a:cubicBezTo>
                <a:cubicBezTo>
                  <a:pt x="10212572" y="750244"/>
                  <a:pt x="10212572" y="731945"/>
                  <a:pt x="10194272" y="731945"/>
                </a:cubicBezTo>
                <a:cubicBezTo>
                  <a:pt x="10175968" y="695348"/>
                  <a:pt x="10139364" y="677049"/>
                  <a:pt x="10139364" y="677049"/>
                </a:cubicBezTo>
                <a:cubicBezTo>
                  <a:pt x="10121062" y="658751"/>
                  <a:pt x="10102760" y="658751"/>
                  <a:pt x="10102760" y="658751"/>
                </a:cubicBezTo>
                <a:cubicBezTo>
                  <a:pt x="10102760" y="640452"/>
                  <a:pt x="10102760" y="640452"/>
                  <a:pt x="10084458" y="622153"/>
                </a:cubicBezTo>
                <a:cubicBezTo>
                  <a:pt x="10102760" y="640452"/>
                  <a:pt x="10102760" y="640452"/>
                  <a:pt x="10102760" y="640452"/>
                </a:cubicBezTo>
                <a:cubicBezTo>
                  <a:pt x="10102760" y="640452"/>
                  <a:pt x="10102760" y="640452"/>
                  <a:pt x="10121062" y="658751"/>
                </a:cubicBezTo>
                <a:cubicBezTo>
                  <a:pt x="10121062" y="658751"/>
                  <a:pt x="10121062" y="658751"/>
                  <a:pt x="10139364" y="658751"/>
                </a:cubicBezTo>
                <a:lnTo>
                  <a:pt x="10175972" y="695351"/>
                </a:lnTo>
                <a:lnTo>
                  <a:pt x="10175968" y="695348"/>
                </a:lnTo>
                <a:cubicBezTo>
                  <a:pt x="10175968" y="695348"/>
                  <a:pt x="10175968" y="695348"/>
                  <a:pt x="10194272" y="713647"/>
                </a:cubicBezTo>
                <a:lnTo>
                  <a:pt x="10175972" y="695351"/>
                </a:lnTo>
                <a:lnTo>
                  <a:pt x="10237738" y="741095"/>
                </a:lnTo>
                <a:cubicBezTo>
                  <a:pt x="10253752" y="754819"/>
                  <a:pt x="10267478" y="768543"/>
                  <a:pt x="10285780" y="786841"/>
                </a:cubicBezTo>
                <a:cubicBezTo>
                  <a:pt x="10304084" y="786841"/>
                  <a:pt x="10304084" y="786841"/>
                  <a:pt x="10322384" y="786841"/>
                </a:cubicBezTo>
                <a:cubicBezTo>
                  <a:pt x="10358990" y="823438"/>
                  <a:pt x="10413896" y="860035"/>
                  <a:pt x="10468802" y="896633"/>
                </a:cubicBezTo>
                <a:cubicBezTo>
                  <a:pt x="10523708" y="933230"/>
                  <a:pt x="10560312" y="969827"/>
                  <a:pt x="10596916" y="1006424"/>
                </a:cubicBezTo>
                <a:cubicBezTo>
                  <a:pt x="10615220" y="1006424"/>
                  <a:pt x="10633520" y="1006424"/>
                  <a:pt x="10670124" y="1043022"/>
                </a:cubicBezTo>
                <a:cubicBezTo>
                  <a:pt x="10651824" y="1079619"/>
                  <a:pt x="10725032" y="1116216"/>
                  <a:pt x="10779938" y="1171112"/>
                </a:cubicBezTo>
                <a:cubicBezTo>
                  <a:pt x="10779938" y="1134515"/>
                  <a:pt x="10761636" y="1097918"/>
                  <a:pt x="10761636" y="1061320"/>
                </a:cubicBezTo>
                <a:cubicBezTo>
                  <a:pt x="10779938" y="1079619"/>
                  <a:pt x="10798240" y="1097918"/>
                  <a:pt x="10798240" y="1097918"/>
                </a:cubicBezTo>
                <a:cubicBezTo>
                  <a:pt x="10816542" y="1097918"/>
                  <a:pt x="10834844" y="1116216"/>
                  <a:pt x="10834844" y="1134515"/>
                </a:cubicBezTo>
                <a:cubicBezTo>
                  <a:pt x="10962960" y="1189411"/>
                  <a:pt x="11091074" y="1244307"/>
                  <a:pt x="11200886" y="1372397"/>
                </a:cubicBezTo>
                <a:cubicBezTo>
                  <a:pt x="11200886" y="1390696"/>
                  <a:pt x="11182584" y="1408994"/>
                  <a:pt x="11182584" y="1427293"/>
                </a:cubicBezTo>
                <a:cubicBezTo>
                  <a:pt x="11164282" y="1445591"/>
                  <a:pt x="11164282" y="1463890"/>
                  <a:pt x="11145980" y="1463890"/>
                </a:cubicBezTo>
                <a:cubicBezTo>
                  <a:pt x="11145980" y="1463890"/>
                  <a:pt x="11164282" y="1482189"/>
                  <a:pt x="11145980" y="1482189"/>
                </a:cubicBezTo>
                <a:cubicBezTo>
                  <a:pt x="11164282" y="1500487"/>
                  <a:pt x="11164282" y="1482189"/>
                  <a:pt x="11164282" y="1482189"/>
                </a:cubicBezTo>
                <a:cubicBezTo>
                  <a:pt x="11200886" y="1518786"/>
                  <a:pt x="11145980" y="1500487"/>
                  <a:pt x="11127678" y="1518786"/>
                </a:cubicBezTo>
                <a:cubicBezTo>
                  <a:pt x="11182584" y="1573682"/>
                  <a:pt x="11219188" y="1628578"/>
                  <a:pt x="11274096" y="1646876"/>
                </a:cubicBezTo>
                <a:cubicBezTo>
                  <a:pt x="11292396" y="1628578"/>
                  <a:pt x="11292396" y="1591980"/>
                  <a:pt x="11292396" y="1573682"/>
                </a:cubicBezTo>
                <a:cubicBezTo>
                  <a:pt x="11292396" y="1555383"/>
                  <a:pt x="11310700" y="1537085"/>
                  <a:pt x="11329000" y="1518786"/>
                </a:cubicBezTo>
                <a:cubicBezTo>
                  <a:pt x="11383908" y="1573682"/>
                  <a:pt x="11420512" y="1628578"/>
                  <a:pt x="11457116" y="1701772"/>
                </a:cubicBezTo>
                <a:cubicBezTo>
                  <a:pt x="11493720" y="1756668"/>
                  <a:pt x="11512022" y="1829862"/>
                  <a:pt x="11566928" y="1903057"/>
                </a:cubicBezTo>
                <a:cubicBezTo>
                  <a:pt x="11585232" y="1903057"/>
                  <a:pt x="11603532" y="1793265"/>
                  <a:pt x="11603532" y="1756668"/>
                </a:cubicBezTo>
                <a:cubicBezTo>
                  <a:pt x="11640136" y="1701772"/>
                  <a:pt x="11695044" y="1738369"/>
                  <a:pt x="11731648" y="1665175"/>
                </a:cubicBezTo>
                <a:cubicBezTo>
                  <a:pt x="11786554" y="1701772"/>
                  <a:pt x="11768252" y="1720071"/>
                  <a:pt x="11823158" y="1738369"/>
                </a:cubicBezTo>
                <a:cubicBezTo>
                  <a:pt x="11823158" y="1756668"/>
                  <a:pt x="11841460" y="1774967"/>
                  <a:pt x="11841460" y="1811564"/>
                </a:cubicBezTo>
                <a:cubicBezTo>
                  <a:pt x="11841460" y="1829862"/>
                  <a:pt x="11841460" y="1848161"/>
                  <a:pt x="11859762" y="1884758"/>
                </a:cubicBezTo>
                <a:cubicBezTo>
                  <a:pt x="11859762" y="1939654"/>
                  <a:pt x="11878064" y="1976251"/>
                  <a:pt x="11859762" y="2049446"/>
                </a:cubicBezTo>
                <a:cubicBezTo>
                  <a:pt x="11841460" y="2067745"/>
                  <a:pt x="11823158" y="2049446"/>
                  <a:pt x="11786554" y="2086043"/>
                </a:cubicBezTo>
                <a:cubicBezTo>
                  <a:pt x="11786554" y="2104342"/>
                  <a:pt x="11786554" y="2122640"/>
                  <a:pt x="11786554" y="2140939"/>
                </a:cubicBezTo>
                <a:cubicBezTo>
                  <a:pt x="11786554" y="2159238"/>
                  <a:pt x="11786554" y="2177536"/>
                  <a:pt x="11768252" y="2195835"/>
                </a:cubicBezTo>
                <a:cubicBezTo>
                  <a:pt x="11749948" y="2250731"/>
                  <a:pt x="11731648" y="2287328"/>
                  <a:pt x="11695044" y="2305627"/>
                </a:cubicBezTo>
                <a:cubicBezTo>
                  <a:pt x="11731648" y="2305627"/>
                  <a:pt x="11731648" y="2342224"/>
                  <a:pt x="11731648" y="2378821"/>
                </a:cubicBezTo>
                <a:cubicBezTo>
                  <a:pt x="11713344" y="2415418"/>
                  <a:pt x="11695044" y="2452016"/>
                  <a:pt x="11658440" y="2470314"/>
                </a:cubicBezTo>
                <a:cubicBezTo>
                  <a:pt x="11713344" y="2452016"/>
                  <a:pt x="11731648" y="2488613"/>
                  <a:pt x="11768252" y="2488613"/>
                </a:cubicBezTo>
                <a:cubicBezTo>
                  <a:pt x="11786554" y="2506911"/>
                  <a:pt x="11804856" y="2506911"/>
                  <a:pt x="11823158" y="2488613"/>
                </a:cubicBezTo>
                <a:cubicBezTo>
                  <a:pt x="11841460" y="2488613"/>
                  <a:pt x="11859762" y="2470314"/>
                  <a:pt x="11878064" y="2433717"/>
                </a:cubicBezTo>
                <a:cubicBezTo>
                  <a:pt x="11823158" y="2452016"/>
                  <a:pt x="11841460" y="2415418"/>
                  <a:pt x="11896366" y="2415418"/>
                </a:cubicBezTo>
                <a:cubicBezTo>
                  <a:pt x="11914668" y="2378821"/>
                  <a:pt x="11878064" y="2415418"/>
                  <a:pt x="11859762" y="2378821"/>
                </a:cubicBezTo>
                <a:cubicBezTo>
                  <a:pt x="11878064" y="2342224"/>
                  <a:pt x="11896366" y="2360522"/>
                  <a:pt x="11896366" y="2342224"/>
                </a:cubicBezTo>
                <a:cubicBezTo>
                  <a:pt x="11914668" y="2269029"/>
                  <a:pt x="11878064" y="2232432"/>
                  <a:pt x="11859762" y="2177536"/>
                </a:cubicBezTo>
                <a:cubicBezTo>
                  <a:pt x="11878064" y="2159238"/>
                  <a:pt x="11896366" y="2140939"/>
                  <a:pt x="11914668" y="2122640"/>
                </a:cubicBezTo>
                <a:cubicBezTo>
                  <a:pt x="11932970" y="2104342"/>
                  <a:pt x="11951272" y="2086043"/>
                  <a:pt x="11969576" y="2031147"/>
                </a:cubicBezTo>
                <a:cubicBezTo>
                  <a:pt x="11987876" y="2067745"/>
                  <a:pt x="11987876" y="2104342"/>
                  <a:pt x="11987876" y="2140939"/>
                </a:cubicBezTo>
                <a:cubicBezTo>
                  <a:pt x="11969576" y="2195835"/>
                  <a:pt x="11969576" y="2214133"/>
                  <a:pt x="12024480" y="2214133"/>
                </a:cubicBezTo>
                <a:cubicBezTo>
                  <a:pt x="12006180" y="2250731"/>
                  <a:pt x="11987876" y="2269029"/>
                  <a:pt x="11987876" y="2305627"/>
                </a:cubicBezTo>
                <a:cubicBezTo>
                  <a:pt x="11969576" y="2323925"/>
                  <a:pt x="11969576" y="2342224"/>
                  <a:pt x="11987876" y="2360522"/>
                </a:cubicBezTo>
                <a:cubicBezTo>
                  <a:pt x="11969576" y="2360522"/>
                  <a:pt x="11932970" y="2470314"/>
                  <a:pt x="11914668" y="2452016"/>
                </a:cubicBezTo>
                <a:cubicBezTo>
                  <a:pt x="11914668" y="2470314"/>
                  <a:pt x="11914668" y="2488613"/>
                  <a:pt x="11914668" y="2506911"/>
                </a:cubicBezTo>
                <a:cubicBezTo>
                  <a:pt x="11932970" y="2525210"/>
                  <a:pt x="11932970" y="2543509"/>
                  <a:pt x="11932970" y="2580106"/>
                </a:cubicBezTo>
                <a:cubicBezTo>
                  <a:pt x="11914668" y="2598405"/>
                  <a:pt x="11878064" y="2525210"/>
                  <a:pt x="11859762" y="2506911"/>
                </a:cubicBezTo>
                <a:cubicBezTo>
                  <a:pt x="11823158" y="2506911"/>
                  <a:pt x="11804856" y="2543509"/>
                  <a:pt x="11768252" y="2543509"/>
                </a:cubicBezTo>
                <a:cubicBezTo>
                  <a:pt x="11768252" y="2580106"/>
                  <a:pt x="11749948" y="2616703"/>
                  <a:pt x="11749948" y="2653300"/>
                </a:cubicBezTo>
                <a:cubicBezTo>
                  <a:pt x="11749948" y="2689898"/>
                  <a:pt x="11768252" y="2726495"/>
                  <a:pt x="11768252" y="2744794"/>
                </a:cubicBezTo>
                <a:cubicBezTo>
                  <a:pt x="11786554" y="2799689"/>
                  <a:pt x="11804856" y="2872884"/>
                  <a:pt x="11768252" y="2964377"/>
                </a:cubicBezTo>
                <a:cubicBezTo>
                  <a:pt x="11786554" y="2982676"/>
                  <a:pt x="11841460" y="2872884"/>
                  <a:pt x="11859762" y="2891183"/>
                </a:cubicBezTo>
                <a:cubicBezTo>
                  <a:pt x="11878064" y="2854585"/>
                  <a:pt x="11841460" y="2872884"/>
                  <a:pt x="11823158" y="2872884"/>
                </a:cubicBezTo>
                <a:cubicBezTo>
                  <a:pt x="11786554" y="2854585"/>
                  <a:pt x="11896366" y="2872884"/>
                  <a:pt x="11859762" y="2817988"/>
                </a:cubicBezTo>
                <a:cubicBezTo>
                  <a:pt x="11878064" y="2781391"/>
                  <a:pt x="11914668" y="2854585"/>
                  <a:pt x="11932970" y="2817988"/>
                </a:cubicBezTo>
                <a:cubicBezTo>
                  <a:pt x="11914668" y="2909481"/>
                  <a:pt x="11951272" y="2909481"/>
                  <a:pt x="11987876" y="2982676"/>
                </a:cubicBezTo>
                <a:cubicBezTo>
                  <a:pt x="11951272" y="3055870"/>
                  <a:pt x="11932970" y="3110766"/>
                  <a:pt x="11987876" y="3165662"/>
                </a:cubicBezTo>
                <a:cubicBezTo>
                  <a:pt x="11987876" y="3183960"/>
                  <a:pt x="11969576" y="3202259"/>
                  <a:pt x="11969576" y="3220558"/>
                </a:cubicBezTo>
                <a:cubicBezTo>
                  <a:pt x="11969576" y="3238856"/>
                  <a:pt x="11969576" y="3257155"/>
                  <a:pt x="11969576" y="3275454"/>
                </a:cubicBezTo>
                <a:cubicBezTo>
                  <a:pt x="11951272" y="3312051"/>
                  <a:pt x="11951272" y="3348648"/>
                  <a:pt x="11896366" y="3403544"/>
                </a:cubicBezTo>
                <a:cubicBezTo>
                  <a:pt x="11896366" y="3403544"/>
                  <a:pt x="11896366" y="3403544"/>
                  <a:pt x="11951272" y="3458440"/>
                </a:cubicBezTo>
                <a:cubicBezTo>
                  <a:pt x="11932970" y="3495037"/>
                  <a:pt x="11914668" y="3531634"/>
                  <a:pt x="11896366" y="3549933"/>
                </a:cubicBezTo>
                <a:cubicBezTo>
                  <a:pt x="11878064" y="3586530"/>
                  <a:pt x="11841460" y="3623127"/>
                  <a:pt x="11804856" y="3641426"/>
                </a:cubicBezTo>
                <a:cubicBezTo>
                  <a:pt x="11786554" y="3641426"/>
                  <a:pt x="11768252" y="3623127"/>
                  <a:pt x="11749948" y="3586530"/>
                </a:cubicBezTo>
                <a:cubicBezTo>
                  <a:pt x="11786554" y="3549933"/>
                  <a:pt x="11804856" y="3513336"/>
                  <a:pt x="11804856" y="3495037"/>
                </a:cubicBezTo>
                <a:cubicBezTo>
                  <a:pt x="11804856" y="3476738"/>
                  <a:pt x="11713344" y="3513336"/>
                  <a:pt x="11786554" y="3458440"/>
                </a:cubicBezTo>
                <a:cubicBezTo>
                  <a:pt x="11768252" y="3440141"/>
                  <a:pt x="11731648" y="3458440"/>
                  <a:pt x="11695044" y="3495037"/>
                </a:cubicBezTo>
                <a:cubicBezTo>
                  <a:pt x="11676740" y="3531634"/>
                  <a:pt x="11713344" y="3513336"/>
                  <a:pt x="11713344" y="3531634"/>
                </a:cubicBezTo>
                <a:cubicBezTo>
                  <a:pt x="11658440" y="3531634"/>
                  <a:pt x="11658440" y="3568232"/>
                  <a:pt x="11658440" y="3604829"/>
                </a:cubicBezTo>
                <a:cubicBezTo>
                  <a:pt x="11658440" y="3641426"/>
                  <a:pt x="11658440" y="3678023"/>
                  <a:pt x="11621836" y="3678023"/>
                </a:cubicBezTo>
                <a:cubicBezTo>
                  <a:pt x="11676740" y="3732919"/>
                  <a:pt x="11658440" y="3751218"/>
                  <a:pt x="11603532" y="3824412"/>
                </a:cubicBezTo>
                <a:cubicBezTo>
                  <a:pt x="11640136" y="3824412"/>
                  <a:pt x="11658440" y="3787815"/>
                  <a:pt x="11695044" y="3751218"/>
                </a:cubicBezTo>
                <a:cubicBezTo>
                  <a:pt x="11695044" y="3751218"/>
                  <a:pt x="11713344" y="3751218"/>
                  <a:pt x="11713344" y="3732919"/>
                </a:cubicBezTo>
                <a:cubicBezTo>
                  <a:pt x="11713344" y="3732919"/>
                  <a:pt x="11713344" y="3732919"/>
                  <a:pt x="11731648" y="3714621"/>
                </a:cubicBezTo>
                <a:cubicBezTo>
                  <a:pt x="11749948" y="3696322"/>
                  <a:pt x="11768252" y="3678023"/>
                  <a:pt x="11786554" y="3678023"/>
                </a:cubicBezTo>
                <a:cubicBezTo>
                  <a:pt x="11786554" y="3714621"/>
                  <a:pt x="11749948" y="3751218"/>
                  <a:pt x="11731648" y="3787815"/>
                </a:cubicBezTo>
                <a:cubicBezTo>
                  <a:pt x="11695044" y="3824412"/>
                  <a:pt x="11658440" y="3861010"/>
                  <a:pt x="11621836" y="3897607"/>
                </a:cubicBezTo>
                <a:cubicBezTo>
                  <a:pt x="11548626" y="3970801"/>
                  <a:pt x="11475418" y="4025697"/>
                  <a:pt x="11493720" y="4098891"/>
                </a:cubicBezTo>
                <a:cubicBezTo>
                  <a:pt x="11457116" y="4117190"/>
                  <a:pt x="11438814" y="4135489"/>
                  <a:pt x="11402208" y="4153787"/>
                </a:cubicBezTo>
                <a:cubicBezTo>
                  <a:pt x="11383908" y="4172086"/>
                  <a:pt x="11365604" y="4172086"/>
                  <a:pt x="11347304" y="4172086"/>
                </a:cubicBezTo>
                <a:cubicBezTo>
                  <a:pt x="11329000" y="4190385"/>
                  <a:pt x="11310700" y="4190385"/>
                  <a:pt x="11292396" y="4190385"/>
                </a:cubicBezTo>
                <a:cubicBezTo>
                  <a:pt x="11255792" y="4245281"/>
                  <a:pt x="11237492" y="4281877"/>
                  <a:pt x="11182584" y="4336773"/>
                </a:cubicBezTo>
                <a:cubicBezTo>
                  <a:pt x="11164282" y="4355072"/>
                  <a:pt x="11145980" y="4373371"/>
                  <a:pt x="11109376" y="4391669"/>
                </a:cubicBezTo>
                <a:cubicBezTo>
                  <a:pt x="11091074" y="4409968"/>
                  <a:pt x="11072772" y="4428267"/>
                  <a:pt x="11036168" y="4446565"/>
                </a:cubicBezTo>
                <a:cubicBezTo>
                  <a:pt x="10981260" y="4483163"/>
                  <a:pt x="10926356" y="4519760"/>
                  <a:pt x="10871448" y="4538059"/>
                </a:cubicBezTo>
                <a:cubicBezTo>
                  <a:pt x="10816542" y="4574655"/>
                  <a:pt x="10743334" y="4592955"/>
                  <a:pt x="10688428" y="4611253"/>
                </a:cubicBezTo>
                <a:cubicBezTo>
                  <a:pt x="10688428" y="4647850"/>
                  <a:pt x="10743334" y="4556357"/>
                  <a:pt x="10743334" y="4629551"/>
                </a:cubicBezTo>
                <a:cubicBezTo>
                  <a:pt x="10688428" y="4647850"/>
                  <a:pt x="10651824" y="4684447"/>
                  <a:pt x="10615220" y="4702746"/>
                </a:cubicBezTo>
                <a:cubicBezTo>
                  <a:pt x="10578616" y="4721045"/>
                  <a:pt x="10560312" y="4739343"/>
                  <a:pt x="10542012" y="4739343"/>
                </a:cubicBezTo>
                <a:cubicBezTo>
                  <a:pt x="10523708" y="4757642"/>
                  <a:pt x="10487104" y="4775941"/>
                  <a:pt x="10468802" y="4794239"/>
                </a:cubicBezTo>
                <a:cubicBezTo>
                  <a:pt x="10468802" y="4775941"/>
                  <a:pt x="10468802" y="4739343"/>
                  <a:pt x="10450500" y="4702746"/>
                </a:cubicBezTo>
                <a:cubicBezTo>
                  <a:pt x="10450500" y="4721045"/>
                  <a:pt x="10432198" y="4721045"/>
                  <a:pt x="10432198" y="4721045"/>
                </a:cubicBezTo>
                <a:cubicBezTo>
                  <a:pt x="10377292" y="4757642"/>
                  <a:pt x="10450500" y="4757642"/>
                  <a:pt x="10450500" y="4794239"/>
                </a:cubicBezTo>
                <a:cubicBezTo>
                  <a:pt x="10395594" y="4812538"/>
                  <a:pt x="10395594" y="4739343"/>
                  <a:pt x="10358990" y="4721045"/>
                </a:cubicBezTo>
                <a:cubicBezTo>
                  <a:pt x="10322384" y="4757642"/>
                  <a:pt x="10377292" y="4794239"/>
                  <a:pt x="10340688" y="4849135"/>
                </a:cubicBezTo>
                <a:cubicBezTo>
                  <a:pt x="10322384" y="4849135"/>
                  <a:pt x="10304084" y="4830837"/>
                  <a:pt x="10285780" y="4830837"/>
                </a:cubicBezTo>
                <a:cubicBezTo>
                  <a:pt x="10267480" y="4830837"/>
                  <a:pt x="10249176" y="4830837"/>
                  <a:pt x="10267480" y="4867433"/>
                </a:cubicBezTo>
                <a:cubicBezTo>
                  <a:pt x="10249176" y="4867433"/>
                  <a:pt x="10249176" y="4849135"/>
                  <a:pt x="10230876" y="4812538"/>
                </a:cubicBezTo>
                <a:cubicBezTo>
                  <a:pt x="10212572" y="4849135"/>
                  <a:pt x="10212572" y="4867433"/>
                  <a:pt x="10212572" y="4904031"/>
                </a:cubicBezTo>
                <a:cubicBezTo>
                  <a:pt x="10121062" y="4885733"/>
                  <a:pt x="10047854" y="4977225"/>
                  <a:pt x="10011250" y="4885733"/>
                </a:cubicBezTo>
                <a:cubicBezTo>
                  <a:pt x="10011250" y="4904031"/>
                  <a:pt x="9992948" y="4922329"/>
                  <a:pt x="9974644" y="4940628"/>
                </a:cubicBezTo>
                <a:cubicBezTo>
                  <a:pt x="9956344" y="4958927"/>
                  <a:pt x="9919740" y="4958927"/>
                  <a:pt x="9901436" y="4977225"/>
                </a:cubicBezTo>
                <a:cubicBezTo>
                  <a:pt x="9828228" y="4995524"/>
                  <a:pt x="9755020" y="5013823"/>
                  <a:pt x="9681812" y="5013823"/>
                </a:cubicBezTo>
                <a:cubicBezTo>
                  <a:pt x="9718416" y="5013823"/>
                  <a:pt x="9700114" y="4995524"/>
                  <a:pt x="9681812" y="4977225"/>
                </a:cubicBezTo>
                <a:cubicBezTo>
                  <a:pt x="9645208" y="4958927"/>
                  <a:pt x="9608604" y="4940628"/>
                  <a:pt x="9608604" y="4958927"/>
                </a:cubicBezTo>
                <a:cubicBezTo>
                  <a:pt x="9590300" y="4958927"/>
                  <a:pt x="9590300" y="4995524"/>
                  <a:pt x="9590300" y="5032121"/>
                </a:cubicBezTo>
                <a:cubicBezTo>
                  <a:pt x="9498792" y="5050420"/>
                  <a:pt x="9407280" y="5050420"/>
                  <a:pt x="9388978" y="4940628"/>
                </a:cubicBezTo>
                <a:cubicBezTo>
                  <a:pt x="9370676" y="4958927"/>
                  <a:pt x="9352374" y="4958927"/>
                  <a:pt x="9334072" y="4958927"/>
                </a:cubicBezTo>
                <a:cubicBezTo>
                  <a:pt x="9352374" y="5013823"/>
                  <a:pt x="9334072" y="5032121"/>
                  <a:pt x="9315770" y="5087017"/>
                </a:cubicBezTo>
                <a:cubicBezTo>
                  <a:pt x="9242560" y="5032121"/>
                  <a:pt x="9242560" y="5068719"/>
                  <a:pt x="9169352" y="5068719"/>
                </a:cubicBezTo>
                <a:cubicBezTo>
                  <a:pt x="9169352" y="5013823"/>
                  <a:pt x="9151052" y="5032121"/>
                  <a:pt x="9151052" y="4977225"/>
                </a:cubicBezTo>
                <a:cubicBezTo>
                  <a:pt x="9059540" y="4977225"/>
                  <a:pt x="9132748" y="5050420"/>
                  <a:pt x="9096144" y="5087017"/>
                </a:cubicBezTo>
                <a:cubicBezTo>
                  <a:pt x="9059540" y="5013823"/>
                  <a:pt x="9004634" y="5032121"/>
                  <a:pt x="8949728" y="5087017"/>
                </a:cubicBezTo>
                <a:cubicBezTo>
                  <a:pt x="8986332" y="5032121"/>
                  <a:pt x="8968030" y="5032121"/>
                  <a:pt x="8949728" y="5013823"/>
                </a:cubicBezTo>
                <a:cubicBezTo>
                  <a:pt x="8913123" y="5013823"/>
                  <a:pt x="8876519" y="5013823"/>
                  <a:pt x="8876519" y="5032121"/>
                </a:cubicBezTo>
                <a:cubicBezTo>
                  <a:pt x="8858217" y="5050420"/>
                  <a:pt x="8913123" y="5087017"/>
                  <a:pt x="8931426" y="5050420"/>
                </a:cubicBezTo>
                <a:cubicBezTo>
                  <a:pt x="8968030" y="5087017"/>
                  <a:pt x="8821613" y="5141913"/>
                  <a:pt x="8839915" y="5032121"/>
                </a:cubicBezTo>
                <a:cubicBezTo>
                  <a:pt x="8821613" y="5032121"/>
                  <a:pt x="8803311" y="5032121"/>
                  <a:pt x="8785009" y="5032121"/>
                </a:cubicBezTo>
                <a:cubicBezTo>
                  <a:pt x="8766707" y="5032121"/>
                  <a:pt x="8803311" y="5141913"/>
                  <a:pt x="8730102" y="5105316"/>
                </a:cubicBezTo>
                <a:cubicBezTo>
                  <a:pt x="8748404" y="5068719"/>
                  <a:pt x="8766707" y="5032121"/>
                  <a:pt x="8730102" y="4995524"/>
                </a:cubicBezTo>
                <a:cubicBezTo>
                  <a:pt x="8693498" y="5013823"/>
                  <a:pt x="8766707" y="5050420"/>
                  <a:pt x="8730102" y="5087017"/>
                </a:cubicBezTo>
                <a:cubicBezTo>
                  <a:pt x="8693498" y="5068719"/>
                  <a:pt x="8656894" y="5068719"/>
                  <a:pt x="8601988" y="5087017"/>
                </a:cubicBezTo>
                <a:cubicBezTo>
                  <a:pt x="8565383" y="5087017"/>
                  <a:pt x="8510477" y="5105316"/>
                  <a:pt x="8455571" y="5087017"/>
                </a:cubicBezTo>
                <a:cubicBezTo>
                  <a:pt x="8455571" y="5050420"/>
                  <a:pt x="8437269" y="5050420"/>
                  <a:pt x="8437269" y="5013823"/>
                </a:cubicBezTo>
                <a:cubicBezTo>
                  <a:pt x="8418967" y="5032121"/>
                  <a:pt x="8418967" y="5068719"/>
                  <a:pt x="8418967" y="5087017"/>
                </a:cubicBezTo>
                <a:cubicBezTo>
                  <a:pt x="8345758" y="5087017"/>
                  <a:pt x="8309154" y="5068719"/>
                  <a:pt x="8254248" y="5068719"/>
                </a:cubicBezTo>
                <a:cubicBezTo>
                  <a:pt x="8235946" y="5050420"/>
                  <a:pt x="8199342" y="5050420"/>
                  <a:pt x="8181040" y="5050420"/>
                </a:cubicBezTo>
                <a:cubicBezTo>
                  <a:pt x="8144435" y="5032121"/>
                  <a:pt x="8126133" y="5032121"/>
                  <a:pt x="8089528" y="5032121"/>
                </a:cubicBezTo>
                <a:cubicBezTo>
                  <a:pt x="8052924" y="5032121"/>
                  <a:pt x="8107831" y="5068719"/>
                  <a:pt x="8089528" y="5087017"/>
                </a:cubicBezTo>
                <a:cubicBezTo>
                  <a:pt x="8089528" y="5013823"/>
                  <a:pt x="8016320" y="5105316"/>
                  <a:pt x="8016320" y="5105316"/>
                </a:cubicBezTo>
                <a:cubicBezTo>
                  <a:pt x="7961414" y="5087017"/>
                  <a:pt x="7906508" y="5013823"/>
                  <a:pt x="7851602" y="5013823"/>
                </a:cubicBezTo>
                <a:cubicBezTo>
                  <a:pt x="7796695" y="4995524"/>
                  <a:pt x="7741789" y="4995524"/>
                  <a:pt x="7668580" y="4995524"/>
                </a:cubicBezTo>
                <a:cubicBezTo>
                  <a:pt x="7613674" y="4995524"/>
                  <a:pt x="7558768" y="4995524"/>
                  <a:pt x="7485560" y="4977225"/>
                </a:cubicBezTo>
                <a:cubicBezTo>
                  <a:pt x="7485560" y="4958927"/>
                  <a:pt x="7485560" y="4940628"/>
                  <a:pt x="7503862" y="4922329"/>
                </a:cubicBezTo>
                <a:cubicBezTo>
                  <a:pt x="7448955" y="4922329"/>
                  <a:pt x="7412351" y="4940628"/>
                  <a:pt x="7375746" y="4885733"/>
                </a:cubicBezTo>
                <a:cubicBezTo>
                  <a:pt x="7320840" y="4922329"/>
                  <a:pt x="7302538" y="4922329"/>
                  <a:pt x="7265934" y="4922329"/>
                </a:cubicBezTo>
                <a:cubicBezTo>
                  <a:pt x="7265934" y="4904031"/>
                  <a:pt x="7265934" y="4885733"/>
                  <a:pt x="7265934" y="4867433"/>
                </a:cubicBezTo>
                <a:cubicBezTo>
                  <a:pt x="7192726" y="4904031"/>
                  <a:pt x="7119518" y="4904031"/>
                  <a:pt x="7082913" y="4830837"/>
                </a:cubicBezTo>
                <a:cubicBezTo>
                  <a:pt x="7028006" y="4885733"/>
                  <a:pt x="6936496" y="4830837"/>
                  <a:pt x="6899892" y="4757642"/>
                </a:cubicBezTo>
                <a:cubicBezTo>
                  <a:pt x="6881590" y="4739343"/>
                  <a:pt x="6899892" y="4812538"/>
                  <a:pt x="6899892" y="4812538"/>
                </a:cubicBezTo>
                <a:cubicBezTo>
                  <a:pt x="6826684" y="4867433"/>
                  <a:pt x="6753475" y="4757642"/>
                  <a:pt x="6680267" y="4739343"/>
                </a:cubicBezTo>
                <a:cubicBezTo>
                  <a:pt x="6643662" y="4757642"/>
                  <a:pt x="6570454" y="4812538"/>
                  <a:pt x="6570454" y="4721045"/>
                </a:cubicBezTo>
                <a:cubicBezTo>
                  <a:pt x="6607058" y="4739343"/>
                  <a:pt x="6643662" y="4775941"/>
                  <a:pt x="6625360" y="4684447"/>
                </a:cubicBezTo>
                <a:cubicBezTo>
                  <a:pt x="6607058" y="4647850"/>
                  <a:pt x="6570454" y="4721045"/>
                  <a:pt x="6570454" y="4666149"/>
                </a:cubicBezTo>
                <a:cubicBezTo>
                  <a:pt x="6552152" y="4684447"/>
                  <a:pt x="6552152" y="4721045"/>
                  <a:pt x="6552152" y="4739343"/>
                </a:cubicBezTo>
                <a:cubicBezTo>
                  <a:pt x="6478944" y="4757642"/>
                  <a:pt x="6424038" y="4775941"/>
                  <a:pt x="6387433" y="4684447"/>
                </a:cubicBezTo>
                <a:cubicBezTo>
                  <a:pt x="6369131" y="4702746"/>
                  <a:pt x="6405735" y="4757642"/>
                  <a:pt x="6332527" y="4721045"/>
                </a:cubicBezTo>
                <a:cubicBezTo>
                  <a:pt x="6350829" y="4647850"/>
                  <a:pt x="6295922" y="4647850"/>
                  <a:pt x="6259318" y="4666149"/>
                </a:cubicBezTo>
                <a:cubicBezTo>
                  <a:pt x="6277620" y="4647850"/>
                  <a:pt x="6259318" y="4629551"/>
                  <a:pt x="6259318" y="4629551"/>
                </a:cubicBezTo>
                <a:cubicBezTo>
                  <a:pt x="6259318" y="4592955"/>
                  <a:pt x="6277620" y="4592955"/>
                  <a:pt x="6295922" y="4592955"/>
                </a:cubicBezTo>
                <a:cubicBezTo>
                  <a:pt x="6295922" y="4556357"/>
                  <a:pt x="6295922" y="4538059"/>
                  <a:pt x="6277620" y="4538059"/>
                </a:cubicBezTo>
                <a:cubicBezTo>
                  <a:pt x="6259318" y="4538059"/>
                  <a:pt x="6241016" y="4574655"/>
                  <a:pt x="6241016" y="4611253"/>
                </a:cubicBezTo>
                <a:cubicBezTo>
                  <a:pt x="6186110" y="4592955"/>
                  <a:pt x="6167808" y="4556357"/>
                  <a:pt x="6149506" y="4519760"/>
                </a:cubicBezTo>
                <a:cubicBezTo>
                  <a:pt x="6112902" y="4519760"/>
                  <a:pt x="6149506" y="4556357"/>
                  <a:pt x="6149506" y="4592955"/>
                </a:cubicBezTo>
                <a:cubicBezTo>
                  <a:pt x="6094600" y="4556357"/>
                  <a:pt x="6021391" y="4556357"/>
                  <a:pt x="5966484" y="4538059"/>
                </a:cubicBezTo>
                <a:cubicBezTo>
                  <a:pt x="5911578" y="4538059"/>
                  <a:pt x="5874974" y="4519760"/>
                  <a:pt x="5838370" y="4464864"/>
                </a:cubicBezTo>
                <a:cubicBezTo>
                  <a:pt x="5801766" y="4464864"/>
                  <a:pt x="5856672" y="4519760"/>
                  <a:pt x="5820068" y="4538059"/>
                </a:cubicBezTo>
                <a:cubicBezTo>
                  <a:pt x="5765162" y="4519760"/>
                  <a:pt x="5783464" y="4446565"/>
                  <a:pt x="5820068" y="4428267"/>
                </a:cubicBezTo>
                <a:cubicBezTo>
                  <a:pt x="5820068" y="4391669"/>
                  <a:pt x="5801766" y="4428267"/>
                  <a:pt x="5783464" y="4409968"/>
                </a:cubicBezTo>
                <a:cubicBezTo>
                  <a:pt x="5783464" y="4446565"/>
                  <a:pt x="5765162" y="4464864"/>
                  <a:pt x="5765162" y="4501461"/>
                </a:cubicBezTo>
                <a:cubicBezTo>
                  <a:pt x="5673651" y="4391669"/>
                  <a:pt x="5582140" y="4373371"/>
                  <a:pt x="5472328" y="4391669"/>
                </a:cubicBezTo>
                <a:cubicBezTo>
                  <a:pt x="5490630" y="4355072"/>
                  <a:pt x="5490630" y="4336773"/>
                  <a:pt x="5490630" y="4318475"/>
                </a:cubicBezTo>
                <a:cubicBezTo>
                  <a:pt x="5472328" y="4318475"/>
                  <a:pt x="5472328" y="4300177"/>
                  <a:pt x="5454026" y="4300177"/>
                </a:cubicBezTo>
                <a:cubicBezTo>
                  <a:pt x="5454026" y="4300177"/>
                  <a:pt x="5454026" y="4300177"/>
                  <a:pt x="5435724" y="4300177"/>
                </a:cubicBezTo>
                <a:cubicBezTo>
                  <a:pt x="5435724" y="4300177"/>
                  <a:pt x="5435724" y="4300177"/>
                  <a:pt x="5417422" y="4300177"/>
                </a:cubicBezTo>
                <a:cubicBezTo>
                  <a:pt x="5435724" y="4281877"/>
                  <a:pt x="5435724" y="4245281"/>
                  <a:pt x="5435724" y="4226982"/>
                </a:cubicBezTo>
                <a:cubicBezTo>
                  <a:pt x="5380818" y="4281877"/>
                  <a:pt x="5399120" y="4190385"/>
                  <a:pt x="5362516" y="4172086"/>
                </a:cubicBezTo>
                <a:cubicBezTo>
                  <a:pt x="5325911" y="4208683"/>
                  <a:pt x="5380818" y="4300177"/>
                  <a:pt x="5362516" y="4336773"/>
                </a:cubicBezTo>
                <a:cubicBezTo>
                  <a:pt x="5325911" y="4281877"/>
                  <a:pt x="5325911" y="4281877"/>
                  <a:pt x="5307609" y="4263579"/>
                </a:cubicBezTo>
                <a:cubicBezTo>
                  <a:pt x="5289307" y="4263579"/>
                  <a:pt x="5307609" y="4281877"/>
                  <a:pt x="5289307" y="4318475"/>
                </a:cubicBezTo>
                <a:cubicBezTo>
                  <a:pt x="5252702" y="4318475"/>
                  <a:pt x="5271005" y="4281877"/>
                  <a:pt x="5234400" y="4281877"/>
                </a:cubicBezTo>
                <a:cubicBezTo>
                  <a:pt x="5234400" y="4263579"/>
                  <a:pt x="5252702" y="4263579"/>
                  <a:pt x="5252702" y="4226982"/>
                </a:cubicBezTo>
                <a:cubicBezTo>
                  <a:pt x="5252702" y="4245281"/>
                  <a:pt x="5216098" y="4263579"/>
                  <a:pt x="5216098" y="4226982"/>
                </a:cubicBezTo>
                <a:cubicBezTo>
                  <a:pt x="5197796" y="4226982"/>
                  <a:pt x="5197796" y="4281877"/>
                  <a:pt x="5161192" y="4263579"/>
                </a:cubicBezTo>
                <a:cubicBezTo>
                  <a:pt x="5161192" y="4208683"/>
                  <a:pt x="5179494" y="4226982"/>
                  <a:pt x="5179494" y="4172086"/>
                </a:cubicBezTo>
                <a:cubicBezTo>
                  <a:pt x="5142890" y="4172086"/>
                  <a:pt x="5087984" y="4245281"/>
                  <a:pt x="5142890" y="4245281"/>
                </a:cubicBezTo>
                <a:cubicBezTo>
                  <a:pt x="5124588" y="4281877"/>
                  <a:pt x="5106286" y="4281877"/>
                  <a:pt x="5087984" y="4281877"/>
                </a:cubicBezTo>
                <a:cubicBezTo>
                  <a:pt x="5106286" y="4226982"/>
                  <a:pt x="5087984" y="4208683"/>
                  <a:pt x="5106286" y="4172086"/>
                </a:cubicBezTo>
                <a:cubicBezTo>
                  <a:pt x="5087984" y="4172086"/>
                  <a:pt x="5051380" y="4172086"/>
                  <a:pt x="5069682" y="4135489"/>
                </a:cubicBezTo>
                <a:cubicBezTo>
                  <a:pt x="5033078" y="4135489"/>
                  <a:pt x="4996474" y="4135489"/>
                  <a:pt x="4978171" y="4080593"/>
                </a:cubicBezTo>
                <a:cubicBezTo>
                  <a:pt x="4996474" y="4062294"/>
                  <a:pt x="4996474" y="4098891"/>
                  <a:pt x="5014776" y="4098891"/>
                </a:cubicBezTo>
                <a:cubicBezTo>
                  <a:pt x="5033078" y="4043996"/>
                  <a:pt x="4996474" y="4043996"/>
                  <a:pt x="4978171" y="4025697"/>
                </a:cubicBezTo>
                <a:cubicBezTo>
                  <a:pt x="4959869" y="4080593"/>
                  <a:pt x="4904962" y="4062294"/>
                  <a:pt x="4868358" y="4043996"/>
                </a:cubicBezTo>
                <a:cubicBezTo>
                  <a:pt x="4868358" y="4080593"/>
                  <a:pt x="4904962" y="4062294"/>
                  <a:pt x="4886660" y="4117190"/>
                </a:cubicBezTo>
                <a:cubicBezTo>
                  <a:pt x="4850056" y="4117190"/>
                  <a:pt x="4868358" y="4043996"/>
                  <a:pt x="4831754" y="4043996"/>
                </a:cubicBezTo>
                <a:cubicBezTo>
                  <a:pt x="4831754" y="4117190"/>
                  <a:pt x="4776848" y="4098891"/>
                  <a:pt x="4758546" y="4025697"/>
                </a:cubicBezTo>
                <a:cubicBezTo>
                  <a:pt x="4721942" y="4025697"/>
                  <a:pt x="4758546" y="4080593"/>
                  <a:pt x="4740244" y="4098891"/>
                </a:cubicBezTo>
                <a:cubicBezTo>
                  <a:pt x="4667036" y="4080593"/>
                  <a:pt x="4648734" y="4025697"/>
                  <a:pt x="4648734" y="3934204"/>
                </a:cubicBezTo>
                <a:cubicBezTo>
                  <a:pt x="4667036" y="3934204"/>
                  <a:pt x="4667036" y="3989100"/>
                  <a:pt x="4667036" y="4025697"/>
                </a:cubicBezTo>
                <a:cubicBezTo>
                  <a:pt x="4667036" y="4007399"/>
                  <a:pt x="4685338" y="4007399"/>
                  <a:pt x="4685338" y="3989100"/>
                </a:cubicBezTo>
                <a:cubicBezTo>
                  <a:pt x="4685338" y="3970801"/>
                  <a:pt x="4667036" y="3989100"/>
                  <a:pt x="4685338" y="3915905"/>
                </a:cubicBezTo>
                <a:cubicBezTo>
                  <a:pt x="4630431" y="3897607"/>
                  <a:pt x="4630431" y="3934204"/>
                  <a:pt x="4612129" y="3970801"/>
                </a:cubicBezTo>
                <a:cubicBezTo>
                  <a:pt x="4612129" y="3952503"/>
                  <a:pt x="4575525" y="3861010"/>
                  <a:pt x="4557223" y="3934204"/>
                </a:cubicBezTo>
                <a:cubicBezTo>
                  <a:pt x="4520618" y="3915905"/>
                  <a:pt x="4557223" y="3897607"/>
                  <a:pt x="4575525" y="3861010"/>
                </a:cubicBezTo>
                <a:cubicBezTo>
                  <a:pt x="4575525" y="3842711"/>
                  <a:pt x="4520618" y="3861010"/>
                  <a:pt x="4502316" y="3861010"/>
                </a:cubicBezTo>
                <a:cubicBezTo>
                  <a:pt x="4502316" y="3879308"/>
                  <a:pt x="4520618" y="3879308"/>
                  <a:pt x="4520618" y="3897607"/>
                </a:cubicBezTo>
                <a:cubicBezTo>
                  <a:pt x="4502316" y="3915905"/>
                  <a:pt x="4429108" y="3842711"/>
                  <a:pt x="4429108" y="3952503"/>
                </a:cubicBezTo>
                <a:cubicBezTo>
                  <a:pt x="4392504" y="3952503"/>
                  <a:pt x="4410806" y="3879308"/>
                  <a:pt x="4392504" y="3879308"/>
                </a:cubicBezTo>
                <a:cubicBezTo>
                  <a:pt x="4410806" y="3861010"/>
                  <a:pt x="4429108" y="3842711"/>
                  <a:pt x="4429108" y="3806114"/>
                </a:cubicBezTo>
                <a:cubicBezTo>
                  <a:pt x="4465712" y="3842711"/>
                  <a:pt x="4465712" y="3824412"/>
                  <a:pt x="4502316" y="3824412"/>
                </a:cubicBezTo>
                <a:cubicBezTo>
                  <a:pt x="4502316" y="3787815"/>
                  <a:pt x="4429108" y="3824412"/>
                  <a:pt x="4410806" y="3769516"/>
                </a:cubicBezTo>
                <a:cubicBezTo>
                  <a:pt x="4374202" y="3769516"/>
                  <a:pt x="4410806" y="3842711"/>
                  <a:pt x="4374202" y="3879308"/>
                </a:cubicBezTo>
                <a:cubicBezTo>
                  <a:pt x="4337598" y="3824412"/>
                  <a:pt x="4337598" y="3897607"/>
                  <a:pt x="4282691" y="3861010"/>
                </a:cubicBezTo>
                <a:cubicBezTo>
                  <a:pt x="4300994" y="3842711"/>
                  <a:pt x="4319296" y="3861010"/>
                  <a:pt x="4319296" y="3842711"/>
                </a:cubicBezTo>
                <a:cubicBezTo>
                  <a:pt x="4319296" y="3787815"/>
                  <a:pt x="4264389" y="3824412"/>
                  <a:pt x="4246087" y="3879308"/>
                </a:cubicBezTo>
                <a:cubicBezTo>
                  <a:pt x="4241512" y="3874734"/>
                  <a:pt x="4241512" y="3869015"/>
                  <a:pt x="4243513" y="3863011"/>
                </a:cubicBezTo>
                <a:lnTo>
                  <a:pt x="4245135" y="3859915"/>
                </a:lnTo>
                <a:lnTo>
                  <a:pt x="4246087" y="3861010"/>
                </a:lnTo>
                <a:lnTo>
                  <a:pt x="4246740" y="3856852"/>
                </a:lnTo>
                <a:lnTo>
                  <a:pt x="4252951" y="3844998"/>
                </a:lnTo>
                <a:cubicBezTo>
                  <a:pt x="4256382" y="3839280"/>
                  <a:pt x="4259242" y="3834133"/>
                  <a:pt x="4258956" y="3830417"/>
                </a:cubicBezTo>
                <a:lnTo>
                  <a:pt x="4248553" y="3825563"/>
                </a:lnTo>
                <a:lnTo>
                  <a:pt x="4248303" y="3823093"/>
                </a:lnTo>
                <a:lnTo>
                  <a:pt x="4259528" y="3816407"/>
                </a:lnTo>
                <a:cubicBezTo>
                  <a:pt x="4272396" y="3812976"/>
                  <a:pt x="4282691" y="3819838"/>
                  <a:pt x="4282691" y="3806114"/>
                </a:cubicBezTo>
                <a:cubicBezTo>
                  <a:pt x="4282691" y="3787815"/>
                  <a:pt x="4227785" y="3769516"/>
                  <a:pt x="4209483" y="3769516"/>
                </a:cubicBezTo>
                <a:cubicBezTo>
                  <a:pt x="4209483" y="3796964"/>
                  <a:pt x="4240368" y="3793533"/>
                  <a:pt x="4248089" y="3820981"/>
                </a:cubicBezTo>
                <a:lnTo>
                  <a:pt x="4248303" y="3823093"/>
                </a:lnTo>
                <a:lnTo>
                  <a:pt x="4246087" y="3824412"/>
                </a:lnTo>
                <a:lnTo>
                  <a:pt x="4248553" y="3825563"/>
                </a:lnTo>
                <a:lnTo>
                  <a:pt x="4249769" y="3837565"/>
                </a:lnTo>
                <a:lnTo>
                  <a:pt x="4246740" y="3856852"/>
                </a:lnTo>
                <a:lnTo>
                  <a:pt x="4245135" y="3859915"/>
                </a:lnTo>
                <a:lnTo>
                  <a:pt x="4226355" y="3838315"/>
                </a:lnTo>
                <a:cubicBezTo>
                  <a:pt x="4182316" y="3795535"/>
                  <a:pt x="4152288" y="3817550"/>
                  <a:pt x="4136274" y="3769516"/>
                </a:cubicBezTo>
                <a:cubicBezTo>
                  <a:pt x="4117972" y="3769516"/>
                  <a:pt x="4099670" y="3787815"/>
                  <a:pt x="4081368" y="3824412"/>
                </a:cubicBezTo>
                <a:cubicBezTo>
                  <a:pt x="4081368" y="3787815"/>
                  <a:pt x="4026462" y="3696322"/>
                  <a:pt x="4008160" y="3806114"/>
                </a:cubicBezTo>
                <a:cubicBezTo>
                  <a:pt x="3953253" y="3806114"/>
                  <a:pt x="3971556" y="3751218"/>
                  <a:pt x="3934951" y="3732919"/>
                </a:cubicBezTo>
                <a:cubicBezTo>
                  <a:pt x="3898347" y="3732919"/>
                  <a:pt x="3934951" y="3787815"/>
                  <a:pt x="3916649" y="3824412"/>
                </a:cubicBezTo>
                <a:cubicBezTo>
                  <a:pt x="3898347" y="3806114"/>
                  <a:pt x="3898347" y="3806114"/>
                  <a:pt x="3880045" y="3806114"/>
                </a:cubicBezTo>
                <a:cubicBezTo>
                  <a:pt x="3934951" y="3659725"/>
                  <a:pt x="3751930" y="3787815"/>
                  <a:pt x="3715326" y="3678023"/>
                </a:cubicBezTo>
                <a:cubicBezTo>
                  <a:pt x="3715326" y="3696322"/>
                  <a:pt x="3697024" y="3714621"/>
                  <a:pt x="3697024" y="3732919"/>
                </a:cubicBezTo>
                <a:cubicBezTo>
                  <a:pt x="3660420" y="3678023"/>
                  <a:pt x="3623816" y="3714621"/>
                  <a:pt x="3605514" y="3732919"/>
                </a:cubicBezTo>
                <a:cubicBezTo>
                  <a:pt x="3623816" y="3714621"/>
                  <a:pt x="3623816" y="3696322"/>
                  <a:pt x="3623816" y="3659725"/>
                </a:cubicBezTo>
                <a:cubicBezTo>
                  <a:pt x="3587211" y="3678023"/>
                  <a:pt x="3550607" y="3678023"/>
                  <a:pt x="3532305" y="3678023"/>
                </a:cubicBezTo>
                <a:cubicBezTo>
                  <a:pt x="3495701" y="3696322"/>
                  <a:pt x="3477399" y="3678023"/>
                  <a:pt x="3422492" y="3641426"/>
                </a:cubicBezTo>
                <a:cubicBezTo>
                  <a:pt x="3440794" y="3604829"/>
                  <a:pt x="3495701" y="3623127"/>
                  <a:pt x="3514003" y="3641426"/>
                </a:cubicBezTo>
                <a:cubicBezTo>
                  <a:pt x="3514003" y="3641426"/>
                  <a:pt x="3550607" y="3458440"/>
                  <a:pt x="3514003" y="3495037"/>
                </a:cubicBezTo>
                <a:cubicBezTo>
                  <a:pt x="3514003" y="3476738"/>
                  <a:pt x="3532305" y="3421843"/>
                  <a:pt x="3532305" y="3366947"/>
                </a:cubicBezTo>
                <a:cubicBezTo>
                  <a:pt x="3550607" y="3366947"/>
                  <a:pt x="3550607" y="3385245"/>
                  <a:pt x="3550607" y="3403544"/>
                </a:cubicBezTo>
                <a:cubicBezTo>
                  <a:pt x="3587211" y="3421843"/>
                  <a:pt x="3550607" y="3293752"/>
                  <a:pt x="3605514" y="3330349"/>
                </a:cubicBezTo>
                <a:cubicBezTo>
                  <a:pt x="3587211" y="3293752"/>
                  <a:pt x="3568909" y="3293752"/>
                  <a:pt x="3550607" y="3293752"/>
                </a:cubicBezTo>
                <a:cubicBezTo>
                  <a:pt x="3568909" y="3183960"/>
                  <a:pt x="3660420" y="3330349"/>
                  <a:pt x="3660420" y="3366947"/>
                </a:cubicBezTo>
                <a:cubicBezTo>
                  <a:pt x="3697024" y="3348648"/>
                  <a:pt x="3678722" y="3275454"/>
                  <a:pt x="3715326" y="3257155"/>
                </a:cubicBezTo>
                <a:cubicBezTo>
                  <a:pt x="3678722" y="3202259"/>
                  <a:pt x="3642118" y="3202259"/>
                  <a:pt x="3605514" y="3202259"/>
                </a:cubicBezTo>
                <a:cubicBezTo>
                  <a:pt x="3550607" y="3202259"/>
                  <a:pt x="3514003" y="3202259"/>
                  <a:pt x="3495701" y="3147363"/>
                </a:cubicBezTo>
                <a:cubicBezTo>
                  <a:pt x="3477399" y="3147363"/>
                  <a:pt x="3495701" y="3165662"/>
                  <a:pt x="3495701" y="3202259"/>
                </a:cubicBezTo>
                <a:cubicBezTo>
                  <a:pt x="3459096" y="3165662"/>
                  <a:pt x="3440794" y="3220558"/>
                  <a:pt x="3440794" y="3183960"/>
                </a:cubicBezTo>
                <a:cubicBezTo>
                  <a:pt x="3459096" y="3147363"/>
                  <a:pt x="3477399" y="3183960"/>
                  <a:pt x="3477399" y="3092467"/>
                </a:cubicBezTo>
                <a:cubicBezTo>
                  <a:pt x="3440794" y="3074169"/>
                  <a:pt x="3459096" y="3165662"/>
                  <a:pt x="3422492" y="3129065"/>
                </a:cubicBezTo>
                <a:cubicBezTo>
                  <a:pt x="3404190" y="3074169"/>
                  <a:pt x="3440794" y="3000974"/>
                  <a:pt x="3385888" y="3037572"/>
                </a:cubicBezTo>
                <a:cubicBezTo>
                  <a:pt x="3385888" y="2982676"/>
                  <a:pt x="3440794" y="3019273"/>
                  <a:pt x="3459096" y="2982676"/>
                </a:cubicBezTo>
                <a:cubicBezTo>
                  <a:pt x="3422492" y="2982676"/>
                  <a:pt x="3422492" y="2909481"/>
                  <a:pt x="3367586" y="2891183"/>
                </a:cubicBezTo>
                <a:cubicBezTo>
                  <a:pt x="3422492" y="2836287"/>
                  <a:pt x="3532305" y="2964377"/>
                  <a:pt x="3532305" y="2726495"/>
                </a:cubicBezTo>
                <a:cubicBezTo>
                  <a:pt x="3532305" y="2708196"/>
                  <a:pt x="3514003" y="2708196"/>
                  <a:pt x="3514003" y="2689898"/>
                </a:cubicBezTo>
                <a:cubicBezTo>
                  <a:pt x="3477399" y="2689898"/>
                  <a:pt x="3532305" y="2744794"/>
                  <a:pt x="3495701" y="2726495"/>
                </a:cubicBezTo>
                <a:cubicBezTo>
                  <a:pt x="3495701" y="2763092"/>
                  <a:pt x="3514003" y="2763092"/>
                  <a:pt x="3495701" y="2817988"/>
                </a:cubicBezTo>
                <a:cubicBezTo>
                  <a:pt x="3422492" y="2817988"/>
                  <a:pt x="3330982" y="2909481"/>
                  <a:pt x="3330982" y="2744794"/>
                </a:cubicBezTo>
                <a:cubicBezTo>
                  <a:pt x="3367586" y="2817988"/>
                  <a:pt x="3312680" y="2635002"/>
                  <a:pt x="3385888" y="2671599"/>
                </a:cubicBezTo>
                <a:cubicBezTo>
                  <a:pt x="3385888" y="2580106"/>
                  <a:pt x="3330982" y="2506911"/>
                  <a:pt x="3367586" y="2470314"/>
                </a:cubicBezTo>
                <a:cubicBezTo>
                  <a:pt x="3367586" y="2452016"/>
                  <a:pt x="3276076" y="2433717"/>
                  <a:pt x="3239471" y="2506911"/>
                </a:cubicBezTo>
                <a:cubicBezTo>
                  <a:pt x="3184565" y="2470314"/>
                  <a:pt x="3257774" y="2452016"/>
                  <a:pt x="3166263" y="2452016"/>
                </a:cubicBezTo>
                <a:cubicBezTo>
                  <a:pt x="3202867" y="2488613"/>
                  <a:pt x="3166263" y="2525210"/>
                  <a:pt x="3166263" y="2598405"/>
                </a:cubicBezTo>
                <a:cubicBezTo>
                  <a:pt x="3138810" y="2598405"/>
                  <a:pt x="3138810" y="2580106"/>
                  <a:pt x="3143385" y="2557233"/>
                </a:cubicBezTo>
                <a:lnTo>
                  <a:pt x="3144618" y="2551261"/>
                </a:lnTo>
                <a:lnTo>
                  <a:pt x="3147961" y="2543509"/>
                </a:lnTo>
                <a:lnTo>
                  <a:pt x="3146653" y="2541400"/>
                </a:lnTo>
                <a:lnTo>
                  <a:pt x="3150821" y="2521208"/>
                </a:lnTo>
                <a:cubicBezTo>
                  <a:pt x="3152537" y="2509199"/>
                  <a:pt x="3152537" y="2497762"/>
                  <a:pt x="3147961" y="2488613"/>
                </a:cubicBezTo>
                <a:cubicBezTo>
                  <a:pt x="3129659" y="2506911"/>
                  <a:pt x="3111356" y="2525210"/>
                  <a:pt x="3093054" y="2488613"/>
                </a:cubicBezTo>
                <a:cubicBezTo>
                  <a:pt x="3074752" y="2506911"/>
                  <a:pt x="3074752" y="2525210"/>
                  <a:pt x="3074752" y="2525210"/>
                </a:cubicBezTo>
                <a:cubicBezTo>
                  <a:pt x="3074752" y="2589255"/>
                  <a:pt x="3116790" y="2513202"/>
                  <a:pt x="3139561" y="2529964"/>
                </a:cubicBezTo>
                <a:lnTo>
                  <a:pt x="3146653" y="2541400"/>
                </a:lnTo>
                <a:lnTo>
                  <a:pt x="3144618" y="2551261"/>
                </a:lnTo>
                <a:lnTo>
                  <a:pt x="3134521" y="2574674"/>
                </a:lnTo>
                <a:cubicBezTo>
                  <a:pt x="3121652" y="2596117"/>
                  <a:pt x="3111356" y="2589255"/>
                  <a:pt x="3111356" y="2561807"/>
                </a:cubicBezTo>
                <a:cubicBezTo>
                  <a:pt x="3093054" y="2616703"/>
                  <a:pt x="3147961" y="2653300"/>
                  <a:pt x="3093054" y="2653300"/>
                </a:cubicBezTo>
                <a:cubicBezTo>
                  <a:pt x="3093054" y="2689898"/>
                  <a:pt x="3111356" y="2671599"/>
                  <a:pt x="3129659" y="2689898"/>
                </a:cubicBezTo>
                <a:cubicBezTo>
                  <a:pt x="3093054" y="2763092"/>
                  <a:pt x="3038148" y="2671599"/>
                  <a:pt x="3019846" y="2744794"/>
                </a:cubicBezTo>
                <a:cubicBezTo>
                  <a:pt x="3019846" y="2708196"/>
                  <a:pt x="3056450" y="2616703"/>
                  <a:pt x="3001544" y="2635002"/>
                </a:cubicBezTo>
                <a:cubicBezTo>
                  <a:pt x="3001544" y="2598405"/>
                  <a:pt x="3019846" y="2580106"/>
                  <a:pt x="3038148" y="2598405"/>
                </a:cubicBezTo>
                <a:cubicBezTo>
                  <a:pt x="3038148" y="2561807"/>
                  <a:pt x="3001544" y="2543509"/>
                  <a:pt x="2964940" y="2543509"/>
                </a:cubicBezTo>
                <a:cubicBezTo>
                  <a:pt x="2964940" y="2506911"/>
                  <a:pt x="2964940" y="2470314"/>
                  <a:pt x="2964940" y="2415418"/>
                </a:cubicBezTo>
                <a:cubicBezTo>
                  <a:pt x="2928336" y="2378821"/>
                  <a:pt x="2946638" y="2488613"/>
                  <a:pt x="2910034" y="2452016"/>
                </a:cubicBezTo>
                <a:cubicBezTo>
                  <a:pt x="2964940" y="2378821"/>
                  <a:pt x="2873429" y="2433717"/>
                  <a:pt x="2891731" y="2342224"/>
                </a:cubicBezTo>
                <a:cubicBezTo>
                  <a:pt x="2855127" y="2342224"/>
                  <a:pt x="2836825" y="2323925"/>
                  <a:pt x="2818523" y="2323925"/>
                </a:cubicBezTo>
                <a:cubicBezTo>
                  <a:pt x="2836825" y="2269029"/>
                  <a:pt x="2836825" y="2269029"/>
                  <a:pt x="2855127" y="2305627"/>
                </a:cubicBezTo>
                <a:cubicBezTo>
                  <a:pt x="2910034" y="2287328"/>
                  <a:pt x="2855127" y="2250731"/>
                  <a:pt x="2855127" y="2214133"/>
                </a:cubicBezTo>
                <a:cubicBezTo>
                  <a:pt x="2910034" y="2287328"/>
                  <a:pt x="2946638" y="2232432"/>
                  <a:pt x="3019846" y="2250731"/>
                </a:cubicBezTo>
                <a:cubicBezTo>
                  <a:pt x="2964940" y="2269029"/>
                  <a:pt x="2983242" y="2342224"/>
                  <a:pt x="3038148" y="2305627"/>
                </a:cubicBezTo>
                <a:cubicBezTo>
                  <a:pt x="3056450" y="2250731"/>
                  <a:pt x="3056450" y="2250731"/>
                  <a:pt x="3111356" y="2287328"/>
                </a:cubicBezTo>
                <a:cubicBezTo>
                  <a:pt x="3147961" y="2269029"/>
                  <a:pt x="3111356" y="2214133"/>
                  <a:pt x="3166263" y="2232432"/>
                </a:cubicBezTo>
                <a:cubicBezTo>
                  <a:pt x="3129659" y="2269029"/>
                  <a:pt x="3202867" y="2287328"/>
                  <a:pt x="3184565" y="2378821"/>
                </a:cubicBezTo>
                <a:cubicBezTo>
                  <a:pt x="3184565" y="2397120"/>
                  <a:pt x="3221169" y="2397120"/>
                  <a:pt x="3221169" y="2415418"/>
                </a:cubicBezTo>
                <a:cubicBezTo>
                  <a:pt x="3239471" y="2415418"/>
                  <a:pt x="3257774" y="2415418"/>
                  <a:pt x="3257774" y="2397120"/>
                </a:cubicBezTo>
                <a:cubicBezTo>
                  <a:pt x="3257774" y="2360522"/>
                  <a:pt x="3202867" y="2360522"/>
                  <a:pt x="3221169" y="2397120"/>
                </a:cubicBezTo>
                <a:cubicBezTo>
                  <a:pt x="3202867" y="2360522"/>
                  <a:pt x="3184565" y="2342224"/>
                  <a:pt x="3202867" y="2269029"/>
                </a:cubicBezTo>
                <a:cubicBezTo>
                  <a:pt x="3202867" y="2269029"/>
                  <a:pt x="3221169" y="2269029"/>
                  <a:pt x="3239471" y="2287328"/>
                </a:cubicBezTo>
                <a:cubicBezTo>
                  <a:pt x="3239471" y="2305627"/>
                  <a:pt x="3221169" y="2305627"/>
                  <a:pt x="3221169" y="2323925"/>
                </a:cubicBezTo>
                <a:cubicBezTo>
                  <a:pt x="3257774" y="2360522"/>
                  <a:pt x="3239471" y="2287328"/>
                  <a:pt x="3257774" y="2269029"/>
                </a:cubicBezTo>
                <a:cubicBezTo>
                  <a:pt x="3276076" y="2250731"/>
                  <a:pt x="3257774" y="2342224"/>
                  <a:pt x="3294378" y="2287328"/>
                </a:cubicBezTo>
                <a:cubicBezTo>
                  <a:pt x="3312680" y="2342224"/>
                  <a:pt x="3257774" y="2397120"/>
                  <a:pt x="3312680" y="2415418"/>
                </a:cubicBezTo>
                <a:cubicBezTo>
                  <a:pt x="3330982" y="2433717"/>
                  <a:pt x="3349284" y="2360522"/>
                  <a:pt x="3367586" y="2415418"/>
                </a:cubicBezTo>
                <a:cubicBezTo>
                  <a:pt x="3385888" y="2360522"/>
                  <a:pt x="3422492" y="2269029"/>
                  <a:pt x="3422492" y="2214133"/>
                </a:cubicBezTo>
                <a:cubicBezTo>
                  <a:pt x="3404190" y="2195835"/>
                  <a:pt x="3404190" y="2195835"/>
                  <a:pt x="3367586" y="2159238"/>
                </a:cubicBezTo>
                <a:cubicBezTo>
                  <a:pt x="3367586" y="2140939"/>
                  <a:pt x="3385888" y="2104342"/>
                  <a:pt x="3385888" y="2086043"/>
                </a:cubicBezTo>
                <a:cubicBezTo>
                  <a:pt x="3477399" y="2067745"/>
                  <a:pt x="3440794" y="2140939"/>
                  <a:pt x="3495701" y="2122640"/>
                </a:cubicBezTo>
                <a:cubicBezTo>
                  <a:pt x="3495701" y="2195835"/>
                  <a:pt x="3459096" y="2177536"/>
                  <a:pt x="3440794" y="2140939"/>
                </a:cubicBezTo>
                <a:cubicBezTo>
                  <a:pt x="3422492" y="2195835"/>
                  <a:pt x="3459096" y="2232432"/>
                  <a:pt x="3440794" y="2250731"/>
                </a:cubicBezTo>
                <a:cubicBezTo>
                  <a:pt x="3422492" y="2287328"/>
                  <a:pt x="3477399" y="2250731"/>
                  <a:pt x="3459096" y="2305627"/>
                </a:cubicBezTo>
                <a:cubicBezTo>
                  <a:pt x="3495701" y="2287328"/>
                  <a:pt x="3459096" y="2250731"/>
                  <a:pt x="3477399" y="2195835"/>
                </a:cubicBezTo>
                <a:cubicBezTo>
                  <a:pt x="3495701" y="2269029"/>
                  <a:pt x="3495701" y="2104342"/>
                  <a:pt x="3532305" y="2122640"/>
                </a:cubicBezTo>
                <a:cubicBezTo>
                  <a:pt x="3532305" y="2122640"/>
                  <a:pt x="3532305" y="2104342"/>
                  <a:pt x="3532305" y="2086043"/>
                </a:cubicBezTo>
                <a:cubicBezTo>
                  <a:pt x="3532305" y="2079181"/>
                  <a:pt x="3532019" y="2074607"/>
                  <a:pt x="3531447" y="2071819"/>
                </a:cubicBezTo>
                <a:lnTo>
                  <a:pt x="3530194" y="2070114"/>
                </a:lnTo>
                <a:lnTo>
                  <a:pt x="3537167" y="2069174"/>
                </a:lnTo>
                <a:cubicBezTo>
                  <a:pt x="3589499" y="2083756"/>
                  <a:pt x="3623816" y="2214134"/>
                  <a:pt x="3678722" y="2159238"/>
                </a:cubicBezTo>
                <a:cubicBezTo>
                  <a:pt x="3678722" y="2122640"/>
                  <a:pt x="3660420" y="2104342"/>
                  <a:pt x="3678722" y="2067745"/>
                </a:cubicBezTo>
                <a:cubicBezTo>
                  <a:pt x="3642118" y="2031147"/>
                  <a:pt x="3678722" y="2140939"/>
                  <a:pt x="3642118" y="2122640"/>
                </a:cubicBezTo>
                <a:cubicBezTo>
                  <a:pt x="3655845" y="2067745"/>
                  <a:pt x="3659276" y="2033435"/>
                  <a:pt x="3683298" y="1996552"/>
                </a:cubicBezTo>
                <a:lnTo>
                  <a:pt x="3697482" y="1979457"/>
                </a:lnTo>
                <a:lnTo>
                  <a:pt x="3703887" y="2024285"/>
                </a:lnTo>
                <a:cubicBezTo>
                  <a:pt x="3706175" y="2040297"/>
                  <a:pt x="3706175" y="2058595"/>
                  <a:pt x="3697024" y="2086043"/>
                </a:cubicBezTo>
                <a:cubicBezTo>
                  <a:pt x="3751930" y="2122640"/>
                  <a:pt x="3751930" y="2049446"/>
                  <a:pt x="3788534" y="2049446"/>
                </a:cubicBezTo>
                <a:cubicBezTo>
                  <a:pt x="3751930" y="2122640"/>
                  <a:pt x="3806836" y="2122640"/>
                  <a:pt x="3825139" y="2159238"/>
                </a:cubicBezTo>
                <a:cubicBezTo>
                  <a:pt x="3843441" y="2177536"/>
                  <a:pt x="3825139" y="2067745"/>
                  <a:pt x="3861743" y="2086043"/>
                </a:cubicBezTo>
                <a:cubicBezTo>
                  <a:pt x="3880045" y="2086043"/>
                  <a:pt x="3861743" y="2159238"/>
                  <a:pt x="3880045" y="2177536"/>
                </a:cubicBezTo>
                <a:cubicBezTo>
                  <a:pt x="3843441" y="2214133"/>
                  <a:pt x="3825139" y="2159238"/>
                  <a:pt x="3806836" y="2177536"/>
                </a:cubicBezTo>
                <a:cubicBezTo>
                  <a:pt x="3806836" y="2232432"/>
                  <a:pt x="3806836" y="2269029"/>
                  <a:pt x="3770232" y="2287328"/>
                </a:cubicBezTo>
                <a:cubicBezTo>
                  <a:pt x="3770232" y="2305627"/>
                  <a:pt x="3788534" y="2305627"/>
                  <a:pt x="3770232" y="2323925"/>
                </a:cubicBezTo>
                <a:cubicBezTo>
                  <a:pt x="3788534" y="2323925"/>
                  <a:pt x="3788534" y="2287328"/>
                  <a:pt x="3806836" y="2287328"/>
                </a:cubicBezTo>
                <a:cubicBezTo>
                  <a:pt x="3825139" y="2287328"/>
                  <a:pt x="3825139" y="2305627"/>
                  <a:pt x="3825139" y="2342224"/>
                </a:cubicBezTo>
                <a:cubicBezTo>
                  <a:pt x="3861743" y="2305627"/>
                  <a:pt x="3806836" y="2250731"/>
                  <a:pt x="3825139" y="2214133"/>
                </a:cubicBezTo>
                <a:cubicBezTo>
                  <a:pt x="3861743" y="2214133"/>
                  <a:pt x="3898347" y="2269029"/>
                  <a:pt x="3916649" y="2214133"/>
                </a:cubicBezTo>
                <a:cubicBezTo>
                  <a:pt x="3953253" y="2232432"/>
                  <a:pt x="3934951" y="2287328"/>
                  <a:pt x="3953253" y="2287328"/>
                </a:cubicBezTo>
                <a:cubicBezTo>
                  <a:pt x="3971556" y="2250731"/>
                  <a:pt x="4063066" y="2177536"/>
                  <a:pt x="4099670" y="2269029"/>
                </a:cubicBezTo>
                <a:cubicBezTo>
                  <a:pt x="4154576" y="2287328"/>
                  <a:pt x="4136274" y="2177536"/>
                  <a:pt x="4136274" y="2140939"/>
                </a:cubicBezTo>
                <a:cubicBezTo>
                  <a:pt x="4099670" y="2177536"/>
                  <a:pt x="4081368" y="2104342"/>
                  <a:pt x="4063066" y="2159238"/>
                </a:cubicBezTo>
                <a:cubicBezTo>
                  <a:pt x="4063066" y="2177536"/>
                  <a:pt x="4081368" y="2177536"/>
                  <a:pt x="4099670" y="2177536"/>
                </a:cubicBezTo>
                <a:cubicBezTo>
                  <a:pt x="4044764" y="2269029"/>
                  <a:pt x="3971556" y="2140939"/>
                  <a:pt x="3916649" y="2195835"/>
                </a:cubicBezTo>
                <a:cubicBezTo>
                  <a:pt x="3934951" y="2140939"/>
                  <a:pt x="3934951" y="2086043"/>
                  <a:pt x="3953253" y="2067745"/>
                </a:cubicBezTo>
                <a:cubicBezTo>
                  <a:pt x="3989858" y="2049446"/>
                  <a:pt x="4008160" y="2122640"/>
                  <a:pt x="4026462" y="2086043"/>
                </a:cubicBezTo>
                <a:cubicBezTo>
                  <a:pt x="4044764" y="2086043"/>
                  <a:pt x="4008160" y="2140939"/>
                  <a:pt x="3989858" y="2104342"/>
                </a:cubicBezTo>
                <a:cubicBezTo>
                  <a:pt x="4017311" y="2172962"/>
                  <a:pt x="4055059" y="2097480"/>
                  <a:pt x="4095381" y="2086329"/>
                </a:cubicBezTo>
                <a:lnTo>
                  <a:pt x="4109143" y="2086837"/>
                </a:lnTo>
                <a:lnTo>
                  <a:pt x="4136274" y="2104342"/>
                </a:lnTo>
                <a:cubicBezTo>
                  <a:pt x="4129411" y="2095193"/>
                  <a:pt x="4122548" y="2089760"/>
                  <a:pt x="4115720" y="2087080"/>
                </a:cubicBezTo>
                <a:lnTo>
                  <a:pt x="4109143" y="2086837"/>
                </a:lnTo>
                <a:lnTo>
                  <a:pt x="4078222" y="2066887"/>
                </a:lnTo>
                <a:cubicBezTo>
                  <a:pt x="4017311" y="2033435"/>
                  <a:pt x="3948678" y="2012849"/>
                  <a:pt x="3880045" y="2012849"/>
                </a:cubicBezTo>
                <a:cubicBezTo>
                  <a:pt x="3843441" y="1957953"/>
                  <a:pt x="3843441" y="1884758"/>
                  <a:pt x="3843441" y="1829862"/>
                </a:cubicBezTo>
                <a:cubicBezTo>
                  <a:pt x="3825139" y="1829862"/>
                  <a:pt x="3825139" y="1939654"/>
                  <a:pt x="3806836" y="1976251"/>
                </a:cubicBezTo>
                <a:cubicBezTo>
                  <a:pt x="3806836" y="1939654"/>
                  <a:pt x="3806836" y="1976251"/>
                  <a:pt x="3770232" y="1957953"/>
                </a:cubicBezTo>
                <a:cubicBezTo>
                  <a:pt x="3770232" y="1903057"/>
                  <a:pt x="3806836" y="1903057"/>
                  <a:pt x="3806836" y="1848161"/>
                </a:cubicBezTo>
                <a:cubicBezTo>
                  <a:pt x="3788534" y="1793265"/>
                  <a:pt x="3751930" y="1829862"/>
                  <a:pt x="3733628" y="1793265"/>
                </a:cubicBezTo>
                <a:cubicBezTo>
                  <a:pt x="3715326" y="1829862"/>
                  <a:pt x="3751930" y="1848161"/>
                  <a:pt x="3715326" y="1884758"/>
                </a:cubicBezTo>
                <a:cubicBezTo>
                  <a:pt x="3733628" y="1903057"/>
                  <a:pt x="3751930" y="1866460"/>
                  <a:pt x="3751930" y="1829862"/>
                </a:cubicBezTo>
                <a:cubicBezTo>
                  <a:pt x="3770232" y="1829862"/>
                  <a:pt x="3770232" y="1866460"/>
                  <a:pt x="3788534" y="1884758"/>
                </a:cubicBezTo>
                <a:cubicBezTo>
                  <a:pt x="3751930" y="1976251"/>
                  <a:pt x="3623816" y="1903057"/>
                  <a:pt x="3623816" y="2012849"/>
                </a:cubicBezTo>
                <a:cubicBezTo>
                  <a:pt x="3623816" y="1957953"/>
                  <a:pt x="3623816" y="1921356"/>
                  <a:pt x="3605514" y="1884758"/>
                </a:cubicBezTo>
                <a:cubicBezTo>
                  <a:pt x="3678722" y="1811564"/>
                  <a:pt x="3623816" y="1738369"/>
                  <a:pt x="3623816" y="1646876"/>
                </a:cubicBezTo>
                <a:cubicBezTo>
                  <a:pt x="3605514" y="1646876"/>
                  <a:pt x="3587211" y="1701772"/>
                  <a:pt x="3568909" y="1665175"/>
                </a:cubicBezTo>
                <a:cubicBezTo>
                  <a:pt x="3587211" y="1628578"/>
                  <a:pt x="3587211" y="1628578"/>
                  <a:pt x="3605514" y="1591980"/>
                </a:cubicBezTo>
                <a:cubicBezTo>
                  <a:pt x="3532305" y="1573682"/>
                  <a:pt x="3587211" y="1701772"/>
                  <a:pt x="3514003" y="1665175"/>
                </a:cubicBezTo>
                <a:cubicBezTo>
                  <a:pt x="3532305" y="1628578"/>
                  <a:pt x="3550607" y="1628578"/>
                  <a:pt x="3550607" y="1573682"/>
                </a:cubicBezTo>
                <a:cubicBezTo>
                  <a:pt x="3477399" y="1628578"/>
                  <a:pt x="3477399" y="1665175"/>
                  <a:pt x="3422492" y="1720071"/>
                </a:cubicBezTo>
                <a:cubicBezTo>
                  <a:pt x="3422492" y="1665175"/>
                  <a:pt x="3422492" y="1628578"/>
                  <a:pt x="3440794" y="1591980"/>
                </a:cubicBezTo>
                <a:cubicBezTo>
                  <a:pt x="3440794" y="1555383"/>
                  <a:pt x="3404190" y="1610279"/>
                  <a:pt x="3367586" y="1573682"/>
                </a:cubicBezTo>
                <a:cubicBezTo>
                  <a:pt x="3367586" y="1628578"/>
                  <a:pt x="3385888" y="1665175"/>
                  <a:pt x="3330982" y="1665175"/>
                </a:cubicBezTo>
                <a:cubicBezTo>
                  <a:pt x="3349284" y="1610279"/>
                  <a:pt x="3367586" y="1610279"/>
                  <a:pt x="3330982" y="1591980"/>
                </a:cubicBezTo>
                <a:cubicBezTo>
                  <a:pt x="3312680" y="1610279"/>
                  <a:pt x="3276076" y="1628578"/>
                  <a:pt x="3257774" y="1646876"/>
                </a:cubicBezTo>
                <a:cubicBezTo>
                  <a:pt x="3276076" y="1646876"/>
                  <a:pt x="3294378" y="1738369"/>
                  <a:pt x="3239471" y="1720071"/>
                </a:cubicBezTo>
                <a:cubicBezTo>
                  <a:pt x="3257774" y="1738369"/>
                  <a:pt x="3276076" y="1756668"/>
                  <a:pt x="3312680" y="1756668"/>
                </a:cubicBezTo>
                <a:cubicBezTo>
                  <a:pt x="3294378" y="1774967"/>
                  <a:pt x="3184565" y="1811564"/>
                  <a:pt x="3166263" y="1756668"/>
                </a:cubicBezTo>
                <a:cubicBezTo>
                  <a:pt x="3221169" y="1720071"/>
                  <a:pt x="3221169" y="1683473"/>
                  <a:pt x="3257774" y="1591980"/>
                </a:cubicBezTo>
                <a:cubicBezTo>
                  <a:pt x="3202867" y="1610279"/>
                  <a:pt x="3221169" y="1610279"/>
                  <a:pt x="3184565" y="1573682"/>
                </a:cubicBezTo>
                <a:cubicBezTo>
                  <a:pt x="3166263" y="1573682"/>
                  <a:pt x="3166263" y="1610279"/>
                  <a:pt x="3166263" y="1628578"/>
                </a:cubicBezTo>
                <a:cubicBezTo>
                  <a:pt x="3111356" y="1573682"/>
                  <a:pt x="3056450" y="1610279"/>
                  <a:pt x="2983242" y="1628578"/>
                </a:cubicBezTo>
                <a:cubicBezTo>
                  <a:pt x="2983242" y="1628578"/>
                  <a:pt x="2983242" y="1646876"/>
                  <a:pt x="2983242" y="1683473"/>
                </a:cubicBezTo>
                <a:cubicBezTo>
                  <a:pt x="3001544" y="1683473"/>
                  <a:pt x="3001544" y="1628578"/>
                  <a:pt x="3019846" y="1646876"/>
                </a:cubicBezTo>
                <a:cubicBezTo>
                  <a:pt x="3001544" y="1701772"/>
                  <a:pt x="3001544" y="1774967"/>
                  <a:pt x="2964940" y="1811564"/>
                </a:cubicBezTo>
                <a:cubicBezTo>
                  <a:pt x="2946638" y="1756668"/>
                  <a:pt x="2910034" y="1811564"/>
                  <a:pt x="2910034" y="1738369"/>
                </a:cubicBezTo>
                <a:cubicBezTo>
                  <a:pt x="2891731" y="1774967"/>
                  <a:pt x="2873429" y="1774967"/>
                  <a:pt x="2836825" y="1756668"/>
                </a:cubicBezTo>
                <a:cubicBezTo>
                  <a:pt x="2836825" y="1701772"/>
                  <a:pt x="2873429" y="1701772"/>
                  <a:pt x="2873429" y="1628578"/>
                </a:cubicBezTo>
                <a:cubicBezTo>
                  <a:pt x="2836825" y="1610279"/>
                  <a:pt x="2836825" y="1720071"/>
                  <a:pt x="2818523" y="1756668"/>
                </a:cubicBezTo>
                <a:cubicBezTo>
                  <a:pt x="2818523" y="1774967"/>
                  <a:pt x="2836825" y="1774967"/>
                  <a:pt x="2855127" y="1774967"/>
                </a:cubicBezTo>
                <a:cubicBezTo>
                  <a:pt x="2836825" y="1811564"/>
                  <a:pt x="2781919" y="1829862"/>
                  <a:pt x="2836825" y="1866460"/>
                </a:cubicBezTo>
                <a:cubicBezTo>
                  <a:pt x="2800221" y="1884758"/>
                  <a:pt x="2727012" y="1811564"/>
                  <a:pt x="2745314" y="1738369"/>
                </a:cubicBezTo>
                <a:cubicBezTo>
                  <a:pt x="2800221" y="1774967"/>
                  <a:pt x="2781919" y="1628578"/>
                  <a:pt x="2818523" y="1683473"/>
                </a:cubicBezTo>
                <a:cubicBezTo>
                  <a:pt x="2818523" y="1591980"/>
                  <a:pt x="2763617" y="1591980"/>
                  <a:pt x="2727012" y="1628578"/>
                </a:cubicBezTo>
                <a:cubicBezTo>
                  <a:pt x="2727012" y="1610279"/>
                  <a:pt x="2727012" y="1591980"/>
                  <a:pt x="2727012" y="1591980"/>
                </a:cubicBezTo>
                <a:cubicBezTo>
                  <a:pt x="2727012" y="1573682"/>
                  <a:pt x="2745314" y="1573682"/>
                  <a:pt x="2745314" y="1555383"/>
                </a:cubicBezTo>
                <a:cubicBezTo>
                  <a:pt x="2745314" y="1537085"/>
                  <a:pt x="2745314" y="1518786"/>
                  <a:pt x="2727012" y="1518786"/>
                </a:cubicBezTo>
                <a:cubicBezTo>
                  <a:pt x="2708710" y="1628578"/>
                  <a:pt x="2708710" y="1628578"/>
                  <a:pt x="2690408" y="1500487"/>
                </a:cubicBezTo>
                <a:cubicBezTo>
                  <a:pt x="2653804" y="1500487"/>
                  <a:pt x="2708710" y="1591980"/>
                  <a:pt x="2653804" y="1573682"/>
                </a:cubicBezTo>
                <a:cubicBezTo>
                  <a:pt x="2653804" y="1518786"/>
                  <a:pt x="2635502" y="1500487"/>
                  <a:pt x="2617200" y="1518786"/>
                </a:cubicBezTo>
                <a:cubicBezTo>
                  <a:pt x="2653804" y="1555383"/>
                  <a:pt x="2598898" y="1537085"/>
                  <a:pt x="2598898" y="1610279"/>
                </a:cubicBezTo>
                <a:cubicBezTo>
                  <a:pt x="2562294" y="1628578"/>
                  <a:pt x="2580596" y="1573682"/>
                  <a:pt x="2562294" y="1555383"/>
                </a:cubicBezTo>
                <a:cubicBezTo>
                  <a:pt x="2562294" y="1537085"/>
                  <a:pt x="2580596" y="1555383"/>
                  <a:pt x="2580596" y="1537085"/>
                </a:cubicBezTo>
                <a:cubicBezTo>
                  <a:pt x="2580596" y="1518786"/>
                  <a:pt x="2580596" y="1500487"/>
                  <a:pt x="2562294" y="1482189"/>
                </a:cubicBezTo>
                <a:cubicBezTo>
                  <a:pt x="2543992" y="1482189"/>
                  <a:pt x="2562294" y="1555383"/>
                  <a:pt x="2543992" y="1555383"/>
                </a:cubicBezTo>
                <a:cubicBezTo>
                  <a:pt x="2525689" y="1610279"/>
                  <a:pt x="2580596" y="1610279"/>
                  <a:pt x="2525689" y="1628578"/>
                </a:cubicBezTo>
                <a:cubicBezTo>
                  <a:pt x="2543992" y="1628578"/>
                  <a:pt x="2580596" y="1665175"/>
                  <a:pt x="2580596" y="1628578"/>
                </a:cubicBezTo>
                <a:cubicBezTo>
                  <a:pt x="2580596" y="1701772"/>
                  <a:pt x="2598898" y="1738369"/>
                  <a:pt x="2598898" y="1774967"/>
                </a:cubicBezTo>
                <a:cubicBezTo>
                  <a:pt x="2562294" y="1774967"/>
                  <a:pt x="2580596" y="1701772"/>
                  <a:pt x="2562294" y="1683473"/>
                </a:cubicBezTo>
                <a:cubicBezTo>
                  <a:pt x="2543992" y="1701772"/>
                  <a:pt x="2489085" y="1683473"/>
                  <a:pt x="2470783" y="1720071"/>
                </a:cubicBezTo>
                <a:cubicBezTo>
                  <a:pt x="2489085" y="1756668"/>
                  <a:pt x="2562294" y="1701772"/>
                  <a:pt x="2543992" y="1811564"/>
                </a:cubicBezTo>
                <a:cubicBezTo>
                  <a:pt x="2507387" y="1756668"/>
                  <a:pt x="2507387" y="1848161"/>
                  <a:pt x="2507387" y="1866460"/>
                </a:cubicBezTo>
                <a:cubicBezTo>
                  <a:pt x="2489085" y="1866460"/>
                  <a:pt x="2489085" y="1866460"/>
                  <a:pt x="2489085" y="1884758"/>
                </a:cubicBezTo>
                <a:cubicBezTo>
                  <a:pt x="2470783" y="1848161"/>
                  <a:pt x="2543992" y="1793265"/>
                  <a:pt x="2470783" y="1774967"/>
                </a:cubicBezTo>
                <a:cubicBezTo>
                  <a:pt x="2452481" y="1866460"/>
                  <a:pt x="2379272" y="1957953"/>
                  <a:pt x="2434179" y="2012849"/>
                </a:cubicBezTo>
                <a:cubicBezTo>
                  <a:pt x="2415877" y="2012849"/>
                  <a:pt x="2415877" y="2012849"/>
                  <a:pt x="2415877" y="2031147"/>
                </a:cubicBezTo>
                <a:cubicBezTo>
                  <a:pt x="2379272" y="2012849"/>
                  <a:pt x="2397574" y="1903057"/>
                  <a:pt x="2415877" y="1884758"/>
                </a:cubicBezTo>
                <a:cubicBezTo>
                  <a:pt x="2397574" y="1774967"/>
                  <a:pt x="2306064" y="1903057"/>
                  <a:pt x="2287762" y="1774967"/>
                </a:cubicBezTo>
                <a:cubicBezTo>
                  <a:pt x="2287762" y="1829862"/>
                  <a:pt x="2251158" y="1829862"/>
                  <a:pt x="2232856" y="1884758"/>
                </a:cubicBezTo>
                <a:cubicBezTo>
                  <a:pt x="2251158" y="1903057"/>
                  <a:pt x="2287762" y="1939654"/>
                  <a:pt x="2342668" y="1939654"/>
                </a:cubicBezTo>
                <a:cubicBezTo>
                  <a:pt x="2342668" y="1921356"/>
                  <a:pt x="2342668" y="1921356"/>
                  <a:pt x="2342668" y="1903057"/>
                </a:cubicBezTo>
                <a:cubicBezTo>
                  <a:pt x="2360970" y="1921356"/>
                  <a:pt x="2324366" y="1976251"/>
                  <a:pt x="2324366" y="2031147"/>
                </a:cubicBezTo>
                <a:cubicBezTo>
                  <a:pt x="2342668" y="1903057"/>
                  <a:pt x="2251158" y="2031147"/>
                  <a:pt x="2269460" y="1921356"/>
                </a:cubicBezTo>
                <a:cubicBezTo>
                  <a:pt x="2214554" y="1903057"/>
                  <a:pt x="2196252" y="1957953"/>
                  <a:pt x="2177949" y="1976251"/>
                </a:cubicBezTo>
                <a:cubicBezTo>
                  <a:pt x="2196252" y="2049446"/>
                  <a:pt x="2232856" y="1976251"/>
                  <a:pt x="2251158" y="2012849"/>
                </a:cubicBezTo>
                <a:cubicBezTo>
                  <a:pt x="2232856" y="2086043"/>
                  <a:pt x="2251158" y="2104342"/>
                  <a:pt x="2232856" y="2140939"/>
                </a:cubicBezTo>
                <a:cubicBezTo>
                  <a:pt x="2232856" y="2159238"/>
                  <a:pt x="2251158" y="2140939"/>
                  <a:pt x="2251158" y="2177536"/>
                </a:cubicBezTo>
                <a:cubicBezTo>
                  <a:pt x="2269460" y="2177536"/>
                  <a:pt x="2269460" y="2140939"/>
                  <a:pt x="2269460" y="2122640"/>
                </a:cubicBezTo>
                <a:cubicBezTo>
                  <a:pt x="2306064" y="2140939"/>
                  <a:pt x="2306064" y="2177536"/>
                  <a:pt x="2324366" y="2195835"/>
                </a:cubicBezTo>
                <a:cubicBezTo>
                  <a:pt x="2379272" y="2086043"/>
                  <a:pt x="2397574" y="2232432"/>
                  <a:pt x="2470783" y="2140939"/>
                </a:cubicBezTo>
                <a:cubicBezTo>
                  <a:pt x="2507387" y="2269029"/>
                  <a:pt x="2580596" y="2086043"/>
                  <a:pt x="2562294" y="2232432"/>
                </a:cubicBezTo>
                <a:cubicBezTo>
                  <a:pt x="2635502" y="2177536"/>
                  <a:pt x="2672106" y="2250731"/>
                  <a:pt x="2745314" y="2269029"/>
                </a:cubicBezTo>
                <a:cubicBezTo>
                  <a:pt x="2781919" y="2250731"/>
                  <a:pt x="2745314" y="2214133"/>
                  <a:pt x="2763617" y="2195835"/>
                </a:cubicBezTo>
                <a:cubicBezTo>
                  <a:pt x="2781919" y="2214133"/>
                  <a:pt x="2781919" y="2269029"/>
                  <a:pt x="2818523" y="2287328"/>
                </a:cubicBezTo>
                <a:cubicBezTo>
                  <a:pt x="2763617" y="2342224"/>
                  <a:pt x="2745314" y="2342224"/>
                  <a:pt x="2708710" y="2323925"/>
                </a:cubicBezTo>
                <a:cubicBezTo>
                  <a:pt x="2672106" y="2323925"/>
                  <a:pt x="2635502" y="2287328"/>
                  <a:pt x="2580596" y="2305627"/>
                </a:cubicBezTo>
                <a:cubicBezTo>
                  <a:pt x="2580596" y="2360522"/>
                  <a:pt x="2653804" y="2360522"/>
                  <a:pt x="2708710" y="2360522"/>
                </a:cubicBezTo>
                <a:cubicBezTo>
                  <a:pt x="2781919" y="2360522"/>
                  <a:pt x="2836825" y="2360522"/>
                  <a:pt x="2855127" y="2433717"/>
                </a:cubicBezTo>
                <a:cubicBezTo>
                  <a:pt x="2855127" y="2452016"/>
                  <a:pt x="2800221" y="2470314"/>
                  <a:pt x="2855127" y="2506911"/>
                </a:cubicBezTo>
                <a:cubicBezTo>
                  <a:pt x="2818523" y="2561807"/>
                  <a:pt x="2745314" y="2488613"/>
                  <a:pt x="2745314" y="2561807"/>
                </a:cubicBezTo>
                <a:cubicBezTo>
                  <a:pt x="2690408" y="2488613"/>
                  <a:pt x="2672106" y="2543509"/>
                  <a:pt x="2617200" y="2506911"/>
                </a:cubicBezTo>
                <a:cubicBezTo>
                  <a:pt x="2598898" y="2506911"/>
                  <a:pt x="2598898" y="2525210"/>
                  <a:pt x="2598898" y="2543509"/>
                </a:cubicBezTo>
                <a:cubicBezTo>
                  <a:pt x="2635502" y="2543509"/>
                  <a:pt x="2672106" y="2580106"/>
                  <a:pt x="2708710" y="2616703"/>
                </a:cubicBezTo>
                <a:cubicBezTo>
                  <a:pt x="2690408" y="2653300"/>
                  <a:pt x="2690408" y="2653300"/>
                  <a:pt x="2690408" y="2708196"/>
                </a:cubicBezTo>
                <a:cubicBezTo>
                  <a:pt x="2653804" y="2653300"/>
                  <a:pt x="2653804" y="2671599"/>
                  <a:pt x="2580596" y="2671599"/>
                </a:cubicBezTo>
                <a:cubicBezTo>
                  <a:pt x="2580596" y="2653300"/>
                  <a:pt x="2580596" y="2616703"/>
                  <a:pt x="2598898" y="2598405"/>
                </a:cubicBezTo>
                <a:cubicBezTo>
                  <a:pt x="2543992" y="2616703"/>
                  <a:pt x="2489085" y="2653300"/>
                  <a:pt x="2434179" y="2598405"/>
                </a:cubicBezTo>
                <a:cubicBezTo>
                  <a:pt x="2434179" y="2708196"/>
                  <a:pt x="2525689" y="2635002"/>
                  <a:pt x="2562294" y="2635002"/>
                </a:cubicBezTo>
                <a:cubicBezTo>
                  <a:pt x="2562294" y="2653300"/>
                  <a:pt x="2543992" y="2653300"/>
                  <a:pt x="2543992" y="2653300"/>
                </a:cubicBezTo>
                <a:cubicBezTo>
                  <a:pt x="2507387" y="2653300"/>
                  <a:pt x="2562294" y="2689898"/>
                  <a:pt x="2562294" y="2726495"/>
                </a:cubicBezTo>
                <a:cubicBezTo>
                  <a:pt x="2598898" y="2671599"/>
                  <a:pt x="2617200" y="2726495"/>
                  <a:pt x="2672106" y="2744794"/>
                </a:cubicBezTo>
                <a:cubicBezTo>
                  <a:pt x="2653804" y="2763092"/>
                  <a:pt x="2653804" y="2763092"/>
                  <a:pt x="2635502" y="2799689"/>
                </a:cubicBezTo>
                <a:cubicBezTo>
                  <a:pt x="2672106" y="2781391"/>
                  <a:pt x="2763617" y="2708196"/>
                  <a:pt x="2781919" y="2799689"/>
                </a:cubicBezTo>
                <a:cubicBezTo>
                  <a:pt x="2800221" y="2781391"/>
                  <a:pt x="2855127" y="2799689"/>
                  <a:pt x="2891731" y="2781391"/>
                </a:cubicBezTo>
                <a:cubicBezTo>
                  <a:pt x="2891731" y="2817988"/>
                  <a:pt x="2964940" y="2817988"/>
                  <a:pt x="3019846" y="2817988"/>
                </a:cubicBezTo>
                <a:cubicBezTo>
                  <a:pt x="3019846" y="2836287"/>
                  <a:pt x="3001544" y="2836287"/>
                  <a:pt x="3001544" y="2872884"/>
                </a:cubicBezTo>
                <a:cubicBezTo>
                  <a:pt x="3093054" y="2781391"/>
                  <a:pt x="3147961" y="2872884"/>
                  <a:pt x="3257774" y="2854585"/>
                </a:cubicBezTo>
                <a:cubicBezTo>
                  <a:pt x="3221169" y="2854585"/>
                  <a:pt x="3221169" y="2927780"/>
                  <a:pt x="3239471" y="2891183"/>
                </a:cubicBezTo>
                <a:cubicBezTo>
                  <a:pt x="3276076" y="2909481"/>
                  <a:pt x="3221169" y="2927780"/>
                  <a:pt x="3221169" y="2964377"/>
                </a:cubicBezTo>
                <a:cubicBezTo>
                  <a:pt x="3184565" y="2946078"/>
                  <a:pt x="3166263" y="2909481"/>
                  <a:pt x="3147961" y="2872884"/>
                </a:cubicBezTo>
                <a:cubicBezTo>
                  <a:pt x="3111356" y="2891183"/>
                  <a:pt x="3147961" y="2927780"/>
                  <a:pt x="3129659" y="2964377"/>
                </a:cubicBezTo>
                <a:cubicBezTo>
                  <a:pt x="3056450" y="2946078"/>
                  <a:pt x="3038148" y="2927780"/>
                  <a:pt x="3001544" y="2982676"/>
                </a:cubicBezTo>
                <a:cubicBezTo>
                  <a:pt x="2983242" y="2927780"/>
                  <a:pt x="2928336" y="2982676"/>
                  <a:pt x="2910034" y="2927780"/>
                </a:cubicBezTo>
                <a:cubicBezTo>
                  <a:pt x="2891731" y="2927780"/>
                  <a:pt x="2891731" y="2946078"/>
                  <a:pt x="2891731" y="2964377"/>
                </a:cubicBezTo>
                <a:cubicBezTo>
                  <a:pt x="2855127" y="2891183"/>
                  <a:pt x="2818523" y="2964377"/>
                  <a:pt x="2763617" y="2946078"/>
                </a:cubicBezTo>
                <a:cubicBezTo>
                  <a:pt x="2763617" y="2927780"/>
                  <a:pt x="2763617" y="2909481"/>
                  <a:pt x="2763617" y="2891183"/>
                </a:cubicBezTo>
                <a:cubicBezTo>
                  <a:pt x="2745314" y="2891183"/>
                  <a:pt x="2745314" y="2891183"/>
                  <a:pt x="2745314" y="2872884"/>
                </a:cubicBezTo>
                <a:cubicBezTo>
                  <a:pt x="2727012" y="2946078"/>
                  <a:pt x="2617200" y="2909481"/>
                  <a:pt x="2543992" y="2927780"/>
                </a:cubicBezTo>
                <a:cubicBezTo>
                  <a:pt x="2543992" y="2927780"/>
                  <a:pt x="2543992" y="2927780"/>
                  <a:pt x="2543992" y="2872884"/>
                </a:cubicBezTo>
                <a:cubicBezTo>
                  <a:pt x="2470783" y="2854585"/>
                  <a:pt x="2470783" y="2982676"/>
                  <a:pt x="2397574" y="2964377"/>
                </a:cubicBezTo>
                <a:cubicBezTo>
                  <a:pt x="2397574" y="3000974"/>
                  <a:pt x="2379272" y="3019273"/>
                  <a:pt x="2397574" y="3037572"/>
                </a:cubicBezTo>
                <a:cubicBezTo>
                  <a:pt x="2360970" y="3037572"/>
                  <a:pt x="2306064" y="3037572"/>
                  <a:pt x="2306064" y="3000974"/>
                </a:cubicBezTo>
                <a:cubicBezTo>
                  <a:pt x="2287762" y="3019273"/>
                  <a:pt x="2287762" y="3055870"/>
                  <a:pt x="2269460" y="3055870"/>
                </a:cubicBezTo>
                <a:cubicBezTo>
                  <a:pt x="2251158" y="2982676"/>
                  <a:pt x="2287762" y="2927780"/>
                  <a:pt x="2287762" y="2854585"/>
                </a:cubicBezTo>
                <a:cubicBezTo>
                  <a:pt x="2251158" y="2836287"/>
                  <a:pt x="2269460" y="2946078"/>
                  <a:pt x="2232856" y="2909481"/>
                </a:cubicBezTo>
                <a:cubicBezTo>
                  <a:pt x="2232856" y="2946078"/>
                  <a:pt x="2251158" y="2964377"/>
                  <a:pt x="2232856" y="3019273"/>
                </a:cubicBezTo>
                <a:cubicBezTo>
                  <a:pt x="2196252" y="2982676"/>
                  <a:pt x="2196252" y="3019273"/>
                  <a:pt x="2159647" y="3055870"/>
                </a:cubicBezTo>
                <a:cubicBezTo>
                  <a:pt x="2141345" y="3000974"/>
                  <a:pt x="2123043" y="3055870"/>
                  <a:pt x="2104741" y="3037572"/>
                </a:cubicBezTo>
                <a:cubicBezTo>
                  <a:pt x="2104741" y="3037572"/>
                  <a:pt x="2104741" y="3023848"/>
                  <a:pt x="2100166" y="3005549"/>
                </a:cubicBezTo>
                <a:lnTo>
                  <a:pt x="2088132" y="2983204"/>
                </a:lnTo>
                <a:lnTo>
                  <a:pt x="2088727" y="2976957"/>
                </a:lnTo>
                <a:cubicBezTo>
                  <a:pt x="2086439" y="2970095"/>
                  <a:pt x="2081864" y="2964377"/>
                  <a:pt x="2077288" y="2959802"/>
                </a:cubicBezTo>
                <a:lnTo>
                  <a:pt x="2073874" y="2956730"/>
                </a:lnTo>
                <a:lnTo>
                  <a:pt x="2068137" y="2946078"/>
                </a:lnTo>
                <a:cubicBezTo>
                  <a:pt x="2063562" y="2946078"/>
                  <a:pt x="2063562" y="2947222"/>
                  <a:pt x="2065849" y="2949509"/>
                </a:cubicBezTo>
                <a:lnTo>
                  <a:pt x="2073874" y="2956730"/>
                </a:lnTo>
                <a:lnTo>
                  <a:pt x="2088132" y="2983204"/>
                </a:lnTo>
                <a:lnTo>
                  <a:pt x="2086439" y="3000974"/>
                </a:lnTo>
                <a:cubicBezTo>
                  <a:pt x="2049835" y="3019273"/>
                  <a:pt x="2031532" y="2964377"/>
                  <a:pt x="2049835" y="3000974"/>
                </a:cubicBezTo>
                <a:cubicBezTo>
                  <a:pt x="2031532" y="3055870"/>
                  <a:pt x="2013230" y="3000974"/>
                  <a:pt x="2031532" y="2964377"/>
                </a:cubicBezTo>
                <a:cubicBezTo>
                  <a:pt x="1994928" y="3000974"/>
                  <a:pt x="1958324" y="3074169"/>
                  <a:pt x="1921720" y="3110766"/>
                </a:cubicBezTo>
                <a:cubicBezTo>
                  <a:pt x="1976626" y="3129065"/>
                  <a:pt x="2049835" y="3165662"/>
                  <a:pt x="2123043" y="3129065"/>
                </a:cubicBezTo>
                <a:cubicBezTo>
                  <a:pt x="2141345" y="3183960"/>
                  <a:pt x="2104741" y="3183960"/>
                  <a:pt x="2141345" y="3220558"/>
                </a:cubicBezTo>
                <a:cubicBezTo>
                  <a:pt x="2177949" y="3220558"/>
                  <a:pt x="2177949" y="3183960"/>
                  <a:pt x="2196252" y="3147363"/>
                </a:cubicBezTo>
                <a:cubicBezTo>
                  <a:pt x="2214554" y="3165662"/>
                  <a:pt x="2196252" y="3220558"/>
                  <a:pt x="2177949" y="3220558"/>
                </a:cubicBezTo>
                <a:cubicBezTo>
                  <a:pt x="2177949" y="3275454"/>
                  <a:pt x="2214554" y="3257155"/>
                  <a:pt x="2232856" y="3257155"/>
                </a:cubicBezTo>
                <a:cubicBezTo>
                  <a:pt x="2232856" y="3110766"/>
                  <a:pt x="2306064" y="3183960"/>
                  <a:pt x="2324366" y="3183960"/>
                </a:cubicBezTo>
                <a:cubicBezTo>
                  <a:pt x="2360970" y="3220558"/>
                  <a:pt x="2287762" y="3238856"/>
                  <a:pt x="2269460" y="3220558"/>
                </a:cubicBezTo>
                <a:cubicBezTo>
                  <a:pt x="2269460" y="3293752"/>
                  <a:pt x="2232856" y="3312051"/>
                  <a:pt x="2214554" y="3385245"/>
                </a:cubicBezTo>
                <a:cubicBezTo>
                  <a:pt x="2196252" y="3348648"/>
                  <a:pt x="2123043" y="3348648"/>
                  <a:pt x="2104741" y="3385245"/>
                </a:cubicBezTo>
                <a:cubicBezTo>
                  <a:pt x="2086439" y="3366947"/>
                  <a:pt x="2068137" y="3330349"/>
                  <a:pt x="2031532" y="3312051"/>
                </a:cubicBezTo>
                <a:cubicBezTo>
                  <a:pt x="2013230" y="3330349"/>
                  <a:pt x="2031532" y="3348648"/>
                  <a:pt x="2031532" y="3348648"/>
                </a:cubicBezTo>
                <a:cubicBezTo>
                  <a:pt x="1994928" y="3421843"/>
                  <a:pt x="2013230" y="3293752"/>
                  <a:pt x="1976626" y="3293752"/>
                </a:cubicBezTo>
                <a:cubicBezTo>
                  <a:pt x="1958324" y="3293752"/>
                  <a:pt x="1994928" y="3330349"/>
                  <a:pt x="1976626" y="3366947"/>
                </a:cubicBezTo>
                <a:cubicBezTo>
                  <a:pt x="1940022" y="3348648"/>
                  <a:pt x="1958324" y="3348648"/>
                  <a:pt x="1921720" y="3348648"/>
                </a:cubicBezTo>
                <a:cubicBezTo>
                  <a:pt x="1921720" y="3293752"/>
                  <a:pt x="1940022" y="3183960"/>
                  <a:pt x="1976626" y="3238856"/>
                </a:cubicBezTo>
                <a:cubicBezTo>
                  <a:pt x="1976626" y="3202259"/>
                  <a:pt x="1976626" y="3202259"/>
                  <a:pt x="1976626" y="3183960"/>
                </a:cubicBezTo>
                <a:cubicBezTo>
                  <a:pt x="1921720" y="3202259"/>
                  <a:pt x="1885116" y="3275454"/>
                  <a:pt x="1885116" y="3348648"/>
                </a:cubicBezTo>
                <a:cubicBezTo>
                  <a:pt x="1848512" y="3348648"/>
                  <a:pt x="1866814" y="3275454"/>
                  <a:pt x="1848512" y="3257155"/>
                </a:cubicBezTo>
                <a:cubicBezTo>
                  <a:pt x="1848512" y="3257155"/>
                  <a:pt x="1848512" y="3348648"/>
                  <a:pt x="1793605" y="3330349"/>
                </a:cubicBezTo>
                <a:cubicBezTo>
                  <a:pt x="1811907" y="3312051"/>
                  <a:pt x="1793605" y="3293752"/>
                  <a:pt x="1793605" y="3275454"/>
                </a:cubicBezTo>
                <a:cubicBezTo>
                  <a:pt x="1775303" y="3293752"/>
                  <a:pt x="1775303" y="3312051"/>
                  <a:pt x="1757001" y="3330349"/>
                </a:cubicBezTo>
                <a:cubicBezTo>
                  <a:pt x="1702095" y="3312051"/>
                  <a:pt x="1647188" y="3312051"/>
                  <a:pt x="1592282" y="3312051"/>
                </a:cubicBezTo>
                <a:cubicBezTo>
                  <a:pt x="1573980" y="3293752"/>
                  <a:pt x="1573980" y="3275454"/>
                  <a:pt x="1573980" y="3257155"/>
                </a:cubicBezTo>
                <a:cubicBezTo>
                  <a:pt x="1555678" y="3238856"/>
                  <a:pt x="1555678" y="3293752"/>
                  <a:pt x="1519074" y="3275454"/>
                </a:cubicBezTo>
                <a:cubicBezTo>
                  <a:pt x="1519074" y="3202259"/>
                  <a:pt x="1464167" y="3183960"/>
                  <a:pt x="1445865" y="3165662"/>
                </a:cubicBezTo>
                <a:cubicBezTo>
                  <a:pt x="1464167" y="3147363"/>
                  <a:pt x="1464167" y="3092467"/>
                  <a:pt x="1482469" y="3074169"/>
                </a:cubicBezTo>
                <a:cubicBezTo>
                  <a:pt x="1537376" y="3165662"/>
                  <a:pt x="1647188" y="3000974"/>
                  <a:pt x="1683792" y="3129065"/>
                </a:cubicBezTo>
                <a:cubicBezTo>
                  <a:pt x="1757001" y="3055870"/>
                  <a:pt x="1830209" y="3074169"/>
                  <a:pt x="1866814" y="3129065"/>
                </a:cubicBezTo>
                <a:cubicBezTo>
                  <a:pt x="1885116" y="3129065"/>
                  <a:pt x="1903418" y="3129065"/>
                  <a:pt x="1903418" y="3092467"/>
                </a:cubicBezTo>
                <a:cubicBezTo>
                  <a:pt x="1903418" y="3037572"/>
                  <a:pt x="1848512" y="3074169"/>
                  <a:pt x="1866814" y="2982676"/>
                </a:cubicBezTo>
                <a:cubicBezTo>
                  <a:pt x="1885116" y="2982676"/>
                  <a:pt x="1866814" y="3019273"/>
                  <a:pt x="1885116" y="3019273"/>
                </a:cubicBezTo>
                <a:cubicBezTo>
                  <a:pt x="1903418" y="3037572"/>
                  <a:pt x="1903418" y="3000974"/>
                  <a:pt x="1940022" y="3019273"/>
                </a:cubicBezTo>
                <a:cubicBezTo>
                  <a:pt x="1830209" y="2872884"/>
                  <a:pt x="1793605" y="2964377"/>
                  <a:pt x="1683792" y="2927780"/>
                </a:cubicBezTo>
                <a:cubicBezTo>
                  <a:pt x="1683792" y="2872884"/>
                  <a:pt x="1757001" y="2909481"/>
                  <a:pt x="1775303" y="2891183"/>
                </a:cubicBezTo>
                <a:cubicBezTo>
                  <a:pt x="1738699" y="2854585"/>
                  <a:pt x="1793605" y="2817988"/>
                  <a:pt x="1775303" y="2781391"/>
                </a:cubicBezTo>
                <a:cubicBezTo>
                  <a:pt x="1775303" y="2726495"/>
                  <a:pt x="1793605" y="2744794"/>
                  <a:pt x="1811907" y="2708196"/>
                </a:cubicBezTo>
                <a:cubicBezTo>
                  <a:pt x="1830209" y="2726495"/>
                  <a:pt x="1811907" y="2817988"/>
                  <a:pt x="1793605" y="2799689"/>
                </a:cubicBezTo>
                <a:cubicBezTo>
                  <a:pt x="1793605" y="2836287"/>
                  <a:pt x="1848512" y="2836287"/>
                  <a:pt x="1811907" y="2872884"/>
                </a:cubicBezTo>
                <a:cubicBezTo>
                  <a:pt x="1848512" y="2909481"/>
                  <a:pt x="1866814" y="2836287"/>
                  <a:pt x="1903418" y="2891183"/>
                </a:cubicBezTo>
                <a:cubicBezTo>
                  <a:pt x="1958324" y="2781391"/>
                  <a:pt x="1958324" y="2635002"/>
                  <a:pt x="1866814" y="2616703"/>
                </a:cubicBezTo>
                <a:cubicBezTo>
                  <a:pt x="1811907" y="2671599"/>
                  <a:pt x="1757001" y="2635002"/>
                  <a:pt x="1702095" y="2616703"/>
                </a:cubicBezTo>
                <a:cubicBezTo>
                  <a:pt x="1647188" y="2598405"/>
                  <a:pt x="1573980" y="2580106"/>
                  <a:pt x="1519074" y="2653300"/>
                </a:cubicBezTo>
                <a:cubicBezTo>
                  <a:pt x="1464167" y="2525210"/>
                  <a:pt x="1390959" y="2616703"/>
                  <a:pt x="1336052" y="2561807"/>
                </a:cubicBezTo>
                <a:cubicBezTo>
                  <a:pt x="1317750" y="2616703"/>
                  <a:pt x="1354355" y="2616703"/>
                  <a:pt x="1372657" y="2616703"/>
                </a:cubicBezTo>
                <a:cubicBezTo>
                  <a:pt x="1354355" y="2689898"/>
                  <a:pt x="1336052" y="2580106"/>
                  <a:pt x="1299448" y="2653300"/>
                </a:cubicBezTo>
                <a:cubicBezTo>
                  <a:pt x="1317750" y="2543509"/>
                  <a:pt x="1336052" y="2452016"/>
                  <a:pt x="1281146" y="2415418"/>
                </a:cubicBezTo>
                <a:cubicBezTo>
                  <a:pt x="1281146" y="2415418"/>
                  <a:pt x="1281146" y="2433717"/>
                  <a:pt x="1262844" y="2452016"/>
                </a:cubicBezTo>
                <a:cubicBezTo>
                  <a:pt x="1262844" y="2397120"/>
                  <a:pt x="1207938" y="2433717"/>
                  <a:pt x="1207938" y="2360522"/>
                </a:cubicBezTo>
                <a:cubicBezTo>
                  <a:pt x="1262844" y="2378821"/>
                  <a:pt x="1299448" y="2342224"/>
                  <a:pt x="1317750" y="2415418"/>
                </a:cubicBezTo>
                <a:cubicBezTo>
                  <a:pt x="1336052" y="2397120"/>
                  <a:pt x="1354355" y="2378821"/>
                  <a:pt x="1390959" y="2397120"/>
                </a:cubicBezTo>
                <a:cubicBezTo>
                  <a:pt x="1354355" y="2287328"/>
                  <a:pt x="1244542" y="2342224"/>
                  <a:pt x="1189636" y="2287328"/>
                </a:cubicBezTo>
                <a:cubicBezTo>
                  <a:pt x="1171334" y="2305627"/>
                  <a:pt x="1171334" y="2378821"/>
                  <a:pt x="1116427" y="2342224"/>
                </a:cubicBezTo>
                <a:cubicBezTo>
                  <a:pt x="1116427" y="2378821"/>
                  <a:pt x="1153032" y="2378821"/>
                  <a:pt x="1153032" y="2433717"/>
                </a:cubicBezTo>
                <a:cubicBezTo>
                  <a:pt x="1098125" y="2415418"/>
                  <a:pt x="1116427" y="2433717"/>
                  <a:pt x="1079823" y="2397120"/>
                </a:cubicBezTo>
                <a:cubicBezTo>
                  <a:pt x="1061521" y="2415418"/>
                  <a:pt x="1079823" y="2433717"/>
                  <a:pt x="1043219" y="2452016"/>
                </a:cubicBezTo>
                <a:cubicBezTo>
                  <a:pt x="1024917" y="2378821"/>
                  <a:pt x="988313" y="2269029"/>
                  <a:pt x="915104" y="2305627"/>
                </a:cubicBezTo>
                <a:cubicBezTo>
                  <a:pt x="915104" y="2323925"/>
                  <a:pt x="951708" y="2342224"/>
                  <a:pt x="988313" y="2360522"/>
                </a:cubicBezTo>
                <a:cubicBezTo>
                  <a:pt x="951708" y="2378821"/>
                  <a:pt x="933406" y="2397120"/>
                  <a:pt x="896802" y="2415418"/>
                </a:cubicBezTo>
                <a:cubicBezTo>
                  <a:pt x="915104" y="2360522"/>
                  <a:pt x="915104" y="2323925"/>
                  <a:pt x="896802" y="2323925"/>
                </a:cubicBezTo>
                <a:cubicBezTo>
                  <a:pt x="860198" y="2323925"/>
                  <a:pt x="878500" y="2342224"/>
                  <a:pt x="878500" y="2397120"/>
                </a:cubicBezTo>
                <a:cubicBezTo>
                  <a:pt x="860198" y="2360522"/>
                  <a:pt x="841896" y="2287328"/>
                  <a:pt x="805292" y="2360522"/>
                </a:cubicBezTo>
                <a:cubicBezTo>
                  <a:pt x="805292" y="2305627"/>
                  <a:pt x="750385" y="2323925"/>
                  <a:pt x="750385" y="2269029"/>
                </a:cubicBezTo>
                <a:cubicBezTo>
                  <a:pt x="713781" y="2287328"/>
                  <a:pt x="768687" y="2323925"/>
                  <a:pt x="732083" y="2342224"/>
                </a:cubicBezTo>
                <a:cubicBezTo>
                  <a:pt x="713781" y="2250731"/>
                  <a:pt x="713781" y="2214133"/>
                  <a:pt x="658875" y="2195835"/>
                </a:cubicBezTo>
                <a:cubicBezTo>
                  <a:pt x="640573" y="2195835"/>
                  <a:pt x="640573" y="2250731"/>
                  <a:pt x="658875" y="2250731"/>
                </a:cubicBezTo>
                <a:cubicBezTo>
                  <a:pt x="622271" y="2214133"/>
                  <a:pt x="530760" y="2250731"/>
                  <a:pt x="475854" y="2250731"/>
                </a:cubicBezTo>
                <a:cubicBezTo>
                  <a:pt x="475854" y="2232432"/>
                  <a:pt x="494156" y="2232432"/>
                  <a:pt x="494156" y="2214133"/>
                </a:cubicBezTo>
                <a:cubicBezTo>
                  <a:pt x="494156" y="2214133"/>
                  <a:pt x="494156" y="2214133"/>
                  <a:pt x="475854" y="2195835"/>
                </a:cubicBezTo>
                <a:cubicBezTo>
                  <a:pt x="366041" y="2214133"/>
                  <a:pt x="237927" y="2250731"/>
                  <a:pt x="109812" y="2195835"/>
                </a:cubicBezTo>
                <a:cubicBezTo>
                  <a:pt x="109812" y="2177536"/>
                  <a:pt x="91510" y="2214133"/>
                  <a:pt x="91510" y="2177536"/>
                </a:cubicBezTo>
                <a:cubicBezTo>
                  <a:pt x="54906" y="2195835"/>
                  <a:pt x="109812" y="2269029"/>
                  <a:pt x="54906" y="2250731"/>
                </a:cubicBezTo>
                <a:cubicBezTo>
                  <a:pt x="36604" y="2214133"/>
                  <a:pt x="54906" y="2232432"/>
                  <a:pt x="54906" y="2177536"/>
                </a:cubicBezTo>
                <a:cubicBezTo>
                  <a:pt x="36604" y="2159238"/>
                  <a:pt x="0" y="2232432"/>
                  <a:pt x="0" y="2177536"/>
                </a:cubicBezTo>
                <a:cubicBezTo>
                  <a:pt x="0" y="2122640"/>
                  <a:pt x="73208" y="2195835"/>
                  <a:pt x="91510" y="2140939"/>
                </a:cubicBezTo>
                <a:cubicBezTo>
                  <a:pt x="91510" y="2104342"/>
                  <a:pt x="91510" y="2104342"/>
                  <a:pt x="73208" y="2104342"/>
                </a:cubicBezTo>
                <a:cubicBezTo>
                  <a:pt x="91510" y="2031147"/>
                  <a:pt x="128114" y="2086043"/>
                  <a:pt x="164718" y="2086043"/>
                </a:cubicBezTo>
                <a:cubicBezTo>
                  <a:pt x="146416" y="2122640"/>
                  <a:pt x="128114" y="2104342"/>
                  <a:pt x="109812" y="2122640"/>
                </a:cubicBezTo>
                <a:cubicBezTo>
                  <a:pt x="146416" y="2140939"/>
                  <a:pt x="164718" y="2177536"/>
                  <a:pt x="201322" y="2159238"/>
                </a:cubicBezTo>
                <a:cubicBezTo>
                  <a:pt x="183020" y="2140939"/>
                  <a:pt x="164718" y="2140939"/>
                  <a:pt x="183020" y="2104342"/>
                </a:cubicBezTo>
                <a:cubicBezTo>
                  <a:pt x="219624" y="2067745"/>
                  <a:pt x="219624" y="2140939"/>
                  <a:pt x="237927" y="2159238"/>
                </a:cubicBezTo>
                <a:cubicBezTo>
                  <a:pt x="274531" y="2140939"/>
                  <a:pt x="237927" y="2086043"/>
                  <a:pt x="237927" y="2067745"/>
                </a:cubicBezTo>
                <a:cubicBezTo>
                  <a:pt x="219624" y="2067745"/>
                  <a:pt x="183020" y="2031147"/>
                  <a:pt x="183020" y="2067745"/>
                </a:cubicBezTo>
                <a:cubicBezTo>
                  <a:pt x="164718" y="2012849"/>
                  <a:pt x="292833" y="2067745"/>
                  <a:pt x="311135" y="2086043"/>
                </a:cubicBezTo>
                <a:cubicBezTo>
                  <a:pt x="311135" y="2122640"/>
                  <a:pt x="274531" y="2104342"/>
                  <a:pt x="256229" y="2122640"/>
                </a:cubicBezTo>
                <a:cubicBezTo>
                  <a:pt x="274531" y="2177536"/>
                  <a:pt x="311135" y="2086043"/>
                  <a:pt x="311135" y="2159238"/>
                </a:cubicBezTo>
                <a:cubicBezTo>
                  <a:pt x="329437" y="2140939"/>
                  <a:pt x="329437" y="2086043"/>
                  <a:pt x="347739" y="2067745"/>
                </a:cubicBezTo>
                <a:cubicBezTo>
                  <a:pt x="420948" y="2067745"/>
                  <a:pt x="549062" y="2049446"/>
                  <a:pt x="622271" y="2049446"/>
                </a:cubicBezTo>
                <a:cubicBezTo>
                  <a:pt x="603969" y="2104342"/>
                  <a:pt x="622271" y="2086043"/>
                  <a:pt x="603969" y="2159238"/>
                </a:cubicBezTo>
                <a:cubicBezTo>
                  <a:pt x="640573" y="2159238"/>
                  <a:pt x="640573" y="2104342"/>
                  <a:pt x="640573" y="2067745"/>
                </a:cubicBezTo>
                <a:cubicBezTo>
                  <a:pt x="658875" y="2122640"/>
                  <a:pt x="658875" y="2031147"/>
                  <a:pt x="695479" y="2049446"/>
                </a:cubicBezTo>
                <a:cubicBezTo>
                  <a:pt x="695479" y="2086043"/>
                  <a:pt x="677177" y="2086043"/>
                  <a:pt x="677177" y="2122640"/>
                </a:cubicBezTo>
                <a:cubicBezTo>
                  <a:pt x="732083" y="2122640"/>
                  <a:pt x="713781" y="2086043"/>
                  <a:pt x="713781" y="2049446"/>
                </a:cubicBezTo>
                <a:cubicBezTo>
                  <a:pt x="805292" y="2049446"/>
                  <a:pt x="896802" y="2067745"/>
                  <a:pt x="1006615" y="2067745"/>
                </a:cubicBezTo>
                <a:cubicBezTo>
                  <a:pt x="1116427" y="2067745"/>
                  <a:pt x="1244542" y="2067745"/>
                  <a:pt x="1354355" y="2067745"/>
                </a:cubicBezTo>
                <a:cubicBezTo>
                  <a:pt x="1354355" y="2086043"/>
                  <a:pt x="1354355" y="2104342"/>
                  <a:pt x="1354355" y="2122640"/>
                </a:cubicBezTo>
                <a:cubicBezTo>
                  <a:pt x="1372657" y="2067745"/>
                  <a:pt x="1409261" y="2086043"/>
                  <a:pt x="1427563" y="2067745"/>
                </a:cubicBezTo>
                <a:cubicBezTo>
                  <a:pt x="1427563" y="2012849"/>
                  <a:pt x="1409261" y="2086043"/>
                  <a:pt x="1390959" y="2067745"/>
                </a:cubicBezTo>
                <a:cubicBezTo>
                  <a:pt x="1390959" y="2031147"/>
                  <a:pt x="1409261" y="2012849"/>
                  <a:pt x="1427563" y="2012849"/>
                </a:cubicBezTo>
                <a:cubicBezTo>
                  <a:pt x="1427563" y="1976251"/>
                  <a:pt x="1409261" y="1976251"/>
                  <a:pt x="1372657" y="1976251"/>
                </a:cubicBezTo>
                <a:cubicBezTo>
                  <a:pt x="1372657" y="1866460"/>
                  <a:pt x="1482469" y="1866460"/>
                  <a:pt x="1482469" y="1939654"/>
                </a:cubicBezTo>
                <a:cubicBezTo>
                  <a:pt x="1482469" y="1976251"/>
                  <a:pt x="1464167" y="1903057"/>
                  <a:pt x="1464167" y="1957953"/>
                </a:cubicBezTo>
                <a:cubicBezTo>
                  <a:pt x="1464167" y="1994550"/>
                  <a:pt x="1482469" y="1939654"/>
                  <a:pt x="1500772" y="1994550"/>
                </a:cubicBezTo>
                <a:cubicBezTo>
                  <a:pt x="1482469" y="2012849"/>
                  <a:pt x="1464167" y="2012849"/>
                  <a:pt x="1445865" y="2012849"/>
                </a:cubicBezTo>
                <a:cubicBezTo>
                  <a:pt x="1445865" y="2049446"/>
                  <a:pt x="1482469" y="2067745"/>
                  <a:pt x="1482469" y="2104342"/>
                </a:cubicBezTo>
                <a:cubicBezTo>
                  <a:pt x="1519074" y="2012849"/>
                  <a:pt x="1592282" y="2140939"/>
                  <a:pt x="1610584" y="2049446"/>
                </a:cubicBezTo>
                <a:cubicBezTo>
                  <a:pt x="1647188" y="2086043"/>
                  <a:pt x="1610584" y="2086043"/>
                  <a:pt x="1647188" y="2104342"/>
                </a:cubicBezTo>
                <a:cubicBezTo>
                  <a:pt x="1683792" y="2049446"/>
                  <a:pt x="1720397" y="2049446"/>
                  <a:pt x="1757001" y="2049446"/>
                </a:cubicBezTo>
                <a:cubicBezTo>
                  <a:pt x="1793605" y="2067745"/>
                  <a:pt x="1830209" y="2086043"/>
                  <a:pt x="1885116" y="2067745"/>
                </a:cubicBezTo>
                <a:cubicBezTo>
                  <a:pt x="1811907" y="2159238"/>
                  <a:pt x="1921720" y="2104342"/>
                  <a:pt x="1958324" y="2104342"/>
                </a:cubicBezTo>
                <a:cubicBezTo>
                  <a:pt x="1958324" y="2122640"/>
                  <a:pt x="1958324" y="2122640"/>
                  <a:pt x="1958324" y="2140939"/>
                </a:cubicBezTo>
                <a:cubicBezTo>
                  <a:pt x="1976626" y="2104342"/>
                  <a:pt x="1976626" y="2159238"/>
                  <a:pt x="1994928" y="2140939"/>
                </a:cubicBezTo>
                <a:cubicBezTo>
                  <a:pt x="1994928" y="2049446"/>
                  <a:pt x="2068137" y="2140939"/>
                  <a:pt x="2049835" y="2086043"/>
                </a:cubicBezTo>
                <a:cubicBezTo>
                  <a:pt x="2068137" y="2031147"/>
                  <a:pt x="2086439" y="2122640"/>
                  <a:pt x="2086439" y="2140939"/>
                </a:cubicBezTo>
                <a:cubicBezTo>
                  <a:pt x="2104741" y="2140939"/>
                  <a:pt x="2104741" y="2122640"/>
                  <a:pt x="2104741" y="2086043"/>
                </a:cubicBezTo>
                <a:cubicBezTo>
                  <a:pt x="2123043" y="2159238"/>
                  <a:pt x="2141345" y="2104342"/>
                  <a:pt x="2177949" y="2122640"/>
                </a:cubicBezTo>
                <a:cubicBezTo>
                  <a:pt x="2159647" y="2140939"/>
                  <a:pt x="2159647" y="2159238"/>
                  <a:pt x="2177949" y="2177536"/>
                </a:cubicBezTo>
                <a:cubicBezTo>
                  <a:pt x="2251158" y="2195835"/>
                  <a:pt x="2196252" y="2086043"/>
                  <a:pt x="2232856" y="2067745"/>
                </a:cubicBezTo>
                <a:cubicBezTo>
                  <a:pt x="2232856" y="2031147"/>
                  <a:pt x="2196252" y="2049446"/>
                  <a:pt x="2196252" y="2012849"/>
                </a:cubicBezTo>
                <a:cubicBezTo>
                  <a:pt x="2177949" y="2031147"/>
                  <a:pt x="2159647" y="2031147"/>
                  <a:pt x="2159647" y="2067745"/>
                </a:cubicBezTo>
                <a:cubicBezTo>
                  <a:pt x="2104741" y="1976251"/>
                  <a:pt x="2068137" y="2012849"/>
                  <a:pt x="1976626" y="2012849"/>
                </a:cubicBezTo>
                <a:cubicBezTo>
                  <a:pt x="1976626" y="1994550"/>
                  <a:pt x="1958324" y="1957953"/>
                  <a:pt x="1976626" y="1939654"/>
                </a:cubicBezTo>
                <a:cubicBezTo>
                  <a:pt x="1976626" y="1903057"/>
                  <a:pt x="1940022" y="1921356"/>
                  <a:pt x="1903418" y="1921356"/>
                </a:cubicBezTo>
                <a:cubicBezTo>
                  <a:pt x="1976626" y="1884758"/>
                  <a:pt x="2086439" y="1848161"/>
                  <a:pt x="2123043" y="1957953"/>
                </a:cubicBezTo>
                <a:cubicBezTo>
                  <a:pt x="2141345" y="1939654"/>
                  <a:pt x="2141345" y="1884758"/>
                  <a:pt x="2159647" y="1848161"/>
                </a:cubicBezTo>
                <a:cubicBezTo>
                  <a:pt x="2123043" y="1829862"/>
                  <a:pt x="2123043" y="1903057"/>
                  <a:pt x="2104741" y="1884758"/>
                </a:cubicBezTo>
                <a:cubicBezTo>
                  <a:pt x="2159647" y="1829862"/>
                  <a:pt x="2104741" y="1756668"/>
                  <a:pt x="2123043" y="1665175"/>
                </a:cubicBezTo>
                <a:cubicBezTo>
                  <a:pt x="2123043" y="1665175"/>
                  <a:pt x="2123043" y="1665175"/>
                  <a:pt x="2104741" y="1646876"/>
                </a:cubicBezTo>
                <a:cubicBezTo>
                  <a:pt x="2091015" y="1674324"/>
                  <a:pt x="2097878" y="1712065"/>
                  <a:pt x="2086725" y="1736940"/>
                </a:cubicBezTo>
                <a:lnTo>
                  <a:pt x="2071606" y="1752987"/>
                </a:lnTo>
                <a:lnTo>
                  <a:pt x="2001792" y="1745232"/>
                </a:lnTo>
                <a:cubicBezTo>
                  <a:pt x="1962900" y="1738369"/>
                  <a:pt x="1921720" y="1729220"/>
                  <a:pt x="1885116" y="1720071"/>
                </a:cubicBezTo>
                <a:cubicBezTo>
                  <a:pt x="1885116" y="1701772"/>
                  <a:pt x="1885116" y="1646876"/>
                  <a:pt x="1903418" y="1628578"/>
                </a:cubicBezTo>
                <a:cubicBezTo>
                  <a:pt x="1885116" y="1628578"/>
                  <a:pt x="1866814" y="1628578"/>
                  <a:pt x="1866814" y="1628578"/>
                </a:cubicBezTo>
                <a:cubicBezTo>
                  <a:pt x="1848512" y="1683473"/>
                  <a:pt x="1885116" y="1683473"/>
                  <a:pt x="1885116" y="1720071"/>
                </a:cubicBezTo>
                <a:cubicBezTo>
                  <a:pt x="1866814" y="1756668"/>
                  <a:pt x="1866814" y="1665175"/>
                  <a:pt x="1848512" y="1665175"/>
                </a:cubicBezTo>
                <a:cubicBezTo>
                  <a:pt x="1811907" y="1665175"/>
                  <a:pt x="1793605" y="1665175"/>
                  <a:pt x="1757001" y="1683473"/>
                </a:cubicBezTo>
                <a:cubicBezTo>
                  <a:pt x="1793605" y="1573682"/>
                  <a:pt x="1720397" y="1646876"/>
                  <a:pt x="1683792" y="1591980"/>
                </a:cubicBezTo>
                <a:cubicBezTo>
                  <a:pt x="1702095" y="1537085"/>
                  <a:pt x="1738699" y="1628578"/>
                  <a:pt x="1775303" y="1537085"/>
                </a:cubicBezTo>
                <a:cubicBezTo>
                  <a:pt x="1830209" y="1573682"/>
                  <a:pt x="1848512" y="1591980"/>
                  <a:pt x="1903418" y="1537085"/>
                </a:cubicBezTo>
                <a:cubicBezTo>
                  <a:pt x="1885116" y="1482189"/>
                  <a:pt x="1848512" y="1555383"/>
                  <a:pt x="1848512" y="1518786"/>
                </a:cubicBezTo>
                <a:cubicBezTo>
                  <a:pt x="1885116" y="1372397"/>
                  <a:pt x="1830209" y="1408994"/>
                  <a:pt x="1757001" y="1482189"/>
                </a:cubicBezTo>
                <a:cubicBezTo>
                  <a:pt x="1811907" y="1427293"/>
                  <a:pt x="1793605" y="1354098"/>
                  <a:pt x="1775303" y="1299202"/>
                </a:cubicBezTo>
                <a:cubicBezTo>
                  <a:pt x="1811907" y="1280904"/>
                  <a:pt x="1811907" y="1335800"/>
                  <a:pt x="1811907" y="1372397"/>
                </a:cubicBezTo>
                <a:cubicBezTo>
                  <a:pt x="1830209" y="1335800"/>
                  <a:pt x="1848512" y="1299202"/>
                  <a:pt x="1885116" y="1299202"/>
                </a:cubicBezTo>
                <a:cubicBezTo>
                  <a:pt x="1903418" y="1299202"/>
                  <a:pt x="1866814" y="1372397"/>
                  <a:pt x="1903418" y="1372397"/>
                </a:cubicBezTo>
                <a:cubicBezTo>
                  <a:pt x="1940022" y="1335800"/>
                  <a:pt x="1940022" y="1207709"/>
                  <a:pt x="1994928" y="1262605"/>
                </a:cubicBezTo>
                <a:cubicBezTo>
                  <a:pt x="1976626" y="1280904"/>
                  <a:pt x="1958324" y="1262605"/>
                  <a:pt x="1958324" y="1280904"/>
                </a:cubicBezTo>
                <a:cubicBezTo>
                  <a:pt x="1994928" y="1335800"/>
                  <a:pt x="1994928" y="1280904"/>
                  <a:pt x="2013230" y="1226008"/>
                </a:cubicBezTo>
                <a:cubicBezTo>
                  <a:pt x="2049835" y="1244307"/>
                  <a:pt x="2031532" y="1262605"/>
                  <a:pt x="2013230" y="1299202"/>
                </a:cubicBezTo>
                <a:cubicBezTo>
                  <a:pt x="2031532" y="1244307"/>
                  <a:pt x="2068137" y="1262605"/>
                  <a:pt x="2086439" y="1226008"/>
                </a:cubicBezTo>
                <a:cubicBezTo>
                  <a:pt x="2086439" y="1207709"/>
                  <a:pt x="2068137" y="1207709"/>
                  <a:pt x="2049835" y="1207709"/>
                </a:cubicBezTo>
                <a:cubicBezTo>
                  <a:pt x="2068137" y="1171112"/>
                  <a:pt x="2068137" y="1152813"/>
                  <a:pt x="2104741" y="1152813"/>
                </a:cubicBezTo>
                <a:cubicBezTo>
                  <a:pt x="2068137" y="1097918"/>
                  <a:pt x="2068137" y="1079619"/>
                  <a:pt x="2104741" y="1024723"/>
                </a:cubicBezTo>
                <a:cubicBezTo>
                  <a:pt x="2104741" y="1006424"/>
                  <a:pt x="2086439" y="988126"/>
                  <a:pt x="2104741" y="988126"/>
                </a:cubicBezTo>
                <a:cubicBezTo>
                  <a:pt x="2068137" y="969827"/>
                  <a:pt x="2068137" y="988126"/>
                  <a:pt x="2049835" y="1006424"/>
                </a:cubicBezTo>
                <a:cubicBezTo>
                  <a:pt x="2031532" y="988126"/>
                  <a:pt x="2049835" y="933230"/>
                  <a:pt x="2013230" y="951529"/>
                </a:cubicBezTo>
                <a:cubicBezTo>
                  <a:pt x="2049835" y="896633"/>
                  <a:pt x="2031532" y="860035"/>
                  <a:pt x="2049835" y="786841"/>
                </a:cubicBezTo>
                <a:cubicBezTo>
                  <a:pt x="2086439" y="878334"/>
                  <a:pt x="2068137" y="805140"/>
                  <a:pt x="2068137" y="786841"/>
                </a:cubicBezTo>
                <a:cubicBezTo>
                  <a:pt x="2104741" y="731945"/>
                  <a:pt x="2159647" y="786841"/>
                  <a:pt x="2177949" y="713647"/>
                </a:cubicBezTo>
                <a:cubicBezTo>
                  <a:pt x="2196252" y="750244"/>
                  <a:pt x="2214554" y="805140"/>
                  <a:pt x="2214554" y="860035"/>
                </a:cubicBezTo>
                <a:cubicBezTo>
                  <a:pt x="2214554" y="860035"/>
                  <a:pt x="2214554" y="860035"/>
                  <a:pt x="2232856" y="841737"/>
                </a:cubicBezTo>
                <a:cubicBezTo>
                  <a:pt x="2232856" y="805140"/>
                  <a:pt x="2214554" y="786841"/>
                  <a:pt x="2232856" y="713647"/>
                </a:cubicBezTo>
                <a:cubicBezTo>
                  <a:pt x="2287762" y="713647"/>
                  <a:pt x="2306064" y="786841"/>
                  <a:pt x="2360970" y="695348"/>
                </a:cubicBezTo>
                <a:cubicBezTo>
                  <a:pt x="2360970" y="713647"/>
                  <a:pt x="2360970" y="731945"/>
                  <a:pt x="2379272" y="750244"/>
                </a:cubicBezTo>
                <a:cubicBezTo>
                  <a:pt x="2598898" y="750244"/>
                  <a:pt x="2708710" y="713647"/>
                  <a:pt x="2910034" y="750244"/>
                </a:cubicBezTo>
                <a:cubicBezTo>
                  <a:pt x="2910034" y="786841"/>
                  <a:pt x="2910034" y="823438"/>
                  <a:pt x="2928336" y="823438"/>
                </a:cubicBezTo>
                <a:cubicBezTo>
                  <a:pt x="2964940" y="805140"/>
                  <a:pt x="2910034" y="768542"/>
                  <a:pt x="2928336" y="731945"/>
                </a:cubicBezTo>
                <a:cubicBezTo>
                  <a:pt x="3111356" y="805140"/>
                  <a:pt x="3239471" y="768542"/>
                  <a:pt x="3422492" y="786841"/>
                </a:cubicBezTo>
                <a:cubicBezTo>
                  <a:pt x="3440794" y="768542"/>
                  <a:pt x="3422492" y="750244"/>
                  <a:pt x="3404190" y="731945"/>
                </a:cubicBezTo>
                <a:cubicBezTo>
                  <a:pt x="3422492" y="713647"/>
                  <a:pt x="3440794" y="731945"/>
                  <a:pt x="3477399" y="731945"/>
                </a:cubicBezTo>
                <a:cubicBezTo>
                  <a:pt x="3440794" y="786841"/>
                  <a:pt x="3459096" y="786841"/>
                  <a:pt x="3477399" y="805140"/>
                </a:cubicBezTo>
                <a:cubicBezTo>
                  <a:pt x="3495701" y="805140"/>
                  <a:pt x="3495701" y="768542"/>
                  <a:pt x="3495701" y="731945"/>
                </a:cubicBezTo>
                <a:cubicBezTo>
                  <a:pt x="3514003" y="750244"/>
                  <a:pt x="3514003" y="768542"/>
                  <a:pt x="3514003" y="805140"/>
                </a:cubicBezTo>
                <a:cubicBezTo>
                  <a:pt x="3568909" y="823438"/>
                  <a:pt x="3605514" y="841737"/>
                  <a:pt x="3660420" y="841737"/>
                </a:cubicBezTo>
                <a:cubicBezTo>
                  <a:pt x="3660420" y="768542"/>
                  <a:pt x="3623816" y="823438"/>
                  <a:pt x="3623816" y="768542"/>
                </a:cubicBezTo>
                <a:cubicBezTo>
                  <a:pt x="3697024" y="658751"/>
                  <a:pt x="3642118" y="933230"/>
                  <a:pt x="3751930" y="878334"/>
                </a:cubicBezTo>
                <a:cubicBezTo>
                  <a:pt x="3770232" y="823438"/>
                  <a:pt x="3715326" y="823438"/>
                  <a:pt x="3697024" y="805140"/>
                </a:cubicBezTo>
                <a:cubicBezTo>
                  <a:pt x="3751930" y="750244"/>
                  <a:pt x="3715326" y="731945"/>
                  <a:pt x="3715326" y="658751"/>
                </a:cubicBezTo>
                <a:cubicBezTo>
                  <a:pt x="3715326" y="677049"/>
                  <a:pt x="3697024" y="658751"/>
                  <a:pt x="3678722" y="695348"/>
                </a:cubicBezTo>
                <a:cubicBezTo>
                  <a:pt x="3678722" y="640452"/>
                  <a:pt x="3715326" y="640452"/>
                  <a:pt x="3642118" y="640452"/>
                </a:cubicBezTo>
                <a:cubicBezTo>
                  <a:pt x="3660420" y="585556"/>
                  <a:pt x="3733628" y="640452"/>
                  <a:pt x="3770232" y="603855"/>
                </a:cubicBezTo>
                <a:cubicBezTo>
                  <a:pt x="3788534" y="603855"/>
                  <a:pt x="3770232" y="658751"/>
                  <a:pt x="3788534" y="658751"/>
                </a:cubicBezTo>
                <a:cubicBezTo>
                  <a:pt x="3843441" y="640452"/>
                  <a:pt x="3898347" y="622153"/>
                  <a:pt x="3953253" y="640452"/>
                </a:cubicBezTo>
                <a:cubicBezTo>
                  <a:pt x="4008160" y="640452"/>
                  <a:pt x="4063066" y="658751"/>
                  <a:pt x="4117972" y="713647"/>
                </a:cubicBezTo>
                <a:cubicBezTo>
                  <a:pt x="4099670" y="786841"/>
                  <a:pt x="4081368" y="677049"/>
                  <a:pt x="4044764" y="731945"/>
                </a:cubicBezTo>
                <a:cubicBezTo>
                  <a:pt x="4063066" y="768542"/>
                  <a:pt x="4081368" y="768542"/>
                  <a:pt x="4081368" y="805140"/>
                </a:cubicBezTo>
                <a:cubicBezTo>
                  <a:pt x="4136274" y="786841"/>
                  <a:pt x="4136274" y="805140"/>
                  <a:pt x="4209483" y="823438"/>
                </a:cubicBezTo>
                <a:cubicBezTo>
                  <a:pt x="4191181" y="805140"/>
                  <a:pt x="4136274" y="750244"/>
                  <a:pt x="4209483" y="768542"/>
                </a:cubicBezTo>
                <a:cubicBezTo>
                  <a:pt x="4209483" y="731945"/>
                  <a:pt x="4172878" y="731945"/>
                  <a:pt x="4191181" y="677049"/>
                </a:cubicBezTo>
                <a:cubicBezTo>
                  <a:pt x="4209483" y="695348"/>
                  <a:pt x="4227785" y="731945"/>
                  <a:pt x="4246087" y="768542"/>
                </a:cubicBezTo>
                <a:cubicBezTo>
                  <a:pt x="4264389" y="750244"/>
                  <a:pt x="4246087" y="695348"/>
                  <a:pt x="4282691" y="713647"/>
                </a:cubicBezTo>
                <a:cubicBezTo>
                  <a:pt x="4282691" y="750244"/>
                  <a:pt x="4282691" y="768542"/>
                  <a:pt x="4282691" y="786841"/>
                </a:cubicBezTo>
                <a:cubicBezTo>
                  <a:pt x="4337598" y="786841"/>
                  <a:pt x="4355900" y="805140"/>
                  <a:pt x="4392504" y="768542"/>
                </a:cubicBezTo>
                <a:cubicBezTo>
                  <a:pt x="4484014" y="768542"/>
                  <a:pt x="4447410" y="860035"/>
                  <a:pt x="4538920" y="823438"/>
                </a:cubicBezTo>
                <a:cubicBezTo>
                  <a:pt x="4557223" y="878334"/>
                  <a:pt x="4538920" y="860035"/>
                  <a:pt x="4520618" y="896633"/>
                </a:cubicBezTo>
                <a:cubicBezTo>
                  <a:pt x="4557223" y="914931"/>
                  <a:pt x="4593827" y="896633"/>
                  <a:pt x="4612129" y="841737"/>
                </a:cubicBezTo>
                <a:cubicBezTo>
                  <a:pt x="4630431" y="988126"/>
                  <a:pt x="4721942" y="878334"/>
                  <a:pt x="4795150" y="951529"/>
                </a:cubicBezTo>
                <a:cubicBezTo>
                  <a:pt x="4795150" y="933230"/>
                  <a:pt x="4795150" y="914931"/>
                  <a:pt x="4795150" y="914931"/>
                </a:cubicBezTo>
                <a:cubicBezTo>
                  <a:pt x="4813452" y="878334"/>
                  <a:pt x="4758546" y="896633"/>
                  <a:pt x="4758546" y="878334"/>
                </a:cubicBezTo>
                <a:cubicBezTo>
                  <a:pt x="4776848" y="860035"/>
                  <a:pt x="4758546" y="860035"/>
                  <a:pt x="4776848" y="823438"/>
                </a:cubicBezTo>
                <a:cubicBezTo>
                  <a:pt x="4795150" y="823438"/>
                  <a:pt x="4813452" y="823438"/>
                  <a:pt x="4831754" y="823438"/>
                </a:cubicBezTo>
                <a:cubicBezTo>
                  <a:pt x="4831754" y="786841"/>
                  <a:pt x="4776848" y="805140"/>
                  <a:pt x="4776848" y="786841"/>
                </a:cubicBezTo>
                <a:cubicBezTo>
                  <a:pt x="4813452" y="750244"/>
                  <a:pt x="4831754" y="768542"/>
                  <a:pt x="4886660" y="750244"/>
                </a:cubicBezTo>
                <a:cubicBezTo>
                  <a:pt x="4868358" y="786841"/>
                  <a:pt x="4904962" y="786841"/>
                  <a:pt x="4886660" y="823438"/>
                </a:cubicBezTo>
                <a:cubicBezTo>
                  <a:pt x="4923265" y="841737"/>
                  <a:pt x="4941567" y="786841"/>
                  <a:pt x="4923265" y="860035"/>
                </a:cubicBezTo>
                <a:cubicBezTo>
                  <a:pt x="4959869" y="860035"/>
                  <a:pt x="4996474" y="860035"/>
                  <a:pt x="5014776" y="860035"/>
                </a:cubicBezTo>
                <a:cubicBezTo>
                  <a:pt x="5033078" y="860035"/>
                  <a:pt x="5051380" y="878334"/>
                  <a:pt x="5087984" y="878334"/>
                </a:cubicBezTo>
                <a:cubicBezTo>
                  <a:pt x="5124588" y="860035"/>
                  <a:pt x="5142890" y="805140"/>
                  <a:pt x="5161192" y="768542"/>
                </a:cubicBezTo>
                <a:cubicBezTo>
                  <a:pt x="5197796" y="768542"/>
                  <a:pt x="5179494" y="823438"/>
                  <a:pt x="5197796" y="860035"/>
                </a:cubicBezTo>
                <a:cubicBezTo>
                  <a:pt x="5216098" y="860035"/>
                  <a:pt x="5216098" y="786841"/>
                  <a:pt x="5252702" y="786841"/>
                </a:cubicBezTo>
                <a:cubicBezTo>
                  <a:pt x="5261854" y="795991"/>
                  <a:pt x="5271005" y="805140"/>
                  <a:pt x="5277868" y="818864"/>
                </a:cubicBezTo>
                <a:lnTo>
                  <a:pt x="5286078" y="843204"/>
                </a:lnTo>
                <a:lnTo>
                  <a:pt x="5264141" y="853173"/>
                </a:lnTo>
                <a:cubicBezTo>
                  <a:pt x="5257278" y="860035"/>
                  <a:pt x="5252702" y="869185"/>
                  <a:pt x="5252702" y="878334"/>
                </a:cubicBezTo>
                <a:cubicBezTo>
                  <a:pt x="5252702" y="933230"/>
                  <a:pt x="5307609" y="860035"/>
                  <a:pt x="5307609" y="933230"/>
                </a:cubicBezTo>
                <a:cubicBezTo>
                  <a:pt x="5344213" y="933230"/>
                  <a:pt x="5271005" y="860035"/>
                  <a:pt x="5325911" y="841737"/>
                </a:cubicBezTo>
                <a:cubicBezTo>
                  <a:pt x="5344213" y="823438"/>
                  <a:pt x="5325911" y="860035"/>
                  <a:pt x="5325911" y="896633"/>
                </a:cubicBezTo>
                <a:cubicBezTo>
                  <a:pt x="5362516" y="914931"/>
                  <a:pt x="5362516" y="860035"/>
                  <a:pt x="5380818" y="860035"/>
                </a:cubicBezTo>
                <a:cubicBezTo>
                  <a:pt x="5380818" y="823438"/>
                  <a:pt x="5307609" y="860035"/>
                  <a:pt x="5344213" y="805140"/>
                </a:cubicBezTo>
                <a:cubicBezTo>
                  <a:pt x="5362516" y="805140"/>
                  <a:pt x="5380818" y="823438"/>
                  <a:pt x="5417422" y="823438"/>
                </a:cubicBezTo>
                <a:cubicBezTo>
                  <a:pt x="5417422" y="786841"/>
                  <a:pt x="5417422" y="768542"/>
                  <a:pt x="5399120" y="768542"/>
                </a:cubicBezTo>
                <a:cubicBezTo>
                  <a:pt x="5454026" y="695348"/>
                  <a:pt x="5435724" y="860035"/>
                  <a:pt x="5472328" y="914931"/>
                </a:cubicBezTo>
                <a:cubicBezTo>
                  <a:pt x="5508932" y="933230"/>
                  <a:pt x="5527234" y="878334"/>
                  <a:pt x="5545536" y="933230"/>
                </a:cubicBezTo>
                <a:cubicBezTo>
                  <a:pt x="5563838" y="933230"/>
                  <a:pt x="5545536" y="896633"/>
                  <a:pt x="5563838" y="896633"/>
                </a:cubicBezTo>
                <a:cubicBezTo>
                  <a:pt x="5563838" y="878334"/>
                  <a:pt x="5545536" y="860035"/>
                  <a:pt x="5545536" y="860035"/>
                </a:cubicBezTo>
                <a:cubicBezTo>
                  <a:pt x="5508932" y="805140"/>
                  <a:pt x="5600442" y="896633"/>
                  <a:pt x="5563838" y="841737"/>
                </a:cubicBezTo>
                <a:cubicBezTo>
                  <a:pt x="5582140" y="805140"/>
                  <a:pt x="5582140" y="896633"/>
                  <a:pt x="5600442" y="896633"/>
                </a:cubicBezTo>
                <a:cubicBezTo>
                  <a:pt x="5637047" y="878334"/>
                  <a:pt x="5582140" y="860035"/>
                  <a:pt x="5618745" y="805140"/>
                </a:cubicBezTo>
                <a:cubicBezTo>
                  <a:pt x="5618745" y="805140"/>
                  <a:pt x="5637047" y="805140"/>
                  <a:pt x="5637047" y="786841"/>
                </a:cubicBezTo>
                <a:cubicBezTo>
                  <a:pt x="5655349" y="823438"/>
                  <a:pt x="5655349" y="860035"/>
                  <a:pt x="5637047" y="914931"/>
                </a:cubicBezTo>
                <a:cubicBezTo>
                  <a:pt x="5637047" y="951529"/>
                  <a:pt x="5673651" y="951529"/>
                  <a:pt x="5673651" y="988126"/>
                </a:cubicBezTo>
                <a:cubicBezTo>
                  <a:pt x="5710256" y="969827"/>
                  <a:pt x="5673651" y="951529"/>
                  <a:pt x="5710256" y="914931"/>
                </a:cubicBezTo>
                <a:cubicBezTo>
                  <a:pt x="5710256" y="896633"/>
                  <a:pt x="5691953" y="933230"/>
                  <a:pt x="5691953" y="896633"/>
                </a:cubicBezTo>
                <a:cubicBezTo>
                  <a:pt x="5710256" y="823438"/>
                  <a:pt x="5765162" y="1116216"/>
                  <a:pt x="5801766" y="933230"/>
                </a:cubicBezTo>
                <a:cubicBezTo>
                  <a:pt x="5838370" y="951529"/>
                  <a:pt x="5856672" y="988126"/>
                  <a:pt x="5911578" y="988126"/>
                </a:cubicBezTo>
                <a:cubicBezTo>
                  <a:pt x="5911578" y="988126"/>
                  <a:pt x="5911578" y="969827"/>
                  <a:pt x="5929880" y="969827"/>
                </a:cubicBezTo>
                <a:cubicBezTo>
                  <a:pt x="5893276" y="914931"/>
                  <a:pt x="5911578" y="914931"/>
                  <a:pt x="5893276" y="823438"/>
                </a:cubicBezTo>
                <a:cubicBezTo>
                  <a:pt x="5911578" y="841737"/>
                  <a:pt x="5911578" y="933230"/>
                  <a:pt x="5948182" y="878334"/>
                </a:cubicBezTo>
                <a:cubicBezTo>
                  <a:pt x="5948182" y="914931"/>
                  <a:pt x="5948182" y="951529"/>
                  <a:pt x="5966484" y="951529"/>
                </a:cubicBezTo>
                <a:cubicBezTo>
                  <a:pt x="5984787" y="951529"/>
                  <a:pt x="5984787" y="914931"/>
                  <a:pt x="5984787" y="896633"/>
                </a:cubicBezTo>
                <a:cubicBezTo>
                  <a:pt x="6003089" y="914931"/>
                  <a:pt x="6039693" y="951529"/>
                  <a:pt x="6021391" y="896633"/>
                </a:cubicBezTo>
                <a:cubicBezTo>
                  <a:pt x="6021391" y="896633"/>
                  <a:pt x="6039693" y="896633"/>
                  <a:pt x="6039693" y="914931"/>
                </a:cubicBezTo>
                <a:cubicBezTo>
                  <a:pt x="6039693" y="914931"/>
                  <a:pt x="6057996" y="933230"/>
                  <a:pt x="6057996" y="951529"/>
                </a:cubicBezTo>
                <a:cubicBezTo>
                  <a:pt x="6057996" y="988126"/>
                  <a:pt x="6039693" y="1024723"/>
                  <a:pt x="6039693" y="1024723"/>
                </a:cubicBezTo>
                <a:cubicBezTo>
                  <a:pt x="6131204" y="988126"/>
                  <a:pt x="6057996" y="878334"/>
                  <a:pt x="6076298" y="768542"/>
                </a:cubicBezTo>
                <a:cubicBezTo>
                  <a:pt x="6076298" y="805140"/>
                  <a:pt x="6112902" y="768542"/>
                  <a:pt x="6094600" y="750244"/>
                </a:cubicBezTo>
                <a:cubicBezTo>
                  <a:pt x="6149506" y="713647"/>
                  <a:pt x="6094600" y="841737"/>
                  <a:pt x="6131204" y="841737"/>
                </a:cubicBezTo>
                <a:cubicBezTo>
                  <a:pt x="6204412" y="768542"/>
                  <a:pt x="6149506" y="695348"/>
                  <a:pt x="6204412" y="677049"/>
                </a:cubicBezTo>
                <a:cubicBezTo>
                  <a:pt x="6186110" y="622153"/>
                  <a:pt x="6094600" y="658751"/>
                  <a:pt x="6094600" y="567258"/>
                </a:cubicBezTo>
                <a:cubicBezTo>
                  <a:pt x="6112902" y="530660"/>
                  <a:pt x="6149506" y="585556"/>
                  <a:pt x="6149506" y="622153"/>
                </a:cubicBezTo>
                <a:cubicBezTo>
                  <a:pt x="6186110" y="622153"/>
                  <a:pt x="6186110" y="567258"/>
                  <a:pt x="6241016" y="585556"/>
                </a:cubicBezTo>
                <a:cubicBezTo>
                  <a:pt x="6222714" y="622153"/>
                  <a:pt x="6241016" y="622153"/>
                  <a:pt x="6222714" y="677049"/>
                </a:cubicBezTo>
                <a:cubicBezTo>
                  <a:pt x="6259318" y="640452"/>
                  <a:pt x="6277620" y="548959"/>
                  <a:pt x="6314224" y="530660"/>
                </a:cubicBezTo>
                <a:cubicBezTo>
                  <a:pt x="6295922" y="585556"/>
                  <a:pt x="6277620" y="603855"/>
                  <a:pt x="6332527" y="622153"/>
                </a:cubicBezTo>
                <a:cubicBezTo>
                  <a:pt x="6314224" y="640452"/>
                  <a:pt x="6277620" y="658751"/>
                  <a:pt x="6277620" y="640452"/>
                </a:cubicBezTo>
                <a:cubicBezTo>
                  <a:pt x="6277620" y="640452"/>
                  <a:pt x="6277620" y="658751"/>
                  <a:pt x="6259318" y="658751"/>
                </a:cubicBezTo>
                <a:cubicBezTo>
                  <a:pt x="6241016" y="713647"/>
                  <a:pt x="6277620" y="695348"/>
                  <a:pt x="6277620" y="731945"/>
                </a:cubicBezTo>
                <a:cubicBezTo>
                  <a:pt x="6277620" y="750244"/>
                  <a:pt x="6295922" y="658751"/>
                  <a:pt x="6259318" y="677049"/>
                </a:cubicBezTo>
                <a:cubicBezTo>
                  <a:pt x="6295922" y="640452"/>
                  <a:pt x="6314224" y="695348"/>
                  <a:pt x="6314224" y="713647"/>
                </a:cubicBezTo>
                <a:cubicBezTo>
                  <a:pt x="6277620" y="768542"/>
                  <a:pt x="6369131" y="805140"/>
                  <a:pt x="6332527" y="841737"/>
                </a:cubicBezTo>
                <a:cubicBezTo>
                  <a:pt x="6369131" y="841737"/>
                  <a:pt x="6350829" y="878334"/>
                  <a:pt x="6387433" y="878334"/>
                </a:cubicBezTo>
                <a:cubicBezTo>
                  <a:pt x="6350829" y="823438"/>
                  <a:pt x="6369131" y="786841"/>
                  <a:pt x="6369131" y="713647"/>
                </a:cubicBezTo>
                <a:cubicBezTo>
                  <a:pt x="6369131" y="695348"/>
                  <a:pt x="6387433" y="695348"/>
                  <a:pt x="6424038" y="695348"/>
                </a:cubicBezTo>
                <a:cubicBezTo>
                  <a:pt x="6387433" y="713647"/>
                  <a:pt x="6405735" y="750244"/>
                  <a:pt x="6387433" y="768542"/>
                </a:cubicBezTo>
                <a:cubicBezTo>
                  <a:pt x="6387433" y="786841"/>
                  <a:pt x="6424038" y="823438"/>
                  <a:pt x="6442340" y="805140"/>
                </a:cubicBezTo>
                <a:cubicBezTo>
                  <a:pt x="6460642" y="750244"/>
                  <a:pt x="6424038" y="768542"/>
                  <a:pt x="6424038" y="731945"/>
                </a:cubicBezTo>
                <a:cubicBezTo>
                  <a:pt x="6442340" y="677049"/>
                  <a:pt x="6497246" y="805140"/>
                  <a:pt x="6497246" y="731945"/>
                </a:cubicBezTo>
                <a:cubicBezTo>
                  <a:pt x="6533850" y="805140"/>
                  <a:pt x="6570454" y="768542"/>
                  <a:pt x="6661964" y="805140"/>
                </a:cubicBezTo>
                <a:cubicBezTo>
                  <a:pt x="6661964" y="823438"/>
                  <a:pt x="6643662" y="805140"/>
                  <a:pt x="6643662" y="823438"/>
                </a:cubicBezTo>
                <a:cubicBezTo>
                  <a:pt x="6643662" y="823438"/>
                  <a:pt x="6643662" y="823438"/>
                  <a:pt x="6661964" y="841737"/>
                </a:cubicBezTo>
                <a:cubicBezTo>
                  <a:pt x="6625360" y="878334"/>
                  <a:pt x="6625360" y="805140"/>
                  <a:pt x="6588756" y="823438"/>
                </a:cubicBezTo>
                <a:cubicBezTo>
                  <a:pt x="6588756" y="823438"/>
                  <a:pt x="6588756" y="841737"/>
                  <a:pt x="6588756" y="860035"/>
                </a:cubicBezTo>
                <a:cubicBezTo>
                  <a:pt x="6588756" y="896633"/>
                  <a:pt x="6643662" y="878334"/>
                  <a:pt x="6643662" y="933230"/>
                </a:cubicBezTo>
                <a:cubicBezTo>
                  <a:pt x="6661964" y="878334"/>
                  <a:pt x="6698569" y="786841"/>
                  <a:pt x="6661964" y="713647"/>
                </a:cubicBezTo>
                <a:cubicBezTo>
                  <a:pt x="6680267" y="713647"/>
                  <a:pt x="6716871" y="750244"/>
                  <a:pt x="6698569" y="713647"/>
                </a:cubicBezTo>
                <a:cubicBezTo>
                  <a:pt x="6716871" y="677049"/>
                  <a:pt x="6716871" y="786841"/>
                  <a:pt x="6735173" y="786841"/>
                </a:cubicBezTo>
                <a:cubicBezTo>
                  <a:pt x="6735173" y="750244"/>
                  <a:pt x="6735173" y="731945"/>
                  <a:pt x="6716871" y="713647"/>
                </a:cubicBezTo>
                <a:cubicBezTo>
                  <a:pt x="6753475" y="677049"/>
                  <a:pt x="6808382" y="713647"/>
                  <a:pt x="6808382" y="640452"/>
                </a:cubicBezTo>
                <a:cubicBezTo>
                  <a:pt x="6826684" y="640452"/>
                  <a:pt x="6808382" y="677049"/>
                  <a:pt x="6808382" y="677049"/>
                </a:cubicBezTo>
                <a:cubicBezTo>
                  <a:pt x="6808382" y="713647"/>
                  <a:pt x="6844986" y="695348"/>
                  <a:pt x="6826684" y="750244"/>
                </a:cubicBezTo>
                <a:cubicBezTo>
                  <a:pt x="6808382" y="786841"/>
                  <a:pt x="6808382" y="731945"/>
                  <a:pt x="6771778" y="731945"/>
                </a:cubicBezTo>
                <a:cubicBezTo>
                  <a:pt x="6771778" y="768542"/>
                  <a:pt x="6790080" y="768542"/>
                  <a:pt x="6771778" y="786841"/>
                </a:cubicBezTo>
                <a:cubicBezTo>
                  <a:pt x="6808382" y="823438"/>
                  <a:pt x="6826684" y="750244"/>
                  <a:pt x="6844986" y="786841"/>
                </a:cubicBezTo>
                <a:cubicBezTo>
                  <a:pt x="6863288" y="713647"/>
                  <a:pt x="6881590" y="677049"/>
                  <a:pt x="6936496" y="713647"/>
                </a:cubicBezTo>
                <a:cubicBezTo>
                  <a:pt x="6918194" y="768542"/>
                  <a:pt x="6881590" y="786841"/>
                  <a:pt x="6863288" y="786841"/>
                </a:cubicBezTo>
                <a:cubicBezTo>
                  <a:pt x="6863288" y="805140"/>
                  <a:pt x="6863288" y="823438"/>
                  <a:pt x="6863288" y="841737"/>
                </a:cubicBezTo>
                <a:cubicBezTo>
                  <a:pt x="6881590" y="823438"/>
                  <a:pt x="6899892" y="805140"/>
                  <a:pt x="6918194" y="768542"/>
                </a:cubicBezTo>
                <a:cubicBezTo>
                  <a:pt x="6936496" y="786841"/>
                  <a:pt x="6918194" y="823438"/>
                  <a:pt x="6918194" y="860035"/>
                </a:cubicBezTo>
                <a:cubicBezTo>
                  <a:pt x="6936496" y="841737"/>
                  <a:pt x="6954798" y="786841"/>
                  <a:pt x="6973100" y="841737"/>
                </a:cubicBezTo>
                <a:cubicBezTo>
                  <a:pt x="6991402" y="805140"/>
                  <a:pt x="6991402" y="768542"/>
                  <a:pt x="6973100" y="768542"/>
                </a:cubicBezTo>
                <a:cubicBezTo>
                  <a:pt x="6991402" y="731945"/>
                  <a:pt x="7009704" y="768542"/>
                  <a:pt x="6991402" y="805140"/>
                </a:cubicBezTo>
                <a:cubicBezTo>
                  <a:pt x="7009704" y="805140"/>
                  <a:pt x="7028006" y="731945"/>
                  <a:pt x="7028006" y="805140"/>
                </a:cubicBezTo>
                <a:cubicBezTo>
                  <a:pt x="7028006" y="786841"/>
                  <a:pt x="7028006" y="677049"/>
                  <a:pt x="7064611" y="658751"/>
                </a:cubicBezTo>
                <a:cubicBezTo>
                  <a:pt x="7082913" y="603855"/>
                  <a:pt x="7028006" y="640452"/>
                  <a:pt x="7009704" y="603855"/>
                </a:cubicBezTo>
                <a:cubicBezTo>
                  <a:pt x="6991402" y="603855"/>
                  <a:pt x="6991402" y="622153"/>
                  <a:pt x="6991402" y="658751"/>
                </a:cubicBezTo>
                <a:cubicBezTo>
                  <a:pt x="6973100" y="622153"/>
                  <a:pt x="6973100" y="640452"/>
                  <a:pt x="6954798" y="640452"/>
                </a:cubicBezTo>
                <a:cubicBezTo>
                  <a:pt x="6954798" y="567258"/>
                  <a:pt x="6991402" y="603855"/>
                  <a:pt x="6991402" y="512362"/>
                </a:cubicBezTo>
                <a:cubicBezTo>
                  <a:pt x="7028006" y="494063"/>
                  <a:pt x="7009704" y="567258"/>
                  <a:pt x="6991402" y="585556"/>
                </a:cubicBezTo>
                <a:cubicBezTo>
                  <a:pt x="7046309" y="567258"/>
                  <a:pt x="7046309" y="567258"/>
                  <a:pt x="7082913" y="548959"/>
                </a:cubicBezTo>
                <a:cubicBezTo>
                  <a:pt x="7082913" y="530660"/>
                  <a:pt x="7064611" y="512362"/>
                  <a:pt x="7064611" y="494063"/>
                </a:cubicBezTo>
                <a:cubicBezTo>
                  <a:pt x="7101215" y="494063"/>
                  <a:pt x="7119518" y="548959"/>
                  <a:pt x="7156122" y="530660"/>
                </a:cubicBezTo>
                <a:cubicBezTo>
                  <a:pt x="7137820" y="548959"/>
                  <a:pt x="7137820" y="530660"/>
                  <a:pt x="7137820" y="585556"/>
                </a:cubicBezTo>
                <a:cubicBezTo>
                  <a:pt x="7156122" y="548959"/>
                  <a:pt x="7174424" y="567258"/>
                  <a:pt x="7192726" y="512362"/>
                </a:cubicBezTo>
                <a:cubicBezTo>
                  <a:pt x="7192726" y="530660"/>
                  <a:pt x="7192726" y="567258"/>
                  <a:pt x="7192726" y="603855"/>
                </a:cubicBezTo>
                <a:cubicBezTo>
                  <a:pt x="7247632" y="585556"/>
                  <a:pt x="7284236" y="622153"/>
                  <a:pt x="7302538" y="677049"/>
                </a:cubicBezTo>
                <a:cubicBezTo>
                  <a:pt x="7339142" y="658751"/>
                  <a:pt x="7320840" y="585556"/>
                  <a:pt x="7284236" y="585556"/>
                </a:cubicBezTo>
                <a:cubicBezTo>
                  <a:pt x="7302538" y="530660"/>
                  <a:pt x="7357444" y="567258"/>
                  <a:pt x="7339142" y="640452"/>
                </a:cubicBezTo>
                <a:cubicBezTo>
                  <a:pt x="7357444" y="658751"/>
                  <a:pt x="7394049" y="658751"/>
                  <a:pt x="7394049" y="640452"/>
                </a:cubicBezTo>
                <a:cubicBezTo>
                  <a:pt x="7394049" y="603855"/>
                  <a:pt x="7375746" y="658751"/>
                  <a:pt x="7375746" y="603855"/>
                </a:cubicBezTo>
                <a:cubicBezTo>
                  <a:pt x="7412351" y="567258"/>
                  <a:pt x="7467257" y="567258"/>
                  <a:pt x="7540466" y="603855"/>
                </a:cubicBezTo>
                <a:cubicBezTo>
                  <a:pt x="7503862" y="548959"/>
                  <a:pt x="7577070" y="567258"/>
                  <a:pt x="7595372" y="512362"/>
                </a:cubicBezTo>
                <a:cubicBezTo>
                  <a:pt x="7613674" y="512362"/>
                  <a:pt x="7595372" y="585556"/>
                  <a:pt x="7613674" y="585556"/>
                </a:cubicBezTo>
                <a:cubicBezTo>
                  <a:pt x="7595372" y="603855"/>
                  <a:pt x="7595372" y="585556"/>
                  <a:pt x="7577070" y="603855"/>
                </a:cubicBezTo>
                <a:cubicBezTo>
                  <a:pt x="7577070" y="658751"/>
                  <a:pt x="7631976" y="622153"/>
                  <a:pt x="7668580" y="603855"/>
                </a:cubicBezTo>
                <a:cubicBezTo>
                  <a:pt x="7668580" y="567258"/>
                  <a:pt x="7631976" y="622153"/>
                  <a:pt x="7613674" y="603855"/>
                </a:cubicBezTo>
                <a:cubicBezTo>
                  <a:pt x="7650278" y="530660"/>
                  <a:pt x="7686882" y="548959"/>
                  <a:pt x="7741789" y="530660"/>
                </a:cubicBezTo>
                <a:cubicBezTo>
                  <a:pt x="7741789" y="567258"/>
                  <a:pt x="7723486" y="603855"/>
                  <a:pt x="7741789" y="603855"/>
                </a:cubicBezTo>
                <a:cubicBezTo>
                  <a:pt x="7741789" y="640452"/>
                  <a:pt x="7705184" y="585556"/>
                  <a:pt x="7705184" y="658751"/>
                </a:cubicBezTo>
                <a:cubicBezTo>
                  <a:pt x="7723486" y="658751"/>
                  <a:pt x="7741789" y="658751"/>
                  <a:pt x="7741789" y="658751"/>
                </a:cubicBezTo>
                <a:cubicBezTo>
                  <a:pt x="7760091" y="677049"/>
                  <a:pt x="7723486" y="695348"/>
                  <a:pt x="7723486" y="750244"/>
                </a:cubicBezTo>
                <a:cubicBezTo>
                  <a:pt x="7760091" y="658751"/>
                  <a:pt x="7778393" y="695348"/>
                  <a:pt x="7796695" y="603855"/>
                </a:cubicBezTo>
                <a:cubicBezTo>
                  <a:pt x="7851602" y="622153"/>
                  <a:pt x="7924810" y="567258"/>
                  <a:pt x="7924810" y="677049"/>
                </a:cubicBezTo>
                <a:cubicBezTo>
                  <a:pt x="7943112" y="677049"/>
                  <a:pt x="7924810" y="603855"/>
                  <a:pt x="7943112" y="567258"/>
                </a:cubicBezTo>
                <a:cubicBezTo>
                  <a:pt x="7961414" y="603855"/>
                  <a:pt x="7979716" y="622153"/>
                  <a:pt x="7961414" y="658751"/>
                </a:cubicBezTo>
                <a:cubicBezTo>
                  <a:pt x="7979716" y="658751"/>
                  <a:pt x="7998018" y="640452"/>
                  <a:pt x="7998018" y="677049"/>
                </a:cubicBezTo>
                <a:cubicBezTo>
                  <a:pt x="8016320" y="713647"/>
                  <a:pt x="7998018" y="713647"/>
                  <a:pt x="7998018" y="750244"/>
                </a:cubicBezTo>
                <a:cubicBezTo>
                  <a:pt x="8016320" y="768542"/>
                  <a:pt x="8016320" y="695348"/>
                  <a:pt x="8016320" y="658751"/>
                </a:cubicBezTo>
                <a:cubicBezTo>
                  <a:pt x="8034622" y="585556"/>
                  <a:pt x="7998018" y="695348"/>
                  <a:pt x="7998018" y="640452"/>
                </a:cubicBezTo>
                <a:cubicBezTo>
                  <a:pt x="7998018" y="585556"/>
                  <a:pt x="8034622" y="603855"/>
                  <a:pt x="8034622" y="640452"/>
                </a:cubicBezTo>
                <a:cubicBezTo>
                  <a:pt x="8052924" y="622153"/>
                  <a:pt x="8052924" y="585556"/>
                  <a:pt x="8071226" y="585556"/>
                </a:cubicBezTo>
                <a:cubicBezTo>
                  <a:pt x="8107831" y="585556"/>
                  <a:pt x="8107831" y="658751"/>
                  <a:pt x="8126133" y="658751"/>
                </a:cubicBezTo>
                <a:cubicBezTo>
                  <a:pt x="8112406" y="631303"/>
                  <a:pt x="8108975" y="583269"/>
                  <a:pt x="8108117" y="568687"/>
                </a:cubicBezTo>
                <a:lnTo>
                  <a:pt x="8107909" y="565152"/>
                </a:lnTo>
                <a:lnTo>
                  <a:pt x="8108974" y="536379"/>
                </a:lnTo>
                <a:cubicBezTo>
                  <a:pt x="8122701" y="515793"/>
                  <a:pt x="8167313" y="526086"/>
                  <a:pt x="8181040" y="567258"/>
                </a:cubicBezTo>
                <a:cubicBezTo>
                  <a:pt x="8181040" y="603855"/>
                  <a:pt x="8162737" y="530660"/>
                  <a:pt x="8144435" y="567258"/>
                </a:cubicBezTo>
                <a:cubicBezTo>
                  <a:pt x="8162737" y="622153"/>
                  <a:pt x="8217644" y="530660"/>
                  <a:pt x="8235946" y="622153"/>
                </a:cubicBezTo>
                <a:cubicBezTo>
                  <a:pt x="8254248" y="603855"/>
                  <a:pt x="8217644" y="548959"/>
                  <a:pt x="8235946" y="530660"/>
                </a:cubicBezTo>
                <a:cubicBezTo>
                  <a:pt x="8254248" y="548959"/>
                  <a:pt x="8254248" y="585556"/>
                  <a:pt x="8272550" y="603855"/>
                </a:cubicBezTo>
                <a:cubicBezTo>
                  <a:pt x="8290852" y="567258"/>
                  <a:pt x="8327456" y="585556"/>
                  <a:pt x="8309154" y="530660"/>
                </a:cubicBezTo>
                <a:cubicBezTo>
                  <a:pt x="8382362" y="567258"/>
                  <a:pt x="8400665" y="585556"/>
                  <a:pt x="8455571" y="548959"/>
                </a:cubicBezTo>
                <a:cubicBezTo>
                  <a:pt x="8455571" y="567258"/>
                  <a:pt x="8455571" y="603855"/>
                  <a:pt x="8455571" y="622153"/>
                </a:cubicBezTo>
                <a:cubicBezTo>
                  <a:pt x="8473873" y="567258"/>
                  <a:pt x="8510477" y="548959"/>
                  <a:pt x="8547081" y="567258"/>
                </a:cubicBezTo>
                <a:cubicBezTo>
                  <a:pt x="8583686" y="567258"/>
                  <a:pt x="8601988" y="567258"/>
                  <a:pt x="8620290" y="567258"/>
                </a:cubicBezTo>
                <a:cubicBezTo>
                  <a:pt x="8638592" y="567258"/>
                  <a:pt x="8656894" y="567258"/>
                  <a:pt x="8675196" y="567258"/>
                </a:cubicBezTo>
                <a:cubicBezTo>
                  <a:pt x="8693498" y="567258"/>
                  <a:pt x="8675196" y="512362"/>
                  <a:pt x="8693498" y="567258"/>
                </a:cubicBezTo>
                <a:cubicBezTo>
                  <a:pt x="8693498" y="567258"/>
                  <a:pt x="8693498" y="567258"/>
                  <a:pt x="8711800" y="548959"/>
                </a:cubicBezTo>
                <a:cubicBezTo>
                  <a:pt x="8711800" y="530660"/>
                  <a:pt x="8693498" y="530660"/>
                  <a:pt x="8693498" y="512362"/>
                </a:cubicBezTo>
                <a:cubicBezTo>
                  <a:pt x="8711800" y="512362"/>
                  <a:pt x="8785009" y="567258"/>
                  <a:pt x="8803311" y="457466"/>
                </a:cubicBezTo>
                <a:cubicBezTo>
                  <a:pt x="8821613" y="494063"/>
                  <a:pt x="8858217" y="548959"/>
                  <a:pt x="8876519" y="475764"/>
                </a:cubicBezTo>
                <a:cubicBezTo>
                  <a:pt x="8894821" y="512362"/>
                  <a:pt x="8931426" y="512362"/>
                  <a:pt x="8968030" y="512362"/>
                </a:cubicBezTo>
                <a:cubicBezTo>
                  <a:pt x="8986332" y="512362"/>
                  <a:pt x="8986332" y="512362"/>
                  <a:pt x="9004634" y="512362"/>
                </a:cubicBezTo>
                <a:cubicBezTo>
                  <a:pt x="9004634" y="494063"/>
                  <a:pt x="9022936" y="494063"/>
                  <a:pt x="9022936" y="494063"/>
                </a:cubicBezTo>
                <a:cubicBezTo>
                  <a:pt x="9041238" y="494063"/>
                  <a:pt x="9059540" y="475764"/>
                  <a:pt x="9077842" y="475764"/>
                </a:cubicBezTo>
                <a:cubicBezTo>
                  <a:pt x="9077842" y="494063"/>
                  <a:pt x="9059540" y="494063"/>
                  <a:pt x="9059540" y="530660"/>
                </a:cubicBezTo>
                <a:cubicBezTo>
                  <a:pt x="9077842" y="512362"/>
                  <a:pt x="9096144" y="530660"/>
                  <a:pt x="9114448" y="530660"/>
                </a:cubicBezTo>
                <a:cubicBezTo>
                  <a:pt x="9114448" y="530660"/>
                  <a:pt x="9114448" y="512362"/>
                  <a:pt x="9114448" y="475764"/>
                </a:cubicBezTo>
                <a:cubicBezTo>
                  <a:pt x="9114448" y="457466"/>
                  <a:pt x="9132748" y="457466"/>
                  <a:pt x="9132748" y="457466"/>
                </a:cubicBezTo>
                <a:cubicBezTo>
                  <a:pt x="9151052" y="457466"/>
                  <a:pt x="9169352" y="457466"/>
                  <a:pt x="9169352" y="457466"/>
                </a:cubicBezTo>
                <a:cubicBezTo>
                  <a:pt x="9205956" y="475764"/>
                  <a:pt x="9224260" y="494063"/>
                  <a:pt x="9242560" y="475764"/>
                </a:cubicBezTo>
                <a:cubicBezTo>
                  <a:pt x="9260864" y="512362"/>
                  <a:pt x="9260864" y="530660"/>
                  <a:pt x="9260864" y="567258"/>
                </a:cubicBezTo>
                <a:cubicBezTo>
                  <a:pt x="9279164" y="512362"/>
                  <a:pt x="9297468" y="585556"/>
                  <a:pt x="9297468" y="512362"/>
                </a:cubicBezTo>
                <a:cubicBezTo>
                  <a:pt x="9315770" y="512362"/>
                  <a:pt x="9315770" y="567258"/>
                  <a:pt x="9334072" y="567258"/>
                </a:cubicBezTo>
                <a:cubicBezTo>
                  <a:pt x="9334072" y="548959"/>
                  <a:pt x="9334072" y="548959"/>
                  <a:pt x="9315770" y="530660"/>
                </a:cubicBezTo>
                <a:cubicBezTo>
                  <a:pt x="9315770" y="512362"/>
                  <a:pt x="9315770" y="494063"/>
                  <a:pt x="9315770" y="457466"/>
                </a:cubicBezTo>
                <a:cubicBezTo>
                  <a:pt x="9334072" y="494063"/>
                  <a:pt x="9315770" y="457466"/>
                  <a:pt x="9352374" y="475764"/>
                </a:cubicBezTo>
                <a:cubicBezTo>
                  <a:pt x="9334072" y="603855"/>
                  <a:pt x="9407280" y="494063"/>
                  <a:pt x="9443884" y="530660"/>
                </a:cubicBezTo>
                <a:cubicBezTo>
                  <a:pt x="9425582" y="530660"/>
                  <a:pt x="9425582" y="457466"/>
                  <a:pt x="9407280" y="457466"/>
                </a:cubicBezTo>
                <a:cubicBezTo>
                  <a:pt x="9407280" y="420869"/>
                  <a:pt x="9407280" y="439167"/>
                  <a:pt x="9425582" y="457466"/>
                </a:cubicBezTo>
                <a:cubicBezTo>
                  <a:pt x="9425582" y="457466"/>
                  <a:pt x="9425582" y="457466"/>
                  <a:pt x="9443884" y="457466"/>
                </a:cubicBezTo>
                <a:cubicBezTo>
                  <a:pt x="9443884" y="457466"/>
                  <a:pt x="9443884" y="457466"/>
                  <a:pt x="9443884" y="439167"/>
                </a:cubicBezTo>
                <a:cubicBezTo>
                  <a:pt x="9462188" y="439167"/>
                  <a:pt x="9462188" y="439167"/>
                  <a:pt x="9480488" y="457466"/>
                </a:cubicBezTo>
                <a:cubicBezTo>
                  <a:pt x="9480488" y="457466"/>
                  <a:pt x="9480488" y="439167"/>
                  <a:pt x="9462188" y="420869"/>
                </a:cubicBezTo>
                <a:cubicBezTo>
                  <a:pt x="9480488" y="384271"/>
                  <a:pt x="9498792" y="439167"/>
                  <a:pt x="9517092" y="457466"/>
                </a:cubicBezTo>
                <a:cubicBezTo>
                  <a:pt x="9517092" y="420869"/>
                  <a:pt x="9517092" y="347674"/>
                  <a:pt x="9553696" y="439167"/>
                </a:cubicBezTo>
                <a:cubicBezTo>
                  <a:pt x="9553696" y="420869"/>
                  <a:pt x="9553696" y="384271"/>
                  <a:pt x="9572000" y="457466"/>
                </a:cubicBezTo>
                <a:cubicBezTo>
                  <a:pt x="9572000" y="439167"/>
                  <a:pt x="9572000" y="402570"/>
                  <a:pt x="9572000" y="384271"/>
                </a:cubicBezTo>
                <a:cubicBezTo>
                  <a:pt x="9572000" y="347674"/>
                  <a:pt x="9553696" y="384271"/>
                  <a:pt x="9553696" y="384271"/>
                </a:cubicBezTo>
                <a:cubicBezTo>
                  <a:pt x="9517092" y="274480"/>
                  <a:pt x="9498792" y="237882"/>
                  <a:pt x="9480488" y="146389"/>
                </a:cubicBezTo>
                <a:cubicBezTo>
                  <a:pt x="9517092" y="201285"/>
                  <a:pt x="9553696" y="274480"/>
                  <a:pt x="9572000" y="329375"/>
                </a:cubicBezTo>
                <a:cubicBezTo>
                  <a:pt x="9590300" y="365973"/>
                  <a:pt x="9608604" y="402570"/>
                  <a:pt x="9626904" y="420869"/>
                </a:cubicBezTo>
                <a:cubicBezTo>
                  <a:pt x="9645208" y="457466"/>
                  <a:pt x="9663510" y="494063"/>
                  <a:pt x="9681812" y="512362"/>
                </a:cubicBezTo>
                <a:cubicBezTo>
                  <a:pt x="9681812" y="494063"/>
                  <a:pt x="9626904" y="420869"/>
                  <a:pt x="9663510" y="420869"/>
                </a:cubicBezTo>
                <a:cubicBezTo>
                  <a:pt x="9645208" y="402570"/>
                  <a:pt x="9645208" y="420869"/>
                  <a:pt x="9626904" y="365973"/>
                </a:cubicBezTo>
                <a:cubicBezTo>
                  <a:pt x="9608604" y="365973"/>
                  <a:pt x="9626904" y="402570"/>
                  <a:pt x="9608604" y="365973"/>
                </a:cubicBezTo>
                <a:cubicBezTo>
                  <a:pt x="9608604" y="329375"/>
                  <a:pt x="9608604" y="329375"/>
                  <a:pt x="9626904" y="329375"/>
                </a:cubicBezTo>
                <a:cubicBezTo>
                  <a:pt x="9608604" y="311077"/>
                  <a:pt x="9590300" y="256181"/>
                  <a:pt x="9590300" y="219584"/>
                </a:cubicBezTo>
                <a:cubicBezTo>
                  <a:pt x="9572000" y="201285"/>
                  <a:pt x="9572000" y="182986"/>
                  <a:pt x="9553696" y="164688"/>
                </a:cubicBezTo>
                <a:cubicBezTo>
                  <a:pt x="9535396" y="146389"/>
                  <a:pt x="9535396" y="128091"/>
                  <a:pt x="9535396" y="91493"/>
                </a:cubicBezTo>
                <a:cubicBezTo>
                  <a:pt x="9535396" y="109792"/>
                  <a:pt x="9553696" y="109792"/>
                  <a:pt x="9553696" y="109792"/>
                </a:cubicBezTo>
                <a:cubicBezTo>
                  <a:pt x="9590300" y="237882"/>
                  <a:pt x="9626904" y="237882"/>
                  <a:pt x="9645208" y="329375"/>
                </a:cubicBezTo>
                <a:cubicBezTo>
                  <a:pt x="9663510" y="365973"/>
                  <a:pt x="9681812" y="402570"/>
                  <a:pt x="9700114" y="439167"/>
                </a:cubicBezTo>
                <a:cubicBezTo>
                  <a:pt x="9700114" y="439167"/>
                  <a:pt x="9700114" y="420869"/>
                  <a:pt x="9718416" y="420869"/>
                </a:cubicBezTo>
                <a:cubicBezTo>
                  <a:pt x="9718416" y="420869"/>
                  <a:pt x="9736718" y="420869"/>
                  <a:pt x="9718416" y="384271"/>
                </a:cubicBezTo>
                <a:cubicBezTo>
                  <a:pt x="9700114" y="365973"/>
                  <a:pt x="9718416" y="402570"/>
                  <a:pt x="9700114" y="384271"/>
                </a:cubicBezTo>
                <a:cubicBezTo>
                  <a:pt x="9681812" y="365973"/>
                  <a:pt x="9681812" y="311077"/>
                  <a:pt x="9663510" y="274480"/>
                </a:cubicBezTo>
                <a:cubicBezTo>
                  <a:pt x="9663510" y="237882"/>
                  <a:pt x="9645208" y="219584"/>
                  <a:pt x="9626904" y="219584"/>
                </a:cubicBezTo>
                <a:cubicBezTo>
                  <a:pt x="9608604" y="146389"/>
                  <a:pt x="9645208" y="201285"/>
                  <a:pt x="9645208" y="182986"/>
                </a:cubicBezTo>
                <a:cubicBezTo>
                  <a:pt x="9681812" y="256181"/>
                  <a:pt x="9681812" y="311077"/>
                  <a:pt x="9718416" y="329375"/>
                </a:cubicBezTo>
                <a:cubicBezTo>
                  <a:pt x="9718416" y="365973"/>
                  <a:pt x="9700114" y="329375"/>
                  <a:pt x="9718416" y="365973"/>
                </a:cubicBezTo>
                <a:cubicBezTo>
                  <a:pt x="9736718" y="384271"/>
                  <a:pt x="9736718" y="402570"/>
                  <a:pt x="9755020" y="420869"/>
                </a:cubicBezTo>
                <a:cubicBezTo>
                  <a:pt x="9773322" y="439167"/>
                  <a:pt x="9773322" y="457466"/>
                  <a:pt x="9791624" y="457466"/>
                </a:cubicBezTo>
                <a:cubicBezTo>
                  <a:pt x="9791624" y="457466"/>
                  <a:pt x="9773322" y="420869"/>
                  <a:pt x="9755020" y="384271"/>
                </a:cubicBezTo>
                <a:cubicBezTo>
                  <a:pt x="9773322" y="384271"/>
                  <a:pt x="9791624" y="402570"/>
                  <a:pt x="9755020" y="347674"/>
                </a:cubicBezTo>
                <a:cubicBezTo>
                  <a:pt x="9736718" y="311077"/>
                  <a:pt x="9755020" y="347674"/>
                  <a:pt x="9736718" y="347674"/>
                </a:cubicBezTo>
                <a:cubicBezTo>
                  <a:pt x="9718416" y="311077"/>
                  <a:pt x="9718416" y="274480"/>
                  <a:pt x="9700114" y="256181"/>
                </a:cubicBezTo>
                <a:cubicBezTo>
                  <a:pt x="9681812" y="219584"/>
                  <a:pt x="9681812" y="201285"/>
                  <a:pt x="9663510" y="182986"/>
                </a:cubicBezTo>
                <a:cubicBezTo>
                  <a:pt x="9663510" y="164688"/>
                  <a:pt x="9663510" y="146389"/>
                  <a:pt x="9626904" y="91493"/>
                </a:cubicBezTo>
                <a:cubicBezTo>
                  <a:pt x="9626904" y="91493"/>
                  <a:pt x="9645208" y="91493"/>
                  <a:pt x="9626904" y="73195"/>
                </a:cubicBezTo>
                <a:cubicBezTo>
                  <a:pt x="9645208" y="109792"/>
                  <a:pt x="9700114" y="201285"/>
                  <a:pt x="9736718" y="274480"/>
                </a:cubicBezTo>
                <a:cubicBezTo>
                  <a:pt x="9773322" y="329375"/>
                  <a:pt x="9791624" y="365973"/>
                  <a:pt x="9755020" y="292778"/>
                </a:cubicBezTo>
                <a:cubicBezTo>
                  <a:pt x="9718416" y="237882"/>
                  <a:pt x="9718416" y="201285"/>
                  <a:pt x="9681812" y="146389"/>
                </a:cubicBezTo>
                <a:cubicBezTo>
                  <a:pt x="9663510" y="109792"/>
                  <a:pt x="9626904" y="54896"/>
                  <a:pt x="96086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83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2302" y="3810001"/>
            <a:ext cx="12510829" cy="7031071"/>
          </a:xfrm>
          <a:custGeom>
            <a:avLst/>
            <a:gdLst>
              <a:gd name="connsiteX0" fmla="*/ 5687741 w 16639837"/>
              <a:gd name="connsiteY0" fmla="*/ 6600465 h 7031071"/>
              <a:gd name="connsiteX1" fmla="*/ 5714260 w 16639837"/>
              <a:gd name="connsiteY1" fmla="*/ 6632662 h 7031071"/>
              <a:gd name="connsiteX2" fmla="*/ 5661224 w 16639837"/>
              <a:gd name="connsiteY2" fmla="*/ 6632662 h 7031071"/>
              <a:gd name="connsiteX3" fmla="*/ 5687741 w 16639837"/>
              <a:gd name="connsiteY3" fmla="*/ 6600465 h 7031071"/>
              <a:gd name="connsiteX4" fmla="*/ 5926408 w 16639837"/>
              <a:gd name="connsiteY4" fmla="*/ 6503873 h 7031071"/>
              <a:gd name="connsiteX5" fmla="*/ 5936112 w 16639837"/>
              <a:gd name="connsiteY5" fmla="*/ 6517339 h 7031071"/>
              <a:gd name="connsiteX6" fmla="*/ 5934694 w 16639837"/>
              <a:gd name="connsiteY6" fmla="*/ 6517456 h 7031071"/>
              <a:gd name="connsiteX7" fmla="*/ 5926408 w 16639837"/>
              <a:gd name="connsiteY7" fmla="*/ 6503873 h 7031071"/>
              <a:gd name="connsiteX8" fmla="*/ 4680042 w 16639837"/>
              <a:gd name="connsiteY8" fmla="*/ 6085307 h 7031071"/>
              <a:gd name="connsiteX9" fmla="*/ 4759599 w 16639837"/>
              <a:gd name="connsiteY9" fmla="*/ 6085307 h 7031071"/>
              <a:gd name="connsiteX10" fmla="*/ 4680042 w 16639837"/>
              <a:gd name="connsiteY10" fmla="*/ 6085307 h 7031071"/>
              <a:gd name="connsiteX11" fmla="*/ 4573970 w 16639837"/>
              <a:gd name="connsiteY11" fmla="*/ 6085307 h 7031071"/>
              <a:gd name="connsiteX12" fmla="*/ 4627006 w 16639837"/>
              <a:gd name="connsiteY12" fmla="*/ 6085307 h 7031071"/>
              <a:gd name="connsiteX13" fmla="*/ 4600487 w 16639837"/>
              <a:gd name="connsiteY13" fmla="*/ 6149702 h 7031071"/>
              <a:gd name="connsiteX14" fmla="*/ 4573970 w 16639837"/>
              <a:gd name="connsiteY14" fmla="*/ 6085307 h 7031071"/>
              <a:gd name="connsiteX15" fmla="*/ 4441377 w 16639837"/>
              <a:gd name="connsiteY15" fmla="*/ 6085307 h 7031071"/>
              <a:gd name="connsiteX16" fmla="*/ 4464995 w 16639837"/>
              <a:gd name="connsiteY16" fmla="*/ 6102915 h 7031071"/>
              <a:gd name="connsiteX17" fmla="*/ 4486696 w 16639837"/>
              <a:gd name="connsiteY17" fmla="*/ 6105006 h 7031071"/>
              <a:gd name="connsiteX18" fmla="*/ 4477840 w 16639837"/>
              <a:gd name="connsiteY18" fmla="*/ 6109455 h 7031071"/>
              <a:gd name="connsiteX19" fmla="*/ 4441377 w 16639837"/>
              <a:gd name="connsiteY19" fmla="*/ 6085307 h 7031071"/>
              <a:gd name="connsiteX20" fmla="*/ 4414859 w 16639837"/>
              <a:gd name="connsiteY20" fmla="*/ 5956518 h 7031071"/>
              <a:gd name="connsiteX21" fmla="*/ 4388341 w 16639837"/>
              <a:gd name="connsiteY21" fmla="*/ 6020912 h 7031071"/>
              <a:gd name="connsiteX22" fmla="*/ 4520932 w 16639837"/>
              <a:gd name="connsiteY22" fmla="*/ 6053110 h 7031071"/>
              <a:gd name="connsiteX23" fmla="*/ 4491099 w 16639837"/>
              <a:gd name="connsiteY23" fmla="*/ 6105430 h 7031071"/>
              <a:gd name="connsiteX24" fmla="*/ 4486696 w 16639837"/>
              <a:gd name="connsiteY24" fmla="*/ 6105006 h 7031071"/>
              <a:gd name="connsiteX25" fmla="*/ 4489857 w 16639837"/>
              <a:gd name="connsiteY25" fmla="*/ 6103418 h 7031071"/>
              <a:gd name="connsiteX26" fmla="*/ 4494415 w 16639837"/>
              <a:gd name="connsiteY26" fmla="*/ 6085307 h 7031071"/>
              <a:gd name="connsiteX27" fmla="*/ 4361823 w 16639837"/>
              <a:gd name="connsiteY27" fmla="*/ 6020912 h 7031071"/>
              <a:gd name="connsiteX28" fmla="*/ 4414859 w 16639837"/>
              <a:gd name="connsiteY28" fmla="*/ 5956518 h 7031071"/>
              <a:gd name="connsiteX29" fmla="*/ 9168297 w 16639837"/>
              <a:gd name="connsiteY29" fmla="*/ 5729027 h 7031071"/>
              <a:gd name="connsiteX30" fmla="*/ 9172838 w 16639837"/>
              <a:gd name="connsiteY30" fmla="*/ 5731639 h 7031071"/>
              <a:gd name="connsiteX31" fmla="*/ 9188169 w 16639837"/>
              <a:gd name="connsiteY31" fmla="*/ 5763333 h 7031071"/>
              <a:gd name="connsiteX32" fmla="*/ 9161651 w 16639837"/>
              <a:gd name="connsiteY32" fmla="*/ 5763333 h 7031071"/>
              <a:gd name="connsiteX33" fmla="*/ 9162065 w 16639837"/>
              <a:gd name="connsiteY33" fmla="*/ 5740694 h 7031071"/>
              <a:gd name="connsiteX34" fmla="*/ 9164505 w 16639837"/>
              <a:gd name="connsiteY34" fmla="*/ 5729268 h 7031071"/>
              <a:gd name="connsiteX35" fmla="*/ 4467466 w 16639837"/>
              <a:gd name="connsiteY35" fmla="*/ 5668922 h 7031071"/>
              <a:gd name="connsiteX36" fmla="*/ 4463338 w 16639837"/>
              <a:gd name="connsiteY36" fmla="*/ 5689883 h 7031071"/>
              <a:gd name="connsiteX37" fmla="*/ 4414859 w 16639837"/>
              <a:gd name="connsiteY37" fmla="*/ 5698938 h 7031071"/>
              <a:gd name="connsiteX38" fmla="*/ 4455880 w 16639837"/>
              <a:gd name="connsiteY38" fmla="*/ 5671772 h 7031071"/>
              <a:gd name="connsiteX39" fmla="*/ 4461540 w 16639837"/>
              <a:gd name="connsiteY39" fmla="*/ 5669402 h 7031071"/>
              <a:gd name="connsiteX40" fmla="*/ 4494415 w 16639837"/>
              <a:gd name="connsiteY40" fmla="*/ 5666741 h 7031071"/>
              <a:gd name="connsiteX41" fmla="*/ 4491100 w 16639837"/>
              <a:gd name="connsiteY41" fmla="*/ 5674790 h 7031071"/>
              <a:gd name="connsiteX42" fmla="*/ 4487647 w 16639837"/>
              <a:gd name="connsiteY42" fmla="*/ 5667289 h 7031071"/>
              <a:gd name="connsiteX43" fmla="*/ 2001685 w 16639837"/>
              <a:gd name="connsiteY43" fmla="*/ 5570148 h 7031071"/>
              <a:gd name="connsiteX44" fmla="*/ 2028203 w 16639837"/>
              <a:gd name="connsiteY44" fmla="*/ 5570148 h 7031071"/>
              <a:gd name="connsiteX45" fmla="*/ 2054721 w 16639837"/>
              <a:gd name="connsiteY45" fmla="*/ 5602346 h 7031071"/>
              <a:gd name="connsiteX46" fmla="*/ 2028203 w 16639837"/>
              <a:gd name="connsiteY46" fmla="*/ 5634544 h 7031071"/>
              <a:gd name="connsiteX47" fmla="*/ 2001685 w 16639837"/>
              <a:gd name="connsiteY47" fmla="*/ 5666741 h 7031071"/>
              <a:gd name="connsiteX48" fmla="*/ 2054721 w 16639837"/>
              <a:gd name="connsiteY48" fmla="*/ 5698938 h 7031071"/>
              <a:gd name="connsiteX49" fmla="*/ 1975166 w 16639837"/>
              <a:gd name="connsiteY49" fmla="*/ 5763333 h 7031071"/>
              <a:gd name="connsiteX50" fmla="*/ 1975166 w 16639837"/>
              <a:gd name="connsiteY50" fmla="*/ 5666741 h 7031071"/>
              <a:gd name="connsiteX51" fmla="*/ 2028203 w 16639837"/>
              <a:gd name="connsiteY51" fmla="*/ 5602346 h 7031071"/>
              <a:gd name="connsiteX52" fmla="*/ 2001685 w 16639837"/>
              <a:gd name="connsiteY52" fmla="*/ 5570148 h 7031071"/>
              <a:gd name="connsiteX53" fmla="*/ 13324423 w 16639837"/>
              <a:gd name="connsiteY53" fmla="*/ 5344158 h 7031071"/>
              <a:gd name="connsiteX54" fmla="*/ 13325039 w 16639837"/>
              <a:gd name="connsiteY54" fmla="*/ 5344767 h 7031071"/>
              <a:gd name="connsiteX55" fmla="*/ 13323604 w 16639837"/>
              <a:gd name="connsiteY55" fmla="*/ 5344320 h 7031071"/>
              <a:gd name="connsiteX56" fmla="*/ 13273268 w 16639837"/>
              <a:gd name="connsiteY56" fmla="*/ 5317068 h 7031071"/>
              <a:gd name="connsiteX57" fmla="*/ 13276560 w 16639837"/>
              <a:gd name="connsiteY57" fmla="*/ 5317601 h 7031071"/>
              <a:gd name="connsiteX58" fmla="*/ 13308880 w 16639837"/>
              <a:gd name="connsiteY58" fmla="*/ 5339736 h 7031071"/>
              <a:gd name="connsiteX59" fmla="*/ 13323604 w 16639837"/>
              <a:gd name="connsiteY59" fmla="*/ 5344320 h 7031071"/>
              <a:gd name="connsiteX60" fmla="*/ 13318824 w 16639837"/>
              <a:gd name="connsiteY60" fmla="*/ 5345270 h 7031071"/>
              <a:gd name="connsiteX61" fmla="*/ 13298521 w 16639837"/>
              <a:gd name="connsiteY61" fmla="*/ 5376964 h 7031071"/>
              <a:gd name="connsiteX62" fmla="*/ 13247762 w 16639837"/>
              <a:gd name="connsiteY62" fmla="*/ 5332504 h 7031071"/>
              <a:gd name="connsiteX63" fmla="*/ 13247505 w 16639837"/>
              <a:gd name="connsiteY63" fmla="*/ 5330256 h 7031071"/>
              <a:gd name="connsiteX64" fmla="*/ 13262057 w 16639837"/>
              <a:gd name="connsiteY64" fmla="*/ 5320619 h 7031071"/>
              <a:gd name="connsiteX65" fmla="*/ 13245483 w 16639837"/>
              <a:gd name="connsiteY65" fmla="*/ 5312570 h 7031071"/>
              <a:gd name="connsiteX66" fmla="*/ 13247505 w 16639837"/>
              <a:gd name="connsiteY66" fmla="*/ 5330256 h 7031071"/>
              <a:gd name="connsiteX67" fmla="*/ 13239268 w 16639837"/>
              <a:gd name="connsiteY67" fmla="*/ 5335711 h 7031071"/>
              <a:gd name="connsiteX68" fmla="*/ 13218965 w 16639837"/>
              <a:gd name="connsiteY68" fmla="*/ 5344767 h 7031071"/>
              <a:gd name="connsiteX69" fmla="*/ 13245483 w 16639837"/>
              <a:gd name="connsiteY69" fmla="*/ 5312570 h 7031071"/>
              <a:gd name="connsiteX70" fmla="*/ 2048445 w 16639837"/>
              <a:gd name="connsiteY70" fmla="*/ 5283779 h 7031071"/>
              <a:gd name="connsiteX71" fmla="*/ 2043534 w 16639837"/>
              <a:gd name="connsiteY71" fmla="*/ 5289428 h 7031071"/>
              <a:gd name="connsiteX72" fmla="*/ 2039361 w 16639837"/>
              <a:gd name="connsiteY72" fmla="*/ 5288710 h 7031071"/>
              <a:gd name="connsiteX73" fmla="*/ 13378075 w 16639837"/>
              <a:gd name="connsiteY73" fmla="*/ 5280372 h 7031071"/>
              <a:gd name="connsiteX74" fmla="*/ 13457631 w 16639837"/>
              <a:gd name="connsiteY74" fmla="*/ 5280372 h 7031071"/>
              <a:gd name="connsiteX75" fmla="*/ 13351557 w 16639837"/>
              <a:gd name="connsiteY75" fmla="*/ 5312570 h 7031071"/>
              <a:gd name="connsiteX76" fmla="*/ 13378075 w 16639837"/>
              <a:gd name="connsiteY76" fmla="*/ 5280372 h 7031071"/>
              <a:gd name="connsiteX77" fmla="*/ 2054307 w 16639837"/>
              <a:gd name="connsiteY77" fmla="*/ 5271316 h 7031071"/>
              <a:gd name="connsiteX78" fmla="*/ 2054721 w 16639837"/>
              <a:gd name="connsiteY78" fmla="*/ 5280372 h 7031071"/>
              <a:gd name="connsiteX79" fmla="*/ 2048445 w 16639837"/>
              <a:gd name="connsiteY79" fmla="*/ 5283779 h 7031071"/>
              <a:gd name="connsiteX80" fmla="*/ 2051407 w 16639837"/>
              <a:gd name="connsiteY80" fmla="*/ 5280372 h 7031071"/>
              <a:gd name="connsiteX81" fmla="*/ 2054307 w 16639837"/>
              <a:gd name="connsiteY81" fmla="*/ 5271316 h 7031071"/>
              <a:gd name="connsiteX82" fmla="*/ 12237785 w 16639837"/>
              <a:gd name="connsiteY82" fmla="*/ 5248174 h 7031071"/>
              <a:gd name="connsiteX83" fmla="*/ 12237785 w 16639837"/>
              <a:gd name="connsiteY83" fmla="*/ 5280372 h 7031071"/>
              <a:gd name="connsiteX84" fmla="*/ 12184748 w 16639837"/>
              <a:gd name="connsiteY84" fmla="*/ 5280372 h 7031071"/>
              <a:gd name="connsiteX85" fmla="*/ 12158229 w 16639837"/>
              <a:gd name="connsiteY85" fmla="*/ 5280372 h 7031071"/>
              <a:gd name="connsiteX86" fmla="*/ 12184748 w 16639837"/>
              <a:gd name="connsiteY86" fmla="*/ 5269639 h 7031071"/>
              <a:gd name="connsiteX87" fmla="*/ 12204222 w 16639837"/>
              <a:gd name="connsiteY87" fmla="*/ 5261757 h 7031071"/>
              <a:gd name="connsiteX88" fmla="*/ 12237785 w 16639837"/>
              <a:gd name="connsiteY88" fmla="*/ 5248174 h 7031071"/>
              <a:gd name="connsiteX89" fmla="*/ 14094072 w 16639837"/>
              <a:gd name="connsiteY89" fmla="*/ 4636424 h 7031071"/>
              <a:gd name="connsiteX90" fmla="*/ 14120591 w 16639837"/>
              <a:gd name="connsiteY90" fmla="*/ 4636424 h 7031071"/>
              <a:gd name="connsiteX91" fmla="*/ 14119231 w 16639837"/>
              <a:gd name="connsiteY91" fmla="*/ 4642533 h 7031071"/>
              <a:gd name="connsiteX92" fmla="*/ 13736252 w 16639837"/>
              <a:gd name="connsiteY92" fmla="*/ 4633045 h 7031071"/>
              <a:gd name="connsiteX93" fmla="*/ 13749333 w 16639837"/>
              <a:gd name="connsiteY93" fmla="*/ 4636424 h 7031071"/>
              <a:gd name="connsiteX94" fmla="*/ 13744081 w 16639837"/>
              <a:gd name="connsiteY94" fmla="*/ 4639283 h 7031071"/>
              <a:gd name="connsiteX95" fmla="*/ 13696296 w 16639837"/>
              <a:gd name="connsiteY95" fmla="*/ 4604227 h 7031071"/>
              <a:gd name="connsiteX96" fmla="*/ 13736074 w 16639837"/>
              <a:gd name="connsiteY96" fmla="*/ 4632903 h 7031071"/>
              <a:gd name="connsiteX97" fmla="*/ 13736252 w 16639837"/>
              <a:gd name="connsiteY97" fmla="*/ 4633045 h 7031071"/>
              <a:gd name="connsiteX98" fmla="*/ 13729859 w 16639837"/>
              <a:gd name="connsiteY98" fmla="*/ 4631393 h 7031071"/>
              <a:gd name="connsiteX99" fmla="*/ 13696296 w 16639837"/>
              <a:gd name="connsiteY99" fmla="*/ 4604227 h 7031071"/>
              <a:gd name="connsiteX100" fmla="*/ 13797690 w 16639837"/>
              <a:gd name="connsiteY100" fmla="*/ 4585050 h 7031071"/>
              <a:gd name="connsiteX101" fmla="*/ 13798226 w 16639837"/>
              <a:gd name="connsiteY101" fmla="*/ 4585613 h 7031071"/>
              <a:gd name="connsiteX102" fmla="*/ 13802370 w 16639837"/>
              <a:gd name="connsiteY102" fmla="*/ 4604227 h 7031071"/>
              <a:gd name="connsiteX103" fmla="*/ 13799055 w 16639837"/>
              <a:gd name="connsiteY103" fmla="*/ 4594165 h 7031071"/>
              <a:gd name="connsiteX104" fmla="*/ 14227338 w 16639837"/>
              <a:gd name="connsiteY104" fmla="*/ 4344556 h 7031071"/>
              <a:gd name="connsiteX105" fmla="*/ 14253183 w 16639837"/>
              <a:gd name="connsiteY105" fmla="*/ 4346648 h 7031071"/>
              <a:gd name="connsiteX106" fmla="*/ 14252669 w 16639837"/>
              <a:gd name="connsiteY106" fmla="*/ 4347747 h 7031071"/>
              <a:gd name="connsiteX107" fmla="*/ 14230963 w 16639837"/>
              <a:gd name="connsiteY107" fmla="*/ 4346082 h 7031071"/>
              <a:gd name="connsiteX108" fmla="*/ 14173627 w 16639837"/>
              <a:gd name="connsiteY108" fmla="*/ 4314451 h 7031071"/>
              <a:gd name="connsiteX109" fmla="*/ 14202858 w 16639837"/>
              <a:gd name="connsiteY109" fmla="*/ 4334252 h 7031071"/>
              <a:gd name="connsiteX110" fmla="*/ 14227338 w 16639837"/>
              <a:gd name="connsiteY110" fmla="*/ 4344556 h 7031071"/>
              <a:gd name="connsiteX111" fmla="*/ 14203460 w 16639837"/>
              <a:gd name="connsiteY111" fmla="*/ 4342624 h 7031071"/>
              <a:gd name="connsiteX112" fmla="*/ 14173627 w 16639837"/>
              <a:gd name="connsiteY112" fmla="*/ 4314451 h 7031071"/>
              <a:gd name="connsiteX113" fmla="*/ 13706241 w 16639837"/>
              <a:gd name="connsiteY113" fmla="*/ 4290303 h 7031071"/>
              <a:gd name="connsiteX114" fmla="*/ 13696296 w 16639837"/>
              <a:gd name="connsiteY114" fmla="*/ 4314451 h 7031071"/>
              <a:gd name="connsiteX115" fmla="*/ 13706241 w 16639837"/>
              <a:gd name="connsiteY115" fmla="*/ 4290303 h 7031071"/>
              <a:gd name="connsiteX116" fmla="*/ 14655517 w 16639837"/>
              <a:gd name="connsiteY116" fmla="*/ 3983924 h 7031071"/>
              <a:gd name="connsiteX117" fmla="*/ 14661365 w 16639837"/>
              <a:gd name="connsiteY117" fmla="*/ 3990045 h 7031071"/>
              <a:gd name="connsiteX118" fmla="*/ 14650959 w 16639837"/>
              <a:gd name="connsiteY118" fmla="*/ 3992477 h 7031071"/>
              <a:gd name="connsiteX119" fmla="*/ 14655517 w 16639837"/>
              <a:gd name="connsiteY119" fmla="*/ 3983924 h 7031071"/>
              <a:gd name="connsiteX120" fmla="*/ 13086373 w 16639837"/>
              <a:gd name="connsiteY120" fmla="*/ 3831490 h 7031071"/>
              <a:gd name="connsiteX121" fmla="*/ 13077672 w 16639837"/>
              <a:gd name="connsiteY121" fmla="*/ 3836018 h 7031071"/>
              <a:gd name="connsiteX122" fmla="*/ 13067626 w 16639837"/>
              <a:gd name="connsiteY122" fmla="*/ 3839605 h 7031071"/>
              <a:gd name="connsiteX123" fmla="*/ 13070628 w 16639837"/>
              <a:gd name="connsiteY123" fmla="*/ 3836521 h 7031071"/>
              <a:gd name="connsiteX124" fmla="*/ 13086373 w 16639837"/>
              <a:gd name="connsiteY124" fmla="*/ 3831490 h 7031071"/>
              <a:gd name="connsiteX125" fmla="*/ 13179188 w 16639837"/>
              <a:gd name="connsiteY125" fmla="*/ 3786212 h 7031071"/>
              <a:gd name="connsiteX126" fmla="*/ 13298521 w 16639837"/>
              <a:gd name="connsiteY126" fmla="*/ 3831490 h 7031071"/>
              <a:gd name="connsiteX127" fmla="*/ 13272002 w 16639837"/>
              <a:gd name="connsiteY127" fmla="*/ 3831490 h 7031071"/>
              <a:gd name="connsiteX128" fmla="*/ 13165929 w 16639837"/>
              <a:gd name="connsiteY128" fmla="*/ 3831490 h 7031071"/>
              <a:gd name="connsiteX129" fmla="*/ 13139410 w 16639837"/>
              <a:gd name="connsiteY129" fmla="*/ 3799292 h 7031071"/>
              <a:gd name="connsiteX130" fmla="*/ 13179188 w 16639837"/>
              <a:gd name="connsiteY130" fmla="*/ 3786212 h 7031071"/>
              <a:gd name="connsiteX131" fmla="*/ 13247950 w 16639837"/>
              <a:gd name="connsiteY131" fmla="*/ 3766346 h 7031071"/>
              <a:gd name="connsiteX132" fmla="*/ 13247894 w 16639837"/>
              <a:gd name="connsiteY132" fmla="*/ 3767095 h 7031071"/>
              <a:gd name="connsiteX133" fmla="*/ 13245483 w 16639837"/>
              <a:gd name="connsiteY133" fmla="*/ 3767095 h 7031071"/>
              <a:gd name="connsiteX134" fmla="*/ 13272002 w 16639837"/>
              <a:gd name="connsiteY134" fmla="*/ 3734897 h 7031071"/>
              <a:gd name="connsiteX135" fmla="*/ 13258743 w 16639837"/>
              <a:gd name="connsiteY135" fmla="*/ 3763070 h 7031071"/>
              <a:gd name="connsiteX136" fmla="*/ 13247950 w 16639837"/>
              <a:gd name="connsiteY136" fmla="*/ 3766346 h 7031071"/>
              <a:gd name="connsiteX137" fmla="*/ 13248798 w 16639837"/>
              <a:gd name="connsiteY137" fmla="*/ 3755021 h 7031071"/>
              <a:gd name="connsiteX138" fmla="*/ 13272002 w 16639837"/>
              <a:gd name="connsiteY138" fmla="*/ 3734897 h 7031071"/>
              <a:gd name="connsiteX139" fmla="*/ 12953781 w 16639837"/>
              <a:gd name="connsiteY139" fmla="*/ 3702700 h 7031071"/>
              <a:gd name="connsiteX140" fmla="*/ 13006818 w 16639837"/>
              <a:gd name="connsiteY140" fmla="*/ 3734897 h 7031071"/>
              <a:gd name="connsiteX141" fmla="*/ 12953781 w 16639837"/>
              <a:gd name="connsiteY141" fmla="*/ 3734897 h 7031071"/>
              <a:gd name="connsiteX142" fmla="*/ 12953781 w 16639837"/>
              <a:gd name="connsiteY142" fmla="*/ 3702700 h 7031071"/>
              <a:gd name="connsiteX143" fmla="*/ 12715116 w 16639837"/>
              <a:gd name="connsiteY143" fmla="*/ 3702700 h 7031071"/>
              <a:gd name="connsiteX144" fmla="*/ 12694139 w 16639837"/>
              <a:gd name="connsiteY144" fmla="*/ 3710561 h 7031071"/>
              <a:gd name="connsiteX145" fmla="*/ 12673015 w 16639837"/>
              <a:gd name="connsiteY145" fmla="*/ 3711209 h 7031071"/>
              <a:gd name="connsiteX146" fmla="*/ 12678653 w 16639837"/>
              <a:gd name="connsiteY146" fmla="*/ 3706725 h 7031071"/>
              <a:gd name="connsiteX147" fmla="*/ 12715116 w 16639837"/>
              <a:gd name="connsiteY147" fmla="*/ 3702700 h 7031071"/>
              <a:gd name="connsiteX148" fmla="*/ 12386951 w 16639837"/>
              <a:gd name="connsiteY148" fmla="*/ 3702700 h 7031071"/>
              <a:gd name="connsiteX149" fmla="*/ 12396895 w 16639837"/>
              <a:gd name="connsiteY149" fmla="*/ 3702700 h 7031071"/>
              <a:gd name="connsiteX150" fmla="*/ 12393891 w 16639837"/>
              <a:gd name="connsiteY150" fmla="*/ 3704964 h 7031071"/>
              <a:gd name="connsiteX151" fmla="*/ 12364161 w 16639837"/>
              <a:gd name="connsiteY151" fmla="*/ 3693645 h 7031071"/>
              <a:gd name="connsiteX152" fmla="*/ 12386951 w 16639837"/>
              <a:gd name="connsiteY152" fmla="*/ 3702700 h 7031071"/>
              <a:gd name="connsiteX153" fmla="*/ 12386951 w 16639837"/>
              <a:gd name="connsiteY153" fmla="*/ 3702700 h 7031071"/>
              <a:gd name="connsiteX154" fmla="*/ 12360432 w 16639837"/>
              <a:gd name="connsiteY154" fmla="*/ 3702700 h 7031071"/>
              <a:gd name="connsiteX155" fmla="*/ 12343858 w 16639837"/>
              <a:gd name="connsiteY155" fmla="*/ 3702700 h 7031071"/>
              <a:gd name="connsiteX156" fmla="*/ 12364161 w 16639837"/>
              <a:gd name="connsiteY156" fmla="*/ 3693645 h 7031071"/>
              <a:gd name="connsiteX157" fmla="*/ 11199424 w 16639837"/>
              <a:gd name="connsiteY157" fmla="*/ 3657423 h 7031071"/>
              <a:gd name="connsiteX158" fmla="*/ 11203567 w 16639837"/>
              <a:gd name="connsiteY158" fmla="*/ 3670503 h 7031071"/>
              <a:gd name="connsiteX159" fmla="*/ 11177049 w 16639837"/>
              <a:gd name="connsiteY159" fmla="*/ 3702700 h 7031071"/>
              <a:gd name="connsiteX160" fmla="*/ 11199424 w 16639837"/>
              <a:gd name="connsiteY160" fmla="*/ 3657423 h 7031071"/>
              <a:gd name="connsiteX161" fmla="*/ 11336159 w 16639837"/>
              <a:gd name="connsiteY161" fmla="*/ 3638305 h 7031071"/>
              <a:gd name="connsiteX162" fmla="*/ 11389196 w 16639837"/>
              <a:gd name="connsiteY162" fmla="*/ 3670503 h 7031071"/>
              <a:gd name="connsiteX163" fmla="*/ 11362677 w 16639837"/>
              <a:gd name="connsiteY163" fmla="*/ 3734897 h 7031071"/>
              <a:gd name="connsiteX164" fmla="*/ 11336159 w 16639837"/>
              <a:gd name="connsiteY164" fmla="*/ 3638305 h 7031071"/>
              <a:gd name="connsiteX165" fmla="*/ 11124012 w 16639837"/>
              <a:gd name="connsiteY165" fmla="*/ 3251937 h 7031071"/>
              <a:gd name="connsiteX166" fmla="*/ 11203567 w 16639837"/>
              <a:gd name="connsiteY166" fmla="*/ 3251937 h 7031071"/>
              <a:gd name="connsiteX167" fmla="*/ 11124012 w 16639837"/>
              <a:gd name="connsiteY167" fmla="*/ 3251937 h 7031071"/>
              <a:gd name="connsiteX168" fmla="*/ 11044457 w 16639837"/>
              <a:gd name="connsiteY168" fmla="*/ 3187542 h 7031071"/>
              <a:gd name="connsiteX169" fmla="*/ 11051501 w 16639837"/>
              <a:gd name="connsiteY169" fmla="*/ 3192070 h 7031071"/>
              <a:gd name="connsiteX170" fmla="*/ 11041891 w 16639837"/>
              <a:gd name="connsiteY170" fmla="*/ 3199071 h 7031071"/>
              <a:gd name="connsiteX171" fmla="*/ 10911865 w 16639837"/>
              <a:gd name="connsiteY171" fmla="*/ 3090950 h 7031071"/>
              <a:gd name="connsiteX172" fmla="*/ 11044457 w 16639837"/>
              <a:gd name="connsiteY172" fmla="*/ 3155344 h 7031071"/>
              <a:gd name="connsiteX173" fmla="*/ 11070975 w 16639837"/>
              <a:gd name="connsiteY173" fmla="*/ 3123147 h 7031071"/>
              <a:gd name="connsiteX174" fmla="*/ 11097493 w 16639837"/>
              <a:gd name="connsiteY174" fmla="*/ 3187542 h 7031071"/>
              <a:gd name="connsiteX175" fmla="*/ 11044457 w 16639837"/>
              <a:gd name="connsiteY175" fmla="*/ 3187542 h 7031071"/>
              <a:gd name="connsiteX176" fmla="*/ 10938383 w 16639837"/>
              <a:gd name="connsiteY176" fmla="*/ 3155344 h 7031071"/>
              <a:gd name="connsiteX177" fmla="*/ 10938383 w 16639837"/>
              <a:gd name="connsiteY177" fmla="*/ 3187542 h 7031071"/>
              <a:gd name="connsiteX178" fmla="*/ 10964902 w 16639837"/>
              <a:gd name="connsiteY178" fmla="*/ 3187542 h 7031071"/>
              <a:gd name="connsiteX179" fmla="*/ 10911865 w 16639837"/>
              <a:gd name="connsiteY179" fmla="*/ 3187542 h 7031071"/>
              <a:gd name="connsiteX180" fmla="*/ 10885347 w 16639837"/>
              <a:gd name="connsiteY180" fmla="*/ 3187542 h 7031071"/>
              <a:gd name="connsiteX181" fmla="*/ 10858828 w 16639837"/>
              <a:gd name="connsiteY181" fmla="*/ 3123147 h 7031071"/>
              <a:gd name="connsiteX182" fmla="*/ 10885347 w 16639837"/>
              <a:gd name="connsiteY182" fmla="*/ 3123147 h 7031071"/>
              <a:gd name="connsiteX183" fmla="*/ 10911865 w 16639837"/>
              <a:gd name="connsiteY183" fmla="*/ 3090950 h 7031071"/>
              <a:gd name="connsiteX184" fmla="*/ 11256604 w 16639837"/>
              <a:gd name="connsiteY184" fmla="*/ 3026555 h 7031071"/>
              <a:gd name="connsiteX185" fmla="*/ 11240858 w 16639837"/>
              <a:gd name="connsiteY185" fmla="*/ 3045169 h 7031071"/>
              <a:gd name="connsiteX186" fmla="*/ 11236031 w 16639837"/>
              <a:gd name="connsiteY186" fmla="*/ 3049452 h 7031071"/>
              <a:gd name="connsiteX187" fmla="*/ 11124012 w 16639837"/>
              <a:gd name="connsiteY187" fmla="*/ 3026555 h 7031071"/>
              <a:gd name="connsiteX188" fmla="*/ 11177049 w 16639837"/>
              <a:gd name="connsiteY188" fmla="*/ 3026555 h 7031071"/>
              <a:gd name="connsiteX189" fmla="*/ 11203567 w 16639837"/>
              <a:gd name="connsiteY189" fmla="*/ 3058752 h 7031071"/>
              <a:gd name="connsiteX190" fmla="*/ 11230085 w 16639837"/>
              <a:gd name="connsiteY190" fmla="*/ 3054728 h 7031071"/>
              <a:gd name="connsiteX191" fmla="*/ 11236031 w 16639837"/>
              <a:gd name="connsiteY191" fmla="*/ 3049452 h 7031071"/>
              <a:gd name="connsiteX192" fmla="*/ 11216826 w 16639837"/>
              <a:gd name="connsiteY192" fmla="*/ 3070826 h 7031071"/>
              <a:gd name="connsiteX193" fmla="*/ 11177049 w 16639837"/>
              <a:gd name="connsiteY193" fmla="*/ 3090950 h 7031071"/>
              <a:gd name="connsiteX194" fmla="*/ 11150531 w 16639837"/>
              <a:gd name="connsiteY194" fmla="*/ 3058752 h 7031071"/>
              <a:gd name="connsiteX195" fmla="*/ 11124012 w 16639837"/>
              <a:gd name="connsiteY195" fmla="*/ 3090950 h 7031071"/>
              <a:gd name="connsiteX196" fmla="*/ 11097493 w 16639837"/>
              <a:gd name="connsiteY196" fmla="*/ 3058752 h 7031071"/>
              <a:gd name="connsiteX197" fmla="*/ 11124012 w 16639837"/>
              <a:gd name="connsiteY197" fmla="*/ 3026555 h 7031071"/>
              <a:gd name="connsiteX198" fmla="*/ 12502969 w 16639837"/>
              <a:gd name="connsiteY198" fmla="*/ 2962160 h 7031071"/>
              <a:gd name="connsiteX199" fmla="*/ 12529487 w 16639837"/>
              <a:gd name="connsiteY199" fmla="*/ 2962160 h 7031071"/>
              <a:gd name="connsiteX200" fmla="*/ 12502969 w 16639837"/>
              <a:gd name="connsiteY200" fmla="*/ 2994357 h 7031071"/>
              <a:gd name="connsiteX201" fmla="*/ 12502969 w 16639837"/>
              <a:gd name="connsiteY201" fmla="*/ 2962160 h 7031071"/>
              <a:gd name="connsiteX202" fmla="*/ 13272002 w 16639837"/>
              <a:gd name="connsiteY202" fmla="*/ 2865568 h 7031071"/>
              <a:gd name="connsiteX203" fmla="*/ 13298521 w 16639837"/>
              <a:gd name="connsiteY203" fmla="*/ 2897765 h 7031071"/>
              <a:gd name="connsiteX204" fmla="*/ 13351557 w 16639837"/>
              <a:gd name="connsiteY204" fmla="*/ 2897765 h 7031071"/>
              <a:gd name="connsiteX205" fmla="*/ 13325039 w 16639837"/>
              <a:gd name="connsiteY205" fmla="*/ 2962160 h 7031071"/>
              <a:gd name="connsiteX206" fmla="*/ 13298521 w 16639837"/>
              <a:gd name="connsiteY206" fmla="*/ 2929963 h 7031071"/>
              <a:gd name="connsiteX207" fmla="*/ 13272002 w 16639837"/>
              <a:gd name="connsiteY207" fmla="*/ 2897765 h 7031071"/>
              <a:gd name="connsiteX208" fmla="*/ 13218965 w 16639837"/>
              <a:gd name="connsiteY208" fmla="*/ 2929963 h 7031071"/>
              <a:gd name="connsiteX209" fmla="*/ 13192447 w 16639837"/>
              <a:gd name="connsiteY209" fmla="*/ 2929963 h 7031071"/>
              <a:gd name="connsiteX210" fmla="*/ 13165929 w 16639837"/>
              <a:gd name="connsiteY210" fmla="*/ 2897765 h 7031071"/>
              <a:gd name="connsiteX211" fmla="*/ 13245483 w 16639837"/>
              <a:gd name="connsiteY211" fmla="*/ 2897765 h 7031071"/>
              <a:gd name="connsiteX212" fmla="*/ 13272002 w 16639837"/>
              <a:gd name="connsiteY212" fmla="*/ 2865568 h 7031071"/>
              <a:gd name="connsiteX213" fmla="*/ 13483523 w 16639837"/>
              <a:gd name="connsiteY213" fmla="*/ 2837554 h 7031071"/>
              <a:gd name="connsiteX214" fmla="*/ 13492339 w 16639837"/>
              <a:gd name="connsiteY214" fmla="*/ 2840473 h 7031071"/>
              <a:gd name="connsiteX215" fmla="*/ 13495751 w 16639837"/>
              <a:gd name="connsiteY215" fmla="*/ 2843432 h 7031071"/>
              <a:gd name="connsiteX216" fmla="*/ 13510667 w 16639837"/>
              <a:gd name="connsiteY216" fmla="*/ 2897765 h 7031071"/>
              <a:gd name="connsiteX217" fmla="*/ 13616741 w 16639837"/>
              <a:gd name="connsiteY217" fmla="*/ 2897765 h 7031071"/>
              <a:gd name="connsiteX218" fmla="*/ 13590223 w 16639837"/>
              <a:gd name="connsiteY218" fmla="*/ 2865568 h 7031071"/>
              <a:gd name="connsiteX219" fmla="*/ 13616741 w 16639837"/>
              <a:gd name="connsiteY219" fmla="*/ 2865568 h 7031071"/>
              <a:gd name="connsiteX220" fmla="*/ 13620884 w 16639837"/>
              <a:gd name="connsiteY220" fmla="*/ 2865568 h 7031071"/>
              <a:gd name="connsiteX221" fmla="*/ 13643259 w 16639837"/>
              <a:gd name="connsiteY221" fmla="*/ 2865568 h 7031071"/>
              <a:gd name="connsiteX222" fmla="*/ 13643259 w 16639837"/>
              <a:gd name="connsiteY222" fmla="*/ 2929963 h 7031071"/>
              <a:gd name="connsiteX223" fmla="*/ 13351557 w 16639837"/>
              <a:gd name="connsiteY223" fmla="*/ 2897765 h 7031071"/>
              <a:gd name="connsiteX224" fmla="*/ 13378075 w 16639837"/>
              <a:gd name="connsiteY224" fmla="*/ 2897765 h 7031071"/>
              <a:gd name="connsiteX225" fmla="*/ 13378075 w 16639837"/>
              <a:gd name="connsiteY225" fmla="*/ 2865568 h 7031071"/>
              <a:gd name="connsiteX226" fmla="*/ 13431112 w 16639837"/>
              <a:gd name="connsiteY226" fmla="*/ 2897765 h 7031071"/>
              <a:gd name="connsiteX227" fmla="*/ 13477519 w 16639837"/>
              <a:gd name="connsiteY227" fmla="*/ 2877642 h 7031071"/>
              <a:gd name="connsiteX228" fmla="*/ 993986 w 16639837"/>
              <a:gd name="connsiteY228" fmla="*/ 2736778 h 7031071"/>
              <a:gd name="connsiteX229" fmla="*/ 1024596 w 16639837"/>
              <a:gd name="connsiteY229" fmla="*/ 2751619 h 7031071"/>
              <a:gd name="connsiteX230" fmla="*/ 1034011 w 16639837"/>
              <a:gd name="connsiteY230" fmla="*/ 2763474 h 7031071"/>
              <a:gd name="connsiteX231" fmla="*/ 1014963 w 16639837"/>
              <a:gd name="connsiteY231" fmla="*/ 2755393 h 7031071"/>
              <a:gd name="connsiteX232" fmla="*/ 993986 w 16639837"/>
              <a:gd name="connsiteY232" fmla="*/ 2736778 h 7031071"/>
              <a:gd name="connsiteX233" fmla="*/ 14203875 w 16639837"/>
              <a:gd name="connsiteY233" fmla="*/ 2663328 h 7031071"/>
              <a:gd name="connsiteX234" fmla="*/ 14200146 w 16639837"/>
              <a:gd name="connsiteY234" fmla="*/ 2672384 h 7031071"/>
              <a:gd name="connsiteX235" fmla="*/ 14203875 w 16639837"/>
              <a:gd name="connsiteY235" fmla="*/ 2663328 h 7031071"/>
              <a:gd name="connsiteX236" fmla="*/ 12493232 w 16639837"/>
              <a:gd name="connsiteY236" fmla="*/ 2572396 h 7031071"/>
              <a:gd name="connsiteX237" fmla="*/ 12496339 w 16639837"/>
              <a:gd name="connsiteY237" fmla="*/ 2587866 h 7031071"/>
              <a:gd name="connsiteX238" fmla="*/ 12529487 w 16639837"/>
              <a:gd name="connsiteY238" fmla="*/ 2607989 h 7031071"/>
              <a:gd name="connsiteX239" fmla="*/ 12476450 w 16639837"/>
              <a:gd name="connsiteY239" fmla="*/ 2575791 h 7031071"/>
              <a:gd name="connsiteX240" fmla="*/ 12493031 w 16639837"/>
              <a:gd name="connsiteY240" fmla="*/ 2565407 h 7031071"/>
              <a:gd name="connsiteX241" fmla="*/ 12496339 w 16639837"/>
              <a:gd name="connsiteY241" fmla="*/ 2571767 h 7031071"/>
              <a:gd name="connsiteX242" fmla="*/ 12493232 w 16639837"/>
              <a:gd name="connsiteY242" fmla="*/ 2572396 h 7031071"/>
              <a:gd name="connsiteX243" fmla="*/ 12492196 w 16639837"/>
              <a:gd name="connsiteY243" fmla="*/ 2567239 h 7031071"/>
              <a:gd name="connsiteX244" fmla="*/ 12556005 w 16639837"/>
              <a:gd name="connsiteY244" fmla="*/ 2479199 h 7031071"/>
              <a:gd name="connsiteX245" fmla="*/ 12582524 w 16639837"/>
              <a:gd name="connsiteY245" fmla="*/ 2511397 h 7031071"/>
              <a:gd name="connsiteX246" fmla="*/ 12556005 w 16639837"/>
              <a:gd name="connsiteY246" fmla="*/ 2543594 h 7031071"/>
              <a:gd name="connsiteX247" fmla="*/ 12502969 w 16639837"/>
              <a:gd name="connsiteY247" fmla="*/ 2511397 h 7031071"/>
              <a:gd name="connsiteX248" fmla="*/ 12556005 w 16639837"/>
              <a:gd name="connsiteY248" fmla="*/ 2479199 h 7031071"/>
              <a:gd name="connsiteX249" fmla="*/ 13985401 w 16639837"/>
              <a:gd name="connsiteY249" fmla="*/ 2474962 h 7031071"/>
              <a:gd name="connsiteX250" fmla="*/ 13987175 w 16639837"/>
              <a:gd name="connsiteY250" fmla="*/ 2474975 h 7031071"/>
              <a:gd name="connsiteX251" fmla="*/ 13987999 w 16639837"/>
              <a:gd name="connsiteY251" fmla="*/ 2479199 h 7031071"/>
              <a:gd name="connsiteX252" fmla="*/ 13850378 w 16639837"/>
              <a:gd name="connsiteY252" fmla="*/ 2456811 h 7031071"/>
              <a:gd name="connsiteX253" fmla="*/ 13855407 w 16639837"/>
              <a:gd name="connsiteY253" fmla="*/ 2479199 h 7031071"/>
              <a:gd name="connsiteX254" fmla="*/ 13836196 w 16639837"/>
              <a:gd name="connsiteY254" fmla="*/ 2461220 h 7031071"/>
              <a:gd name="connsiteX255" fmla="*/ 13987999 w 16639837"/>
              <a:gd name="connsiteY255" fmla="*/ 2414804 h 7031071"/>
              <a:gd name="connsiteX256" fmla="*/ 14147109 w 16639837"/>
              <a:gd name="connsiteY256" fmla="*/ 2479199 h 7031071"/>
              <a:gd name="connsiteX257" fmla="*/ 14014517 w 16639837"/>
              <a:gd name="connsiteY257" fmla="*/ 2475175 h 7031071"/>
              <a:gd name="connsiteX258" fmla="*/ 13987175 w 16639837"/>
              <a:gd name="connsiteY258" fmla="*/ 2474975 h 7031071"/>
              <a:gd name="connsiteX259" fmla="*/ 13984270 w 16639837"/>
              <a:gd name="connsiteY259" fmla="*/ 2460082 h 7031071"/>
              <a:gd name="connsiteX260" fmla="*/ 13987999 w 16639837"/>
              <a:gd name="connsiteY260" fmla="*/ 2414804 h 7031071"/>
              <a:gd name="connsiteX261" fmla="*/ 13855407 w 16639837"/>
              <a:gd name="connsiteY261" fmla="*/ 2414804 h 7031071"/>
              <a:gd name="connsiteX262" fmla="*/ 13975776 w 16639837"/>
              <a:gd name="connsiteY262" fmla="*/ 2459265 h 7031071"/>
              <a:gd name="connsiteX263" fmla="*/ 13985401 w 16639837"/>
              <a:gd name="connsiteY263" fmla="*/ 2474962 h 7031071"/>
              <a:gd name="connsiteX264" fmla="*/ 13945735 w 16639837"/>
              <a:gd name="connsiteY264" fmla="*/ 2474672 h 7031071"/>
              <a:gd name="connsiteX265" fmla="*/ 13881925 w 16639837"/>
              <a:gd name="connsiteY265" fmla="*/ 2447002 h 7031071"/>
              <a:gd name="connsiteX266" fmla="*/ 13850378 w 16639837"/>
              <a:gd name="connsiteY266" fmla="*/ 2456811 h 7031071"/>
              <a:gd name="connsiteX267" fmla="*/ 13845462 w 16639837"/>
              <a:gd name="connsiteY267" fmla="*/ 2434928 h 7031071"/>
              <a:gd name="connsiteX268" fmla="*/ 13855407 w 16639837"/>
              <a:gd name="connsiteY268" fmla="*/ 2414804 h 7031071"/>
              <a:gd name="connsiteX269" fmla="*/ 13218965 w 16639837"/>
              <a:gd name="connsiteY269" fmla="*/ 2318212 h 7031071"/>
              <a:gd name="connsiteX270" fmla="*/ 13245483 w 16639837"/>
              <a:gd name="connsiteY270" fmla="*/ 2318212 h 7031071"/>
              <a:gd name="connsiteX271" fmla="*/ 13218965 w 16639837"/>
              <a:gd name="connsiteY271" fmla="*/ 2318212 h 7031071"/>
              <a:gd name="connsiteX272" fmla="*/ 12449932 w 16639837"/>
              <a:gd name="connsiteY272" fmla="*/ 2318212 h 7031071"/>
              <a:gd name="connsiteX273" fmla="*/ 12427975 w 16639837"/>
              <a:gd name="connsiteY273" fmla="*/ 2325519 h 7031071"/>
              <a:gd name="connsiteX274" fmla="*/ 12430872 w 16639837"/>
              <a:gd name="connsiteY274" fmla="*/ 2323243 h 7031071"/>
              <a:gd name="connsiteX275" fmla="*/ 12449932 w 16639837"/>
              <a:gd name="connsiteY275" fmla="*/ 2318212 h 7031071"/>
              <a:gd name="connsiteX276" fmla="*/ 13415559 w 16639837"/>
              <a:gd name="connsiteY276" fmla="*/ 2311205 h 7031071"/>
              <a:gd name="connsiteX277" fmla="*/ 13415781 w 16639837"/>
              <a:gd name="connsiteY277" fmla="*/ 2313182 h 7031071"/>
              <a:gd name="connsiteX278" fmla="*/ 13404594 w 16639837"/>
              <a:gd name="connsiteY278" fmla="*/ 2318212 h 7031071"/>
              <a:gd name="connsiteX279" fmla="*/ 13378075 w 16639837"/>
              <a:gd name="connsiteY279" fmla="*/ 2253817 h 7031071"/>
              <a:gd name="connsiteX280" fmla="*/ 13380695 w 16639837"/>
              <a:gd name="connsiteY280" fmla="*/ 2265585 h 7031071"/>
              <a:gd name="connsiteX281" fmla="*/ 13380406 w 16639837"/>
              <a:gd name="connsiteY281" fmla="*/ 2266143 h 7031071"/>
              <a:gd name="connsiteX282" fmla="*/ 13378075 w 16639837"/>
              <a:gd name="connsiteY282" fmla="*/ 2286015 h 7031071"/>
              <a:gd name="connsiteX283" fmla="*/ 13365915 w 16639837"/>
              <a:gd name="connsiteY283" fmla="*/ 2276597 h 7031071"/>
              <a:gd name="connsiteX284" fmla="*/ 13368131 w 16639837"/>
              <a:gd name="connsiteY284" fmla="*/ 2273752 h 7031071"/>
              <a:gd name="connsiteX285" fmla="*/ 13378075 w 16639837"/>
              <a:gd name="connsiteY285" fmla="*/ 2253817 h 7031071"/>
              <a:gd name="connsiteX286" fmla="*/ 13272002 w 16639837"/>
              <a:gd name="connsiteY286" fmla="*/ 2253817 h 7031071"/>
              <a:gd name="connsiteX287" fmla="*/ 13354043 w 16639837"/>
              <a:gd name="connsiteY287" fmla="*/ 2267401 h 7031071"/>
              <a:gd name="connsiteX288" fmla="*/ 13365915 w 16639837"/>
              <a:gd name="connsiteY288" fmla="*/ 2276597 h 7031071"/>
              <a:gd name="connsiteX289" fmla="*/ 13358187 w 16639837"/>
              <a:gd name="connsiteY289" fmla="*/ 2286518 h 7031071"/>
              <a:gd name="connsiteX290" fmla="*/ 13298521 w 16639837"/>
              <a:gd name="connsiteY290" fmla="*/ 2318212 h 7031071"/>
              <a:gd name="connsiteX291" fmla="*/ 13325039 w 16639837"/>
              <a:gd name="connsiteY291" fmla="*/ 2286015 h 7031071"/>
              <a:gd name="connsiteX292" fmla="*/ 13258328 w 16639837"/>
              <a:gd name="connsiteY292" fmla="*/ 2286015 h 7031071"/>
              <a:gd name="connsiteX293" fmla="*/ 13245483 w 16639837"/>
              <a:gd name="connsiteY293" fmla="*/ 2286015 h 7031071"/>
              <a:gd name="connsiteX294" fmla="*/ 13272002 w 16639837"/>
              <a:gd name="connsiteY294" fmla="*/ 2253817 h 7031071"/>
              <a:gd name="connsiteX295" fmla="*/ 13407909 w 16639837"/>
              <a:gd name="connsiteY295" fmla="*/ 2245768 h 7031071"/>
              <a:gd name="connsiteX296" fmla="*/ 13457631 w 16639837"/>
              <a:gd name="connsiteY296" fmla="*/ 2253817 h 7031071"/>
              <a:gd name="connsiteX297" fmla="*/ 13420339 w 16639837"/>
              <a:gd name="connsiteY297" fmla="*/ 2308151 h 7031071"/>
              <a:gd name="connsiteX298" fmla="*/ 13415559 w 16639837"/>
              <a:gd name="connsiteY298" fmla="*/ 2311205 h 7031071"/>
              <a:gd name="connsiteX299" fmla="*/ 13414538 w 16639837"/>
              <a:gd name="connsiteY299" fmla="*/ 2302114 h 7031071"/>
              <a:gd name="connsiteX300" fmla="*/ 13404594 w 16639837"/>
              <a:gd name="connsiteY300" fmla="*/ 2286015 h 7031071"/>
              <a:gd name="connsiteX301" fmla="*/ 13382219 w 16639837"/>
              <a:gd name="connsiteY301" fmla="*/ 2272432 h 7031071"/>
              <a:gd name="connsiteX302" fmla="*/ 13380695 w 16639837"/>
              <a:gd name="connsiteY302" fmla="*/ 2265585 h 7031071"/>
              <a:gd name="connsiteX303" fmla="*/ 13386776 w 16639837"/>
              <a:gd name="connsiteY303" fmla="*/ 2253818 h 7031071"/>
              <a:gd name="connsiteX304" fmla="*/ 13407909 w 16639837"/>
              <a:gd name="connsiteY304" fmla="*/ 2245768 h 7031071"/>
              <a:gd name="connsiteX305" fmla="*/ 1982523 w 16639837"/>
              <a:gd name="connsiteY305" fmla="*/ 2189974 h 7031071"/>
              <a:gd name="connsiteX306" fmla="*/ 1985111 w 16639837"/>
              <a:gd name="connsiteY306" fmla="*/ 2201497 h 7031071"/>
              <a:gd name="connsiteX307" fmla="*/ 1975166 w 16639837"/>
              <a:gd name="connsiteY307" fmla="*/ 2221620 h 7031071"/>
              <a:gd name="connsiteX308" fmla="*/ 1975167 w 16639837"/>
              <a:gd name="connsiteY308" fmla="*/ 2193448 h 7031071"/>
              <a:gd name="connsiteX309" fmla="*/ 1982510 w 16639837"/>
              <a:gd name="connsiteY309" fmla="*/ 2189918 h 7031071"/>
              <a:gd name="connsiteX310" fmla="*/ 1982625 w 16639837"/>
              <a:gd name="connsiteY310" fmla="*/ 2189926 h 7031071"/>
              <a:gd name="connsiteX311" fmla="*/ 1982523 w 16639837"/>
              <a:gd name="connsiteY311" fmla="*/ 2189974 h 7031071"/>
              <a:gd name="connsiteX312" fmla="*/ 12688597 w 16639837"/>
              <a:gd name="connsiteY312" fmla="*/ 2157225 h 7031071"/>
              <a:gd name="connsiteX313" fmla="*/ 12688597 w 16639837"/>
              <a:gd name="connsiteY313" fmla="*/ 2221620 h 7031071"/>
              <a:gd name="connsiteX314" fmla="*/ 12662079 w 16639837"/>
              <a:gd name="connsiteY314" fmla="*/ 2221620 h 7031071"/>
              <a:gd name="connsiteX315" fmla="*/ 12688597 w 16639837"/>
              <a:gd name="connsiteY315" fmla="*/ 2157225 h 7031071"/>
              <a:gd name="connsiteX316" fmla="*/ 12718896 w 16639837"/>
              <a:gd name="connsiteY316" fmla="*/ 2057741 h 7031071"/>
              <a:gd name="connsiteX317" fmla="*/ 12726239 w 16639837"/>
              <a:gd name="connsiteY317" fmla="*/ 2058556 h 7031071"/>
              <a:gd name="connsiteX318" fmla="*/ 12709687 w 16639837"/>
              <a:gd name="connsiteY318" fmla="*/ 2059469 h 7031071"/>
              <a:gd name="connsiteX319" fmla="*/ 12875995 w 16639837"/>
              <a:gd name="connsiteY319" fmla="*/ 2052473 h 7031071"/>
              <a:gd name="connsiteX320" fmla="*/ 12874226 w 16639837"/>
              <a:gd name="connsiteY320" fmla="*/ 2060633 h 7031071"/>
              <a:gd name="connsiteX321" fmla="*/ 12875365 w 16639837"/>
              <a:gd name="connsiteY321" fmla="*/ 2052710 h 7031071"/>
              <a:gd name="connsiteX322" fmla="*/ 12806273 w 16639837"/>
              <a:gd name="connsiteY322" fmla="*/ 1987686 h 7031071"/>
              <a:gd name="connsiteX323" fmla="*/ 12821189 w 16639837"/>
              <a:gd name="connsiteY323" fmla="*/ 2028436 h 7031071"/>
              <a:gd name="connsiteX324" fmla="*/ 12847708 w 16639837"/>
              <a:gd name="connsiteY324" fmla="*/ 2028436 h 7031071"/>
              <a:gd name="connsiteX325" fmla="*/ 12794671 w 16639837"/>
              <a:gd name="connsiteY325" fmla="*/ 2060633 h 7031071"/>
              <a:gd name="connsiteX326" fmla="*/ 12874226 w 16639837"/>
              <a:gd name="connsiteY326" fmla="*/ 2060633 h 7031071"/>
              <a:gd name="connsiteX327" fmla="*/ 12900745 w 16639837"/>
              <a:gd name="connsiteY327" fmla="*/ 2092831 h 7031071"/>
              <a:gd name="connsiteX328" fmla="*/ 12821189 w 16639837"/>
              <a:gd name="connsiteY328" fmla="*/ 2125028 h 7031071"/>
              <a:gd name="connsiteX329" fmla="*/ 12744949 w 16639837"/>
              <a:gd name="connsiteY329" fmla="*/ 2060633 h 7031071"/>
              <a:gd name="connsiteX330" fmla="*/ 12726239 w 16639837"/>
              <a:gd name="connsiteY330" fmla="*/ 2058556 h 7031071"/>
              <a:gd name="connsiteX331" fmla="*/ 12761523 w 16639837"/>
              <a:gd name="connsiteY331" fmla="*/ 2056609 h 7031071"/>
              <a:gd name="connsiteX332" fmla="*/ 12794671 w 16639837"/>
              <a:gd name="connsiteY332" fmla="*/ 2028436 h 7031071"/>
              <a:gd name="connsiteX333" fmla="*/ 12794671 w 16639837"/>
              <a:gd name="connsiteY333" fmla="*/ 1996238 h 7031071"/>
              <a:gd name="connsiteX334" fmla="*/ 12806273 w 16639837"/>
              <a:gd name="connsiteY334" fmla="*/ 1987686 h 7031071"/>
              <a:gd name="connsiteX335" fmla="*/ 12874226 w 16639837"/>
              <a:gd name="connsiteY335" fmla="*/ 1964041 h 7031071"/>
              <a:gd name="connsiteX336" fmla="*/ 12900745 w 16639837"/>
              <a:gd name="connsiteY336" fmla="*/ 1996238 h 7031071"/>
              <a:gd name="connsiteX337" fmla="*/ 12874226 w 16639837"/>
              <a:gd name="connsiteY337" fmla="*/ 1964041 h 7031071"/>
              <a:gd name="connsiteX338" fmla="*/ 13086373 w 16639837"/>
              <a:gd name="connsiteY338" fmla="*/ 1931844 h 7031071"/>
              <a:gd name="connsiteX339" fmla="*/ 13112892 w 16639837"/>
              <a:gd name="connsiteY339" fmla="*/ 1996238 h 7031071"/>
              <a:gd name="connsiteX340" fmla="*/ 13165929 w 16639837"/>
              <a:gd name="connsiteY340" fmla="*/ 1964041 h 7031071"/>
              <a:gd name="connsiteX341" fmla="*/ 13165929 w 16639837"/>
              <a:gd name="connsiteY341" fmla="*/ 1931844 h 7031071"/>
              <a:gd name="connsiteX342" fmla="*/ 13245483 w 16639837"/>
              <a:gd name="connsiteY342" fmla="*/ 1964041 h 7031071"/>
              <a:gd name="connsiteX343" fmla="*/ 13218965 w 16639837"/>
              <a:gd name="connsiteY343" fmla="*/ 1964041 h 7031071"/>
              <a:gd name="connsiteX344" fmla="*/ 13272002 w 16639837"/>
              <a:gd name="connsiteY344" fmla="*/ 1964041 h 7031071"/>
              <a:gd name="connsiteX345" fmla="*/ 13218965 w 16639837"/>
              <a:gd name="connsiteY345" fmla="*/ 1996238 h 7031071"/>
              <a:gd name="connsiteX346" fmla="*/ 13218965 w 16639837"/>
              <a:gd name="connsiteY346" fmla="*/ 2028436 h 7031071"/>
              <a:gd name="connsiteX347" fmla="*/ 13298521 w 16639837"/>
              <a:gd name="connsiteY347" fmla="*/ 1996238 h 7031071"/>
              <a:gd name="connsiteX348" fmla="*/ 13272002 w 16639837"/>
              <a:gd name="connsiteY348" fmla="*/ 2092831 h 7031071"/>
              <a:gd name="connsiteX349" fmla="*/ 13218965 w 16639837"/>
              <a:gd name="connsiteY349" fmla="*/ 2060633 h 7031071"/>
              <a:gd name="connsiteX350" fmla="*/ 13192447 w 16639837"/>
              <a:gd name="connsiteY350" fmla="*/ 2092831 h 7031071"/>
              <a:gd name="connsiteX351" fmla="*/ 13165929 w 16639837"/>
              <a:gd name="connsiteY351" fmla="*/ 2060633 h 7031071"/>
              <a:gd name="connsiteX352" fmla="*/ 13192447 w 16639837"/>
              <a:gd name="connsiteY352" fmla="*/ 2125028 h 7031071"/>
              <a:gd name="connsiteX353" fmla="*/ 13139410 w 16639837"/>
              <a:gd name="connsiteY353" fmla="*/ 2125028 h 7031071"/>
              <a:gd name="connsiteX354" fmla="*/ 13112892 w 16639837"/>
              <a:gd name="connsiteY354" fmla="*/ 2189423 h 7031071"/>
              <a:gd name="connsiteX355" fmla="*/ 13218965 w 16639837"/>
              <a:gd name="connsiteY355" fmla="*/ 2221620 h 7031071"/>
              <a:gd name="connsiteX356" fmla="*/ 13059855 w 16639837"/>
              <a:gd name="connsiteY356" fmla="*/ 2221620 h 7031071"/>
              <a:gd name="connsiteX357" fmla="*/ 13245483 w 16639837"/>
              <a:gd name="connsiteY357" fmla="*/ 2286015 h 7031071"/>
              <a:gd name="connsiteX358" fmla="*/ 13209021 w 16639837"/>
              <a:gd name="connsiteY358" fmla="*/ 2286015 h 7031071"/>
              <a:gd name="connsiteX359" fmla="*/ 13112892 w 16639837"/>
              <a:gd name="connsiteY359" fmla="*/ 2286015 h 7031071"/>
              <a:gd name="connsiteX360" fmla="*/ 12927263 w 16639837"/>
              <a:gd name="connsiteY360" fmla="*/ 2286015 h 7031071"/>
              <a:gd name="connsiteX361" fmla="*/ 12927263 w 16639837"/>
              <a:gd name="connsiteY361" fmla="*/ 2253817 h 7031071"/>
              <a:gd name="connsiteX362" fmla="*/ 12821189 w 16639837"/>
              <a:gd name="connsiteY362" fmla="*/ 2253817 h 7031071"/>
              <a:gd name="connsiteX363" fmla="*/ 12794671 w 16639837"/>
              <a:gd name="connsiteY363" fmla="*/ 2286015 h 7031071"/>
              <a:gd name="connsiteX364" fmla="*/ 12764838 w 16639837"/>
              <a:gd name="connsiteY364" fmla="*/ 2267904 h 7031071"/>
              <a:gd name="connsiteX365" fmla="*/ 12753752 w 16639837"/>
              <a:gd name="connsiteY365" fmla="*/ 2276557 h 7031071"/>
              <a:gd name="connsiteX366" fmla="*/ 12749507 w 16639837"/>
              <a:gd name="connsiteY366" fmla="*/ 2272935 h 7031071"/>
              <a:gd name="connsiteX367" fmla="*/ 12741634 w 16639837"/>
              <a:gd name="connsiteY367" fmla="*/ 2253817 h 7031071"/>
              <a:gd name="connsiteX368" fmla="*/ 12741634 w 16639837"/>
              <a:gd name="connsiteY368" fmla="*/ 2286015 h 7031071"/>
              <a:gd name="connsiteX369" fmla="*/ 12753752 w 16639837"/>
              <a:gd name="connsiteY369" fmla="*/ 2276557 h 7031071"/>
              <a:gd name="connsiteX370" fmla="*/ 12764838 w 16639837"/>
              <a:gd name="connsiteY370" fmla="*/ 2286015 h 7031071"/>
              <a:gd name="connsiteX371" fmla="*/ 12768153 w 16639837"/>
              <a:gd name="connsiteY371" fmla="*/ 2318212 h 7031071"/>
              <a:gd name="connsiteX372" fmla="*/ 12715116 w 16639837"/>
              <a:gd name="connsiteY372" fmla="*/ 2286015 h 7031071"/>
              <a:gd name="connsiteX373" fmla="*/ 12741634 w 16639837"/>
              <a:gd name="connsiteY373" fmla="*/ 2221620 h 7031071"/>
              <a:gd name="connsiteX374" fmla="*/ 12688597 w 16639837"/>
              <a:gd name="connsiteY374" fmla="*/ 2221620 h 7031071"/>
              <a:gd name="connsiteX375" fmla="*/ 12768153 w 16639837"/>
              <a:gd name="connsiteY375" fmla="*/ 2189423 h 7031071"/>
              <a:gd name="connsiteX376" fmla="*/ 12821189 w 16639837"/>
              <a:gd name="connsiteY376" fmla="*/ 2221620 h 7031071"/>
              <a:gd name="connsiteX377" fmla="*/ 12874226 w 16639837"/>
              <a:gd name="connsiteY377" fmla="*/ 2189423 h 7031071"/>
              <a:gd name="connsiteX378" fmla="*/ 12874226 w 16639837"/>
              <a:gd name="connsiteY378" fmla="*/ 2125028 h 7031071"/>
              <a:gd name="connsiteX379" fmla="*/ 12927263 w 16639837"/>
              <a:gd name="connsiteY379" fmla="*/ 2092831 h 7031071"/>
              <a:gd name="connsiteX380" fmla="*/ 12900745 w 16639837"/>
              <a:gd name="connsiteY380" fmla="*/ 2060633 h 7031071"/>
              <a:gd name="connsiteX381" fmla="*/ 12878370 w 16639837"/>
              <a:gd name="connsiteY381" fmla="*/ 2051578 h 7031071"/>
              <a:gd name="connsiteX382" fmla="*/ 12875995 w 16639837"/>
              <a:gd name="connsiteY382" fmla="*/ 2052473 h 7031071"/>
              <a:gd name="connsiteX383" fmla="*/ 12878370 w 16639837"/>
              <a:gd name="connsiteY383" fmla="*/ 2041516 h 7031071"/>
              <a:gd name="connsiteX384" fmla="*/ 12900745 w 16639837"/>
              <a:gd name="connsiteY384" fmla="*/ 1996238 h 7031071"/>
              <a:gd name="connsiteX385" fmla="*/ 12900745 w 16639837"/>
              <a:gd name="connsiteY385" fmla="*/ 2028436 h 7031071"/>
              <a:gd name="connsiteX386" fmla="*/ 12953781 w 16639837"/>
              <a:gd name="connsiteY386" fmla="*/ 1996238 h 7031071"/>
              <a:gd name="connsiteX387" fmla="*/ 12927263 w 16639837"/>
              <a:gd name="connsiteY387" fmla="*/ 1964041 h 7031071"/>
              <a:gd name="connsiteX388" fmla="*/ 13033337 w 16639837"/>
              <a:gd name="connsiteY388" fmla="*/ 1964041 h 7031071"/>
              <a:gd name="connsiteX389" fmla="*/ 12980300 w 16639837"/>
              <a:gd name="connsiteY389" fmla="*/ 1964041 h 7031071"/>
              <a:gd name="connsiteX390" fmla="*/ 13086373 w 16639837"/>
              <a:gd name="connsiteY390" fmla="*/ 1931844 h 7031071"/>
              <a:gd name="connsiteX391" fmla="*/ 11999119 w 16639837"/>
              <a:gd name="connsiteY391" fmla="*/ 1448883 h 7031071"/>
              <a:gd name="connsiteX392" fmla="*/ 12025637 w 16639837"/>
              <a:gd name="connsiteY392" fmla="*/ 1448883 h 7031071"/>
              <a:gd name="connsiteX393" fmla="*/ 11999119 w 16639837"/>
              <a:gd name="connsiteY393" fmla="*/ 1481080 h 7031071"/>
              <a:gd name="connsiteX394" fmla="*/ 11999119 w 16639837"/>
              <a:gd name="connsiteY394" fmla="*/ 1448883 h 7031071"/>
              <a:gd name="connsiteX395" fmla="*/ 11510622 w 16639837"/>
              <a:gd name="connsiteY395" fmla="*/ 1138999 h 7031071"/>
              <a:gd name="connsiteX396" fmla="*/ 11528418 w 16639837"/>
              <a:gd name="connsiteY396" fmla="*/ 1147032 h 7031071"/>
              <a:gd name="connsiteX397" fmla="*/ 11548307 w 16639837"/>
              <a:gd name="connsiteY397" fmla="*/ 1191304 h 7031071"/>
              <a:gd name="connsiteX398" fmla="*/ 11523912 w 16639837"/>
              <a:gd name="connsiteY398" fmla="*/ 1150365 h 7031071"/>
              <a:gd name="connsiteX399" fmla="*/ 11475193 w 16639837"/>
              <a:gd name="connsiteY399" fmla="*/ 1116617 h 7031071"/>
              <a:gd name="connsiteX400" fmla="*/ 11492369 w 16639837"/>
              <a:gd name="connsiteY400" fmla="*/ 1123387 h 7031071"/>
              <a:gd name="connsiteX401" fmla="*/ 11510622 w 16639837"/>
              <a:gd name="connsiteY401" fmla="*/ 1138999 h 7031071"/>
              <a:gd name="connsiteX402" fmla="*/ 11496098 w 16639837"/>
              <a:gd name="connsiteY402" fmla="*/ 1132443 h 7031071"/>
              <a:gd name="connsiteX403" fmla="*/ 11468751 w 16639837"/>
              <a:gd name="connsiteY403" fmla="*/ 1126909 h 7031071"/>
              <a:gd name="connsiteX404" fmla="*/ 4763728 w 16639837"/>
              <a:gd name="connsiteY404" fmla="*/ 378185 h 7031071"/>
              <a:gd name="connsiteX405" fmla="*/ 4766228 w 16639837"/>
              <a:gd name="connsiteY405" fmla="*/ 378382 h 7031071"/>
              <a:gd name="connsiteX406" fmla="*/ 4786116 w 16639837"/>
              <a:gd name="connsiteY406" fmla="*/ 386369 h 7031071"/>
              <a:gd name="connsiteX407" fmla="*/ 5991258 w 16639837"/>
              <a:gd name="connsiteY407" fmla="*/ 267725 h 7031071"/>
              <a:gd name="connsiteX408" fmla="*/ 5993739 w 16639837"/>
              <a:gd name="connsiteY408" fmla="*/ 269779 h 7031071"/>
              <a:gd name="connsiteX409" fmla="*/ 6005963 w 16639837"/>
              <a:gd name="connsiteY409" fmla="*/ 289777 h 7031071"/>
              <a:gd name="connsiteX410" fmla="*/ 5991926 w 16639837"/>
              <a:gd name="connsiteY410" fmla="*/ 269905 h 7031071"/>
              <a:gd name="connsiteX411" fmla="*/ 3433602 w 16639837"/>
              <a:gd name="connsiteY411" fmla="*/ 67815 h 7031071"/>
              <a:gd name="connsiteX412" fmla="*/ 3433264 w 16639837"/>
              <a:gd name="connsiteY412" fmla="*/ 83009 h 7031071"/>
              <a:gd name="connsiteX413" fmla="*/ 3407160 w 16639837"/>
              <a:gd name="connsiteY413" fmla="*/ 96592 h 7031071"/>
              <a:gd name="connsiteX414" fmla="*/ 3427049 w 16639837"/>
              <a:gd name="connsiteY414" fmla="*/ 73451 h 7031071"/>
              <a:gd name="connsiteX415" fmla="*/ 3433678 w 16639837"/>
              <a:gd name="connsiteY415" fmla="*/ 64395 h 7031071"/>
              <a:gd name="connsiteX416" fmla="*/ 3434574 w 16639837"/>
              <a:gd name="connsiteY416" fmla="*/ 66979 h 7031071"/>
              <a:gd name="connsiteX417" fmla="*/ 3433602 w 16639837"/>
              <a:gd name="connsiteY417" fmla="*/ 67815 h 7031071"/>
              <a:gd name="connsiteX418" fmla="*/ 3513233 w 16639837"/>
              <a:gd name="connsiteY418" fmla="*/ 0 h 7031071"/>
              <a:gd name="connsiteX419" fmla="*/ 3566271 w 16639837"/>
              <a:gd name="connsiteY419" fmla="*/ 64395 h 7031071"/>
              <a:gd name="connsiteX420" fmla="*/ 3775103 w 16639837"/>
              <a:gd name="connsiteY420" fmla="*/ 55340 h 7031071"/>
              <a:gd name="connsiteX421" fmla="*/ 3852595 w 16639837"/>
              <a:gd name="connsiteY421" fmla="*/ 93915 h 7031071"/>
              <a:gd name="connsiteX422" fmla="*/ 3831455 w 16639837"/>
              <a:gd name="connsiteY422" fmla="*/ 96592 h 7031071"/>
              <a:gd name="connsiteX423" fmla="*/ 3857972 w 16639837"/>
              <a:gd name="connsiteY423" fmla="*/ 96592 h 7031071"/>
              <a:gd name="connsiteX424" fmla="*/ 3852595 w 16639837"/>
              <a:gd name="connsiteY424" fmla="*/ 93915 h 7031071"/>
              <a:gd name="connsiteX425" fmla="*/ 3898994 w 16639837"/>
              <a:gd name="connsiteY425" fmla="*/ 88040 h 7031071"/>
              <a:gd name="connsiteX426" fmla="*/ 4096639 w 16639837"/>
              <a:gd name="connsiteY426" fmla="*/ 128790 h 7031071"/>
              <a:gd name="connsiteX427" fmla="*/ 4096639 w 16639837"/>
              <a:gd name="connsiteY427" fmla="*/ 64395 h 7031071"/>
              <a:gd name="connsiteX428" fmla="*/ 4123157 w 16639837"/>
              <a:gd name="connsiteY428" fmla="*/ 64395 h 7031071"/>
              <a:gd name="connsiteX429" fmla="*/ 4070119 w 16639837"/>
              <a:gd name="connsiteY429" fmla="*/ 32198 h 7031071"/>
              <a:gd name="connsiteX430" fmla="*/ 4494415 w 16639837"/>
              <a:gd name="connsiteY430" fmla="*/ 32198 h 7031071"/>
              <a:gd name="connsiteX431" fmla="*/ 4547451 w 16639837"/>
              <a:gd name="connsiteY431" fmla="*/ 32198 h 7031071"/>
              <a:gd name="connsiteX432" fmla="*/ 4520932 w 16639837"/>
              <a:gd name="connsiteY432" fmla="*/ 64395 h 7031071"/>
              <a:gd name="connsiteX433" fmla="*/ 4573970 w 16639837"/>
              <a:gd name="connsiteY433" fmla="*/ 96592 h 7031071"/>
              <a:gd name="connsiteX434" fmla="*/ 4706561 w 16639837"/>
              <a:gd name="connsiteY434" fmla="*/ 96592 h 7031071"/>
              <a:gd name="connsiteX435" fmla="*/ 4998264 w 16639837"/>
              <a:gd name="connsiteY435" fmla="*/ 96592 h 7031071"/>
              <a:gd name="connsiteX436" fmla="*/ 5316485 w 16639837"/>
              <a:gd name="connsiteY436" fmla="*/ 160987 h 7031071"/>
              <a:gd name="connsiteX437" fmla="*/ 5343002 w 16639837"/>
              <a:gd name="connsiteY437" fmla="*/ 128790 h 7031071"/>
              <a:gd name="connsiteX438" fmla="*/ 5396040 w 16639837"/>
              <a:gd name="connsiteY438" fmla="*/ 160987 h 7031071"/>
              <a:gd name="connsiteX439" fmla="*/ 5422557 w 16639837"/>
              <a:gd name="connsiteY439" fmla="*/ 160987 h 7031071"/>
              <a:gd name="connsiteX440" fmla="*/ 5475595 w 16639837"/>
              <a:gd name="connsiteY440" fmla="*/ 193185 h 7031071"/>
              <a:gd name="connsiteX441" fmla="*/ 5528631 w 16639837"/>
              <a:gd name="connsiteY441" fmla="*/ 160987 h 7031071"/>
              <a:gd name="connsiteX442" fmla="*/ 5608186 w 16639837"/>
              <a:gd name="connsiteY442" fmla="*/ 128790 h 7031071"/>
              <a:gd name="connsiteX443" fmla="*/ 6058999 w 16639837"/>
              <a:gd name="connsiteY443" fmla="*/ 257579 h 7031071"/>
              <a:gd name="connsiteX444" fmla="*/ 5988146 w 16639837"/>
              <a:gd name="connsiteY444" fmla="*/ 257579 h 7031071"/>
              <a:gd name="connsiteX445" fmla="*/ 5991258 w 16639837"/>
              <a:gd name="connsiteY445" fmla="*/ 267725 h 7031071"/>
              <a:gd name="connsiteX446" fmla="*/ 5977787 w 16639837"/>
              <a:gd name="connsiteY446" fmla="*/ 256573 h 7031071"/>
              <a:gd name="connsiteX447" fmla="*/ 5873370 w 16639837"/>
              <a:gd name="connsiteY447" fmla="*/ 193185 h 7031071"/>
              <a:gd name="connsiteX448" fmla="*/ 5767298 w 16639837"/>
              <a:gd name="connsiteY448" fmla="*/ 193185 h 7031071"/>
              <a:gd name="connsiteX449" fmla="*/ 5687741 w 16639837"/>
              <a:gd name="connsiteY449" fmla="*/ 193185 h 7031071"/>
              <a:gd name="connsiteX450" fmla="*/ 5661224 w 16639837"/>
              <a:gd name="connsiteY450" fmla="*/ 225382 h 7031071"/>
              <a:gd name="connsiteX451" fmla="*/ 5899889 w 16639837"/>
              <a:gd name="connsiteY451" fmla="*/ 257579 h 7031071"/>
              <a:gd name="connsiteX452" fmla="*/ 5608186 w 16639837"/>
              <a:gd name="connsiteY452" fmla="*/ 257579 h 7031071"/>
              <a:gd name="connsiteX453" fmla="*/ 5608186 w 16639837"/>
              <a:gd name="connsiteY453" fmla="*/ 321974 h 7031071"/>
              <a:gd name="connsiteX454" fmla="*/ 5343002 w 16639837"/>
              <a:gd name="connsiteY454" fmla="*/ 289777 h 7031071"/>
              <a:gd name="connsiteX455" fmla="*/ 5157374 w 16639837"/>
              <a:gd name="connsiteY455" fmla="*/ 257579 h 7031071"/>
              <a:gd name="connsiteX456" fmla="*/ 5024783 w 16639837"/>
              <a:gd name="connsiteY456" fmla="*/ 257579 h 7031071"/>
              <a:gd name="connsiteX457" fmla="*/ 5051300 w 16639837"/>
              <a:gd name="connsiteY457" fmla="*/ 289777 h 7031071"/>
              <a:gd name="connsiteX458" fmla="*/ 4945227 w 16639837"/>
              <a:gd name="connsiteY458" fmla="*/ 289777 h 7031071"/>
              <a:gd name="connsiteX459" fmla="*/ 4733080 w 16639837"/>
              <a:gd name="connsiteY459" fmla="*/ 225382 h 7031071"/>
              <a:gd name="connsiteX460" fmla="*/ 4706561 w 16639837"/>
              <a:gd name="connsiteY460" fmla="*/ 257579 h 7031071"/>
              <a:gd name="connsiteX461" fmla="*/ 4600487 w 16639837"/>
              <a:gd name="connsiteY461" fmla="*/ 225382 h 7031071"/>
              <a:gd name="connsiteX462" fmla="*/ 4308786 w 16639837"/>
              <a:gd name="connsiteY462" fmla="*/ 289777 h 7031071"/>
              <a:gd name="connsiteX463" fmla="*/ 4670513 w 16639837"/>
              <a:gd name="connsiteY463" fmla="*/ 344110 h 7031071"/>
              <a:gd name="connsiteX464" fmla="*/ 4763728 w 16639837"/>
              <a:gd name="connsiteY464" fmla="*/ 378185 h 7031071"/>
              <a:gd name="connsiteX465" fmla="*/ 4746339 w 16639837"/>
              <a:gd name="connsiteY465" fmla="*/ 376810 h 7031071"/>
              <a:gd name="connsiteX466" fmla="*/ 4627006 w 16639837"/>
              <a:gd name="connsiteY466" fmla="*/ 354171 h 7031071"/>
              <a:gd name="connsiteX467" fmla="*/ 4547451 w 16639837"/>
              <a:gd name="connsiteY467" fmla="*/ 418566 h 7031071"/>
              <a:gd name="connsiteX468" fmla="*/ 4812635 w 16639837"/>
              <a:gd name="connsiteY468" fmla="*/ 386369 h 7031071"/>
              <a:gd name="connsiteX469" fmla="*/ 4759599 w 16639837"/>
              <a:gd name="connsiteY469" fmla="*/ 450764 h 7031071"/>
              <a:gd name="connsiteX470" fmla="*/ 4971745 w 16639837"/>
              <a:gd name="connsiteY470" fmla="*/ 450764 h 7031071"/>
              <a:gd name="connsiteX471" fmla="*/ 4971745 w 16639837"/>
              <a:gd name="connsiteY471" fmla="*/ 418566 h 7031071"/>
              <a:gd name="connsiteX472" fmla="*/ 5210411 w 16639837"/>
              <a:gd name="connsiteY472" fmla="*/ 418566 h 7031071"/>
              <a:gd name="connsiteX473" fmla="*/ 5289967 w 16639837"/>
              <a:gd name="connsiteY473" fmla="*/ 386369 h 7031071"/>
              <a:gd name="connsiteX474" fmla="*/ 5369522 w 16639837"/>
              <a:gd name="connsiteY474" fmla="*/ 418566 h 7031071"/>
              <a:gd name="connsiteX475" fmla="*/ 5449076 w 16639837"/>
              <a:gd name="connsiteY475" fmla="*/ 386369 h 7031071"/>
              <a:gd name="connsiteX476" fmla="*/ 5581669 w 16639837"/>
              <a:gd name="connsiteY476" fmla="*/ 418566 h 7031071"/>
              <a:gd name="connsiteX477" fmla="*/ 5661224 w 16639837"/>
              <a:gd name="connsiteY477" fmla="*/ 386369 h 7031071"/>
              <a:gd name="connsiteX478" fmla="*/ 5740779 w 16639837"/>
              <a:gd name="connsiteY478" fmla="*/ 418566 h 7031071"/>
              <a:gd name="connsiteX479" fmla="*/ 5793815 w 16639837"/>
              <a:gd name="connsiteY479" fmla="*/ 386369 h 7031071"/>
              <a:gd name="connsiteX480" fmla="*/ 6058999 w 16639837"/>
              <a:gd name="connsiteY480" fmla="*/ 418566 h 7031071"/>
              <a:gd name="connsiteX481" fmla="*/ 6058999 w 16639837"/>
              <a:gd name="connsiteY481" fmla="*/ 450764 h 7031071"/>
              <a:gd name="connsiteX482" fmla="*/ 6271147 w 16639837"/>
              <a:gd name="connsiteY482" fmla="*/ 450764 h 7031071"/>
              <a:gd name="connsiteX483" fmla="*/ 6377221 w 16639837"/>
              <a:gd name="connsiteY483" fmla="*/ 450764 h 7031071"/>
              <a:gd name="connsiteX484" fmla="*/ 6536330 w 16639837"/>
              <a:gd name="connsiteY484" fmla="*/ 450764 h 7031071"/>
              <a:gd name="connsiteX485" fmla="*/ 6562849 w 16639837"/>
              <a:gd name="connsiteY485" fmla="*/ 482961 h 7031071"/>
              <a:gd name="connsiteX486" fmla="*/ 6615885 w 16639837"/>
              <a:gd name="connsiteY486" fmla="*/ 450764 h 7031071"/>
              <a:gd name="connsiteX487" fmla="*/ 6774997 w 16639837"/>
              <a:gd name="connsiteY487" fmla="*/ 515158 h 7031071"/>
              <a:gd name="connsiteX488" fmla="*/ 7040180 w 16639837"/>
              <a:gd name="connsiteY488" fmla="*/ 515158 h 7031071"/>
              <a:gd name="connsiteX489" fmla="*/ 7066698 w 16639837"/>
              <a:gd name="connsiteY489" fmla="*/ 482961 h 7031071"/>
              <a:gd name="connsiteX490" fmla="*/ 7066698 w 16639837"/>
              <a:gd name="connsiteY490" fmla="*/ 547356 h 7031071"/>
              <a:gd name="connsiteX491" fmla="*/ 7172771 w 16639837"/>
              <a:gd name="connsiteY491" fmla="*/ 515158 h 7031071"/>
              <a:gd name="connsiteX492" fmla="*/ 7172771 w 16639837"/>
              <a:gd name="connsiteY492" fmla="*/ 547356 h 7031071"/>
              <a:gd name="connsiteX493" fmla="*/ 7305364 w 16639837"/>
              <a:gd name="connsiteY493" fmla="*/ 547356 h 7031071"/>
              <a:gd name="connsiteX494" fmla="*/ 7623584 w 16639837"/>
              <a:gd name="connsiteY494" fmla="*/ 579553 h 7031071"/>
              <a:gd name="connsiteX495" fmla="*/ 7782695 w 16639837"/>
              <a:gd name="connsiteY495" fmla="*/ 579553 h 7031071"/>
              <a:gd name="connsiteX496" fmla="*/ 7835731 w 16639837"/>
              <a:gd name="connsiteY496" fmla="*/ 515158 h 7031071"/>
              <a:gd name="connsiteX497" fmla="*/ 7968323 w 16639837"/>
              <a:gd name="connsiteY497" fmla="*/ 547356 h 7031071"/>
              <a:gd name="connsiteX498" fmla="*/ 8206989 w 16639837"/>
              <a:gd name="connsiteY498" fmla="*/ 547356 h 7031071"/>
              <a:gd name="connsiteX499" fmla="*/ 8180470 w 16639837"/>
              <a:gd name="connsiteY499" fmla="*/ 515158 h 7031071"/>
              <a:gd name="connsiteX500" fmla="*/ 8260025 w 16639837"/>
              <a:gd name="connsiteY500" fmla="*/ 547356 h 7031071"/>
              <a:gd name="connsiteX501" fmla="*/ 8339581 w 16639837"/>
              <a:gd name="connsiteY501" fmla="*/ 515158 h 7031071"/>
              <a:gd name="connsiteX502" fmla="*/ 8419136 w 16639837"/>
              <a:gd name="connsiteY502" fmla="*/ 579553 h 7031071"/>
              <a:gd name="connsiteX503" fmla="*/ 8472173 w 16639837"/>
              <a:gd name="connsiteY503" fmla="*/ 547356 h 7031071"/>
              <a:gd name="connsiteX504" fmla="*/ 8525209 w 16639837"/>
              <a:gd name="connsiteY504" fmla="*/ 579553 h 7031071"/>
              <a:gd name="connsiteX505" fmla="*/ 8525209 w 16639837"/>
              <a:gd name="connsiteY505" fmla="*/ 547356 h 7031071"/>
              <a:gd name="connsiteX506" fmla="*/ 8790393 w 16639837"/>
              <a:gd name="connsiteY506" fmla="*/ 547356 h 7031071"/>
              <a:gd name="connsiteX507" fmla="*/ 8816912 w 16639837"/>
              <a:gd name="connsiteY507" fmla="*/ 579553 h 7031071"/>
              <a:gd name="connsiteX508" fmla="*/ 8949504 w 16639837"/>
              <a:gd name="connsiteY508" fmla="*/ 515158 h 7031071"/>
              <a:gd name="connsiteX509" fmla="*/ 8896467 w 16639837"/>
              <a:gd name="connsiteY509" fmla="*/ 579553 h 7031071"/>
              <a:gd name="connsiteX510" fmla="*/ 8949504 w 16639837"/>
              <a:gd name="connsiteY510" fmla="*/ 579553 h 7031071"/>
              <a:gd name="connsiteX511" fmla="*/ 8976022 w 16639837"/>
              <a:gd name="connsiteY511" fmla="*/ 547356 h 7031071"/>
              <a:gd name="connsiteX512" fmla="*/ 9002541 w 16639837"/>
              <a:gd name="connsiteY512" fmla="*/ 579553 h 7031071"/>
              <a:gd name="connsiteX513" fmla="*/ 9029059 w 16639837"/>
              <a:gd name="connsiteY513" fmla="*/ 547356 h 7031071"/>
              <a:gd name="connsiteX514" fmla="*/ 9267725 w 16639837"/>
              <a:gd name="connsiteY514" fmla="*/ 579553 h 7031071"/>
              <a:gd name="connsiteX515" fmla="*/ 9559427 w 16639837"/>
              <a:gd name="connsiteY515" fmla="*/ 579553 h 7031071"/>
              <a:gd name="connsiteX516" fmla="*/ 9877647 w 16639837"/>
              <a:gd name="connsiteY516" fmla="*/ 611751 h 7031071"/>
              <a:gd name="connsiteX517" fmla="*/ 10169350 w 16639837"/>
              <a:gd name="connsiteY517" fmla="*/ 611751 h 7031071"/>
              <a:gd name="connsiteX518" fmla="*/ 10248905 w 16639837"/>
              <a:gd name="connsiteY518" fmla="*/ 611751 h 7031071"/>
              <a:gd name="connsiteX519" fmla="*/ 10301942 w 16639837"/>
              <a:gd name="connsiteY519" fmla="*/ 579553 h 7031071"/>
              <a:gd name="connsiteX520" fmla="*/ 10354979 w 16639837"/>
              <a:gd name="connsiteY520" fmla="*/ 611751 h 7031071"/>
              <a:gd name="connsiteX521" fmla="*/ 10514089 w 16639837"/>
              <a:gd name="connsiteY521" fmla="*/ 611751 h 7031071"/>
              <a:gd name="connsiteX522" fmla="*/ 10911865 w 16639837"/>
              <a:gd name="connsiteY522" fmla="*/ 676145 h 7031071"/>
              <a:gd name="connsiteX523" fmla="*/ 10832310 w 16639837"/>
              <a:gd name="connsiteY523" fmla="*/ 676145 h 7031071"/>
              <a:gd name="connsiteX524" fmla="*/ 11097493 w 16639837"/>
              <a:gd name="connsiteY524" fmla="*/ 772738 h 7031071"/>
              <a:gd name="connsiteX525" fmla="*/ 11097493 w 16639837"/>
              <a:gd name="connsiteY525" fmla="*/ 804935 h 7031071"/>
              <a:gd name="connsiteX526" fmla="*/ 11256604 w 16639837"/>
              <a:gd name="connsiteY526" fmla="*/ 772738 h 7031071"/>
              <a:gd name="connsiteX527" fmla="*/ 11521788 w 16639837"/>
              <a:gd name="connsiteY527" fmla="*/ 804935 h 7031071"/>
              <a:gd name="connsiteX528" fmla="*/ 11574825 w 16639837"/>
              <a:gd name="connsiteY528" fmla="*/ 804935 h 7031071"/>
              <a:gd name="connsiteX529" fmla="*/ 11574825 w 16639837"/>
              <a:gd name="connsiteY529" fmla="*/ 740540 h 7031071"/>
              <a:gd name="connsiteX530" fmla="*/ 11760453 w 16639837"/>
              <a:gd name="connsiteY530" fmla="*/ 804935 h 7031071"/>
              <a:gd name="connsiteX531" fmla="*/ 11919564 w 16639837"/>
              <a:gd name="connsiteY531" fmla="*/ 772738 h 7031071"/>
              <a:gd name="connsiteX532" fmla="*/ 12078675 w 16639837"/>
              <a:gd name="connsiteY532" fmla="*/ 804935 h 7031071"/>
              <a:gd name="connsiteX533" fmla="*/ 12052156 w 16639837"/>
              <a:gd name="connsiteY533" fmla="*/ 837132 h 7031071"/>
              <a:gd name="connsiteX534" fmla="*/ 12105193 w 16639837"/>
              <a:gd name="connsiteY534" fmla="*/ 869330 h 7031071"/>
              <a:gd name="connsiteX535" fmla="*/ 12131711 w 16639837"/>
              <a:gd name="connsiteY535" fmla="*/ 869330 h 7031071"/>
              <a:gd name="connsiteX536" fmla="*/ 12158229 w 16639837"/>
              <a:gd name="connsiteY536" fmla="*/ 869330 h 7031071"/>
              <a:gd name="connsiteX537" fmla="*/ 12184748 w 16639837"/>
              <a:gd name="connsiteY537" fmla="*/ 869330 h 7031071"/>
              <a:gd name="connsiteX538" fmla="*/ 12211267 w 16639837"/>
              <a:gd name="connsiteY538" fmla="*/ 869330 h 7031071"/>
              <a:gd name="connsiteX539" fmla="*/ 12237785 w 16639837"/>
              <a:gd name="connsiteY539" fmla="*/ 869330 h 7031071"/>
              <a:gd name="connsiteX540" fmla="*/ 12237785 w 16639837"/>
              <a:gd name="connsiteY540" fmla="*/ 841157 h 7031071"/>
              <a:gd name="connsiteX541" fmla="*/ 12237785 w 16639837"/>
              <a:gd name="connsiteY541" fmla="*/ 837132 h 7031071"/>
              <a:gd name="connsiteX542" fmla="*/ 12396895 w 16639837"/>
              <a:gd name="connsiteY542" fmla="*/ 901527 h 7031071"/>
              <a:gd name="connsiteX543" fmla="*/ 12449932 w 16639837"/>
              <a:gd name="connsiteY543" fmla="*/ 933725 h 7031071"/>
              <a:gd name="connsiteX544" fmla="*/ 12396895 w 16639837"/>
              <a:gd name="connsiteY544" fmla="*/ 965922 h 7031071"/>
              <a:gd name="connsiteX545" fmla="*/ 12370377 w 16639837"/>
              <a:gd name="connsiteY545" fmla="*/ 933725 h 7031071"/>
              <a:gd name="connsiteX546" fmla="*/ 12264303 w 16639837"/>
              <a:gd name="connsiteY546" fmla="*/ 998119 h 7031071"/>
              <a:gd name="connsiteX547" fmla="*/ 12343858 w 16639837"/>
              <a:gd name="connsiteY547" fmla="*/ 1030317 h 7031071"/>
              <a:gd name="connsiteX548" fmla="*/ 12237785 w 16639837"/>
              <a:gd name="connsiteY548" fmla="*/ 1030317 h 7031071"/>
              <a:gd name="connsiteX549" fmla="*/ 12184748 w 16639837"/>
              <a:gd name="connsiteY549" fmla="*/ 998119 h 7031071"/>
              <a:gd name="connsiteX550" fmla="*/ 12158229 w 16639837"/>
              <a:gd name="connsiteY550" fmla="*/ 998119 h 7031071"/>
              <a:gd name="connsiteX551" fmla="*/ 12158229 w 16639837"/>
              <a:gd name="connsiteY551" fmla="*/ 1030317 h 7031071"/>
              <a:gd name="connsiteX552" fmla="*/ 12131711 w 16639837"/>
              <a:gd name="connsiteY552" fmla="*/ 1030317 h 7031071"/>
              <a:gd name="connsiteX553" fmla="*/ 12131711 w 16639837"/>
              <a:gd name="connsiteY553" fmla="*/ 998119 h 7031071"/>
              <a:gd name="connsiteX554" fmla="*/ 12078675 w 16639837"/>
              <a:gd name="connsiteY554" fmla="*/ 998119 h 7031071"/>
              <a:gd name="connsiteX555" fmla="*/ 12052156 w 16639837"/>
              <a:gd name="connsiteY555" fmla="*/ 1062514 h 7031071"/>
              <a:gd name="connsiteX556" fmla="*/ 11972601 w 16639837"/>
              <a:gd name="connsiteY556" fmla="*/ 998119 h 7031071"/>
              <a:gd name="connsiteX557" fmla="*/ 11786972 w 16639837"/>
              <a:gd name="connsiteY557" fmla="*/ 1062514 h 7031071"/>
              <a:gd name="connsiteX558" fmla="*/ 11680899 w 16639837"/>
              <a:gd name="connsiteY558" fmla="*/ 1062514 h 7031071"/>
              <a:gd name="connsiteX559" fmla="*/ 11627861 w 16639837"/>
              <a:gd name="connsiteY559" fmla="*/ 1030317 h 7031071"/>
              <a:gd name="connsiteX560" fmla="*/ 11601343 w 16639837"/>
              <a:gd name="connsiteY560" fmla="*/ 1094711 h 7031071"/>
              <a:gd name="connsiteX561" fmla="*/ 11548307 w 16639837"/>
              <a:gd name="connsiteY561" fmla="*/ 1030317 h 7031071"/>
              <a:gd name="connsiteX562" fmla="*/ 11492369 w 16639837"/>
              <a:gd name="connsiteY562" fmla="*/ 1089178 h 7031071"/>
              <a:gd name="connsiteX563" fmla="*/ 11475193 w 16639837"/>
              <a:gd name="connsiteY563" fmla="*/ 1116617 h 7031071"/>
              <a:gd name="connsiteX564" fmla="*/ 11456476 w 16639837"/>
              <a:gd name="connsiteY564" fmla="*/ 1109238 h 7031071"/>
              <a:gd name="connsiteX565" fmla="*/ 11309641 w 16639837"/>
              <a:gd name="connsiteY565" fmla="*/ 1191304 h 7031071"/>
              <a:gd name="connsiteX566" fmla="*/ 11309641 w 16639837"/>
              <a:gd name="connsiteY566" fmla="*/ 1159106 h 7031071"/>
              <a:gd name="connsiteX567" fmla="*/ 11256604 w 16639837"/>
              <a:gd name="connsiteY567" fmla="*/ 1223501 h 7031071"/>
              <a:gd name="connsiteX568" fmla="*/ 11283123 w 16639837"/>
              <a:gd name="connsiteY568" fmla="*/ 1223501 h 7031071"/>
              <a:gd name="connsiteX569" fmla="*/ 11150531 w 16639837"/>
              <a:gd name="connsiteY569" fmla="*/ 1320093 h 7031071"/>
              <a:gd name="connsiteX570" fmla="*/ 11362677 w 16639837"/>
              <a:gd name="connsiteY570" fmla="*/ 1352291 h 7031071"/>
              <a:gd name="connsiteX571" fmla="*/ 11336159 w 16639837"/>
              <a:gd name="connsiteY571" fmla="*/ 1384488 h 7031071"/>
              <a:gd name="connsiteX572" fmla="*/ 11574825 w 16639837"/>
              <a:gd name="connsiteY572" fmla="*/ 1416685 h 7031071"/>
              <a:gd name="connsiteX573" fmla="*/ 11468751 w 16639837"/>
              <a:gd name="connsiteY573" fmla="*/ 1448883 h 7031071"/>
              <a:gd name="connsiteX574" fmla="*/ 11919564 w 16639837"/>
              <a:gd name="connsiteY574" fmla="*/ 1448883 h 7031071"/>
              <a:gd name="connsiteX575" fmla="*/ 11893045 w 16639837"/>
              <a:gd name="connsiteY575" fmla="*/ 1416685 h 7031071"/>
              <a:gd name="connsiteX576" fmla="*/ 11999119 w 16639837"/>
              <a:gd name="connsiteY576" fmla="*/ 1481080 h 7031071"/>
              <a:gd name="connsiteX577" fmla="*/ 12105193 w 16639837"/>
              <a:gd name="connsiteY577" fmla="*/ 1513278 h 7031071"/>
              <a:gd name="connsiteX578" fmla="*/ 12131711 w 16639837"/>
              <a:gd name="connsiteY578" fmla="*/ 1481080 h 7031071"/>
              <a:gd name="connsiteX579" fmla="*/ 12131711 w 16639837"/>
              <a:gd name="connsiteY579" fmla="*/ 1448883 h 7031071"/>
              <a:gd name="connsiteX580" fmla="*/ 12158229 w 16639837"/>
              <a:gd name="connsiteY580" fmla="*/ 1481080 h 7031071"/>
              <a:gd name="connsiteX581" fmla="*/ 12184748 w 16639837"/>
              <a:gd name="connsiteY581" fmla="*/ 1481080 h 7031071"/>
              <a:gd name="connsiteX582" fmla="*/ 12184748 w 16639837"/>
              <a:gd name="connsiteY582" fmla="*/ 1513278 h 7031071"/>
              <a:gd name="connsiteX583" fmla="*/ 12237785 w 16639837"/>
              <a:gd name="connsiteY583" fmla="*/ 1513278 h 7031071"/>
              <a:gd name="connsiteX584" fmla="*/ 12343858 w 16639837"/>
              <a:gd name="connsiteY584" fmla="*/ 1481080 h 7031071"/>
              <a:gd name="connsiteX585" fmla="*/ 12370377 w 16639837"/>
              <a:gd name="connsiteY585" fmla="*/ 1545475 h 7031071"/>
              <a:gd name="connsiteX586" fmla="*/ 12370377 w 16639837"/>
              <a:gd name="connsiteY586" fmla="*/ 1448883 h 7031071"/>
              <a:gd name="connsiteX587" fmla="*/ 12396895 w 16639837"/>
              <a:gd name="connsiteY587" fmla="*/ 1416685 h 7031071"/>
              <a:gd name="connsiteX588" fmla="*/ 12502969 w 16639837"/>
              <a:gd name="connsiteY588" fmla="*/ 1448883 h 7031071"/>
              <a:gd name="connsiteX589" fmla="*/ 12556005 w 16639837"/>
              <a:gd name="connsiteY589" fmla="*/ 1481080 h 7031071"/>
              <a:gd name="connsiteX590" fmla="*/ 12609042 w 16639837"/>
              <a:gd name="connsiteY590" fmla="*/ 1513278 h 7031071"/>
              <a:gd name="connsiteX591" fmla="*/ 12609042 w 16639837"/>
              <a:gd name="connsiteY591" fmla="*/ 1448883 h 7031071"/>
              <a:gd name="connsiteX592" fmla="*/ 12688597 w 16639837"/>
              <a:gd name="connsiteY592" fmla="*/ 1448883 h 7031071"/>
              <a:gd name="connsiteX593" fmla="*/ 12688597 w 16639837"/>
              <a:gd name="connsiteY593" fmla="*/ 1513278 h 7031071"/>
              <a:gd name="connsiteX594" fmla="*/ 12635561 w 16639837"/>
              <a:gd name="connsiteY594" fmla="*/ 1481080 h 7031071"/>
              <a:gd name="connsiteX595" fmla="*/ 12688597 w 16639837"/>
              <a:gd name="connsiteY595" fmla="*/ 1545475 h 7031071"/>
              <a:gd name="connsiteX596" fmla="*/ 12715116 w 16639837"/>
              <a:gd name="connsiteY596" fmla="*/ 1481080 h 7031071"/>
              <a:gd name="connsiteX597" fmla="*/ 12821189 w 16639837"/>
              <a:gd name="connsiteY597" fmla="*/ 1481080 h 7031071"/>
              <a:gd name="connsiteX598" fmla="*/ 12715116 w 16639837"/>
              <a:gd name="connsiteY598" fmla="*/ 1545475 h 7031071"/>
              <a:gd name="connsiteX599" fmla="*/ 12768153 w 16639837"/>
              <a:gd name="connsiteY599" fmla="*/ 1513278 h 7031071"/>
              <a:gd name="connsiteX600" fmla="*/ 12821189 w 16639837"/>
              <a:gd name="connsiteY600" fmla="*/ 1481080 h 7031071"/>
              <a:gd name="connsiteX601" fmla="*/ 12847708 w 16639837"/>
              <a:gd name="connsiteY601" fmla="*/ 1545475 h 7031071"/>
              <a:gd name="connsiteX602" fmla="*/ 12874226 w 16639837"/>
              <a:gd name="connsiteY602" fmla="*/ 1513278 h 7031071"/>
              <a:gd name="connsiteX603" fmla="*/ 12900745 w 16639837"/>
              <a:gd name="connsiteY603" fmla="*/ 1481080 h 7031071"/>
              <a:gd name="connsiteX604" fmla="*/ 12900745 w 16639837"/>
              <a:gd name="connsiteY604" fmla="*/ 1577672 h 7031071"/>
              <a:gd name="connsiteX605" fmla="*/ 12927263 w 16639837"/>
              <a:gd name="connsiteY605" fmla="*/ 1545475 h 7031071"/>
              <a:gd name="connsiteX606" fmla="*/ 13033337 w 16639837"/>
              <a:gd name="connsiteY606" fmla="*/ 1577672 h 7031071"/>
              <a:gd name="connsiteX607" fmla="*/ 13139410 w 16639837"/>
              <a:gd name="connsiteY607" fmla="*/ 1513278 h 7031071"/>
              <a:gd name="connsiteX608" fmla="*/ 13139410 w 16639837"/>
              <a:gd name="connsiteY608" fmla="*/ 1545475 h 7031071"/>
              <a:gd name="connsiteX609" fmla="*/ 13165929 w 16639837"/>
              <a:gd name="connsiteY609" fmla="*/ 1513278 h 7031071"/>
              <a:gd name="connsiteX610" fmla="*/ 13192447 w 16639837"/>
              <a:gd name="connsiteY610" fmla="*/ 1577672 h 7031071"/>
              <a:gd name="connsiteX611" fmla="*/ 13192447 w 16639837"/>
              <a:gd name="connsiteY611" fmla="*/ 1545475 h 7031071"/>
              <a:gd name="connsiteX612" fmla="*/ 13165929 w 16639837"/>
              <a:gd name="connsiteY612" fmla="*/ 1513278 h 7031071"/>
              <a:gd name="connsiteX613" fmla="*/ 13404594 w 16639837"/>
              <a:gd name="connsiteY613" fmla="*/ 1513278 h 7031071"/>
              <a:gd name="connsiteX614" fmla="*/ 13510667 w 16639837"/>
              <a:gd name="connsiteY614" fmla="*/ 1513278 h 7031071"/>
              <a:gd name="connsiteX615" fmla="*/ 13510667 w 16639837"/>
              <a:gd name="connsiteY615" fmla="*/ 1577672 h 7031071"/>
              <a:gd name="connsiteX616" fmla="*/ 13484149 w 16639837"/>
              <a:gd name="connsiteY616" fmla="*/ 1609870 h 7031071"/>
              <a:gd name="connsiteX617" fmla="*/ 13404594 w 16639837"/>
              <a:gd name="connsiteY617" fmla="*/ 1642067 h 7031071"/>
              <a:gd name="connsiteX618" fmla="*/ 13351557 w 16639837"/>
              <a:gd name="connsiteY618" fmla="*/ 1577672 h 7031071"/>
              <a:gd name="connsiteX619" fmla="*/ 13325039 w 16639837"/>
              <a:gd name="connsiteY619" fmla="*/ 1642067 h 7031071"/>
              <a:gd name="connsiteX620" fmla="*/ 13245483 w 16639837"/>
              <a:gd name="connsiteY620" fmla="*/ 1609870 h 7031071"/>
              <a:gd name="connsiteX621" fmla="*/ 13298521 w 16639837"/>
              <a:gd name="connsiteY621" fmla="*/ 1642067 h 7031071"/>
              <a:gd name="connsiteX622" fmla="*/ 13272002 w 16639837"/>
              <a:gd name="connsiteY622" fmla="*/ 1674265 h 7031071"/>
              <a:gd name="connsiteX623" fmla="*/ 13059855 w 16639837"/>
              <a:gd name="connsiteY623" fmla="*/ 1674265 h 7031071"/>
              <a:gd name="connsiteX624" fmla="*/ 13059855 w 16639837"/>
              <a:gd name="connsiteY624" fmla="*/ 1738659 h 7031071"/>
              <a:gd name="connsiteX625" fmla="*/ 12927263 w 16639837"/>
              <a:gd name="connsiteY625" fmla="*/ 1738659 h 7031071"/>
              <a:gd name="connsiteX626" fmla="*/ 12980300 w 16639837"/>
              <a:gd name="connsiteY626" fmla="*/ 1738659 h 7031071"/>
              <a:gd name="connsiteX627" fmla="*/ 12927263 w 16639837"/>
              <a:gd name="connsiteY627" fmla="*/ 1770857 h 7031071"/>
              <a:gd name="connsiteX628" fmla="*/ 12927263 w 16639837"/>
              <a:gd name="connsiteY628" fmla="*/ 1803054 h 7031071"/>
              <a:gd name="connsiteX629" fmla="*/ 12900745 w 16639837"/>
              <a:gd name="connsiteY629" fmla="*/ 1738659 h 7031071"/>
              <a:gd name="connsiteX630" fmla="*/ 12662079 w 16639837"/>
              <a:gd name="connsiteY630" fmla="*/ 1835251 h 7031071"/>
              <a:gd name="connsiteX631" fmla="*/ 12794671 w 16639837"/>
              <a:gd name="connsiteY631" fmla="*/ 1835251 h 7031071"/>
              <a:gd name="connsiteX632" fmla="*/ 12794671 w 16639837"/>
              <a:gd name="connsiteY632" fmla="*/ 1867449 h 7031071"/>
              <a:gd name="connsiteX633" fmla="*/ 12609042 w 16639837"/>
              <a:gd name="connsiteY633" fmla="*/ 1899646 h 7031071"/>
              <a:gd name="connsiteX634" fmla="*/ 12609042 w 16639837"/>
              <a:gd name="connsiteY634" fmla="*/ 1931844 h 7031071"/>
              <a:gd name="connsiteX635" fmla="*/ 12582524 w 16639837"/>
              <a:gd name="connsiteY635" fmla="*/ 1899646 h 7031071"/>
              <a:gd name="connsiteX636" fmla="*/ 12582524 w 16639837"/>
              <a:gd name="connsiteY636" fmla="*/ 1931844 h 7031071"/>
              <a:gd name="connsiteX637" fmla="*/ 12529487 w 16639837"/>
              <a:gd name="connsiteY637" fmla="*/ 1931844 h 7031071"/>
              <a:gd name="connsiteX638" fmla="*/ 12582524 w 16639837"/>
              <a:gd name="connsiteY638" fmla="*/ 1996238 h 7031071"/>
              <a:gd name="connsiteX639" fmla="*/ 12635561 w 16639837"/>
              <a:gd name="connsiteY639" fmla="*/ 1964041 h 7031071"/>
              <a:gd name="connsiteX640" fmla="*/ 12609042 w 16639837"/>
              <a:gd name="connsiteY640" fmla="*/ 2028436 h 7031071"/>
              <a:gd name="connsiteX641" fmla="*/ 12662079 w 16639837"/>
              <a:gd name="connsiteY641" fmla="*/ 2028436 h 7031071"/>
              <a:gd name="connsiteX642" fmla="*/ 12688597 w 16639837"/>
              <a:gd name="connsiteY642" fmla="*/ 1964041 h 7031071"/>
              <a:gd name="connsiteX643" fmla="*/ 12688597 w 16639837"/>
              <a:gd name="connsiteY643" fmla="*/ 2060633 h 7031071"/>
              <a:gd name="connsiteX644" fmla="*/ 12709687 w 16639837"/>
              <a:gd name="connsiteY644" fmla="*/ 2059469 h 7031071"/>
              <a:gd name="connsiteX645" fmla="*/ 12698127 w 16639837"/>
              <a:gd name="connsiteY645" fmla="*/ 2061640 h 7031071"/>
              <a:gd name="connsiteX646" fmla="*/ 12688597 w 16639837"/>
              <a:gd name="connsiteY646" fmla="*/ 2092831 h 7031071"/>
              <a:gd name="connsiteX647" fmla="*/ 12662079 w 16639837"/>
              <a:gd name="connsiteY647" fmla="*/ 2060633 h 7031071"/>
              <a:gd name="connsiteX648" fmla="*/ 12582524 w 16639837"/>
              <a:gd name="connsiteY648" fmla="*/ 2028436 h 7031071"/>
              <a:gd name="connsiteX649" fmla="*/ 12529487 w 16639837"/>
              <a:gd name="connsiteY649" fmla="*/ 2060633 h 7031071"/>
              <a:gd name="connsiteX650" fmla="*/ 12582524 w 16639837"/>
              <a:gd name="connsiteY650" fmla="*/ 2092831 h 7031071"/>
              <a:gd name="connsiteX651" fmla="*/ 12529487 w 16639837"/>
              <a:gd name="connsiteY651" fmla="*/ 2092831 h 7031071"/>
              <a:gd name="connsiteX652" fmla="*/ 12556005 w 16639837"/>
              <a:gd name="connsiteY652" fmla="*/ 2125028 h 7031071"/>
              <a:gd name="connsiteX653" fmla="*/ 12582524 w 16639837"/>
              <a:gd name="connsiteY653" fmla="*/ 2125028 h 7031071"/>
              <a:gd name="connsiteX654" fmla="*/ 12635561 w 16639837"/>
              <a:gd name="connsiteY654" fmla="*/ 2092831 h 7031071"/>
              <a:gd name="connsiteX655" fmla="*/ 12635561 w 16639837"/>
              <a:gd name="connsiteY655" fmla="*/ 2157225 h 7031071"/>
              <a:gd name="connsiteX656" fmla="*/ 12476450 w 16639837"/>
              <a:gd name="connsiteY656" fmla="*/ 2157225 h 7031071"/>
              <a:gd name="connsiteX657" fmla="*/ 12449932 w 16639837"/>
              <a:gd name="connsiteY657" fmla="*/ 2125028 h 7031071"/>
              <a:gd name="connsiteX658" fmla="*/ 12290821 w 16639837"/>
              <a:gd name="connsiteY658" fmla="*/ 2125028 h 7031071"/>
              <a:gd name="connsiteX659" fmla="*/ 12290821 w 16639837"/>
              <a:gd name="connsiteY659" fmla="*/ 2189423 h 7031071"/>
              <a:gd name="connsiteX660" fmla="*/ 12370377 w 16639837"/>
              <a:gd name="connsiteY660" fmla="*/ 2157225 h 7031071"/>
              <a:gd name="connsiteX661" fmla="*/ 12370377 w 16639837"/>
              <a:gd name="connsiteY661" fmla="*/ 2189423 h 7031071"/>
              <a:gd name="connsiteX662" fmla="*/ 12343858 w 16639837"/>
              <a:gd name="connsiteY662" fmla="*/ 2253817 h 7031071"/>
              <a:gd name="connsiteX663" fmla="*/ 12343858 w 16639837"/>
              <a:gd name="connsiteY663" fmla="*/ 2221620 h 7031071"/>
              <a:gd name="connsiteX664" fmla="*/ 12396895 w 16639837"/>
              <a:gd name="connsiteY664" fmla="*/ 2221620 h 7031071"/>
              <a:gd name="connsiteX665" fmla="*/ 12317340 w 16639837"/>
              <a:gd name="connsiteY665" fmla="*/ 2318212 h 7031071"/>
              <a:gd name="connsiteX666" fmla="*/ 12290821 w 16639837"/>
              <a:gd name="connsiteY666" fmla="*/ 2253817 h 7031071"/>
              <a:gd name="connsiteX667" fmla="*/ 12290821 w 16639837"/>
              <a:gd name="connsiteY667" fmla="*/ 2318212 h 7031071"/>
              <a:gd name="connsiteX668" fmla="*/ 12264303 w 16639837"/>
              <a:gd name="connsiteY668" fmla="*/ 2253817 h 7031071"/>
              <a:gd name="connsiteX669" fmla="*/ 12237785 w 16639837"/>
              <a:gd name="connsiteY669" fmla="*/ 2318212 h 7031071"/>
              <a:gd name="connsiteX670" fmla="*/ 12184748 w 16639837"/>
              <a:gd name="connsiteY670" fmla="*/ 2318212 h 7031071"/>
              <a:gd name="connsiteX671" fmla="*/ 12211267 w 16639837"/>
              <a:gd name="connsiteY671" fmla="*/ 2350410 h 7031071"/>
              <a:gd name="connsiteX672" fmla="*/ 12393995 w 16639837"/>
              <a:gd name="connsiteY672" fmla="*/ 2336827 h 7031071"/>
              <a:gd name="connsiteX673" fmla="*/ 12427975 w 16639837"/>
              <a:gd name="connsiteY673" fmla="*/ 2325519 h 7031071"/>
              <a:gd name="connsiteX674" fmla="*/ 12416784 w 16639837"/>
              <a:gd name="connsiteY674" fmla="*/ 2334311 h 7031071"/>
              <a:gd name="connsiteX675" fmla="*/ 12423413 w 16639837"/>
              <a:gd name="connsiteY675" fmla="*/ 2350410 h 7031071"/>
              <a:gd name="connsiteX676" fmla="*/ 12476450 w 16639837"/>
              <a:gd name="connsiteY676" fmla="*/ 2318212 h 7031071"/>
              <a:gd name="connsiteX677" fmla="*/ 12502969 w 16639837"/>
              <a:gd name="connsiteY677" fmla="*/ 2350410 h 7031071"/>
              <a:gd name="connsiteX678" fmla="*/ 12502969 w 16639837"/>
              <a:gd name="connsiteY678" fmla="*/ 2382607 h 7031071"/>
              <a:gd name="connsiteX679" fmla="*/ 12635561 w 16639837"/>
              <a:gd name="connsiteY679" fmla="*/ 2382607 h 7031071"/>
              <a:gd name="connsiteX680" fmla="*/ 12662079 w 16639837"/>
              <a:gd name="connsiteY680" fmla="*/ 2318212 h 7031071"/>
              <a:gd name="connsiteX681" fmla="*/ 12449932 w 16639837"/>
              <a:gd name="connsiteY681" fmla="*/ 2318212 h 7031071"/>
              <a:gd name="connsiteX682" fmla="*/ 12529487 w 16639837"/>
              <a:gd name="connsiteY682" fmla="*/ 2253817 h 7031071"/>
              <a:gd name="connsiteX683" fmla="*/ 12396895 w 16639837"/>
              <a:gd name="connsiteY683" fmla="*/ 2318212 h 7031071"/>
              <a:gd name="connsiteX684" fmla="*/ 12476450 w 16639837"/>
              <a:gd name="connsiteY684" fmla="*/ 2221620 h 7031071"/>
              <a:gd name="connsiteX685" fmla="*/ 12370377 w 16639837"/>
              <a:gd name="connsiteY685" fmla="*/ 2157225 h 7031071"/>
              <a:gd name="connsiteX686" fmla="*/ 12529487 w 16639837"/>
              <a:gd name="connsiteY686" fmla="*/ 2221620 h 7031071"/>
              <a:gd name="connsiteX687" fmla="*/ 12662079 w 16639837"/>
              <a:gd name="connsiteY687" fmla="*/ 2157225 h 7031071"/>
              <a:gd name="connsiteX688" fmla="*/ 12635561 w 16639837"/>
              <a:gd name="connsiteY688" fmla="*/ 2221620 h 7031071"/>
              <a:gd name="connsiteX689" fmla="*/ 12609042 w 16639837"/>
              <a:gd name="connsiteY689" fmla="*/ 2221620 h 7031071"/>
              <a:gd name="connsiteX690" fmla="*/ 12662079 w 16639837"/>
              <a:gd name="connsiteY690" fmla="*/ 2253817 h 7031071"/>
              <a:gd name="connsiteX691" fmla="*/ 12715116 w 16639837"/>
              <a:gd name="connsiteY691" fmla="*/ 2253817 h 7031071"/>
              <a:gd name="connsiteX692" fmla="*/ 12688597 w 16639837"/>
              <a:gd name="connsiteY692" fmla="*/ 2318212 h 7031071"/>
              <a:gd name="connsiteX693" fmla="*/ 12741634 w 16639837"/>
              <a:gd name="connsiteY693" fmla="*/ 2350410 h 7031071"/>
              <a:gd name="connsiteX694" fmla="*/ 12794671 w 16639837"/>
              <a:gd name="connsiteY694" fmla="*/ 2318212 h 7031071"/>
              <a:gd name="connsiteX695" fmla="*/ 12847708 w 16639837"/>
              <a:gd name="connsiteY695" fmla="*/ 2350410 h 7031071"/>
              <a:gd name="connsiteX696" fmla="*/ 12847708 w 16639837"/>
              <a:gd name="connsiteY696" fmla="*/ 2318212 h 7031071"/>
              <a:gd name="connsiteX697" fmla="*/ 12900745 w 16639837"/>
              <a:gd name="connsiteY697" fmla="*/ 2382607 h 7031071"/>
              <a:gd name="connsiteX698" fmla="*/ 13006818 w 16639837"/>
              <a:gd name="connsiteY698" fmla="*/ 2350410 h 7031071"/>
              <a:gd name="connsiteX699" fmla="*/ 13033337 w 16639837"/>
              <a:gd name="connsiteY699" fmla="*/ 2382607 h 7031071"/>
              <a:gd name="connsiteX700" fmla="*/ 13112892 w 16639837"/>
              <a:gd name="connsiteY700" fmla="*/ 2414804 h 7031071"/>
              <a:gd name="connsiteX701" fmla="*/ 13086373 w 16639837"/>
              <a:gd name="connsiteY701" fmla="*/ 2382607 h 7031071"/>
              <a:gd name="connsiteX702" fmla="*/ 13112892 w 16639837"/>
              <a:gd name="connsiteY702" fmla="*/ 2350410 h 7031071"/>
              <a:gd name="connsiteX703" fmla="*/ 13245483 w 16639837"/>
              <a:gd name="connsiteY703" fmla="*/ 2318212 h 7031071"/>
              <a:gd name="connsiteX704" fmla="*/ 13325039 w 16639837"/>
              <a:gd name="connsiteY704" fmla="*/ 2382607 h 7031071"/>
              <a:gd name="connsiteX705" fmla="*/ 13325039 w 16639837"/>
              <a:gd name="connsiteY705" fmla="*/ 2318212 h 7031071"/>
              <a:gd name="connsiteX706" fmla="*/ 13378075 w 16639837"/>
              <a:gd name="connsiteY706" fmla="*/ 2318212 h 7031071"/>
              <a:gd name="connsiteX707" fmla="*/ 13404594 w 16639837"/>
              <a:gd name="connsiteY707" fmla="*/ 2382607 h 7031071"/>
              <a:gd name="connsiteX708" fmla="*/ 13378075 w 16639837"/>
              <a:gd name="connsiteY708" fmla="*/ 2414804 h 7031071"/>
              <a:gd name="connsiteX709" fmla="*/ 13431112 w 16639837"/>
              <a:gd name="connsiteY709" fmla="*/ 2414804 h 7031071"/>
              <a:gd name="connsiteX710" fmla="*/ 13431112 w 16639837"/>
              <a:gd name="connsiteY710" fmla="*/ 2382607 h 7031071"/>
              <a:gd name="connsiteX711" fmla="*/ 13643259 w 16639837"/>
              <a:gd name="connsiteY711" fmla="*/ 2414804 h 7031071"/>
              <a:gd name="connsiteX712" fmla="*/ 13669778 w 16639837"/>
              <a:gd name="connsiteY712" fmla="*/ 2414804 h 7031071"/>
              <a:gd name="connsiteX713" fmla="*/ 13669778 w 16639837"/>
              <a:gd name="connsiteY713" fmla="*/ 2447002 h 7031071"/>
              <a:gd name="connsiteX714" fmla="*/ 13749333 w 16639837"/>
              <a:gd name="connsiteY714" fmla="*/ 2447002 h 7031071"/>
              <a:gd name="connsiteX715" fmla="*/ 13775851 w 16639837"/>
              <a:gd name="connsiteY715" fmla="*/ 2414804 h 7031071"/>
              <a:gd name="connsiteX716" fmla="*/ 13775851 w 16639837"/>
              <a:gd name="connsiteY716" fmla="*/ 2447002 h 7031071"/>
              <a:gd name="connsiteX717" fmla="*/ 13835518 w 16639837"/>
              <a:gd name="connsiteY717" fmla="*/ 2460585 h 7031071"/>
              <a:gd name="connsiteX718" fmla="*/ 13836196 w 16639837"/>
              <a:gd name="connsiteY718" fmla="*/ 2461220 h 7031071"/>
              <a:gd name="connsiteX719" fmla="*/ 13822259 w 16639837"/>
              <a:gd name="connsiteY719" fmla="*/ 2465554 h 7031071"/>
              <a:gd name="connsiteX720" fmla="*/ 13404594 w 16639837"/>
              <a:gd name="connsiteY720" fmla="*/ 2479199 h 7031071"/>
              <a:gd name="connsiteX721" fmla="*/ 13404594 w 16639837"/>
              <a:gd name="connsiteY721" fmla="*/ 2447002 h 7031071"/>
              <a:gd name="connsiteX722" fmla="*/ 13298521 w 16639837"/>
              <a:gd name="connsiteY722" fmla="*/ 2479199 h 7031071"/>
              <a:gd name="connsiteX723" fmla="*/ 13325039 w 16639837"/>
              <a:gd name="connsiteY723" fmla="*/ 2447002 h 7031071"/>
              <a:gd name="connsiteX724" fmla="*/ 13218965 w 16639837"/>
              <a:gd name="connsiteY724" fmla="*/ 2447002 h 7031071"/>
              <a:gd name="connsiteX725" fmla="*/ 13139410 w 16639837"/>
              <a:gd name="connsiteY725" fmla="*/ 2479199 h 7031071"/>
              <a:gd name="connsiteX726" fmla="*/ 13139410 w 16639837"/>
              <a:gd name="connsiteY726" fmla="*/ 2447002 h 7031071"/>
              <a:gd name="connsiteX727" fmla="*/ 13059855 w 16639837"/>
              <a:gd name="connsiteY727" fmla="*/ 2447002 h 7031071"/>
              <a:gd name="connsiteX728" fmla="*/ 13139410 w 16639837"/>
              <a:gd name="connsiteY728" fmla="*/ 2479199 h 7031071"/>
              <a:gd name="connsiteX729" fmla="*/ 13006818 w 16639837"/>
              <a:gd name="connsiteY729" fmla="*/ 2511397 h 7031071"/>
              <a:gd name="connsiteX730" fmla="*/ 12980300 w 16639837"/>
              <a:gd name="connsiteY730" fmla="*/ 2479199 h 7031071"/>
              <a:gd name="connsiteX731" fmla="*/ 12847708 w 16639837"/>
              <a:gd name="connsiteY731" fmla="*/ 2447002 h 7031071"/>
              <a:gd name="connsiteX732" fmla="*/ 12794671 w 16639837"/>
              <a:gd name="connsiteY732" fmla="*/ 2479199 h 7031071"/>
              <a:gd name="connsiteX733" fmla="*/ 12741634 w 16639837"/>
              <a:gd name="connsiteY733" fmla="*/ 2511397 h 7031071"/>
              <a:gd name="connsiteX734" fmla="*/ 12662079 w 16639837"/>
              <a:gd name="connsiteY734" fmla="*/ 2447002 h 7031071"/>
              <a:gd name="connsiteX735" fmla="*/ 12688597 w 16639837"/>
              <a:gd name="connsiteY735" fmla="*/ 2479199 h 7031071"/>
              <a:gd name="connsiteX736" fmla="*/ 12556005 w 16639837"/>
              <a:gd name="connsiteY736" fmla="*/ 2479199 h 7031071"/>
              <a:gd name="connsiteX737" fmla="*/ 12529487 w 16639837"/>
              <a:gd name="connsiteY737" fmla="*/ 2447002 h 7031071"/>
              <a:gd name="connsiteX738" fmla="*/ 12502969 w 16639837"/>
              <a:gd name="connsiteY738" fmla="*/ 2511397 h 7031071"/>
              <a:gd name="connsiteX739" fmla="*/ 12449932 w 16639837"/>
              <a:gd name="connsiteY739" fmla="*/ 2511397 h 7031071"/>
              <a:gd name="connsiteX740" fmla="*/ 12502969 w 16639837"/>
              <a:gd name="connsiteY740" fmla="*/ 2543594 h 7031071"/>
              <a:gd name="connsiteX741" fmla="*/ 12493031 w 16639837"/>
              <a:gd name="connsiteY741" fmla="*/ 2565407 h 7031071"/>
              <a:gd name="connsiteX742" fmla="*/ 12491367 w 16639837"/>
              <a:gd name="connsiteY742" fmla="*/ 2562208 h 7031071"/>
              <a:gd name="connsiteX743" fmla="*/ 12476450 w 16639837"/>
              <a:gd name="connsiteY743" fmla="*/ 2543594 h 7031071"/>
              <a:gd name="connsiteX744" fmla="*/ 12423413 w 16639837"/>
              <a:gd name="connsiteY744" fmla="*/ 2575791 h 7031071"/>
              <a:gd name="connsiteX745" fmla="*/ 12423413 w 16639837"/>
              <a:gd name="connsiteY745" fmla="*/ 2511397 h 7031071"/>
              <a:gd name="connsiteX746" fmla="*/ 12396895 w 16639837"/>
              <a:gd name="connsiteY746" fmla="*/ 2543594 h 7031071"/>
              <a:gd name="connsiteX747" fmla="*/ 12529487 w 16639837"/>
              <a:gd name="connsiteY747" fmla="*/ 2640186 h 7031071"/>
              <a:gd name="connsiteX748" fmla="*/ 12529487 w 16639837"/>
              <a:gd name="connsiteY748" fmla="*/ 2672384 h 7031071"/>
              <a:gd name="connsiteX749" fmla="*/ 12556005 w 16639837"/>
              <a:gd name="connsiteY749" fmla="*/ 2672384 h 7031071"/>
              <a:gd name="connsiteX750" fmla="*/ 12556005 w 16639837"/>
              <a:gd name="connsiteY750" fmla="*/ 2607989 h 7031071"/>
              <a:gd name="connsiteX751" fmla="*/ 12741634 w 16639837"/>
              <a:gd name="connsiteY751" fmla="*/ 2672384 h 7031071"/>
              <a:gd name="connsiteX752" fmla="*/ 12749093 w 16639837"/>
              <a:gd name="connsiteY752" fmla="*/ 2672384 h 7031071"/>
              <a:gd name="connsiteX753" fmla="*/ 12754893 w 16639837"/>
              <a:gd name="connsiteY753" fmla="*/ 2672384 h 7031071"/>
              <a:gd name="connsiteX754" fmla="*/ 12760694 w 16639837"/>
              <a:gd name="connsiteY754" fmla="*/ 2672384 h 7031071"/>
              <a:gd name="connsiteX755" fmla="*/ 12768153 w 16639837"/>
              <a:gd name="connsiteY755" fmla="*/ 2672384 h 7031071"/>
              <a:gd name="connsiteX756" fmla="*/ 12874226 w 16639837"/>
              <a:gd name="connsiteY756" fmla="*/ 2672384 h 7031071"/>
              <a:gd name="connsiteX757" fmla="*/ 12900745 w 16639837"/>
              <a:gd name="connsiteY757" fmla="*/ 2640186 h 7031071"/>
              <a:gd name="connsiteX758" fmla="*/ 13086373 w 16639837"/>
              <a:gd name="connsiteY758" fmla="*/ 2672384 h 7031071"/>
              <a:gd name="connsiteX759" fmla="*/ 13139410 w 16639837"/>
              <a:gd name="connsiteY759" fmla="*/ 2640186 h 7031071"/>
              <a:gd name="connsiteX760" fmla="*/ 13131537 w 16639837"/>
              <a:gd name="connsiteY760" fmla="*/ 2658801 h 7031071"/>
              <a:gd name="connsiteX761" fmla="*/ 13129834 w 16639837"/>
              <a:gd name="connsiteY761" fmla="*/ 2659863 h 7031071"/>
              <a:gd name="connsiteX762" fmla="*/ 13128637 w 16639837"/>
              <a:gd name="connsiteY762" fmla="*/ 2659304 h 7031071"/>
              <a:gd name="connsiteX763" fmla="*/ 13122340 w 16639837"/>
              <a:gd name="connsiteY763" fmla="*/ 2664535 h 7031071"/>
              <a:gd name="connsiteX764" fmla="*/ 13116206 w 16639837"/>
              <a:gd name="connsiteY764" fmla="*/ 2668359 h 7031071"/>
              <a:gd name="connsiteX765" fmla="*/ 13112892 w 16639837"/>
              <a:gd name="connsiteY765" fmla="*/ 2672384 h 7031071"/>
              <a:gd name="connsiteX766" fmla="*/ 13122340 w 16639837"/>
              <a:gd name="connsiteY766" fmla="*/ 2664535 h 7031071"/>
              <a:gd name="connsiteX767" fmla="*/ 13129834 w 16639837"/>
              <a:gd name="connsiteY767" fmla="*/ 2659863 h 7031071"/>
              <a:gd name="connsiteX768" fmla="*/ 13139410 w 16639837"/>
              <a:gd name="connsiteY768" fmla="*/ 2664334 h 7031071"/>
              <a:gd name="connsiteX769" fmla="*/ 13165929 w 16639837"/>
              <a:gd name="connsiteY769" fmla="*/ 2704581 h 7031071"/>
              <a:gd name="connsiteX770" fmla="*/ 13218965 w 16639837"/>
              <a:gd name="connsiteY770" fmla="*/ 2672384 h 7031071"/>
              <a:gd name="connsiteX771" fmla="*/ 13431112 w 16639837"/>
              <a:gd name="connsiteY771" fmla="*/ 2672384 h 7031071"/>
              <a:gd name="connsiteX772" fmla="*/ 13510667 w 16639837"/>
              <a:gd name="connsiteY772" fmla="*/ 2640186 h 7031071"/>
              <a:gd name="connsiteX773" fmla="*/ 13457631 w 16639837"/>
              <a:gd name="connsiteY773" fmla="*/ 2672384 h 7031071"/>
              <a:gd name="connsiteX774" fmla="*/ 13749333 w 16639837"/>
              <a:gd name="connsiteY774" fmla="*/ 2736778 h 7031071"/>
              <a:gd name="connsiteX775" fmla="*/ 13722815 w 16639837"/>
              <a:gd name="connsiteY775" fmla="*/ 2704581 h 7031071"/>
              <a:gd name="connsiteX776" fmla="*/ 13775851 w 16639837"/>
              <a:gd name="connsiteY776" fmla="*/ 2736778 h 7031071"/>
              <a:gd name="connsiteX777" fmla="*/ 13934962 w 16639837"/>
              <a:gd name="connsiteY777" fmla="*/ 2704581 h 7031071"/>
              <a:gd name="connsiteX778" fmla="*/ 13881925 w 16639837"/>
              <a:gd name="connsiteY778" fmla="*/ 2736778 h 7031071"/>
              <a:gd name="connsiteX779" fmla="*/ 14041035 w 16639837"/>
              <a:gd name="connsiteY779" fmla="*/ 2736778 h 7031071"/>
              <a:gd name="connsiteX780" fmla="*/ 14014517 w 16639837"/>
              <a:gd name="connsiteY780" fmla="*/ 2704581 h 7031071"/>
              <a:gd name="connsiteX781" fmla="*/ 13961480 w 16639837"/>
              <a:gd name="connsiteY781" fmla="*/ 2704581 h 7031071"/>
              <a:gd name="connsiteX782" fmla="*/ 13934962 w 16639837"/>
              <a:gd name="connsiteY782" fmla="*/ 2672384 h 7031071"/>
              <a:gd name="connsiteX783" fmla="*/ 13987999 w 16639837"/>
              <a:gd name="connsiteY783" fmla="*/ 2672384 h 7031071"/>
              <a:gd name="connsiteX784" fmla="*/ 13987999 w 16639837"/>
              <a:gd name="connsiteY784" fmla="*/ 2640186 h 7031071"/>
              <a:gd name="connsiteX785" fmla="*/ 14041035 w 16639837"/>
              <a:gd name="connsiteY785" fmla="*/ 2704581 h 7031071"/>
              <a:gd name="connsiteX786" fmla="*/ 14173627 w 16639837"/>
              <a:gd name="connsiteY786" fmla="*/ 2672384 h 7031071"/>
              <a:gd name="connsiteX787" fmla="*/ 14120591 w 16639837"/>
              <a:gd name="connsiteY787" fmla="*/ 2640186 h 7031071"/>
              <a:gd name="connsiteX788" fmla="*/ 14200146 w 16639837"/>
              <a:gd name="connsiteY788" fmla="*/ 2672384 h 7031071"/>
              <a:gd name="connsiteX789" fmla="*/ 14253183 w 16639837"/>
              <a:gd name="connsiteY789" fmla="*/ 2736778 h 7031071"/>
              <a:gd name="connsiteX790" fmla="*/ 14210091 w 16639837"/>
              <a:gd name="connsiteY790" fmla="*/ 2722692 h 7031071"/>
              <a:gd name="connsiteX791" fmla="*/ 14182556 w 16639837"/>
              <a:gd name="connsiteY791" fmla="*/ 2721406 h 7031071"/>
              <a:gd name="connsiteX792" fmla="*/ 14174974 w 16639837"/>
              <a:gd name="connsiteY792" fmla="*/ 2718039 h 7031071"/>
              <a:gd name="connsiteX793" fmla="*/ 14162034 w 16639837"/>
              <a:gd name="connsiteY793" fmla="*/ 2720379 h 7031071"/>
              <a:gd name="connsiteX794" fmla="*/ 14133850 w 16639837"/>
              <a:gd name="connsiteY794" fmla="*/ 2718668 h 7031071"/>
              <a:gd name="connsiteX795" fmla="*/ 14120591 w 16639837"/>
              <a:gd name="connsiteY795" fmla="*/ 2704581 h 7031071"/>
              <a:gd name="connsiteX796" fmla="*/ 14014517 w 16639837"/>
              <a:gd name="connsiteY796" fmla="*/ 2768976 h 7031071"/>
              <a:gd name="connsiteX797" fmla="*/ 14120591 w 16639837"/>
              <a:gd name="connsiteY797" fmla="*/ 2768976 h 7031071"/>
              <a:gd name="connsiteX798" fmla="*/ 14160369 w 16639837"/>
              <a:gd name="connsiteY798" fmla="*/ 2720680 h 7031071"/>
              <a:gd name="connsiteX799" fmla="*/ 14162034 w 16639837"/>
              <a:gd name="connsiteY799" fmla="*/ 2720379 h 7031071"/>
              <a:gd name="connsiteX800" fmla="*/ 14166998 w 16639837"/>
              <a:gd name="connsiteY800" fmla="*/ 2720680 h 7031071"/>
              <a:gd name="connsiteX801" fmla="*/ 14182556 w 16639837"/>
              <a:gd name="connsiteY801" fmla="*/ 2721406 h 7031071"/>
              <a:gd name="connsiteX802" fmla="*/ 14187716 w 16639837"/>
              <a:gd name="connsiteY802" fmla="*/ 2723698 h 7031071"/>
              <a:gd name="connsiteX803" fmla="*/ 14200146 w 16639837"/>
              <a:gd name="connsiteY803" fmla="*/ 2768976 h 7031071"/>
              <a:gd name="connsiteX804" fmla="*/ 14147109 w 16639837"/>
              <a:gd name="connsiteY804" fmla="*/ 2801173 h 7031071"/>
              <a:gd name="connsiteX805" fmla="*/ 14226664 w 16639837"/>
              <a:gd name="connsiteY805" fmla="*/ 2801173 h 7031071"/>
              <a:gd name="connsiteX806" fmla="*/ 14120591 w 16639837"/>
              <a:gd name="connsiteY806" fmla="*/ 2801173 h 7031071"/>
              <a:gd name="connsiteX807" fmla="*/ 14120591 w 16639837"/>
              <a:gd name="connsiteY807" fmla="*/ 2833371 h 7031071"/>
              <a:gd name="connsiteX808" fmla="*/ 13828888 w 16639837"/>
              <a:gd name="connsiteY808" fmla="*/ 2865568 h 7031071"/>
              <a:gd name="connsiteX809" fmla="*/ 13908443 w 16639837"/>
              <a:gd name="connsiteY809" fmla="*/ 2768976 h 7031071"/>
              <a:gd name="connsiteX810" fmla="*/ 13881925 w 16639837"/>
              <a:gd name="connsiteY810" fmla="*/ 2768976 h 7031071"/>
              <a:gd name="connsiteX811" fmla="*/ 13802370 w 16639837"/>
              <a:gd name="connsiteY811" fmla="*/ 2801173 h 7031071"/>
              <a:gd name="connsiteX812" fmla="*/ 13775851 w 16639837"/>
              <a:gd name="connsiteY812" fmla="*/ 2865568 h 7031071"/>
              <a:gd name="connsiteX813" fmla="*/ 13590223 w 16639837"/>
              <a:gd name="connsiteY813" fmla="*/ 2833371 h 7031071"/>
              <a:gd name="connsiteX814" fmla="*/ 13616741 w 16639837"/>
              <a:gd name="connsiteY814" fmla="*/ 2865568 h 7031071"/>
              <a:gd name="connsiteX815" fmla="*/ 13510667 w 16639837"/>
              <a:gd name="connsiteY815" fmla="*/ 2833371 h 7031071"/>
              <a:gd name="connsiteX816" fmla="*/ 13498237 w 16639837"/>
              <a:gd name="connsiteY816" fmla="*/ 2842426 h 7031071"/>
              <a:gd name="connsiteX817" fmla="*/ 13492339 w 16639837"/>
              <a:gd name="connsiteY817" fmla="*/ 2840473 h 7031071"/>
              <a:gd name="connsiteX818" fmla="*/ 13484149 w 16639837"/>
              <a:gd name="connsiteY818" fmla="*/ 2833371 h 7031071"/>
              <a:gd name="connsiteX819" fmla="*/ 13483523 w 16639837"/>
              <a:gd name="connsiteY819" fmla="*/ 2837554 h 7031071"/>
              <a:gd name="connsiteX820" fmla="*/ 13470889 w 16639837"/>
              <a:gd name="connsiteY820" fmla="*/ 2833371 h 7031071"/>
              <a:gd name="connsiteX821" fmla="*/ 13431112 w 16639837"/>
              <a:gd name="connsiteY821" fmla="*/ 2833371 h 7031071"/>
              <a:gd name="connsiteX822" fmla="*/ 13431112 w 16639837"/>
              <a:gd name="connsiteY822" fmla="*/ 2865568 h 7031071"/>
              <a:gd name="connsiteX823" fmla="*/ 13325039 w 16639837"/>
              <a:gd name="connsiteY823" fmla="*/ 2833371 h 7031071"/>
              <a:gd name="connsiteX824" fmla="*/ 13298521 w 16639837"/>
              <a:gd name="connsiteY824" fmla="*/ 2897765 h 7031071"/>
              <a:gd name="connsiteX825" fmla="*/ 13298521 w 16639837"/>
              <a:gd name="connsiteY825" fmla="*/ 2833371 h 7031071"/>
              <a:gd name="connsiteX826" fmla="*/ 13165929 w 16639837"/>
              <a:gd name="connsiteY826" fmla="*/ 2865568 h 7031071"/>
              <a:gd name="connsiteX827" fmla="*/ 13139410 w 16639837"/>
              <a:gd name="connsiteY827" fmla="*/ 2833371 h 7031071"/>
              <a:gd name="connsiteX828" fmla="*/ 13139410 w 16639837"/>
              <a:gd name="connsiteY828" fmla="*/ 2897765 h 7031071"/>
              <a:gd name="connsiteX829" fmla="*/ 13086373 w 16639837"/>
              <a:gd name="connsiteY829" fmla="*/ 2865568 h 7031071"/>
              <a:gd name="connsiteX830" fmla="*/ 13165929 w 16639837"/>
              <a:gd name="connsiteY830" fmla="*/ 2962160 h 7031071"/>
              <a:gd name="connsiteX831" fmla="*/ 13192447 w 16639837"/>
              <a:gd name="connsiteY831" fmla="*/ 2929963 h 7031071"/>
              <a:gd name="connsiteX832" fmla="*/ 13272002 w 16639837"/>
              <a:gd name="connsiteY832" fmla="*/ 2962160 h 7031071"/>
              <a:gd name="connsiteX833" fmla="*/ 13112892 w 16639837"/>
              <a:gd name="connsiteY833" fmla="*/ 2962160 h 7031071"/>
              <a:gd name="connsiteX834" fmla="*/ 13033337 w 16639837"/>
              <a:gd name="connsiteY834" fmla="*/ 2962160 h 7031071"/>
              <a:gd name="connsiteX835" fmla="*/ 13059855 w 16639837"/>
              <a:gd name="connsiteY835" fmla="*/ 3026555 h 7031071"/>
              <a:gd name="connsiteX836" fmla="*/ 12953781 w 16639837"/>
              <a:gd name="connsiteY836" fmla="*/ 2929963 h 7031071"/>
              <a:gd name="connsiteX837" fmla="*/ 12715116 w 16639837"/>
              <a:gd name="connsiteY837" fmla="*/ 2962160 h 7031071"/>
              <a:gd name="connsiteX838" fmla="*/ 12609042 w 16639837"/>
              <a:gd name="connsiteY838" fmla="*/ 2962160 h 7031071"/>
              <a:gd name="connsiteX839" fmla="*/ 12662079 w 16639837"/>
              <a:gd name="connsiteY839" fmla="*/ 2994357 h 7031071"/>
              <a:gd name="connsiteX840" fmla="*/ 12582524 w 16639837"/>
              <a:gd name="connsiteY840" fmla="*/ 2962160 h 7031071"/>
              <a:gd name="connsiteX841" fmla="*/ 12556005 w 16639837"/>
              <a:gd name="connsiteY841" fmla="*/ 2962160 h 7031071"/>
              <a:gd name="connsiteX842" fmla="*/ 12502969 w 16639837"/>
              <a:gd name="connsiteY842" fmla="*/ 2962160 h 7031071"/>
              <a:gd name="connsiteX843" fmla="*/ 12370377 w 16639837"/>
              <a:gd name="connsiteY843" fmla="*/ 3058752 h 7031071"/>
              <a:gd name="connsiteX844" fmla="*/ 12317340 w 16639837"/>
              <a:gd name="connsiteY844" fmla="*/ 2994357 h 7031071"/>
              <a:gd name="connsiteX845" fmla="*/ 12341787 w 16639837"/>
              <a:gd name="connsiteY845" fmla="*/ 3002910 h 7031071"/>
              <a:gd name="connsiteX846" fmla="*/ 12346819 w 16639837"/>
              <a:gd name="connsiteY846" fmla="*/ 3000926 h 7031071"/>
              <a:gd name="connsiteX847" fmla="*/ 12363747 w 16639837"/>
              <a:gd name="connsiteY847" fmla="*/ 3006432 h 7031071"/>
              <a:gd name="connsiteX848" fmla="*/ 12370377 w 16639837"/>
              <a:gd name="connsiteY848" fmla="*/ 2994357 h 7031071"/>
              <a:gd name="connsiteX849" fmla="*/ 12378429 w 16639837"/>
              <a:gd name="connsiteY849" fmla="*/ 2987942 h 7031071"/>
              <a:gd name="connsiteX850" fmla="*/ 12381735 w 16639837"/>
              <a:gd name="connsiteY850" fmla="*/ 2986273 h 7031071"/>
              <a:gd name="connsiteX851" fmla="*/ 12390265 w 16639837"/>
              <a:gd name="connsiteY851" fmla="*/ 2985302 h 7031071"/>
              <a:gd name="connsiteX852" fmla="*/ 12449932 w 16639837"/>
              <a:gd name="connsiteY852" fmla="*/ 2994357 h 7031071"/>
              <a:gd name="connsiteX853" fmla="*/ 12449932 w 16639837"/>
              <a:gd name="connsiteY853" fmla="*/ 2962160 h 7031071"/>
              <a:gd name="connsiteX854" fmla="*/ 12410569 w 16639837"/>
              <a:gd name="connsiteY854" fmla="*/ 2971719 h 7031071"/>
              <a:gd name="connsiteX855" fmla="*/ 12381735 w 16639837"/>
              <a:gd name="connsiteY855" fmla="*/ 2986273 h 7031071"/>
              <a:gd name="connsiteX856" fmla="*/ 12380321 w 16639837"/>
              <a:gd name="connsiteY856" fmla="*/ 2986434 h 7031071"/>
              <a:gd name="connsiteX857" fmla="*/ 12378429 w 16639837"/>
              <a:gd name="connsiteY857" fmla="*/ 2987942 h 7031071"/>
              <a:gd name="connsiteX858" fmla="*/ 12373691 w 16639837"/>
              <a:gd name="connsiteY858" fmla="*/ 2990333 h 7031071"/>
              <a:gd name="connsiteX859" fmla="*/ 12346819 w 16639837"/>
              <a:gd name="connsiteY859" fmla="*/ 3000926 h 7031071"/>
              <a:gd name="connsiteX860" fmla="*/ 12340544 w 16639837"/>
              <a:gd name="connsiteY860" fmla="*/ 2998885 h 7031071"/>
              <a:gd name="connsiteX861" fmla="*/ 12317340 w 16639837"/>
              <a:gd name="connsiteY861" fmla="*/ 2994357 h 7031071"/>
              <a:gd name="connsiteX862" fmla="*/ 12343858 w 16639837"/>
              <a:gd name="connsiteY862" fmla="*/ 2962160 h 7031071"/>
              <a:gd name="connsiteX863" fmla="*/ 12317340 w 16639837"/>
              <a:gd name="connsiteY863" fmla="*/ 2962160 h 7031071"/>
              <a:gd name="connsiteX864" fmla="*/ 12264303 w 16639837"/>
              <a:gd name="connsiteY864" fmla="*/ 2994357 h 7031071"/>
              <a:gd name="connsiteX865" fmla="*/ 12184748 w 16639837"/>
              <a:gd name="connsiteY865" fmla="*/ 2929963 h 7031071"/>
              <a:gd name="connsiteX866" fmla="*/ 12181433 w 16639837"/>
              <a:gd name="connsiteY866" fmla="*/ 2929963 h 7031071"/>
              <a:gd name="connsiteX867" fmla="*/ 12161544 w 16639837"/>
              <a:gd name="connsiteY867" fmla="*/ 2929963 h 7031071"/>
              <a:gd name="connsiteX868" fmla="*/ 12158229 w 16639837"/>
              <a:gd name="connsiteY868" fmla="*/ 2929963 h 7031071"/>
              <a:gd name="connsiteX869" fmla="*/ 12105193 w 16639837"/>
              <a:gd name="connsiteY869" fmla="*/ 2929963 h 7031071"/>
              <a:gd name="connsiteX870" fmla="*/ 12105193 w 16639837"/>
              <a:gd name="connsiteY870" fmla="*/ 2994357 h 7031071"/>
              <a:gd name="connsiteX871" fmla="*/ 12052156 w 16639837"/>
              <a:gd name="connsiteY871" fmla="*/ 2962160 h 7031071"/>
              <a:gd name="connsiteX872" fmla="*/ 12078675 w 16639837"/>
              <a:gd name="connsiteY872" fmla="*/ 2929963 h 7031071"/>
              <a:gd name="connsiteX873" fmla="*/ 11999119 w 16639837"/>
              <a:gd name="connsiteY873" fmla="*/ 2962160 h 7031071"/>
              <a:gd name="connsiteX874" fmla="*/ 11999119 w 16639837"/>
              <a:gd name="connsiteY874" fmla="*/ 2929963 h 7031071"/>
              <a:gd name="connsiteX875" fmla="*/ 11893045 w 16639837"/>
              <a:gd name="connsiteY875" fmla="*/ 2929963 h 7031071"/>
              <a:gd name="connsiteX876" fmla="*/ 11972601 w 16639837"/>
              <a:gd name="connsiteY876" fmla="*/ 2994357 h 7031071"/>
              <a:gd name="connsiteX877" fmla="*/ 11893045 w 16639837"/>
              <a:gd name="connsiteY877" fmla="*/ 2994357 h 7031071"/>
              <a:gd name="connsiteX878" fmla="*/ 11866527 w 16639837"/>
              <a:gd name="connsiteY878" fmla="*/ 2962160 h 7031071"/>
              <a:gd name="connsiteX879" fmla="*/ 11813491 w 16639837"/>
              <a:gd name="connsiteY879" fmla="*/ 2994357 h 7031071"/>
              <a:gd name="connsiteX880" fmla="*/ 11813491 w 16639837"/>
              <a:gd name="connsiteY880" fmla="*/ 2929963 h 7031071"/>
              <a:gd name="connsiteX881" fmla="*/ 11840009 w 16639837"/>
              <a:gd name="connsiteY881" fmla="*/ 2897765 h 7031071"/>
              <a:gd name="connsiteX882" fmla="*/ 11866527 w 16639837"/>
              <a:gd name="connsiteY882" fmla="*/ 2897765 h 7031071"/>
              <a:gd name="connsiteX883" fmla="*/ 11840009 w 16639837"/>
              <a:gd name="connsiteY883" fmla="*/ 2865568 h 7031071"/>
              <a:gd name="connsiteX884" fmla="*/ 11866527 w 16639837"/>
              <a:gd name="connsiteY884" fmla="*/ 2865568 h 7031071"/>
              <a:gd name="connsiteX885" fmla="*/ 11786972 w 16639837"/>
              <a:gd name="connsiteY885" fmla="*/ 2865568 h 7031071"/>
              <a:gd name="connsiteX886" fmla="*/ 11813491 w 16639837"/>
              <a:gd name="connsiteY886" fmla="*/ 2833371 h 7031071"/>
              <a:gd name="connsiteX887" fmla="*/ 11627861 w 16639837"/>
              <a:gd name="connsiteY887" fmla="*/ 2833371 h 7031071"/>
              <a:gd name="connsiteX888" fmla="*/ 11601343 w 16639837"/>
              <a:gd name="connsiteY888" fmla="*/ 2897765 h 7031071"/>
              <a:gd name="connsiteX889" fmla="*/ 11707417 w 16639837"/>
              <a:gd name="connsiteY889" fmla="*/ 2897765 h 7031071"/>
              <a:gd name="connsiteX890" fmla="*/ 11654405 w 16639837"/>
              <a:gd name="connsiteY890" fmla="*/ 2900064 h 7031071"/>
              <a:gd name="connsiteX891" fmla="*/ 11654380 w 16639837"/>
              <a:gd name="connsiteY891" fmla="*/ 2897765 h 7031071"/>
              <a:gd name="connsiteX892" fmla="*/ 11650122 w 16639837"/>
              <a:gd name="connsiteY892" fmla="*/ 2900250 h 7031071"/>
              <a:gd name="connsiteX893" fmla="*/ 11614603 w 16639837"/>
              <a:gd name="connsiteY893" fmla="*/ 2901790 h 7031071"/>
              <a:gd name="connsiteX894" fmla="*/ 11521788 w 16639837"/>
              <a:gd name="connsiteY894" fmla="*/ 2929963 h 7031071"/>
              <a:gd name="connsiteX895" fmla="*/ 11622475 w 16639837"/>
              <a:gd name="connsiteY895" fmla="*/ 2916380 h 7031071"/>
              <a:gd name="connsiteX896" fmla="*/ 11650122 w 16639837"/>
              <a:gd name="connsiteY896" fmla="*/ 2900250 h 7031071"/>
              <a:gd name="connsiteX897" fmla="*/ 11654405 w 16639837"/>
              <a:gd name="connsiteY897" fmla="*/ 2900064 h 7031071"/>
              <a:gd name="connsiteX898" fmla="*/ 11654795 w 16639837"/>
              <a:gd name="connsiteY898" fmla="*/ 2936000 h 7031071"/>
              <a:gd name="connsiteX899" fmla="*/ 11680899 w 16639837"/>
              <a:gd name="connsiteY899" fmla="*/ 3026555 h 7031071"/>
              <a:gd name="connsiteX900" fmla="*/ 11627861 w 16639837"/>
              <a:gd name="connsiteY900" fmla="*/ 2994357 h 7031071"/>
              <a:gd name="connsiteX901" fmla="*/ 11654380 w 16639837"/>
              <a:gd name="connsiteY901" fmla="*/ 2994357 h 7031071"/>
              <a:gd name="connsiteX902" fmla="*/ 11601343 w 16639837"/>
              <a:gd name="connsiteY902" fmla="*/ 2962160 h 7031071"/>
              <a:gd name="connsiteX903" fmla="*/ 11521788 w 16639837"/>
              <a:gd name="connsiteY903" fmla="*/ 2962160 h 7031071"/>
              <a:gd name="connsiteX904" fmla="*/ 11495269 w 16639837"/>
              <a:gd name="connsiteY904" fmla="*/ 2994357 h 7031071"/>
              <a:gd name="connsiteX905" fmla="*/ 11548307 w 16639837"/>
              <a:gd name="connsiteY905" fmla="*/ 2994357 h 7031071"/>
              <a:gd name="connsiteX906" fmla="*/ 11468751 w 16639837"/>
              <a:gd name="connsiteY906" fmla="*/ 2994357 h 7031071"/>
              <a:gd name="connsiteX907" fmla="*/ 11495269 w 16639837"/>
              <a:gd name="connsiteY907" fmla="*/ 3058752 h 7031071"/>
              <a:gd name="connsiteX908" fmla="*/ 11442233 w 16639837"/>
              <a:gd name="connsiteY908" fmla="*/ 3026555 h 7031071"/>
              <a:gd name="connsiteX909" fmla="*/ 11389196 w 16639837"/>
              <a:gd name="connsiteY909" fmla="*/ 2962160 h 7031071"/>
              <a:gd name="connsiteX910" fmla="*/ 11389196 w 16639837"/>
              <a:gd name="connsiteY910" fmla="*/ 2994357 h 7031071"/>
              <a:gd name="connsiteX911" fmla="*/ 11336159 w 16639837"/>
              <a:gd name="connsiteY911" fmla="*/ 2994357 h 7031071"/>
              <a:gd name="connsiteX912" fmla="*/ 11309641 w 16639837"/>
              <a:gd name="connsiteY912" fmla="*/ 3026555 h 7031071"/>
              <a:gd name="connsiteX913" fmla="*/ 11230085 w 16639837"/>
              <a:gd name="connsiteY913" fmla="*/ 2994357 h 7031071"/>
              <a:gd name="connsiteX914" fmla="*/ 11283123 w 16639837"/>
              <a:gd name="connsiteY914" fmla="*/ 2994357 h 7031071"/>
              <a:gd name="connsiteX915" fmla="*/ 11230085 w 16639837"/>
              <a:gd name="connsiteY915" fmla="*/ 2994357 h 7031071"/>
              <a:gd name="connsiteX916" fmla="*/ 11203567 w 16639837"/>
              <a:gd name="connsiteY916" fmla="*/ 3026555 h 7031071"/>
              <a:gd name="connsiteX917" fmla="*/ 11177049 w 16639837"/>
              <a:gd name="connsiteY917" fmla="*/ 2994357 h 7031071"/>
              <a:gd name="connsiteX918" fmla="*/ 11203567 w 16639837"/>
              <a:gd name="connsiteY918" fmla="*/ 2929963 h 7031071"/>
              <a:gd name="connsiteX919" fmla="*/ 11097493 w 16639837"/>
              <a:gd name="connsiteY919" fmla="*/ 2962160 h 7031071"/>
              <a:gd name="connsiteX920" fmla="*/ 11177049 w 16639837"/>
              <a:gd name="connsiteY920" fmla="*/ 2994357 h 7031071"/>
              <a:gd name="connsiteX921" fmla="*/ 11017939 w 16639837"/>
              <a:gd name="connsiteY921" fmla="*/ 2994357 h 7031071"/>
              <a:gd name="connsiteX922" fmla="*/ 11097493 w 16639837"/>
              <a:gd name="connsiteY922" fmla="*/ 3058752 h 7031071"/>
              <a:gd name="connsiteX923" fmla="*/ 11070975 w 16639837"/>
              <a:gd name="connsiteY923" fmla="*/ 3090950 h 7031071"/>
              <a:gd name="connsiteX924" fmla="*/ 11044457 w 16639837"/>
              <a:gd name="connsiteY924" fmla="*/ 3058752 h 7031071"/>
              <a:gd name="connsiteX925" fmla="*/ 11017939 w 16639837"/>
              <a:gd name="connsiteY925" fmla="*/ 3123147 h 7031071"/>
              <a:gd name="connsiteX926" fmla="*/ 10858828 w 16639837"/>
              <a:gd name="connsiteY926" fmla="*/ 3123147 h 7031071"/>
              <a:gd name="connsiteX927" fmla="*/ 10858828 w 16639837"/>
              <a:gd name="connsiteY927" fmla="*/ 3187542 h 7031071"/>
              <a:gd name="connsiteX928" fmla="*/ 10779273 w 16639837"/>
              <a:gd name="connsiteY928" fmla="*/ 3090950 h 7031071"/>
              <a:gd name="connsiteX929" fmla="*/ 10779273 w 16639837"/>
              <a:gd name="connsiteY929" fmla="*/ 3123147 h 7031071"/>
              <a:gd name="connsiteX930" fmla="*/ 10752755 w 16639837"/>
              <a:gd name="connsiteY930" fmla="*/ 3155344 h 7031071"/>
              <a:gd name="connsiteX931" fmla="*/ 10699718 w 16639837"/>
              <a:gd name="connsiteY931" fmla="*/ 3090950 h 7031071"/>
              <a:gd name="connsiteX932" fmla="*/ 10673199 w 16639837"/>
              <a:gd name="connsiteY932" fmla="*/ 3155344 h 7031071"/>
              <a:gd name="connsiteX933" fmla="*/ 10699717 w 16639837"/>
              <a:gd name="connsiteY933" fmla="*/ 3155344 h 7031071"/>
              <a:gd name="connsiteX934" fmla="*/ 10699718 w 16639837"/>
              <a:gd name="connsiteY934" fmla="*/ 3155344 h 7031071"/>
              <a:gd name="connsiteX935" fmla="*/ 10726236 w 16639837"/>
              <a:gd name="connsiteY935" fmla="*/ 3187542 h 7031071"/>
              <a:gd name="connsiteX936" fmla="*/ 10752755 w 16639837"/>
              <a:gd name="connsiteY936" fmla="*/ 3187542 h 7031071"/>
              <a:gd name="connsiteX937" fmla="*/ 10752755 w 16639837"/>
              <a:gd name="connsiteY937" fmla="*/ 3219739 h 7031071"/>
              <a:gd name="connsiteX938" fmla="*/ 10673199 w 16639837"/>
              <a:gd name="connsiteY938" fmla="*/ 3187542 h 7031071"/>
              <a:gd name="connsiteX939" fmla="*/ 10593644 w 16639837"/>
              <a:gd name="connsiteY939" fmla="*/ 3219739 h 7031071"/>
              <a:gd name="connsiteX940" fmla="*/ 10646681 w 16639837"/>
              <a:gd name="connsiteY940" fmla="*/ 3219739 h 7031071"/>
              <a:gd name="connsiteX941" fmla="*/ 10726236 w 16639837"/>
              <a:gd name="connsiteY941" fmla="*/ 3251937 h 7031071"/>
              <a:gd name="connsiteX942" fmla="*/ 10726236 w 16639837"/>
              <a:gd name="connsiteY942" fmla="*/ 3284134 h 7031071"/>
              <a:gd name="connsiteX943" fmla="*/ 10805791 w 16639837"/>
              <a:gd name="connsiteY943" fmla="*/ 3284134 h 7031071"/>
              <a:gd name="connsiteX944" fmla="*/ 10885347 w 16639837"/>
              <a:gd name="connsiteY944" fmla="*/ 3219739 h 7031071"/>
              <a:gd name="connsiteX945" fmla="*/ 10938383 w 16639837"/>
              <a:gd name="connsiteY945" fmla="*/ 3251937 h 7031071"/>
              <a:gd name="connsiteX946" fmla="*/ 10991420 w 16639837"/>
              <a:gd name="connsiteY946" fmla="*/ 3251937 h 7031071"/>
              <a:gd name="connsiteX947" fmla="*/ 11017939 w 16639837"/>
              <a:gd name="connsiteY947" fmla="*/ 3187542 h 7031071"/>
              <a:gd name="connsiteX948" fmla="*/ 11041142 w 16639837"/>
              <a:gd name="connsiteY948" fmla="*/ 3199616 h 7031071"/>
              <a:gd name="connsiteX949" fmla="*/ 11041891 w 16639837"/>
              <a:gd name="connsiteY949" fmla="*/ 3199071 h 7031071"/>
              <a:gd name="connsiteX950" fmla="*/ 11040314 w 16639837"/>
              <a:gd name="connsiteY950" fmla="*/ 3206156 h 7031071"/>
              <a:gd name="connsiteX951" fmla="*/ 11017939 w 16639837"/>
              <a:gd name="connsiteY951" fmla="*/ 3219739 h 7031071"/>
              <a:gd name="connsiteX952" fmla="*/ 11070975 w 16639837"/>
              <a:gd name="connsiteY952" fmla="*/ 3251937 h 7031071"/>
              <a:gd name="connsiteX953" fmla="*/ 11044457 w 16639837"/>
              <a:gd name="connsiteY953" fmla="*/ 3284134 h 7031071"/>
              <a:gd name="connsiteX954" fmla="*/ 11097493 w 16639837"/>
              <a:gd name="connsiteY954" fmla="*/ 3284134 h 7031071"/>
              <a:gd name="connsiteX955" fmla="*/ 11124012 w 16639837"/>
              <a:gd name="connsiteY955" fmla="*/ 3251937 h 7031071"/>
              <a:gd name="connsiteX956" fmla="*/ 11017939 w 16639837"/>
              <a:gd name="connsiteY956" fmla="*/ 3380726 h 7031071"/>
              <a:gd name="connsiteX957" fmla="*/ 10964902 w 16639837"/>
              <a:gd name="connsiteY957" fmla="*/ 3380726 h 7031071"/>
              <a:gd name="connsiteX958" fmla="*/ 10964902 w 16639837"/>
              <a:gd name="connsiteY958" fmla="*/ 3316331 h 7031071"/>
              <a:gd name="connsiteX959" fmla="*/ 11017939 w 16639837"/>
              <a:gd name="connsiteY959" fmla="*/ 3348529 h 7031071"/>
              <a:gd name="connsiteX960" fmla="*/ 11070975 w 16639837"/>
              <a:gd name="connsiteY960" fmla="*/ 3316331 h 7031071"/>
              <a:gd name="connsiteX961" fmla="*/ 10991420 w 16639837"/>
              <a:gd name="connsiteY961" fmla="*/ 3284134 h 7031071"/>
              <a:gd name="connsiteX962" fmla="*/ 10938383 w 16639837"/>
              <a:gd name="connsiteY962" fmla="*/ 3316331 h 7031071"/>
              <a:gd name="connsiteX963" fmla="*/ 11044457 w 16639837"/>
              <a:gd name="connsiteY963" fmla="*/ 3251937 h 7031071"/>
              <a:gd name="connsiteX964" fmla="*/ 10885347 w 16639837"/>
              <a:gd name="connsiteY964" fmla="*/ 3316331 h 7031071"/>
              <a:gd name="connsiteX965" fmla="*/ 10874159 w 16639837"/>
              <a:gd name="connsiteY965" fmla="*/ 3316331 h 7031071"/>
              <a:gd name="connsiteX966" fmla="*/ 10862143 w 16639837"/>
              <a:gd name="connsiteY966" fmla="*/ 3316331 h 7031071"/>
              <a:gd name="connsiteX967" fmla="*/ 10858828 w 16639837"/>
              <a:gd name="connsiteY967" fmla="*/ 3316331 h 7031071"/>
              <a:gd name="connsiteX968" fmla="*/ 10885347 w 16639837"/>
              <a:gd name="connsiteY968" fmla="*/ 3284134 h 7031071"/>
              <a:gd name="connsiteX969" fmla="*/ 10805791 w 16639837"/>
              <a:gd name="connsiteY969" fmla="*/ 3316331 h 7031071"/>
              <a:gd name="connsiteX970" fmla="*/ 10832310 w 16639837"/>
              <a:gd name="connsiteY970" fmla="*/ 3348529 h 7031071"/>
              <a:gd name="connsiteX971" fmla="*/ 10805791 w 16639837"/>
              <a:gd name="connsiteY971" fmla="*/ 3348529 h 7031071"/>
              <a:gd name="connsiteX972" fmla="*/ 10752755 w 16639837"/>
              <a:gd name="connsiteY972" fmla="*/ 3316331 h 7031071"/>
              <a:gd name="connsiteX973" fmla="*/ 10699718 w 16639837"/>
              <a:gd name="connsiteY973" fmla="*/ 3380726 h 7031071"/>
              <a:gd name="connsiteX974" fmla="*/ 10620163 w 16639837"/>
              <a:gd name="connsiteY974" fmla="*/ 3380726 h 7031071"/>
              <a:gd name="connsiteX975" fmla="*/ 10593644 w 16639837"/>
              <a:gd name="connsiteY975" fmla="*/ 3412924 h 7031071"/>
              <a:gd name="connsiteX976" fmla="*/ 10885347 w 16639837"/>
              <a:gd name="connsiteY976" fmla="*/ 3380726 h 7031071"/>
              <a:gd name="connsiteX977" fmla="*/ 11017939 w 16639837"/>
              <a:gd name="connsiteY977" fmla="*/ 3412924 h 7031071"/>
              <a:gd name="connsiteX978" fmla="*/ 11017939 w 16639837"/>
              <a:gd name="connsiteY978" fmla="*/ 3445121 h 7031071"/>
              <a:gd name="connsiteX979" fmla="*/ 10964902 w 16639837"/>
              <a:gd name="connsiteY979" fmla="*/ 3477318 h 7031071"/>
              <a:gd name="connsiteX980" fmla="*/ 10964902 w 16639837"/>
              <a:gd name="connsiteY980" fmla="*/ 3412924 h 7031071"/>
              <a:gd name="connsiteX981" fmla="*/ 10911865 w 16639837"/>
              <a:gd name="connsiteY981" fmla="*/ 3412924 h 7031071"/>
              <a:gd name="connsiteX982" fmla="*/ 10964902 w 16639837"/>
              <a:gd name="connsiteY982" fmla="*/ 3445121 h 7031071"/>
              <a:gd name="connsiteX983" fmla="*/ 10858828 w 16639837"/>
              <a:gd name="connsiteY983" fmla="*/ 3477318 h 7031071"/>
              <a:gd name="connsiteX984" fmla="*/ 10911865 w 16639837"/>
              <a:gd name="connsiteY984" fmla="*/ 3445121 h 7031071"/>
              <a:gd name="connsiteX985" fmla="*/ 10593644 w 16639837"/>
              <a:gd name="connsiteY985" fmla="*/ 3541713 h 7031071"/>
              <a:gd name="connsiteX986" fmla="*/ 10540607 w 16639837"/>
              <a:gd name="connsiteY986" fmla="*/ 3541713 h 7031071"/>
              <a:gd name="connsiteX987" fmla="*/ 10567126 w 16639837"/>
              <a:gd name="connsiteY987" fmla="*/ 3509516 h 7031071"/>
              <a:gd name="connsiteX988" fmla="*/ 10567126 w 16639837"/>
              <a:gd name="connsiteY988" fmla="*/ 3477318 h 7031071"/>
              <a:gd name="connsiteX989" fmla="*/ 10514089 w 16639837"/>
              <a:gd name="connsiteY989" fmla="*/ 3477318 h 7031071"/>
              <a:gd name="connsiteX990" fmla="*/ 10567126 w 16639837"/>
              <a:gd name="connsiteY990" fmla="*/ 3412924 h 7031071"/>
              <a:gd name="connsiteX991" fmla="*/ 10354979 w 16639837"/>
              <a:gd name="connsiteY991" fmla="*/ 3445121 h 7031071"/>
              <a:gd name="connsiteX992" fmla="*/ 10354979 w 16639837"/>
              <a:gd name="connsiteY992" fmla="*/ 3477318 h 7031071"/>
              <a:gd name="connsiteX993" fmla="*/ 10301942 w 16639837"/>
              <a:gd name="connsiteY993" fmla="*/ 3445121 h 7031071"/>
              <a:gd name="connsiteX994" fmla="*/ 10248905 w 16639837"/>
              <a:gd name="connsiteY994" fmla="*/ 3477318 h 7031071"/>
              <a:gd name="connsiteX995" fmla="*/ 10408015 w 16639837"/>
              <a:gd name="connsiteY995" fmla="*/ 3509516 h 7031071"/>
              <a:gd name="connsiteX996" fmla="*/ 10434534 w 16639837"/>
              <a:gd name="connsiteY996" fmla="*/ 3541713 h 7031071"/>
              <a:gd name="connsiteX997" fmla="*/ 10434534 w 16639837"/>
              <a:gd name="connsiteY997" fmla="*/ 3606108 h 7031071"/>
              <a:gd name="connsiteX998" fmla="*/ 10461053 w 16639837"/>
              <a:gd name="connsiteY998" fmla="*/ 3606108 h 7031071"/>
              <a:gd name="connsiteX999" fmla="*/ 10540607 w 16639837"/>
              <a:gd name="connsiteY999" fmla="*/ 3573911 h 7031071"/>
              <a:gd name="connsiteX1000" fmla="*/ 10487571 w 16639837"/>
              <a:gd name="connsiteY1000" fmla="*/ 3606108 h 7031071"/>
              <a:gd name="connsiteX1001" fmla="*/ 10726236 w 16639837"/>
              <a:gd name="connsiteY1001" fmla="*/ 3606108 h 7031071"/>
              <a:gd name="connsiteX1002" fmla="*/ 10752755 w 16639837"/>
              <a:gd name="connsiteY1002" fmla="*/ 3670503 h 7031071"/>
              <a:gd name="connsiteX1003" fmla="*/ 10779273 w 16639837"/>
              <a:gd name="connsiteY1003" fmla="*/ 3606108 h 7031071"/>
              <a:gd name="connsiteX1004" fmla="*/ 10805791 w 16639837"/>
              <a:gd name="connsiteY1004" fmla="*/ 3638305 h 7031071"/>
              <a:gd name="connsiteX1005" fmla="*/ 10779273 w 16639837"/>
              <a:gd name="connsiteY1005" fmla="*/ 3670503 h 7031071"/>
              <a:gd name="connsiteX1006" fmla="*/ 10832310 w 16639837"/>
              <a:gd name="connsiteY1006" fmla="*/ 3702700 h 7031071"/>
              <a:gd name="connsiteX1007" fmla="*/ 10832310 w 16639837"/>
              <a:gd name="connsiteY1007" fmla="*/ 3670503 h 7031071"/>
              <a:gd name="connsiteX1008" fmla="*/ 10911865 w 16639837"/>
              <a:gd name="connsiteY1008" fmla="*/ 3670503 h 7031071"/>
              <a:gd name="connsiteX1009" fmla="*/ 10911865 w 16639837"/>
              <a:gd name="connsiteY1009" fmla="*/ 3702700 h 7031071"/>
              <a:gd name="connsiteX1010" fmla="*/ 10991420 w 16639837"/>
              <a:gd name="connsiteY1010" fmla="*/ 3670503 h 7031071"/>
              <a:gd name="connsiteX1011" fmla="*/ 11177049 w 16639837"/>
              <a:gd name="connsiteY1011" fmla="*/ 3702700 h 7031071"/>
              <a:gd name="connsiteX1012" fmla="*/ 11256604 w 16639837"/>
              <a:gd name="connsiteY1012" fmla="*/ 3702700 h 7031071"/>
              <a:gd name="connsiteX1013" fmla="*/ 11336159 w 16639837"/>
              <a:gd name="connsiteY1013" fmla="*/ 3670503 h 7031071"/>
              <a:gd name="connsiteX1014" fmla="*/ 11336159 w 16639837"/>
              <a:gd name="connsiteY1014" fmla="*/ 3734897 h 7031071"/>
              <a:gd name="connsiteX1015" fmla="*/ 11362677 w 16639837"/>
              <a:gd name="connsiteY1015" fmla="*/ 3734897 h 7031071"/>
              <a:gd name="connsiteX1016" fmla="*/ 11495269 w 16639837"/>
              <a:gd name="connsiteY1016" fmla="*/ 3702700 h 7031071"/>
              <a:gd name="connsiteX1017" fmla="*/ 11574825 w 16639837"/>
              <a:gd name="connsiteY1017" fmla="*/ 3734897 h 7031071"/>
              <a:gd name="connsiteX1018" fmla="*/ 11601343 w 16639837"/>
              <a:gd name="connsiteY1018" fmla="*/ 3702700 h 7031071"/>
              <a:gd name="connsiteX1019" fmla="*/ 11601343 w 16639837"/>
              <a:gd name="connsiteY1019" fmla="*/ 3734897 h 7031071"/>
              <a:gd name="connsiteX1020" fmla="*/ 11574825 w 16639837"/>
              <a:gd name="connsiteY1020" fmla="*/ 3767095 h 7031071"/>
              <a:gd name="connsiteX1021" fmla="*/ 11760453 w 16639837"/>
              <a:gd name="connsiteY1021" fmla="*/ 3799292 h 7031071"/>
              <a:gd name="connsiteX1022" fmla="*/ 11813491 w 16639837"/>
              <a:gd name="connsiteY1022" fmla="*/ 3767095 h 7031071"/>
              <a:gd name="connsiteX1023" fmla="*/ 11866527 w 16639837"/>
              <a:gd name="connsiteY1023" fmla="*/ 3734897 h 7031071"/>
              <a:gd name="connsiteX1024" fmla="*/ 11813491 w 16639837"/>
              <a:gd name="connsiteY1024" fmla="*/ 3767095 h 7031071"/>
              <a:gd name="connsiteX1025" fmla="*/ 11786972 w 16639837"/>
              <a:gd name="connsiteY1025" fmla="*/ 3702700 h 7031071"/>
              <a:gd name="connsiteX1026" fmla="*/ 11813491 w 16639837"/>
              <a:gd name="connsiteY1026" fmla="*/ 3670503 h 7031071"/>
              <a:gd name="connsiteX1027" fmla="*/ 11840009 w 16639837"/>
              <a:gd name="connsiteY1027" fmla="*/ 3734897 h 7031071"/>
              <a:gd name="connsiteX1028" fmla="*/ 11866527 w 16639837"/>
              <a:gd name="connsiteY1028" fmla="*/ 3702700 h 7031071"/>
              <a:gd name="connsiteX1029" fmla="*/ 11840009 w 16639837"/>
              <a:gd name="connsiteY1029" fmla="*/ 3702700 h 7031071"/>
              <a:gd name="connsiteX1030" fmla="*/ 11919564 w 16639837"/>
              <a:gd name="connsiteY1030" fmla="*/ 3670503 h 7031071"/>
              <a:gd name="connsiteX1031" fmla="*/ 11893045 w 16639837"/>
              <a:gd name="connsiteY1031" fmla="*/ 3702700 h 7031071"/>
              <a:gd name="connsiteX1032" fmla="*/ 11893045 w 16639837"/>
              <a:gd name="connsiteY1032" fmla="*/ 3734897 h 7031071"/>
              <a:gd name="connsiteX1033" fmla="*/ 11946083 w 16639837"/>
              <a:gd name="connsiteY1033" fmla="*/ 3767095 h 7031071"/>
              <a:gd name="connsiteX1034" fmla="*/ 11946083 w 16639837"/>
              <a:gd name="connsiteY1034" fmla="*/ 3734897 h 7031071"/>
              <a:gd name="connsiteX1035" fmla="*/ 11972601 w 16639837"/>
              <a:gd name="connsiteY1035" fmla="*/ 3767095 h 7031071"/>
              <a:gd name="connsiteX1036" fmla="*/ 11999119 w 16639837"/>
              <a:gd name="connsiteY1036" fmla="*/ 3734897 h 7031071"/>
              <a:gd name="connsiteX1037" fmla="*/ 12078675 w 16639837"/>
              <a:gd name="connsiteY1037" fmla="*/ 3767095 h 7031071"/>
              <a:gd name="connsiteX1038" fmla="*/ 12131711 w 16639837"/>
              <a:gd name="connsiteY1038" fmla="*/ 3767095 h 7031071"/>
              <a:gd name="connsiteX1039" fmla="*/ 12105193 w 16639837"/>
              <a:gd name="connsiteY1039" fmla="*/ 3734897 h 7031071"/>
              <a:gd name="connsiteX1040" fmla="*/ 12184748 w 16639837"/>
              <a:gd name="connsiteY1040" fmla="*/ 3734897 h 7031071"/>
              <a:gd name="connsiteX1041" fmla="*/ 12237785 w 16639837"/>
              <a:gd name="connsiteY1041" fmla="*/ 3702700 h 7031071"/>
              <a:gd name="connsiteX1042" fmla="*/ 12237785 w 16639837"/>
              <a:gd name="connsiteY1042" fmla="*/ 3734897 h 7031071"/>
              <a:gd name="connsiteX1043" fmla="*/ 12264303 w 16639837"/>
              <a:gd name="connsiteY1043" fmla="*/ 3767095 h 7031071"/>
              <a:gd name="connsiteX1044" fmla="*/ 12290821 w 16639837"/>
              <a:gd name="connsiteY1044" fmla="*/ 3702700 h 7031071"/>
              <a:gd name="connsiteX1045" fmla="*/ 12372863 w 16639837"/>
              <a:gd name="connsiteY1045" fmla="*/ 3720811 h 7031071"/>
              <a:gd name="connsiteX1046" fmla="*/ 12393891 w 16639837"/>
              <a:gd name="connsiteY1046" fmla="*/ 3704964 h 7031071"/>
              <a:gd name="connsiteX1047" fmla="*/ 12414712 w 16639837"/>
              <a:gd name="connsiteY1047" fmla="*/ 3711756 h 7031071"/>
              <a:gd name="connsiteX1048" fmla="*/ 12449932 w 16639837"/>
              <a:gd name="connsiteY1048" fmla="*/ 3702700 h 7031071"/>
              <a:gd name="connsiteX1049" fmla="*/ 12423413 w 16639837"/>
              <a:gd name="connsiteY1049" fmla="*/ 3734897 h 7031071"/>
              <a:gd name="connsiteX1050" fmla="*/ 12502969 w 16639837"/>
              <a:gd name="connsiteY1050" fmla="*/ 3702700 h 7031071"/>
              <a:gd name="connsiteX1051" fmla="*/ 12449932 w 16639837"/>
              <a:gd name="connsiteY1051" fmla="*/ 3638305 h 7031071"/>
              <a:gd name="connsiteX1052" fmla="*/ 12529487 w 16639837"/>
              <a:gd name="connsiteY1052" fmla="*/ 3638305 h 7031071"/>
              <a:gd name="connsiteX1053" fmla="*/ 12556005 w 16639837"/>
              <a:gd name="connsiteY1053" fmla="*/ 3670503 h 7031071"/>
              <a:gd name="connsiteX1054" fmla="*/ 12671609 w 16639837"/>
              <a:gd name="connsiteY1054" fmla="*/ 3711253 h 7031071"/>
              <a:gd name="connsiteX1055" fmla="*/ 12673015 w 16639837"/>
              <a:gd name="connsiteY1055" fmla="*/ 3711209 h 7031071"/>
              <a:gd name="connsiteX1056" fmla="*/ 12666637 w 16639837"/>
              <a:gd name="connsiteY1056" fmla="*/ 3716283 h 7031071"/>
              <a:gd name="connsiteX1057" fmla="*/ 12662079 w 16639837"/>
              <a:gd name="connsiteY1057" fmla="*/ 3734897 h 7031071"/>
              <a:gd name="connsiteX1058" fmla="*/ 12847708 w 16639837"/>
              <a:gd name="connsiteY1058" fmla="*/ 3734897 h 7031071"/>
              <a:gd name="connsiteX1059" fmla="*/ 12794671 w 16639837"/>
              <a:gd name="connsiteY1059" fmla="*/ 3767095 h 7031071"/>
              <a:gd name="connsiteX1060" fmla="*/ 12953781 w 16639837"/>
              <a:gd name="connsiteY1060" fmla="*/ 3734897 h 7031071"/>
              <a:gd name="connsiteX1061" fmla="*/ 12980300 w 16639837"/>
              <a:gd name="connsiteY1061" fmla="*/ 3767095 h 7031071"/>
              <a:gd name="connsiteX1062" fmla="*/ 13086373 w 16639837"/>
              <a:gd name="connsiteY1062" fmla="*/ 3702700 h 7031071"/>
              <a:gd name="connsiteX1063" fmla="*/ 13033337 w 16639837"/>
              <a:gd name="connsiteY1063" fmla="*/ 3767095 h 7031071"/>
              <a:gd name="connsiteX1064" fmla="*/ 13139410 w 16639837"/>
              <a:gd name="connsiteY1064" fmla="*/ 3767095 h 7031071"/>
              <a:gd name="connsiteX1065" fmla="*/ 13086373 w 16639837"/>
              <a:gd name="connsiteY1065" fmla="*/ 3799292 h 7031071"/>
              <a:gd name="connsiteX1066" fmla="*/ 12874226 w 16639837"/>
              <a:gd name="connsiteY1066" fmla="*/ 3799292 h 7031071"/>
              <a:gd name="connsiteX1067" fmla="*/ 12927263 w 16639837"/>
              <a:gd name="connsiteY1067" fmla="*/ 3831490 h 7031071"/>
              <a:gd name="connsiteX1068" fmla="*/ 13006818 w 16639837"/>
              <a:gd name="connsiteY1068" fmla="*/ 3831490 h 7031071"/>
              <a:gd name="connsiteX1069" fmla="*/ 13056540 w 16639837"/>
              <a:gd name="connsiteY1069" fmla="*/ 3843564 h 7031071"/>
              <a:gd name="connsiteX1070" fmla="*/ 13067626 w 16639837"/>
              <a:gd name="connsiteY1070" fmla="*/ 3839605 h 7031071"/>
              <a:gd name="connsiteX1071" fmla="*/ 13059855 w 16639837"/>
              <a:gd name="connsiteY1071" fmla="*/ 3847589 h 7031071"/>
              <a:gd name="connsiteX1072" fmla="*/ 13033337 w 16639837"/>
              <a:gd name="connsiteY1072" fmla="*/ 3863687 h 7031071"/>
              <a:gd name="connsiteX1073" fmla="*/ 13218965 w 16639837"/>
              <a:gd name="connsiteY1073" fmla="*/ 3895884 h 7031071"/>
              <a:gd name="connsiteX1074" fmla="*/ 13378075 w 16639837"/>
              <a:gd name="connsiteY1074" fmla="*/ 3831490 h 7031071"/>
              <a:gd name="connsiteX1075" fmla="*/ 13298521 w 16639837"/>
              <a:gd name="connsiteY1075" fmla="*/ 3831490 h 7031071"/>
              <a:gd name="connsiteX1076" fmla="*/ 13325039 w 16639837"/>
              <a:gd name="connsiteY1076" fmla="*/ 3799292 h 7031071"/>
              <a:gd name="connsiteX1077" fmla="*/ 13245483 w 16639837"/>
              <a:gd name="connsiteY1077" fmla="*/ 3799292 h 7031071"/>
              <a:gd name="connsiteX1078" fmla="*/ 13247894 w 16639837"/>
              <a:gd name="connsiteY1078" fmla="*/ 3767095 h 7031071"/>
              <a:gd name="connsiteX1079" fmla="*/ 13325039 w 16639837"/>
              <a:gd name="connsiteY1079" fmla="*/ 3767095 h 7031071"/>
              <a:gd name="connsiteX1080" fmla="*/ 13325039 w 16639837"/>
              <a:gd name="connsiteY1080" fmla="*/ 3670503 h 7031071"/>
              <a:gd name="connsiteX1081" fmla="*/ 13298521 w 16639837"/>
              <a:gd name="connsiteY1081" fmla="*/ 3670503 h 7031071"/>
              <a:gd name="connsiteX1082" fmla="*/ 13218965 w 16639837"/>
              <a:gd name="connsiteY1082" fmla="*/ 3541713 h 7031071"/>
              <a:gd name="connsiteX1083" fmla="*/ 13298521 w 16639837"/>
              <a:gd name="connsiteY1083" fmla="*/ 3573911 h 7031071"/>
              <a:gd name="connsiteX1084" fmla="*/ 13325039 w 16639837"/>
              <a:gd name="connsiteY1084" fmla="*/ 3541713 h 7031071"/>
              <a:gd name="connsiteX1085" fmla="*/ 13351557 w 16639837"/>
              <a:gd name="connsiteY1085" fmla="*/ 3573911 h 7031071"/>
              <a:gd name="connsiteX1086" fmla="*/ 13298521 w 16639837"/>
              <a:gd name="connsiteY1086" fmla="*/ 3606108 h 7031071"/>
              <a:gd name="connsiteX1087" fmla="*/ 13325039 w 16639837"/>
              <a:gd name="connsiteY1087" fmla="*/ 3638305 h 7031071"/>
              <a:gd name="connsiteX1088" fmla="*/ 13378075 w 16639837"/>
              <a:gd name="connsiteY1088" fmla="*/ 3606108 h 7031071"/>
              <a:gd name="connsiteX1089" fmla="*/ 13378075 w 16639837"/>
              <a:gd name="connsiteY1089" fmla="*/ 3638305 h 7031071"/>
              <a:gd name="connsiteX1090" fmla="*/ 13351557 w 16639837"/>
              <a:gd name="connsiteY1090" fmla="*/ 3670503 h 7031071"/>
              <a:gd name="connsiteX1091" fmla="*/ 13431112 w 16639837"/>
              <a:gd name="connsiteY1091" fmla="*/ 3767095 h 7031071"/>
              <a:gd name="connsiteX1092" fmla="*/ 13563704 w 16639837"/>
              <a:gd name="connsiteY1092" fmla="*/ 3767095 h 7031071"/>
              <a:gd name="connsiteX1093" fmla="*/ 13537186 w 16639837"/>
              <a:gd name="connsiteY1093" fmla="*/ 3734897 h 7031071"/>
              <a:gd name="connsiteX1094" fmla="*/ 13643259 w 16639837"/>
              <a:gd name="connsiteY1094" fmla="*/ 3767095 h 7031071"/>
              <a:gd name="connsiteX1095" fmla="*/ 13590223 w 16639837"/>
              <a:gd name="connsiteY1095" fmla="*/ 3767095 h 7031071"/>
              <a:gd name="connsiteX1096" fmla="*/ 13563704 w 16639837"/>
              <a:gd name="connsiteY1096" fmla="*/ 3799292 h 7031071"/>
              <a:gd name="connsiteX1097" fmla="*/ 13669778 w 16639837"/>
              <a:gd name="connsiteY1097" fmla="*/ 3734897 h 7031071"/>
              <a:gd name="connsiteX1098" fmla="*/ 13934962 w 16639837"/>
              <a:gd name="connsiteY1098" fmla="*/ 3734897 h 7031071"/>
              <a:gd name="connsiteX1099" fmla="*/ 13934962 w 16639837"/>
              <a:gd name="connsiteY1099" fmla="*/ 3767095 h 7031071"/>
              <a:gd name="connsiteX1100" fmla="*/ 14041035 w 16639837"/>
              <a:gd name="connsiteY1100" fmla="*/ 3767095 h 7031071"/>
              <a:gd name="connsiteX1101" fmla="*/ 14041035 w 16639837"/>
              <a:gd name="connsiteY1101" fmla="*/ 3734897 h 7031071"/>
              <a:gd name="connsiteX1102" fmla="*/ 14094072 w 16639837"/>
              <a:gd name="connsiteY1102" fmla="*/ 3767095 h 7031071"/>
              <a:gd name="connsiteX1103" fmla="*/ 14147109 w 16639837"/>
              <a:gd name="connsiteY1103" fmla="*/ 3702700 h 7031071"/>
              <a:gd name="connsiteX1104" fmla="*/ 14147109 w 16639837"/>
              <a:gd name="connsiteY1104" fmla="*/ 3767095 h 7031071"/>
              <a:gd name="connsiteX1105" fmla="*/ 14067554 w 16639837"/>
              <a:gd name="connsiteY1105" fmla="*/ 3831490 h 7031071"/>
              <a:gd name="connsiteX1106" fmla="*/ 13987999 w 16639837"/>
              <a:gd name="connsiteY1106" fmla="*/ 3799292 h 7031071"/>
              <a:gd name="connsiteX1107" fmla="*/ 14147109 w 16639837"/>
              <a:gd name="connsiteY1107" fmla="*/ 3767095 h 7031071"/>
              <a:gd name="connsiteX1108" fmla="*/ 14200146 w 16639837"/>
              <a:gd name="connsiteY1108" fmla="*/ 3767095 h 7031071"/>
              <a:gd name="connsiteX1109" fmla="*/ 14226664 w 16639837"/>
              <a:gd name="connsiteY1109" fmla="*/ 3799292 h 7031071"/>
              <a:gd name="connsiteX1110" fmla="*/ 14173627 w 16639837"/>
              <a:gd name="connsiteY1110" fmla="*/ 3831490 h 7031071"/>
              <a:gd name="connsiteX1111" fmla="*/ 14120591 w 16639837"/>
              <a:gd name="connsiteY1111" fmla="*/ 3831490 h 7031071"/>
              <a:gd name="connsiteX1112" fmla="*/ 14120591 w 16639837"/>
              <a:gd name="connsiteY1112" fmla="*/ 3863687 h 7031071"/>
              <a:gd name="connsiteX1113" fmla="*/ 14173627 w 16639837"/>
              <a:gd name="connsiteY1113" fmla="*/ 3895884 h 7031071"/>
              <a:gd name="connsiteX1114" fmla="*/ 14014517 w 16639837"/>
              <a:gd name="connsiteY1114" fmla="*/ 3863687 h 7031071"/>
              <a:gd name="connsiteX1115" fmla="*/ 14041035 w 16639837"/>
              <a:gd name="connsiteY1115" fmla="*/ 3895884 h 7031071"/>
              <a:gd name="connsiteX1116" fmla="*/ 13987999 w 16639837"/>
              <a:gd name="connsiteY1116" fmla="*/ 3992477 h 7031071"/>
              <a:gd name="connsiteX1117" fmla="*/ 13934962 w 16639837"/>
              <a:gd name="connsiteY1117" fmla="*/ 4024674 h 7031071"/>
              <a:gd name="connsiteX1118" fmla="*/ 13908443 w 16639837"/>
              <a:gd name="connsiteY1118" fmla="*/ 3992477 h 7031071"/>
              <a:gd name="connsiteX1119" fmla="*/ 13908443 w 16639837"/>
              <a:gd name="connsiteY1119" fmla="*/ 3928082 h 7031071"/>
              <a:gd name="connsiteX1120" fmla="*/ 13828888 w 16639837"/>
              <a:gd name="connsiteY1120" fmla="*/ 3928082 h 7031071"/>
              <a:gd name="connsiteX1121" fmla="*/ 13426141 w 16639837"/>
              <a:gd name="connsiteY1121" fmla="*/ 3932610 h 7031071"/>
              <a:gd name="connsiteX1122" fmla="*/ 13378400 w 16639837"/>
              <a:gd name="connsiteY1122" fmla="*/ 3930916 h 7031071"/>
              <a:gd name="connsiteX1123" fmla="*/ 13378075 w 16639837"/>
              <a:gd name="connsiteY1123" fmla="*/ 3928082 h 7031071"/>
              <a:gd name="connsiteX1124" fmla="*/ 13298521 w 16639837"/>
              <a:gd name="connsiteY1124" fmla="*/ 3928082 h 7031071"/>
              <a:gd name="connsiteX1125" fmla="*/ 13378400 w 16639837"/>
              <a:gd name="connsiteY1125" fmla="*/ 3930916 h 7031071"/>
              <a:gd name="connsiteX1126" fmla="*/ 13380354 w 16639837"/>
              <a:gd name="connsiteY1126" fmla="*/ 3947954 h 7031071"/>
              <a:gd name="connsiteX1127" fmla="*/ 13431112 w 16639837"/>
              <a:gd name="connsiteY1127" fmla="*/ 3960279 h 7031071"/>
              <a:gd name="connsiteX1128" fmla="*/ 13431112 w 16639837"/>
              <a:gd name="connsiteY1128" fmla="*/ 3992477 h 7031071"/>
              <a:gd name="connsiteX1129" fmla="*/ 13616741 w 16639837"/>
              <a:gd name="connsiteY1129" fmla="*/ 4024674 h 7031071"/>
              <a:gd name="connsiteX1130" fmla="*/ 13590223 w 16639837"/>
              <a:gd name="connsiteY1130" fmla="*/ 4089069 h 7031071"/>
              <a:gd name="connsiteX1131" fmla="*/ 13474619 w 16639837"/>
              <a:gd name="connsiteY1131" fmla="*/ 4066430 h 7031071"/>
              <a:gd name="connsiteX1132" fmla="*/ 13436780 w 16639837"/>
              <a:gd name="connsiteY1132" fmla="*/ 4086120 h 7031071"/>
              <a:gd name="connsiteX1133" fmla="*/ 13431112 w 16639837"/>
              <a:gd name="connsiteY1133" fmla="*/ 4085441 h 7031071"/>
              <a:gd name="connsiteX1134" fmla="*/ 13431112 w 16639837"/>
              <a:gd name="connsiteY1134" fmla="*/ 4070455 h 7031071"/>
              <a:gd name="connsiteX1135" fmla="*/ 13431112 w 16639837"/>
              <a:gd name="connsiteY1135" fmla="*/ 4056871 h 7031071"/>
              <a:gd name="connsiteX1136" fmla="*/ 13427798 w 16639837"/>
              <a:gd name="connsiteY1136" fmla="*/ 4085044 h 7031071"/>
              <a:gd name="connsiteX1137" fmla="*/ 13431112 w 16639837"/>
              <a:gd name="connsiteY1137" fmla="*/ 4085441 h 7031071"/>
              <a:gd name="connsiteX1138" fmla="*/ 13431112 w 16639837"/>
              <a:gd name="connsiteY1138" fmla="*/ 4089069 h 7031071"/>
              <a:gd name="connsiteX1139" fmla="*/ 13436780 w 16639837"/>
              <a:gd name="connsiteY1139" fmla="*/ 4086120 h 7031071"/>
              <a:gd name="connsiteX1140" fmla="*/ 13457216 w 16639837"/>
              <a:gd name="connsiteY1140" fmla="*/ 4088566 h 7031071"/>
              <a:gd name="connsiteX1141" fmla="*/ 13484149 w 16639837"/>
              <a:gd name="connsiteY1141" fmla="*/ 4089069 h 7031071"/>
              <a:gd name="connsiteX1142" fmla="*/ 13378075 w 16639837"/>
              <a:gd name="connsiteY1142" fmla="*/ 4121266 h 7031071"/>
              <a:gd name="connsiteX1143" fmla="*/ 13404594 w 16639837"/>
              <a:gd name="connsiteY1143" fmla="*/ 4153464 h 7031071"/>
              <a:gd name="connsiteX1144" fmla="*/ 13484149 w 16639837"/>
              <a:gd name="connsiteY1144" fmla="*/ 4153464 h 7031071"/>
              <a:gd name="connsiteX1145" fmla="*/ 13457631 w 16639837"/>
              <a:gd name="connsiteY1145" fmla="*/ 4121266 h 7031071"/>
              <a:gd name="connsiteX1146" fmla="*/ 13510667 w 16639837"/>
              <a:gd name="connsiteY1146" fmla="*/ 4153464 h 7031071"/>
              <a:gd name="connsiteX1147" fmla="*/ 13537186 w 16639837"/>
              <a:gd name="connsiteY1147" fmla="*/ 4089069 h 7031071"/>
              <a:gd name="connsiteX1148" fmla="*/ 13643259 w 16639837"/>
              <a:gd name="connsiteY1148" fmla="*/ 4185661 h 7031071"/>
              <a:gd name="connsiteX1149" fmla="*/ 13457631 w 16639837"/>
              <a:gd name="connsiteY1149" fmla="*/ 4217858 h 7031071"/>
              <a:gd name="connsiteX1150" fmla="*/ 13431112 w 16639837"/>
              <a:gd name="connsiteY1150" fmla="*/ 4282253 h 7031071"/>
              <a:gd name="connsiteX1151" fmla="*/ 13510667 w 16639837"/>
              <a:gd name="connsiteY1151" fmla="*/ 4282253 h 7031071"/>
              <a:gd name="connsiteX1152" fmla="*/ 13510667 w 16639837"/>
              <a:gd name="connsiteY1152" fmla="*/ 4250056 h 7031071"/>
              <a:gd name="connsiteX1153" fmla="*/ 13643259 w 16639837"/>
              <a:gd name="connsiteY1153" fmla="*/ 4217858 h 7031071"/>
              <a:gd name="connsiteX1154" fmla="*/ 13669778 w 16639837"/>
              <a:gd name="connsiteY1154" fmla="*/ 4250056 h 7031071"/>
              <a:gd name="connsiteX1155" fmla="*/ 13696296 w 16639837"/>
              <a:gd name="connsiteY1155" fmla="*/ 4314451 h 7031071"/>
              <a:gd name="connsiteX1156" fmla="*/ 13855407 w 16639837"/>
              <a:gd name="connsiteY1156" fmla="*/ 4282253 h 7031071"/>
              <a:gd name="connsiteX1157" fmla="*/ 13828888 w 16639837"/>
              <a:gd name="connsiteY1157" fmla="*/ 4217858 h 7031071"/>
              <a:gd name="connsiteX1158" fmla="*/ 13643259 w 16639837"/>
              <a:gd name="connsiteY1158" fmla="*/ 4185661 h 7031071"/>
              <a:gd name="connsiteX1159" fmla="*/ 13669778 w 16639837"/>
              <a:gd name="connsiteY1159" fmla="*/ 4153464 h 7031071"/>
              <a:gd name="connsiteX1160" fmla="*/ 13696296 w 16639837"/>
              <a:gd name="connsiteY1160" fmla="*/ 4185661 h 7031071"/>
              <a:gd name="connsiteX1161" fmla="*/ 13696296 w 16639837"/>
              <a:gd name="connsiteY1161" fmla="*/ 4153464 h 7031071"/>
              <a:gd name="connsiteX1162" fmla="*/ 13749333 w 16639837"/>
              <a:gd name="connsiteY1162" fmla="*/ 4121266 h 7031071"/>
              <a:gd name="connsiteX1163" fmla="*/ 13696296 w 16639837"/>
              <a:gd name="connsiteY1163" fmla="*/ 4121266 h 7031071"/>
              <a:gd name="connsiteX1164" fmla="*/ 13802370 w 16639837"/>
              <a:gd name="connsiteY1164" fmla="*/ 4056871 h 7031071"/>
              <a:gd name="connsiteX1165" fmla="*/ 13775851 w 16639837"/>
              <a:gd name="connsiteY1165" fmla="*/ 4089069 h 7031071"/>
              <a:gd name="connsiteX1166" fmla="*/ 13802370 w 16639837"/>
              <a:gd name="connsiteY1166" fmla="*/ 4121266 h 7031071"/>
              <a:gd name="connsiteX1167" fmla="*/ 13828888 w 16639837"/>
              <a:gd name="connsiteY1167" fmla="*/ 4089069 h 7031071"/>
              <a:gd name="connsiteX1168" fmla="*/ 13855407 w 16639837"/>
              <a:gd name="connsiteY1168" fmla="*/ 4056871 h 7031071"/>
              <a:gd name="connsiteX1169" fmla="*/ 13881925 w 16639837"/>
              <a:gd name="connsiteY1169" fmla="*/ 4089069 h 7031071"/>
              <a:gd name="connsiteX1170" fmla="*/ 13908443 w 16639837"/>
              <a:gd name="connsiteY1170" fmla="*/ 4056871 h 7031071"/>
              <a:gd name="connsiteX1171" fmla="*/ 14173627 w 16639837"/>
              <a:gd name="connsiteY1171" fmla="*/ 4089069 h 7031071"/>
              <a:gd name="connsiteX1172" fmla="*/ 14226664 w 16639837"/>
              <a:gd name="connsiteY1172" fmla="*/ 4056871 h 7031071"/>
              <a:gd name="connsiteX1173" fmla="*/ 14173627 w 16639837"/>
              <a:gd name="connsiteY1173" fmla="*/ 4121266 h 7031071"/>
              <a:gd name="connsiteX1174" fmla="*/ 14014517 w 16639837"/>
              <a:gd name="connsiteY1174" fmla="*/ 4153464 h 7031071"/>
              <a:gd name="connsiteX1175" fmla="*/ 14094072 w 16639837"/>
              <a:gd name="connsiteY1175" fmla="*/ 4153464 h 7031071"/>
              <a:gd name="connsiteX1176" fmla="*/ 14120591 w 16639837"/>
              <a:gd name="connsiteY1176" fmla="*/ 4185661 h 7031071"/>
              <a:gd name="connsiteX1177" fmla="*/ 14465330 w 16639837"/>
              <a:gd name="connsiteY1177" fmla="*/ 4185661 h 7031071"/>
              <a:gd name="connsiteX1178" fmla="*/ 14438811 w 16639837"/>
              <a:gd name="connsiteY1178" fmla="*/ 4250056 h 7031071"/>
              <a:gd name="connsiteX1179" fmla="*/ 14306219 w 16639837"/>
              <a:gd name="connsiteY1179" fmla="*/ 4250056 h 7031071"/>
              <a:gd name="connsiteX1180" fmla="*/ 14067554 w 16639837"/>
              <a:gd name="connsiteY1180" fmla="*/ 4217858 h 7031071"/>
              <a:gd name="connsiteX1181" fmla="*/ 13987999 w 16639837"/>
              <a:gd name="connsiteY1181" fmla="*/ 4314451 h 7031071"/>
              <a:gd name="connsiteX1182" fmla="*/ 13908443 w 16639837"/>
              <a:gd name="connsiteY1182" fmla="*/ 4314451 h 7031071"/>
              <a:gd name="connsiteX1183" fmla="*/ 13961480 w 16639837"/>
              <a:gd name="connsiteY1183" fmla="*/ 4346648 h 7031071"/>
              <a:gd name="connsiteX1184" fmla="*/ 13881925 w 16639837"/>
              <a:gd name="connsiteY1184" fmla="*/ 4378845 h 7031071"/>
              <a:gd name="connsiteX1185" fmla="*/ 13855407 w 16639837"/>
              <a:gd name="connsiteY1185" fmla="*/ 4411043 h 7031071"/>
              <a:gd name="connsiteX1186" fmla="*/ 13590223 w 16639837"/>
              <a:gd name="connsiteY1186" fmla="*/ 4443240 h 7031071"/>
              <a:gd name="connsiteX1187" fmla="*/ 13722815 w 16639837"/>
              <a:gd name="connsiteY1187" fmla="*/ 4475438 h 7031071"/>
              <a:gd name="connsiteX1188" fmla="*/ 13749333 w 16639837"/>
              <a:gd name="connsiteY1188" fmla="*/ 4507635 h 7031071"/>
              <a:gd name="connsiteX1189" fmla="*/ 13749333 w 16639837"/>
              <a:gd name="connsiteY1189" fmla="*/ 4572030 h 7031071"/>
              <a:gd name="connsiteX1190" fmla="*/ 13775851 w 16639837"/>
              <a:gd name="connsiteY1190" fmla="*/ 4507635 h 7031071"/>
              <a:gd name="connsiteX1191" fmla="*/ 13828888 w 16639837"/>
              <a:gd name="connsiteY1191" fmla="*/ 4539832 h 7031071"/>
              <a:gd name="connsiteX1192" fmla="*/ 13795740 w 16639837"/>
              <a:gd name="connsiteY1192" fmla="*/ 4572030 h 7031071"/>
              <a:gd name="connsiteX1193" fmla="*/ 13797690 w 16639837"/>
              <a:gd name="connsiteY1193" fmla="*/ 4585050 h 7031071"/>
              <a:gd name="connsiteX1194" fmla="*/ 13789111 w 16639837"/>
              <a:gd name="connsiteY1194" fmla="*/ 4576054 h 7031071"/>
              <a:gd name="connsiteX1195" fmla="*/ 13775851 w 16639837"/>
              <a:gd name="connsiteY1195" fmla="*/ 4572030 h 7031071"/>
              <a:gd name="connsiteX1196" fmla="*/ 13696296 w 16639837"/>
              <a:gd name="connsiteY1196" fmla="*/ 4539832 h 7031071"/>
              <a:gd name="connsiteX1197" fmla="*/ 13510667 w 16639837"/>
              <a:gd name="connsiteY1197" fmla="*/ 4572030 h 7031071"/>
              <a:gd name="connsiteX1198" fmla="*/ 13590223 w 16639837"/>
              <a:gd name="connsiteY1198" fmla="*/ 4572030 h 7031071"/>
              <a:gd name="connsiteX1199" fmla="*/ 13669778 w 16639837"/>
              <a:gd name="connsiteY1199" fmla="*/ 4668622 h 7031071"/>
              <a:gd name="connsiteX1200" fmla="*/ 13643259 w 16639837"/>
              <a:gd name="connsiteY1200" fmla="*/ 4604227 h 7031071"/>
              <a:gd name="connsiteX1201" fmla="*/ 13725301 w 16639837"/>
              <a:gd name="connsiteY1201" fmla="*/ 4649504 h 7031071"/>
              <a:gd name="connsiteX1202" fmla="*/ 13744081 w 16639837"/>
              <a:gd name="connsiteY1202" fmla="*/ 4639283 h 7031071"/>
              <a:gd name="connsiteX1203" fmla="*/ 13775852 w 16639837"/>
              <a:gd name="connsiteY1203" fmla="*/ 4664597 h 7031071"/>
              <a:gd name="connsiteX1204" fmla="*/ 13855407 w 16639837"/>
              <a:gd name="connsiteY1204" fmla="*/ 4700819 h 7031071"/>
              <a:gd name="connsiteX1205" fmla="*/ 13855407 w 16639837"/>
              <a:gd name="connsiteY1205" fmla="*/ 4733016 h 7031071"/>
              <a:gd name="connsiteX1206" fmla="*/ 14067554 w 16639837"/>
              <a:gd name="connsiteY1206" fmla="*/ 4765214 h 7031071"/>
              <a:gd name="connsiteX1207" fmla="*/ 14173627 w 16639837"/>
              <a:gd name="connsiteY1207" fmla="*/ 4765214 h 7031071"/>
              <a:gd name="connsiteX1208" fmla="*/ 14120591 w 16639837"/>
              <a:gd name="connsiteY1208" fmla="*/ 4829608 h 7031071"/>
              <a:gd name="connsiteX1209" fmla="*/ 14173627 w 16639837"/>
              <a:gd name="connsiteY1209" fmla="*/ 4894004 h 7031071"/>
              <a:gd name="connsiteX1210" fmla="*/ 14279701 w 16639837"/>
              <a:gd name="connsiteY1210" fmla="*/ 4861806 h 7031071"/>
              <a:gd name="connsiteX1211" fmla="*/ 14226664 w 16639837"/>
              <a:gd name="connsiteY1211" fmla="*/ 4829608 h 7031071"/>
              <a:gd name="connsiteX1212" fmla="*/ 14624440 w 16639837"/>
              <a:gd name="connsiteY1212" fmla="*/ 4797411 h 7031071"/>
              <a:gd name="connsiteX1213" fmla="*/ 14518367 w 16639837"/>
              <a:gd name="connsiteY1213" fmla="*/ 4765214 h 7031071"/>
              <a:gd name="connsiteX1214" fmla="*/ 14677477 w 16639837"/>
              <a:gd name="connsiteY1214" fmla="*/ 4733016 h 7031071"/>
              <a:gd name="connsiteX1215" fmla="*/ 14624440 w 16639837"/>
              <a:gd name="connsiteY1215" fmla="*/ 4700819 h 7031071"/>
              <a:gd name="connsiteX1216" fmla="*/ 14518367 w 16639837"/>
              <a:gd name="connsiteY1216" fmla="*/ 4797411 h 7031071"/>
              <a:gd name="connsiteX1217" fmla="*/ 14385775 w 16639837"/>
              <a:gd name="connsiteY1217" fmla="*/ 4797411 h 7031071"/>
              <a:gd name="connsiteX1218" fmla="*/ 14359256 w 16639837"/>
              <a:gd name="connsiteY1218" fmla="*/ 4765214 h 7031071"/>
              <a:gd name="connsiteX1219" fmla="*/ 14359256 w 16639837"/>
              <a:gd name="connsiteY1219" fmla="*/ 4797411 h 7031071"/>
              <a:gd name="connsiteX1220" fmla="*/ 14067554 w 16639837"/>
              <a:gd name="connsiteY1220" fmla="*/ 4700819 h 7031071"/>
              <a:gd name="connsiteX1221" fmla="*/ 14041035 w 16639837"/>
              <a:gd name="connsiteY1221" fmla="*/ 4765214 h 7031071"/>
              <a:gd name="connsiteX1222" fmla="*/ 14014517 w 16639837"/>
              <a:gd name="connsiteY1222" fmla="*/ 4700819 h 7031071"/>
              <a:gd name="connsiteX1223" fmla="*/ 14067554 w 16639837"/>
              <a:gd name="connsiteY1223" fmla="*/ 4668622 h 7031071"/>
              <a:gd name="connsiteX1224" fmla="*/ 14120591 w 16639837"/>
              <a:gd name="connsiteY1224" fmla="*/ 4700819 h 7031071"/>
              <a:gd name="connsiteX1225" fmla="*/ 14094072 w 16639837"/>
              <a:gd name="connsiteY1225" fmla="*/ 4668622 h 7031071"/>
              <a:gd name="connsiteX1226" fmla="*/ 14116448 w 16639837"/>
              <a:gd name="connsiteY1226" fmla="*/ 4655039 h 7031071"/>
              <a:gd name="connsiteX1227" fmla="*/ 14119231 w 16639837"/>
              <a:gd name="connsiteY1227" fmla="*/ 4642533 h 7031071"/>
              <a:gd name="connsiteX1228" fmla="*/ 14133435 w 16639837"/>
              <a:gd name="connsiteY1228" fmla="*/ 4645983 h 7031071"/>
              <a:gd name="connsiteX1229" fmla="*/ 14226664 w 16639837"/>
              <a:gd name="connsiteY1229" fmla="*/ 4668622 h 7031071"/>
              <a:gd name="connsiteX1230" fmla="*/ 14173627 w 16639837"/>
              <a:gd name="connsiteY1230" fmla="*/ 4604227 h 7031071"/>
              <a:gd name="connsiteX1231" fmla="*/ 14041035 w 16639837"/>
              <a:gd name="connsiteY1231" fmla="*/ 4572030 h 7031071"/>
              <a:gd name="connsiteX1232" fmla="*/ 14147109 w 16639837"/>
              <a:gd name="connsiteY1232" fmla="*/ 4539832 h 7031071"/>
              <a:gd name="connsiteX1233" fmla="*/ 14094072 w 16639837"/>
              <a:gd name="connsiteY1233" fmla="*/ 4539832 h 7031071"/>
              <a:gd name="connsiteX1234" fmla="*/ 14147109 w 16639837"/>
              <a:gd name="connsiteY1234" fmla="*/ 4443240 h 7031071"/>
              <a:gd name="connsiteX1235" fmla="*/ 14120591 w 16639837"/>
              <a:gd name="connsiteY1235" fmla="*/ 4411043 h 7031071"/>
              <a:gd name="connsiteX1236" fmla="*/ 14173627 w 16639837"/>
              <a:gd name="connsiteY1236" fmla="*/ 4378845 h 7031071"/>
              <a:gd name="connsiteX1237" fmla="*/ 14244482 w 16639837"/>
              <a:gd name="connsiteY1237" fmla="*/ 4365262 h 7031071"/>
              <a:gd name="connsiteX1238" fmla="*/ 14252669 w 16639837"/>
              <a:gd name="connsiteY1238" fmla="*/ 4347747 h 7031071"/>
              <a:gd name="connsiteX1239" fmla="*/ 14284259 w 16639837"/>
              <a:gd name="connsiteY1239" fmla="*/ 4350170 h 7031071"/>
              <a:gd name="connsiteX1240" fmla="*/ 14571403 w 16639837"/>
              <a:gd name="connsiteY1240" fmla="*/ 4282253 h 7031071"/>
              <a:gd name="connsiteX1241" fmla="*/ 14624440 w 16639837"/>
              <a:gd name="connsiteY1241" fmla="*/ 4217858 h 7031071"/>
              <a:gd name="connsiteX1242" fmla="*/ 14571403 w 16639837"/>
              <a:gd name="connsiteY1242" fmla="*/ 4121266 h 7031071"/>
              <a:gd name="connsiteX1243" fmla="*/ 14518367 w 16639837"/>
              <a:gd name="connsiteY1243" fmla="*/ 4121266 h 7031071"/>
              <a:gd name="connsiteX1244" fmla="*/ 14491848 w 16639837"/>
              <a:gd name="connsiteY1244" fmla="*/ 4153464 h 7031071"/>
              <a:gd name="connsiteX1245" fmla="*/ 14491848 w 16639837"/>
              <a:gd name="connsiteY1245" fmla="*/ 4121266 h 7031071"/>
              <a:gd name="connsiteX1246" fmla="*/ 14359256 w 16639837"/>
              <a:gd name="connsiteY1246" fmla="*/ 4121266 h 7031071"/>
              <a:gd name="connsiteX1247" fmla="*/ 14332738 w 16639837"/>
              <a:gd name="connsiteY1247" fmla="*/ 4056871 h 7031071"/>
              <a:gd name="connsiteX1248" fmla="*/ 14491848 w 16639837"/>
              <a:gd name="connsiteY1248" fmla="*/ 4089069 h 7031071"/>
              <a:gd name="connsiteX1249" fmla="*/ 14544885 w 16639837"/>
              <a:gd name="connsiteY1249" fmla="*/ 4056871 h 7031071"/>
              <a:gd name="connsiteX1250" fmla="*/ 14518367 w 16639837"/>
              <a:gd name="connsiteY1250" fmla="*/ 4056871 h 7031071"/>
              <a:gd name="connsiteX1251" fmla="*/ 14518367 w 16639837"/>
              <a:gd name="connsiteY1251" fmla="*/ 4089069 h 7031071"/>
              <a:gd name="connsiteX1252" fmla="*/ 14597922 w 16639837"/>
              <a:gd name="connsiteY1252" fmla="*/ 4089069 h 7031071"/>
              <a:gd name="connsiteX1253" fmla="*/ 14544885 w 16639837"/>
              <a:gd name="connsiteY1253" fmla="*/ 4056871 h 7031071"/>
              <a:gd name="connsiteX1254" fmla="*/ 14571403 w 16639837"/>
              <a:gd name="connsiteY1254" fmla="*/ 4024674 h 7031071"/>
              <a:gd name="connsiteX1255" fmla="*/ 14703995 w 16639837"/>
              <a:gd name="connsiteY1255" fmla="*/ 4056871 h 7031071"/>
              <a:gd name="connsiteX1256" fmla="*/ 14703995 w 16639837"/>
              <a:gd name="connsiteY1256" fmla="*/ 4024674 h 7031071"/>
              <a:gd name="connsiteX1257" fmla="*/ 14667533 w 16639837"/>
              <a:gd name="connsiteY1257" fmla="*/ 3996501 h 7031071"/>
              <a:gd name="connsiteX1258" fmla="*/ 14661365 w 16639837"/>
              <a:gd name="connsiteY1258" fmla="*/ 3990045 h 7031071"/>
              <a:gd name="connsiteX1259" fmla="*/ 14678410 w 16639837"/>
              <a:gd name="connsiteY1259" fmla="*/ 3986062 h 7031071"/>
              <a:gd name="connsiteX1260" fmla="*/ 14783551 w 16639837"/>
              <a:gd name="connsiteY1260" fmla="*/ 4089069 h 7031071"/>
              <a:gd name="connsiteX1261" fmla="*/ 14810069 w 16639837"/>
              <a:gd name="connsiteY1261" fmla="*/ 4056871 h 7031071"/>
              <a:gd name="connsiteX1262" fmla="*/ 14889624 w 16639837"/>
              <a:gd name="connsiteY1262" fmla="*/ 4121266 h 7031071"/>
              <a:gd name="connsiteX1263" fmla="*/ 14863106 w 16639837"/>
              <a:gd name="connsiteY1263" fmla="*/ 4153464 h 7031071"/>
              <a:gd name="connsiteX1264" fmla="*/ 15101771 w 16639837"/>
              <a:gd name="connsiteY1264" fmla="*/ 4153464 h 7031071"/>
              <a:gd name="connsiteX1265" fmla="*/ 15101771 w 16639837"/>
              <a:gd name="connsiteY1265" fmla="*/ 4121266 h 7031071"/>
              <a:gd name="connsiteX1266" fmla="*/ 15207845 w 16639837"/>
              <a:gd name="connsiteY1266" fmla="*/ 4121266 h 7031071"/>
              <a:gd name="connsiteX1267" fmla="*/ 15181326 w 16639837"/>
              <a:gd name="connsiteY1267" fmla="*/ 4153464 h 7031071"/>
              <a:gd name="connsiteX1268" fmla="*/ 15234363 w 16639837"/>
              <a:gd name="connsiteY1268" fmla="*/ 4217858 h 7031071"/>
              <a:gd name="connsiteX1269" fmla="*/ 15446510 w 16639837"/>
              <a:gd name="connsiteY1269" fmla="*/ 4217858 h 7031071"/>
              <a:gd name="connsiteX1270" fmla="*/ 15366955 w 16639837"/>
              <a:gd name="connsiteY1270" fmla="*/ 4250056 h 7031071"/>
              <a:gd name="connsiteX1271" fmla="*/ 15393473 w 16639837"/>
              <a:gd name="connsiteY1271" fmla="*/ 4346648 h 7031071"/>
              <a:gd name="connsiteX1272" fmla="*/ 15473029 w 16639837"/>
              <a:gd name="connsiteY1272" fmla="*/ 4346648 h 7031071"/>
              <a:gd name="connsiteX1273" fmla="*/ 15473029 w 16639837"/>
              <a:gd name="connsiteY1273" fmla="*/ 4411043 h 7031071"/>
              <a:gd name="connsiteX1274" fmla="*/ 15260881 w 16639837"/>
              <a:gd name="connsiteY1274" fmla="*/ 4378845 h 7031071"/>
              <a:gd name="connsiteX1275" fmla="*/ 15234363 w 16639837"/>
              <a:gd name="connsiteY1275" fmla="*/ 4346648 h 7031071"/>
              <a:gd name="connsiteX1276" fmla="*/ 15181326 w 16639837"/>
              <a:gd name="connsiteY1276" fmla="*/ 4346648 h 7031071"/>
              <a:gd name="connsiteX1277" fmla="*/ 15234363 w 16639837"/>
              <a:gd name="connsiteY1277" fmla="*/ 4411043 h 7031071"/>
              <a:gd name="connsiteX1278" fmla="*/ 15128289 w 16639837"/>
              <a:gd name="connsiteY1278" fmla="*/ 4411043 h 7031071"/>
              <a:gd name="connsiteX1279" fmla="*/ 15075253 w 16639837"/>
              <a:gd name="connsiteY1279" fmla="*/ 4411043 h 7031071"/>
              <a:gd name="connsiteX1280" fmla="*/ 14995698 w 16639837"/>
              <a:gd name="connsiteY1280" fmla="*/ 4443240 h 7031071"/>
              <a:gd name="connsiteX1281" fmla="*/ 14863106 w 16639837"/>
              <a:gd name="connsiteY1281" fmla="*/ 4475438 h 7031071"/>
              <a:gd name="connsiteX1282" fmla="*/ 15022216 w 16639837"/>
              <a:gd name="connsiteY1282" fmla="*/ 4475438 h 7031071"/>
              <a:gd name="connsiteX1283" fmla="*/ 14969179 w 16639837"/>
              <a:gd name="connsiteY1283" fmla="*/ 4507635 h 7031071"/>
              <a:gd name="connsiteX1284" fmla="*/ 14942661 w 16639837"/>
              <a:gd name="connsiteY1284" fmla="*/ 4475438 h 7031071"/>
              <a:gd name="connsiteX1285" fmla="*/ 14889624 w 16639837"/>
              <a:gd name="connsiteY1285" fmla="*/ 4507635 h 7031071"/>
              <a:gd name="connsiteX1286" fmla="*/ 14889624 w 16639837"/>
              <a:gd name="connsiteY1286" fmla="*/ 4539832 h 7031071"/>
              <a:gd name="connsiteX1287" fmla="*/ 15022216 w 16639837"/>
              <a:gd name="connsiteY1287" fmla="*/ 4539832 h 7031071"/>
              <a:gd name="connsiteX1288" fmla="*/ 14942661 w 16639837"/>
              <a:gd name="connsiteY1288" fmla="*/ 4572030 h 7031071"/>
              <a:gd name="connsiteX1289" fmla="*/ 14995698 w 16639837"/>
              <a:gd name="connsiteY1289" fmla="*/ 4604227 h 7031071"/>
              <a:gd name="connsiteX1290" fmla="*/ 14916142 w 16639837"/>
              <a:gd name="connsiteY1290" fmla="*/ 4604227 h 7031071"/>
              <a:gd name="connsiteX1291" fmla="*/ 14969179 w 16639837"/>
              <a:gd name="connsiteY1291" fmla="*/ 4636424 h 7031071"/>
              <a:gd name="connsiteX1292" fmla="*/ 15048734 w 16639837"/>
              <a:gd name="connsiteY1292" fmla="*/ 4604227 h 7031071"/>
              <a:gd name="connsiteX1293" fmla="*/ 15101771 w 16639837"/>
              <a:gd name="connsiteY1293" fmla="*/ 4700819 h 7031071"/>
              <a:gd name="connsiteX1294" fmla="*/ 14969179 w 16639837"/>
              <a:gd name="connsiteY1294" fmla="*/ 4700819 h 7031071"/>
              <a:gd name="connsiteX1295" fmla="*/ 14810069 w 16639837"/>
              <a:gd name="connsiteY1295" fmla="*/ 4700819 h 7031071"/>
              <a:gd name="connsiteX1296" fmla="*/ 14863106 w 16639837"/>
              <a:gd name="connsiteY1296" fmla="*/ 4765214 h 7031071"/>
              <a:gd name="connsiteX1297" fmla="*/ 14757032 w 16639837"/>
              <a:gd name="connsiteY1297" fmla="*/ 4733016 h 7031071"/>
              <a:gd name="connsiteX1298" fmla="*/ 14757032 w 16639837"/>
              <a:gd name="connsiteY1298" fmla="*/ 4765214 h 7031071"/>
              <a:gd name="connsiteX1299" fmla="*/ 14730514 w 16639837"/>
              <a:gd name="connsiteY1299" fmla="*/ 4733016 h 7031071"/>
              <a:gd name="connsiteX1300" fmla="*/ 14703995 w 16639837"/>
              <a:gd name="connsiteY1300" fmla="*/ 4797411 h 7031071"/>
              <a:gd name="connsiteX1301" fmla="*/ 15048734 w 16639837"/>
              <a:gd name="connsiteY1301" fmla="*/ 4765214 h 7031071"/>
              <a:gd name="connsiteX1302" fmla="*/ 14863106 w 16639837"/>
              <a:gd name="connsiteY1302" fmla="*/ 4733016 h 7031071"/>
              <a:gd name="connsiteX1303" fmla="*/ 14942661 w 16639837"/>
              <a:gd name="connsiteY1303" fmla="*/ 4733016 h 7031071"/>
              <a:gd name="connsiteX1304" fmla="*/ 15022216 w 16639837"/>
              <a:gd name="connsiteY1304" fmla="*/ 4700819 h 7031071"/>
              <a:gd name="connsiteX1305" fmla="*/ 15022216 w 16639837"/>
              <a:gd name="connsiteY1305" fmla="*/ 4733016 h 7031071"/>
              <a:gd name="connsiteX1306" fmla="*/ 15101771 w 16639837"/>
              <a:gd name="connsiteY1306" fmla="*/ 4733016 h 7031071"/>
              <a:gd name="connsiteX1307" fmla="*/ 15181326 w 16639837"/>
              <a:gd name="connsiteY1307" fmla="*/ 4829608 h 7031071"/>
              <a:gd name="connsiteX1308" fmla="*/ 14916142 w 16639837"/>
              <a:gd name="connsiteY1308" fmla="*/ 4861806 h 7031071"/>
              <a:gd name="connsiteX1309" fmla="*/ 14916142 w 16639837"/>
              <a:gd name="connsiteY1309" fmla="*/ 4797411 h 7031071"/>
              <a:gd name="connsiteX1310" fmla="*/ 14889624 w 16639837"/>
              <a:gd name="connsiteY1310" fmla="*/ 4829608 h 7031071"/>
              <a:gd name="connsiteX1311" fmla="*/ 14836587 w 16639837"/>
              <a:gd name="connsiteY1311" fmla="*/ 4926201 h 7031071"/>
              <a:gd name="connsiteX1312" fmla="*/ 14916142 w 16639837"/>
              <a:gd name="connsiteY1312" fmla="*/ 4861806 h 7031071"/>
              <a:gd name="connsiteX1313" fmla="*/ 14995698 w 16639837"/>
              <a:gd name="connsiteY1313" fmla="*/ 4894004 h 7031071"/>
              <a:gd name="connsiteX1314" fmla="*/ 14969179 w 16639837"/>
              <a:gd name="connsiteY1314" fmla="*/ 4894004 h 7031071"/>
              <a:gd name="connsiteX1315" fmla="*/ 15022216 w 16639837"/>
              <a:gd name="connsiteY1315" fmla="*/ 4861806 h 7031071"/>
              <a:gd name="connsiteX1316" fmla="*/ 15022216 w 16639837"/>
              <a:gd name="connsiteY1316" fmla="*/ 4926201 h 7031071"/>
              <a:gd name="connsiteX1317" fmla="*/ 15101771 w 16639837"/>
              <a:gd name="connsiteY1317" fmla="*/ 4829608 h 7031071"/>
              <a:gd name="connsiteX1318" fmla="*/ 15101771 w 16639837"/>
              <a:gd name="connsiteY1318" fmla="*/ 4861806 h 7031071"/>
              <a:gd name="connsiteX1319" fmla="*/ 15234363 w 16639837"/>
              <a:gd name="connsiteY1319" fmla="*/ 4829608 h 7031071"/>
              <a:gd name="connsiteX1320" fmla="*/ 15313918 w 16639837"/>
              <a:gd name="connsiteY1320" fmla="*/ 4829608 h 7031071"/>
              <a:gd name="connsiteX1321" fmla="*/ 15393473 w 16639837"/>
              <a:gd name="connsiteY1321" fmla="*/ 4797411 h 7031071"/>
              <a:gd name="connsiteX1322" fmla="*/ 15419992 w 16639837"/>
              <a:gd name="connsiteY1322" fmla="*/ 4829608 h 7031071"/>
              <a:gd name="connsiteX1323" fmla="*/ 15260881 w 16639837"/>
              <a:gd name="connsiteY1323" fmla="*/ 4894004 h 7031071"/>
              <a:gd name="connsiteX1324" fmla="*/ 15260881 w 16639837"/>
              <a:gd name="connsiteY1324" fmla="*/ 4926201 h 7031071"/>
              <a:gd name="connsiteX1325" fmla="*/ 15419992 w 16639837"/>
              <a:gd name="connsiteY1325" fmla="*/ 4926201 h 7031071"/>
              <a:gd name="connsiteX1326" fmla="*/ 15499547 w 16639837"/>
              <a:gd name="connsiteY1326" fmla="*/ 4894004 h 7031071"/>
              <a:gd name="connsiteX1327" fmla="*/ 15499547 w 16639837"/>
              <a:gd name="connsiteY1327" fmla="*/ 4958398 h 7031071"/>
              <a:gd name="connsiteX1328" fmla="*/ 15419992 w 16639837"/>
              <a:gd name="connsiteY1328" fmla="*/ 4958398 h 7031071"/>
              <a:gd name="connsiteX1329" fmla="*/ 15393473 w 16639837"/>
              <a:gd name="connsiteY1329" fmla="*/ 4958398 h 7031071"/>
              <a:gd name="connsiteX1330" fmla="*/ 15366955 w 16639837"/>
              <a:gd name="connsiteY1330" fmla="*/ 4990596 h 7031071"/>
              <a:gd name="connsiteX1331" fmla="*/ 15340437 w 16639837"/>
              <a:gd name="connsiteY1331" fmla="*/ 4958398 h 7031071"/>
              <a:gd name="connsiteX1332" fmla="*/ 15128289 w 16639837"/>
              <a:gd name="connsiteY1332" fmla="*/ 5022793 h 7031071"/>
              <a:gd name="connsiteX1333" fmla="*/ 15499547 w 16639837"/>
              <a:gd name="connsiteY1333" fmla="*/ 5054990 h 7031071"/>
              <a:gd name="connsiteX1334" fmla="*/ 15499547 w 16639837"/>
              <a:gd name="connsiteY1334" fmla="*/ 5087188 h 7031071"/>
              <a:gd name="connsiteX1335" fmla="*/ 15526065 w 16639837"/>
              <a:gd name="connsiteY1335" fmla="*/ 5087188 h 7031071"/>
              <a:gd name="connsiteX1336" fmla="*/ 15526065 w 16639837"/>
              <a:gd name="connsiteY1336" fmla="*/ 5022793 h 7031071"/>
              <a:gd name="connsiteX1337" fmla="*/ 15605621 w 16639837"/>
              <a:gd name="connsiteY1337" fmla="*/ 5022793 h 7031071"/>
              <a:gd name="connsiteX1338" fmla="*/ 15950359 w 16639837"/>
              <a:gd name="connsiteY1338" fmla="*/ 4990596 h 7031071"/>
              <a:gd name="connsiteX1339" fmla="*/ 16215543 w 16639837"/>
              <a:gd name="connsiteY1339" fmla="*/ 4958398 h 7031071"/>
              <a:gd name="connsiteX1340" fmla="*/ 16215543 w 16639837"/>
              <a:gd name="connsiteY1340" fmla="*/ 4990596 h 7031071"/>
              <a:gd name="connsiteX1341" fmla="*/ 16321617 w 16639837"/>
              <a:gd name="connsiteY1341" fmla="*/ 4990596 h 7031071"/>
              <a:gd name="connsiteX1342" fmla="*/ 16401173 w 16639837"/>
              <a:gd name="connsiteY1342" fmla="*/ 4958398 h 7031071"/>
              <a:gd name="connsiteX1343" fmla="*/ 16427691 w 16639837"/>
              <a:gd name="connsiteY1343" fmla="*/ 4990596 h 7031071"/>
              <a:gd name="connsiteX1344" fmla="*/ 16454209 w 16639837"/>
              <a:gd name="connsiteY1344" fmla="*/ 4958398 h 7031071"/>
              <a:gd name="connsiteX1345" fmla="*/ 16639837 w 16639837"/>
              <a:gd name="connsiteY1345" fmla="*/ 4958398 h 7031071"/>
              <a:gd name="connsiteX1346" fmla="*/ 16586801 w 16639837"/>
              <a:gd name="connsiteY1346" fmla="*/ 4958398 h 7031071"/>
              <a:gd name="connsiteX1347" fmla="*/ 16560283 w 16639837"/>
              <a:gd name="connsiteY1347" fmla="*/ 4990596 h 7031071"/>
              <a:gd name="connsiteX1348" fmla="*/ 16560283 w 16639837"/>
              <a:gd name="connsiteY1348" fmla="*/ 5022793 h 7031071"/>
              <a:gd name="connsiteX1349" fmla="*/ 16586801 w 16639837"/>
              <a:gd name="connsiteY1349" fmla="*/ 5022793 h 7031071"/>
              <a:gd name="connsiteX1350" fmla="*/ 16427691 w 16639837"/>
              <a:gd name="connsiteY1350" fmla="*/ 5022793 h 7031071"/>
              <a:gd name="connsiteX1351" fmla="*/ 16348135 w 16639837"/>
              <a:gd name="connsiteY1351" fmla="*/ 5087188 h 7031071"/>
              <a:gd name="connsiteX1352" fmla="*/ 16374655 w 16639837"/>
              <a:gd name="connsiteY1352" fmla="*/ 5054990 h 7031071"/>
              <a:gd name="connsiteX1353" fmla="*/ 16242063 w 16639837"/>
              <a:gd name="connsiteY1353" fmla="*/ 5054990 h 7031071"/>
              <a:gd name="connsiteX1354" fmla="*/ 16215543 w 16639837"/>
              <a:gd name="connsiteY1354" fmla="*/ 5087188 h 7031071"/>
              <a:gd name="connsiteX1355" fmla="*/ 16162507 w 16639837"/>
              <a:gd name="connsiteY1355" fmla="*/ 5054990 h 7031071"/>
              <a:gd name="connsiteX1356" fmla="*/ 16135989 w 16639837"/>
              <a:gd name="connsiteY1356" fmla="*/ 5119385 h 7031071"/>
              <a:gd name="connsiteX1357" fmla="*/ 16082951 w 16639837"/>
              <a:gd name="connsiteY1357" fmla="*/ 5087188 h 7031071"/>
              <a:gd name="connsiteX1358" fmla="*/ 16056433 w 16639837"/>
              <a:gd name="connsiteY1358" fmla="*/ 5054990 h 7031071"/>
              <a:gd name="connsiteX1359" fmla="*/ 16029915 w 16639837"/>
              <a:gd name="connsiteY1359" fmla="*/ 5087188 h 7031071"/>
              <a:gd name="connsiteX1360" fmla="*/ 15923841 w 16639837"/>
              <a:gd name="connsiteY1360" fmla="*/ 5087188 h 7031071"/>
              <a:gd name="connsiteX1361" fmla="*/ 15897323 w 16639837"/>
              <a:gd name="connsiteY1361" fmla="*/ 5054990 h 7031071"/>
              <a:gd name="connsiteX1362" fmla="*/ 15738213 w 16639837"/>
              <a:gd name="connsiteY1362" fmla="*/ 5054990 h 7031071"/>
              <a:gd name="connsiteX1363" fmla="*/ 15552584 w 16639837"/>
              <a:gd name="connsiteY1363" fmla="*/ 5183780 h 7031071"/>
              <a:gd name="connsiteX1364" fmla="*/ 15552584 w 16639837"/>
              <a:gd name="connsiteY1364" fmla="*/ 5151582 h 7031071"/>
              <a:gd name="connsiteX1365" fmla="*/ 15499547 w 16639837"/>
              <a:gd name="connsiteY1365" fmla="*/ 5151582 h 7031071"/>
              <a:gd name="connsiteX1366" fmla="*/ 15526065 w 16639837"/>
              <a:gd name="connsiteY1366" fmla="*/ 5119385 h 7031071"/>
              <a:gd name="connsiteX1367" fmla="*/ 15340437 w 16639837"/>
              <a:gd name="connsiteY1367" fmla="*/ 5087188 h 7031071"/>
              <a:gd name="connsiteX1368" fmla="*/ 15366955 w 16639837"/>
              <a:gd name="connsiteY1368" fmla="*/ 5151582 h 7031071"/>
              <a:gd name="connsiteX1369" fmla="*/ 15287400 w 16639837"/>
              <a:gd name="connsiteY1369" fmla="*/ 5087188 h 7031071"/>
              <a:gd name="connsiteX1370" fmla="*/ 15313918 w 16639837"/>
              <a:gd name="connsiteY1370" fmla="*/ 5151582 h 7031071"/>
              <a:gd name="connsiteX1371" fmla="*/ 15154808 w 16639837"/>
              <a:gd name="connsiteY1371" fmla="*/ 5119385 h 7031071"/>
              <a:gd name="connsiteX1372" fmla="*/ 15181326 w 16639837"/>
              <a:gd name="connsiteY1372" fmla="*/ 5151582 h 7031071"/>
              <a:gd name="connsiteX1373" fmla="*/ 15393473 w 16639837"/>
              <a:gd name="connsiteY1373" fmla="*/ 5183780 h 7031071"/>
              <a:gd name="connsiteX1374" fmla="*/ 15154808 w 16639837"/>
              <a:gd name="connsiteY1374" fmla="*/ 5183780 h 7031071"/>
              <a:gd name="connsiteX1375" fmla="*/ 14995698 w 16639837"/>
              <a:gd name="connsiteY1375" fmla="*/ 5215978 h 7031071"/>
              <a:gd name="connsiteX1376" fmla="*/ 14624440 w 16639837"/>
              <a:gd name="connsiteY1376" fmla="*/ 5215978 h 7031071"/>
              <a:gd name="connsiteX1377" fmla="*/ 14650959 w 16639837"/>
              <a:gd name="connsiteY1377" fmla="*/ 5248174 h 7031071"/>
              <a:gd name="connsiteX1378" fmla="*/ 14571403 w 16639837"/>
              <a:gd name="connsiteY1378" fmla="*/ 5215978 h 7031071"/>
              <a:gd name="connsiteX1379" fmla="*/ 14597922 w 16639837"/>
              <a:gd name="connsiteY1379" fmla="*/ 5215978 h 7031071"/>
              <a:gd name="connsiteX1380" fmla="*/ 14465330 w 16639837"/>
              <a:gd name="connsiteY1380" fmla="*/ 5215978 h 7031071"/>
              <a:gd name="connsiteX1381" fmla="*/ 14491848 w 16639837"/>
              <a:gd name="connsiteY1381" fmla="*/ 5248174 h 7031071"/>
              <a:gd name="connsiteX1382" fmla="*/ 14385775 w 16639837"/>
              <a:gd name="connsiteY1382" fmla="*/ 5248174 h 7031071"/>
              <a:gd name="connsiteX1383" fmla="*/ 14385775 w 16639837"/>
              <a:gd name="connsiteY1383" fmla="*/ 5215978 h 7031071"/>
              <a:gd name="connsiteX1384" fmla="*/ 14332738 w 16639837"/>
              <a:gd name="connsiteY1384" fmla="*/ 5248174 h 7031071"/>
              <a:gd name="connsiteX1385" fmla="*/ 14332738 w 16639837"/>
              <a:gd name="connsiteY1385" fmla="*/ 5183780 h 7031071"/>
              <a:gd name="connsiteX1386" fmla="*/ 14200146 w 16639837"/>
              <a:gd name="connsiteY1386" fmla="*/ 5183780 h 7031071"/>
              <a:gd name="connsiteX1387" fmla="*/ 14147109 w 16639837"/>
              <a:gd name="connsiteY1387" fmla="*/ 5248174 h 7031071"/>
              <a:gd name="connsiteX1388" fmla="*/ 14041035 w 16639837"/>
              <a:gd name="connsiteY1388" fmla="*/ 5215978 h 7031071"/>
              <a:gd name="connsiteX1389" fmla="*/ 14067554 w 16639837"/>
              <a:gd name="connsiteY1389" fmla="*/ 5280372 h 7031071"/>
              <a:gd name="connsiteX1390" fmla="*/ 14014517 w 16639837"/>
              <a:gd name="connsiteY1390" fmla="*/ 5280372 h 7031071"/>
              <a:gd name="connsiteX1391" fmla="*/ 14014517 w 16639837"/>
              <a:gd name="connsiteY1391" fmla="*/ 5215978 h 7031071"/>
              <a:gd name="connsiteX1392" fmla="*/ 13696296 w 16639837"/>
              <a:gd name="connsiteY1392" fmla="*/ 5215978 h 7031071"/>
              <a:gd name="connsiteX1393" fmla="*/ 13696296 w 16639837"/>
              <a:gd name="connsiteY1393" fmla="*/ 5248174 h 7031071"/>
              <a:gd name="connsiteX1394" fmla="*/ 13669778 w 16639837"/>
              <a:gd name="connsiteY1394" fmla="*/ 5248174 h 7031071"/>
              <a:gd name="connsiteX1395" fmla="*/ 13643259 w 16639837"/>
              <a:gd name="connsiteY1395" fmla="*/ 5215978 h 7031071"/>
              <a:gd name="connsiteX1396" fmla="*/ 13616741 w 16639837"/>
              <a:gd name="connsiteY1396" fmla="*/ 5280372 h 7031071"/>
              <a:gd name="connsiteX1397" fmla="*/ 13749333 w 16639837"/>
              <a:gd name="connsiteY1397" fmla="*/ 5248174 h 7031071"/>
              <a:gd name="connsiteX1398" fmla="*/ 13908443 w 16639837"/>
              <a:gd name="connsiteY1398" fmla="*/ 5248174 h 7031071"/>
              <a:gd name="connsiteX1399" fmla="*/ 13696296 w 16639837"/>
              <a:gd name="connsiteY1399" fmla="*/ 5280372 h 7031071"/>
              <a:gd name="connsiteX1400" fmla="*/ 13484149 w 16639837"/>
              <a:gd name="connsiteY1400" fmla="*/ 5344767 h 7031071"/>
              <a:gd name="connsiteX1401" fmla="*/ 13457631 w 16639837"/>
              <a:gd name="connsiteY1401" fmla="*/ 5312570 h 7031071"/>
              <a:gd name="connsiteX1402" fmla="*/ 13484149 w 16639837"/>
              <a:gd name="connsiteY1402" fmla="*/ 5248174 h 7031071"/>
              <a:gd name="connsiteX1403" fmla="*/ 13537186 w 16639837"/>
              <a:gd name="connsiteY1403" fmla="*/ 5280372 h 7031071"/>
              <a:gd name="connsiteX1404" fmla="*/ 13563704 w 16639837"/>
              <a:gd name="connsiteY1404" fmla="*/ 5215978 h 7031071"/>
              <a:gd name="connsiteX1405" fmla="*/ 13431112 w 16639837"/>
              <a:gd name="connsiteY1405" fmla="*/ 5215978 h 7031071"/>
              <a:gd name="connsiteX1406" fmla="*/ 13378075 w 16639837"/>
              <a:gd name="connsiteY1406" fmla="*/ 5215978 h 7031071"/>
              <a:gd name="connsiteX1407" fmla="*/ 13404594 w 16639837"/>
              <a:gd name="connsiteY1407" fmla="*/ 5248174 h 7031071"/>
              <a:gd name="connsiteX1408" fmla="*/ 13351557 w 16639837"/>
              <a:gd name="connsiteY1408" fmla="*/ 5183780 h 7031071"/>
              <a:gd name="connsiteX1409" fmla="*/ 13325039 w 16639837"/>
              <a:gd name="connsiteY1409" fmla="*/ 5215978 h 7031071"/>
              <a:gd name="connsiteX1410" fmla="*/ 13298521 w 16639837"/>
              <a:gd name="connsiteY1410" fmla="*/ 5280372 h 7031071"/>
              <a:gd name="connsiteX1411" fmla="*/ 13245483 w 16639837"/>
              <a:gd name="connsiteY1411" fmla="*/ 5280372 h 7031071"/>
              <a:gd name="connsiteX1412" fmla="*/ 13272002 w 16639837"/>
              <a:gd name="connsiteY1412" fmla="*/ 5312570 h 7031071"/>
              <a:gd name="connsiteX1413" fmla="*/ 13351557 w 16639837"/>
              <a:gd name="connsiteY1413" fmla="*/ 5312570 h 7031071"/>
              <a:gd name="connsiteX1414" fmla="*/ 13404594 w 16639837"/>
              <a:gd name="connsiteY1414" fmla="*/ 5376964 h 7031071"/>
              <a:gd name="connsiteX1415" fmla="*/ 13341613 w 16639837"/>
              <a:gd name="connsiteY1415" fmla="*/ 5340742 h 7031071"/>
              <a:gd name="connsiteX1416" fmla="*/ 13324423 w 16639837"/>
              <a:gd name="connsiteY1416" fmla="*/ 5344158 h 7031071"/>
              <a:gd name="connsiteX1417" fmla="*/ 13306341 w 16639837"/>
              <a:gd name="connsiteY1417" fmla="*/ 5326279 h 7031071"/>
              <a:gd name="connsiteX1418" fmla="*/ 13275161 w 16639837"/>
              <a:gd name="connsiteY1418" fmla="*/ 5316468 h 7031071"/>
              <a:gd name="connsiteX1419" fmla="*/ 13273268 w 16639837"/>
              <a:gd name="connsiteY1419" fmla="*/ 5317068 h 7031071"/>
              <a:gd name="connsiteX1420" fmla="*/ 13245483 w 16639837"/>
              <a:gd name="connsiteY1420" fmla="*/ 5312570 h 7031071"/>
              <a:gd name="connsiteX1421" fmla="*/ 13218965 w 16639837"/>
              <a:gd name="connsiteY1421" fmla="*/ 5280372 h 7031071"/>
              <a:gd name="connsiteX1422" fmla="*/ 13112892 w 16639837"/>
              <a:gd name="connsiteY1422" fmla="*/ 5344767 h 7031071"/>
              <a:gd name="connsiteX1423" fmla="*/ 13139410 w 16639837"/>
              <a:gd name="connsiteY1423" fmla="*/ 5312570 h 7031071"/>
              <a:gd name="connsiteX1424" fmla="*/ 13112892 w 16639837"/>
              <a:gd name="connsiteY1424" fmla="*/ 5312570 h 7031071"/>
              <a:gd name="connsiteX1425" fmla="*/ 13059855 w 16639837"/>
              <a:gd name="connsiteY1425" fmla="*/ 5344767 h 7031071"/>
              <a:gd name="connsiteX1426" fmla="*/ 13086373 w 16639837"/>
              <a:gd name="connsiteY1426" fmla="*/ 5376964 h 7031071"/>
              <a:gd name="connsiteX1427" fmla="*/ 13006818 w 16639837"/>
              <a:gd name="connsiteY1427" fmla="*/ 5376964 h 7031071"/>
              <a:gd name="connsiteX1428" fmla="*/ 12980300 w 16639837"/>
              <a:gd name="connsiteY1428" fmla="*/ 5344767 h 7031071"/>
              <a:gd name="connsiteX1429" fmla="*/ 12927263 w 16639837"/>
              <a:gd name="connsiteY1429" fmla="*/ 5376964 h 7031071"/>
              <a:gd name="connsiteX1430" fmla="*/ 12821189 w 16639837"/>
              <a:gd name="connsiteY1430" fmla="*/ 5344767 h 7031071"/>
              <a:gd name="connsiteX1431" fmla="*/ 12768153 w 16639837"/>
              <a:gd name="connsiteY1431" fmla="*/ 5312570 h 7031071"/>
              <a:gd name="connsiteX1432" fmla="*/ 12847708 w 16639837"/>
              <a:gd name="connsiteY1432" fmla="*/ 5312570 h 7031071"/>
              <a:gd name="connsiteX1433" fmla="*/ 12821189 w 16639837"/>
              <a:gd name="connsiteY1433" fmla="*/ 5280372 h 7031071"/>
              <a:gd name="connsiteX1434" fmla="*/ 12874226 w 16639837"/>
              <a:gd name="connsiteY1434" fmla="*/ 5312570 h 7031071"/>
              <a:gd name="connsiteX1435" fmla="*/ 12953781 w 16639837"/>
              <a:gd name="connsiteY1435" fmla="*/ 5280372 h 7031071"/>
              <a:gd name="connsiteX1436" fmla="*/ 12927263 w 16639837"/>
              <a:gd name="connsiteY1436" fmla="*/ 5248174 h 7031071"/>
              <a:gd name="connsiteX1437" fmla="*/ 13112892 w 16639837"/>
              <a:gd name="connsiteY1437" fmla="*/ 5215978 h 7031071"/>
              <a:gd name="connsiteX1438" fmla="*/ 13165929 w 16639837"/>
              <a:gd name="connsiteY1438" fmla="*/ 5215978 h 7031071"/>
              <a:gd name="connsiteX1439" fmla="*/ 13218965 w 16639837"/>
              <a:gd name="connsiteY1439" fmla="*/ 5248174 h 7031071"/>
              <a:gd name="connsiteX1440" fmla="*/ 13245483 w 16639837"/>
              <a:gd name="connsiteY1440" fmla="*/ 5215978 h 7031071"/>
              <a:gd name="connsiteX1441" fmla="*/ 13006818 w 16639837"/>
              <a:gd name="connsiteY1441" fmla="*/ 5215978 h 7031071"/>
              <a:gd name="connsiteX1442" fmla="*/ 12900745 w 16639837"/>
              <a:gd name="connsiteY1442" fmla="*/ 5183780 h 7031071"/>
              <a:gd name="connsiteX1443" fmla="*/ 12900745 w 16639837"/>
              <a:gd name="connsiteY1443" fmla="*/ 5215978 h 7031071"/>
              <a:gd name="connsiteX1444" fmla="*/ 12821189 w 16639837"/>
              <a:gd name="connsiteY1444" fmla="*/ 5183780 h 7031071"/>
              <a:gd name="connsiteX1445" fmla="*/ 12900745 w 16639837"/>
              <a:gd name="connsiteY1445" fmla="*/ 5151582 h 7031071"/>
              <a:gd name="connsiteX1446" fmla="*/ 12741634 w 16639837"/>
              <a:gd name="connsiteY1446" fmla="*/ 5151582 h 7031071"/>
              <a:gd name="connsiteX1447" fmla="*/ 12715116 w 16639837"/>
              <a:gd name="connsiteY1447" fmla="*/ 5215978 h 7031071"/>
              <a:gd name="connsiteX1448" fmla="*/ 12688597 w 16639837"/>
              <a:gd name="connsiteY1448" fmla="*/ 5183780 h 7031071"/>
              <a:gd name="connsiteX1449" fmla="*/ 12396895 w 16639837"/>
              <a:gd name="connsiteY1449" fmla="*/ 5183780 h 7031071"/>
              <a:gd name="connsiteX1450" fmla="*/ 12290821 w 16639837"/>
              <a:gd name="connsiteY1450" fmla="*/ 5183780 h 7031071"/>
              <a:gd name="connsiteX1451" fmla="*/ 12290821 w 16639837"/>
              <a:gd name="connsiteY1451" fmla="*/ 5215978 h 7031071"/>
              <a:gd name="connsiteX1452" fmla="*/ 12237785 w 16639837"/>
              <a:gd name="connsiteY1452" fmla="*/ 5248174 h 7031071"/>
              <a:gd name="connsiteX1453" fmla="*/ 12237785 w 16639837"/>
              <a:gd name="connsiteY1453" fmla="*/ 5215978 h 7031071"/>
              <a:gd name="connsiteX1454" fmla="*/ 12184748 w 16639837"/>
              <a:gd name="connsiteY1454" fmla="*/ 5248174 h 7031071"/>
              <a:gd name="connsiteX1455" fmla="*/ 12131711 w 16639837"/>
              <a:gd name="connsiteY1455" fmla="*/ 5248174 h 7031071"/>
              <a:gd name="connsiteX1456" fmla="*/ 12052156 w 16639837"/>
              <a:gd name="connsiteY1456" fmla="*/ 5215978 h 7031071"/>
              <a:gd name="connsiteX1457" fmla="*/ 11919564 w 16639837"/>
              <a:gd name="connsiteY1457" fmla="*/ 5248174 h 7031071"/>
              <a:gd name="connsiteX1458" fmla="*/ 11654380 w 16639837"/>
              <a:gd name="connsiteY1458" fmla="*/ 5248174 h 7031071"/>
              <a:gd name="connsiteX1459" fmla="*/ 11468751 w 16639837"/>
              <a:gd name="connsiteY1459" fmla="*/ 5248174 h 7031071"/>
              <a:gd name="connsiteX1460" fmla="*/ 11468751 w 16639837"/>
              <a:gd name="connsiteY1460" fmla="*/ 5280372 h 7031071"/>
              <a:gd name="connsiteX1461" fmla="*/ 11415715 w 16639837"/>
              <a:gd name="connsiteY1461" fmla="*/ 5280372 h 7031071"/>
              <a:gd name="connsiteX1462" fmla="*/ 11336159 w 16639837"/>
              <a:gd name="connsiteY1462" fmla="*/ 5248174 h 7031071"/>
              <a:gd name="connsiteX1463" fmla="*/ 11309641 w 16639837"/>
              <a:gd name="connsiteY1463" fmla="*/ 5312570 h 7031071"/>
              <a:gd name="connsiteX1464" fmla="*/ 11389196 w 16639837"/>
              <a:gd name="connsiteY1464" fmla="*/ 5344767 h 7031071"/>
              <a:gd name="connsiteX1465" fmla="*/ 11389196 w 16639837"/>
              <a:gd name="connsiteY1465" fmla="*/ 5409162 h 7031071"/>
              <a:gd name="connsiteX1466" fmla="*/ 11177049 w 16639837"/>
              <a:gd name="connsiteY1466" fmla="*/ 5409162 h 7031071"/>
              <a:gd name="connsiteX1467" fmla="*/ 11230085 w 16639837"/>
              <a:gd name="connsiteY1467" fmla="*/ 5376964 h 7031071"/>
              <a:gd name="connsiteX1468" fmla="*/ 11177049 w 16639837"/>
              <a:gd name="connsiteY1468" fmla="*/ 5376964 h 7031071"/>
              <a:gd name="connsiteX1469" fmla="*/ 11203567 w 16639837"/>
              <a:gd name="connsiteY1469" fmla="*/ 5312570 h 7031071"/>
              <a:gd name="connsiteX1470" fmla="*/ 11230085 w 16639837"/>
              <a:gd name="connsiteY1470" fmla="*/ 5344767 h 7031071"/>
              <a:gd name="connsiteX1471" fmla="*/ 11256604 w 16639837"/>
              <a:gd name="connsiteY1471" fmla="*/ 5312570 h 7031071"/>
              <a:gd name="connsiteX1472" fmla="*/ 11230085 w 16639837"/>
              <a:gd name="connsiteY1472" fmla="*/ 5312570 h 7031071"/>
              <a:gd name="connsiteX1473" fmla="*/ 11283123 w 16639837"/>
              <a:gd name="connsiteY1473" fmla="*/ 5280372 h 7031071"/>
              <a:gd name="connsiteX1474" fmla="*/ 11044457 w 16639837"/>
              <a:gd name="connsiteY1474" fmla="*/ 5248174 h 7031071"/>
              <a:gd name="connsiteX1475" fmla="*/ 10832310 w 16639837"/>
              <a:gd name="connsiteY1475" fmla="*/ 5248174 h 7031071"/>
              <a:gd name="connsiteX1476" fmla="*/ 10805791 w 16639837"/>
              <a:gd name="connsiteY1476" fmla="*/ 5280372 h 7031071"/>
              <a:gd name="connsiteX1477" fmla="*/ 10911865 w 16639837"/>
              <a:gd name="connsiteY1477" fmla="*/ 5312570 h 7031071"/>
              <a:gd name="connsiteX1478" fmla="*/ 10832310 w 16639837"/>
              <a:gd name="connsiteY1478" fmla="*/ 5344767 h 7031071"/>
              <a:gd name="connsiteX1479" fmla="*/ 10779273 w 16639837"/>
              <a:gd name="connsiteY1479" fmla="*/ 5312570 h 7031071"/>
              <a:gd name="connsiteX1480" fmla="*/ 10779273 w 16639837"/>
              <a:gd name="connsiteY1480" fmla="*/ 5344767 h 7031071"/>
              <a:gd name="connsiteX1481" fmla="*/ 10832310 w 16639837"/>
              <a:gd name="connsiteY1481" fmla="*/ 5376964 h 7031071"/>
              <a:gd name="connsiteX1482" fmla="*/ 10779273 w 16639837"/>
              <a:gd name="connsiteY1482" fmla="*/ 5376964 h 7031071"/>
              <a:gd name="connsiteX1483" fmla="*/ 10620163 w 16639837"/>
              <a:gd name="connsiteY1483" fmla="*/ 5409162 h 7031071"/>
              <a:gd name="connsiteX1484" fmla="*/ 10646681 w 16639837"/>
              <a:gd name="connsiteY1484" fmla="*/ 5409162 h 7031071"/>
              <a:gd name="connsiteX1485" fmla="*/ 10726236 w 16639837"/>
              <a:gd name="connsiteY1485" fmla="*/ 5409162 h 7031071"/>
              <a:gd name="connsiteX1486" fmla="*/ 10726236 w 16639837"/>
              <a:gd name="connsiteY1486" fmla="*/ 5376964 h 7031071"/>
              <a:gd name="connsiteX1487" fmla="*/ 10752755 w 16639837"/>
              <a:gd name="connsiteY1487" fmla="*/ 5409162 h 7031071"/>
              <a:gd name="connsiteX1488" fmla="*/ 10805791 w 16639837"/>
              <a:gd name="connsiteY1488" fmla="*/ 5409162 h 7031071"/>
              <a:gd name="connsiteX1489" fmla="*/ 10567126 w 16639837"/>
              <a:gd name="connsiteY1489" fmla="*/ 5409162 h 7031071"/>
              <a:gd name="connsiteX1490" fmla="*/ 10381497 w 16639837"/>
              <a:gd name="connsiteY1490" fmla="*/ 5505754 h 7031071"/>
              <a:gd name="connsiteX1491" fmla="*/ 10275423 w 16639837"/>
              <a:gd name="connsiteY1491" fmla="*/ 5505754 h 7031071"/>
              <a:gd name="connsiteX1492" fmla="*/ 10248905 w 16639837"/>
              <a:gd name="connsiteY1492" fmla="*/ 5505754 h 7031071"/>
              <a:gd name="connsiteX1493" fmla="*/ 10169350 w 16639837"/>
              <a:gd name="connsiteY1493" fmla="*/ 5602346 h 7031071"/>
              <a:gd name="connsiteX1494" fmla="*/ 10063277 w 16639837"/>
              <a:gd name="connsiteY1494" fmla="*/ 5570148 h 7031071"/>
              <a:gd name="connsiteX1495" fmla="*/ 10089795 w 16639837"/>
              <a:gd name="connsiteY1495" fmla="*/ 5602346 h 7031071"/>
              <a:gd name="connsiteX1496" fmla="*/ 10010239 w 16639837"/>
              <a:gd name="connsiteY1496" fmla="*/ 5602346 h 7031071"/>
              <a:gd name="connsiteX1497" fmla="*/ 10010239 w 16639837"/>
              <a:gd name="connsiteY1497" fmla="*/ 5634544 h 7031071"/>
              <a:gd name="connsiteX1498" fmla="*/ 9957203 w 16639837"/>
              <a:gd name="connsiteY1498" fmla="*/ 5602346 h 7031071"/>
              <a:gd name="connsiteX1499" fmla="*/ 9930685 w 16639837"/>
              <a:gd name="connsiteY1499" fmla="*/ 5634544 h 7031071"/>
              <a:gd name="connsiteX1500" fmla="*/ 9745055 w 16639837"/>
              <a:gd name="connsiteY1500" fmla="*/ 5666741 h 7031071"/>
              <a:gd name="connsiteX1501" fmla="*/ 9199409 w 16639837"/>
              <a:gd name="connsiteY1501" fmla="*/ 5727048 h 7031071"/>
              <a:gd name="connsiteX1502" fmla="*/ 9168297 w 16639837"/>
              <a:gd name="connsiteY1502" fmla="*/ 5729027 h 7031071"/>
              <a:gd name="connsiteX1503" fmla="*/ 9164966 w 16639837"/>
              <a:gd name="connsiteY1503" fmla="*/ 5727111 h 7031071"/>
              <a:gd name="connsiteX1504" fmla="*/ 9164505 w 16639837"/>
              <a:gd name="connsiteY1504" fmla="*/ 5729268 h 7031071"/>
              <a:gd name="connsiteX1505" fmla="*/ 9135133 w 16639837"/>
              <a:gd name="connsiteY1505" fmla="*/ 5731136 h 7031071"/>
              <a:gd name="connsiteX1506" fmla="*/ 9161651 w 16639837"/>
              <a:gd name="connsiteY1506" fmla="*/ 5763333 h 7031071"/>
              <a:gd name="connsiteX1507" fmla="*/ 9241206 w 16639837"/>
              <a:gd name="connsiteY1507" fmla="*/ 5795530 h 7031071"/>
              <a:gd name="connsiteX1508" fmla="*/ 9135133 w 16639837"/>
              <a:gd name="connsiteY1508" fmla="*/ 5795530 h 7031071"/>
              <a:gd name="connsiteX1509" fmla="*/ 9108614 w 16639837"/>
              <a:gd name="connsiteY1509" fmla="*/ 5731136 h 7031071"/>
              <a:gd name="connsiteX1510" fmla="*/ 9055577 w 16639837"/>
              <a:gd name="connsiteY1510" fmla="*/ 5763333 h 7031071"/>
              <a:gd name="connsiteX1511" fmla="*/ 9029059 w 16639837"/>
              <a:gd name="connsiteY1511" fmla="*/ 5795530 h 7031071"/>
              <a:gd name="connsiteX1512" fmla="*/ 9029059 w 16639837"/>
              <a:gd name="connsiteY1512" fmla="*/ 5763333 h 7031071"/>
              <a:gd name="connsiteX1513" fmla="*/ 8949504 w 16639837"/>
              <a:gd name="connsiteY1513" fmla="*/ 5827728 h 7031071"/>
              <a:gd name="connsiteX1514" fmla="*/ 8976022 w 16639837"/>
              <a:gd name="connsiteY1514" fmla="*/ 5827728 h 7031071"/>
              <a:gd name="connsiteX1515" fmla="*/ 8896467 w 16639837"/>
              <a:gd name="connsiteY1515" fmla="*/ 5827728 h 7031071"/>
              <a:gd name="connsiteX1516" fmla="*/ 8763875 w 16639837"/>
              <a:gd name="connsiteY1516" fmla="*/ 5763333 h 7031071"/>
              <a:gd name="connsiteX1517" fmla="*/ 8790393 w 16639837"/>
              <a:gd name="connsiteY1517" fmla="*/ 5795530 h 7031071"/>
              <a:gd name="connsiteX1518" fmla="*/ 8631283 w 16639837"/>
              <a:gd name="connsiteY1518" fmla="*/ 5827728 h 7031071"/>
              <a:gd name="connsiteX1519" fmla="*/ 8658216 w 16639837"/>
              <a:gd name="connsiteY1519" fmla="*/ 5827728 h 7031071"/>
              <a:gd name="connsiteX1520" fmla="*/ 8684320 w 16639837"/>
              <a:gd name="connsiteY1520" fmla="*/ 5827728 h 7031071"/>
              <a:gd name="connsiteX1521" fmla="*/ 8657801 w 16639837"/>
              <a:gd name="connsiteY1521" fmla="*/ 5892122 h 7031071"/>
              <a:gd name="connsiteX1522" fmla="*/ 8578247 w 16639837"/>
              <a:gd name="connsiteY1522" fmla="*/ 5859925 h 7031071"/>
              <a:gd name="connsiteX1523" fmla="*/ 8551728 w 16639837"/>
              <a:gd name="connsiteY1523" fmla="*/ 5892122 h 7031071"/>
              <a:gd name="connsiteX1524" fmla="*/ 8604765 w 16639837"/>
              <a:gd name="connsiteY1524" fmla="*/ 5924320 h 7031071"/>
              <a:gd name="connsiteX1525" fmla="*/ 8525209 w 16639837"/>
              <a:gd name="connsiteY1525" fmla="*/ 5988714 h 7031071"/>
              <a:gd name="connsiteX1526" fmla="*/ 8525209 w 16639837"/>
              <a:gd name="connsiteY1526" fmla="*/ 5956518 h 7031071"/>
              <a:gd name="connsiteX1527" fmla="*/ 8472173 w 16639837"/>
              <a:gd name="connsiteY1527" fmla="*/ 5924320 h 7031071"/>
              <a:gd name="connsiteX1528" fmla="*/ 8392617 w 16639837"/>
              <a:gd name="connsiteY1528" fmla="*/ 5956518 h 7031071"/>
              <a:gd name="connsiteX1529" fmla="*/ 8498691 w 16639837"/>
              <a:gd name="connsiteY1529" fmla="*/ 5988714 h 7031071"/>
              <a:gd name="connsiteX1530" fmla="*/ 8445655 w 16639837"/>
              <a:gd name="connsiteY1530" fmla="*/ 6020912 h 7031071"/>
              <a:gd name="connsiteX1531" fmla="*/ 8525209 w 16639837"/>
              <a:gd name="connsiteY1531" fmla="*/ 6053110 h 7031071"/>
              <a:gd name="connsiteX1532" fmla="*/ 8419136 w 16639837"/>
              <a:gd name="connsiteY1532" fmla="*/ 6117504 h 7031071"/>
              <a:gd name="connsiteX1533" fmla="*/ 8313063 w 16639837"/>
              <a:gd name="connsiteY1533" fmla="*/ 6053110 h 7031071"/>
              <a:gd name="connsiteX1534" fmla="*/ 8286544 w 16639837"/>
              <a:gd name="connsiteY1534" fmla="*/ 6117504 h 7031071"/>
              <a:gd name="connsiteX1535" fmla="*/ 8233507 w 16639837"/>
              <a:gd name="connsiteY1535" fmla="*/ 6117504 h 7031071"/>
              <a:gd name="connsiteX1536" fmla="*/ 8233507 w 16639837"/>
              <a:gd name="connsiteY1536" fmla="*/ 6085307 h 7031071"/>
              <a:gd name="connsiteX1537" fmla="*/ 8180470 w 16639837"/>
              <a:gd name="connsiteY1537" fmla="*/ 6085307 h 7031071"/>
              <a:gd name="connsiteX1538" fmla="*/ 8153952 w 16639837"/>
              <a:gd name="connsiteY1538" fmla="*/ 6149702 h 7031071"/>
              <a:gd name="connsiteX1539" fmla="*/ 7888768 w 16639837"/>
              <a:gd name="connsiteY1539" fmla="*/ 6181899 h 7031071"/>
              <a:gd name="connsiteX1540" fmla="*/ 7888768 w 16639837"/>
              <a:gd name="connsiteY1540" fmla="*/ 6214096 h 7031071"/>
              <a:gd name="connsiteX1541" fmla="*/ 7809213 w 16639837"/>
              <a:gd name="connsiteY1541" fmla="*/ 6181899 h 7031071"/>
              <a:gd name="connsiteX1542" fmla="*/ 7835731 w 16639837"/>
              <a:gd name="connsiteY1542" fmla="*/ 6214096 h 7031071"/>
              <a:gd name="connsiteX1543" fmla="*/ 7676621 w 16639837"/>
              <a:gd name="connsiteY1543" fmla="*/ 6278491 h 7031071"/>
              <a:gd name="connsiteX1544" fmla="*/ 7570547 w 16639837"/>
              <a:gd name="connsiteY1544" fmla="*/ 6278491 h 7031071"/>
              <a:gd name="connsiteX1545" fmla="*/ 7544029 w 16639837"/>
              <a:gd name="connsiteY1545" fmla="*/ 6214096 h 7031071"/>
              <a:gd name="connsiteX1546" fmla="*/ 7225809 w 16639837"/>
              <a:gd name="connsiteY1546" fmla="*/ 6278491 h 7031071"/>
              <a:gd name="connsiteX1547" fmla="*/ 7119736 w 16639837"/>
              <a:gd name="connsiteY1547" fmla="*/ 6278491 h 7031071"/>
              <a:gd name="connsiteX1548" fmla="*/ 7066698 w 16639837"/>
              <a:gd name="connsiteY1548" fmla="*/ 6310688 h 7031071"/>
              <a:gd name="connsiteX1549" fmla="*/ 7411437 w 16639837"/>
              <a:gd name="connsiteY1549" fmla="*/ 6342886 h 7031071"/>
              <a:gd name="connsiteX1550" fmla="*/ 7358400 w 16639837"/>
              <a:gd name="connsiteY1550" fmla="*/ 6407281 h 7031071"/>
              <a:gd name="connsiteX1551" fmla="*/ 7968323 w 16639837"/>
              <a:gd name="connsiteY1551" fmla="*/ 6471676 h 7031071"/>
              <a:gd name="connsiteX1552" fmla="*/ 8631283 w 16639837"/>
              <a:gd name="connsiteY1552" fmla="*/ 6568268 h 7031071"/>
              <a:gd name="connsiteX1553" fmla="*/ 9108614 w 16639837"/>
              <a:gd name="connsiteY1553" fmla="*/ 6568268 h 7031071"/>
              <a:gd name="connsiteX1554" fmla="*/ 8790393 w 16639837"/>
              <a:gd name="connsiteY1554" fmla="*/ 6632662 h 7031071"/>
              <a:gd name="connsiteX1555" fmla="*/ 8816912 w 16639837"/>
              <a:gd name="connsiteY1555" fmla="*/ 6697058 h 7031071"/>
              <a:gd name="connsiteX1556" fmla="*/ 8657801 w 16639837"/>
              <a:gd name="connsiteY1556" fmla="*/ 6793650 h 7031071"/>
              <a:gd name="connsiteX1557" fmla="*/ 8366099 w 16639837"/>
              <a:gd name="connsiteY1557" fmla="*/ 6858044 h 7031071"/>
              <a:gd name="connsiteX1558" fmla="*/ 8313063 w 16639837"/>
              <a:gd name="connsiteY1558" fmla="*/ 6858044 h 7031071"/>
              <a:gd name="connsiteX1559" fmla="*/ 8313063 w 16639837"/>
              <a:gd name="connsiteY1559" fmla="*/ 6890242 h 7031071"/>
              <a:gd name="connsiteX1560" fmla="*/ 8233507 w 16639837"/>
              <a:gd name="connsiteY1560" fmla="*/ 6922439 h 7031071"/>
              <a:gd name="connsiteX1561" fmla="*/ 8100915 w 16639837"/>
              <a:gd name="connsiteY1561" fmla="*/ 6890242 h 7031071"/>
              <a:gd name="connsiteX1562" fmla="*/ 8100915 w 16639837"/>
              <a:gd name="connsiteY1562" fmla="*/ 6922439 h 7031071"/>
              <a:gd name="connsiteX1563" fmla="*/ 7809213 w 16639837"/>
              <a:gd name="connsiteY1563" fmla="*/ 6954636 h 7031071"/>
              <a:gd name="connsiteX1564" fmla="*/ 7809213 w 16639837"/>
              <a:gd name="connsiteY1564" fmla="*/ 6986834 h 7031071"/>
              <a:gd name="connsiteX1565" fmla="*/ 7676621 w 16639837"/>
              <a:gd name="connsiteY1565" fmla="*/ 7019031 h 7031071"/>
              <a:gd name="connsiteX1566" fmla="*/ 7199291 w 16639837"/>
              <a:gd name="connsiteY1566" fmla="*/ 6986834 h 7031071"/>
              <a:gd name="connsiteX1567" fmla="*/ 7172771 w 16639837"/>
              <a:gd name="connsiteY1567" fmla="*/ 7019031 h 7031071"/>
              <a:gd name="connsiteX1568" fmla="*/ 6881069 w 16639837"/>
              <a:gd name="connsiteY1568" fmla="*/ 6986834 h 7031071"/>
              <a:gd name="connsiteX1569" fmla="*/ 6854552 w 16639837"/>
              <a:gd name="connsiteY1569" fmla="*/ 6922439 h 7031071"/>
              <a:gd name="connsiteX1570" fmla="*/ 6851236 w 16639837"/>
              <a:gd name="connsiteY1570" fmla="*/ 6922439 h 7031071"/>
              <a:gd name="connsiteX1571" fmla="*/ 6850822 w 16639837"/>
              <a:gd name="connsiteY1571" fmla="*/ 6922439 h 7031071"/>
              <a:gd name="connsiteX1572" fmla="*/ 6846679 w 16639837"/>
              <a:gd name="connsiteY1572" fmla="*/ 6922439 h 7031071"/>
              <a:gd name="connsiteX1573" fmla="*/ 6828033 w 16639837"/>
              <a:gd name="connsiteY1573" fmla="*/ 6922439 h 7031071"/>
              <a:gd name="connsiteX1574" fmla="*/ 6828033 w 16639837"/>
              <a:gd name="connsiteY1574" fmla="*/ 6890242 h 7031071"/>
              <a:gd name="connsiteX1575" fmla="*/ 6801514 w 16639837"/>
              <a:gd name="connsiteY1575" fmla="*/ 6890242 h 7031071"/>
              <a:gd name="connsiteX1576" fmla="*/ 6721959 w 16639837"/>
              <a:gd name="connsiteY1576" fmla="*/ 6858044 h 7031071"/>
              <a:gd name="connsiteX1577" fmla="*/ 6509812 w 16639837"/>
              <a:gd name="connsiteY1577" fmla="*/ 6697058 h 7031071"/>
              <a:gd name="connsiteX1578" fmla="*/ 6244628 w 16639837"/>
              <a:gd name="connsiteY1578" fmla="*/ 6536070 h 7031071"/>
              <a:gd name="connsiteX1579" fmla="*/ 6191592 w 16639837"/>
              <a:gd name="connsiteY1579" fmla="*/ 6536070 h 7031071"/>
              <a:gd name="connsiteX1580" fmla="*/ 6244628 w 16639837"/>
              <a:gd name="connsiteY1580" fmla="*/ 6471676 h 7031071"/>
              <a:gd name="connsiteX1581" fmla="*/ 6218110 w 16639837"/>
              <a:gd name="connsiteY1581" fmla="*/ 6439478 h 7031071"/>
              <a:gd name="connsiteX1582" fmla="*/ 6218110 w 16639837"/>
              <a:gd name="connsiteY1582" fmla="*/ 6503873 h 7031071"/>
              <a:gd name="connsiteX1583" fmla="*/ 6138554 w 16639837"/>
              <a:gd name="connsiteY1583" fmla="*/ 6439478 h 7031071"/>
              <a:gd name="connsiteX1584" fmla="*/ 6085518 w 16639837"/>
              <a:gd name="connsiteY1584" fmla="*/ 6375084 h 7031071"/>
              <a:gd name="connsiteX1585" fmla="*/ 6191592 w 16639837"/>
              <a:gd name="connsiteY1585" fmla="*/ 6407281 h 7031071"/>
              <a:gd name="connsiteX1586" fmla="*/ 6191592 w 16639837"/>
              <a:gd name="connsiteY1586" fmla="*/ 6342886 h 7031071"/>
              <a:gd name="connsiteX1587" fmla="*/ 5979444 w 16639837"/>
              <a:gd name="connsiteY1587" fmla="*/ 6375084 h 7031071"/>
              <a:gd name="connsiteX1588" fmla="*/ 5952925 w 16639837"/>
              <a:gd name="connsiteY1588" fmla="*/ 6310688 h 7031071"/>
              <a:gd name="connsiteX1589" fmla="*/ 5952925 w 16639837"/>
              <a:gd name="connsiteY1589" fmla="*/ 6375084 h 7031071"/>
              <a:gd name="connsiteX1590" fmla="*/ 5873370 w 16639837"/>
              <a:gd name="connsiteY1590" fmla="*/ 6342886 h 7031071"/>
              <a:gd name="connsiteX1591" fmla="*/ 5873370 w 16639837"/>
              <a:gd name="connsiteY1591" fmla="*/ 6375084 h 7031071"/>
              <a:gd name="connsiteX1592" fmla="*/ 5820334 w 16639837"/>
              <a:gd name="connsiteY1592" fmla="*/ 6342886 h 7031071"/>
              <a:gd name="connsiteX1593" fmla="*/ 5687741 w 16639837"/>
              <a:gd name="connsiteY1593" fmla="*/ 6439478 h 7031071"/>
              <a:gd name="connsiteX1594" fmla="*/ 5846853 w 16639837"/>
              <a:gd name="connsiteY1594" fmla="*/ 6439478 h 7031071"/>
              <a:gd name="connsiteX1595" fmla="*/ 5767298 w 16639837"/>
              <a:gd name="connsiteY1595" fmla="*/ 6407281 h 7031071"/>
              <a:gd name="connsiteX1596" fmla="*/ 5873370 w 16639837"/>
              <a:gd name="connsiteY1596" fmla="*/ 6407281 h 7031071"/>
              <a:gd name="connsiteX1597" fmla="*/ 6112037 w 16639837"/>
              <a:gd name="connsiteY1597" fmla="*/ 6471676 h 7031071"/>
              <a:gd name="connsiteX1598" fmla="*/ 5938734 w 16639837"/>
              <a:gd name="connsiteY1598" fmla="*/ 6520978 h 7031071"/>
              <a:gd name="connsiteX1599" fmla="*/ 5936112 w 16639837"/>
              <a:gd name="connsiteY1599" fmla="*/ 6517339 h 7031071"/>
              <a:gd name="connsiteX1600" fmla="*/ 5952926 w 16639837"/>
              <a:gd name="connsiteY1600" fmla="*/ 6515947 h 7031071"/>
              <a:gd name="connsiteX1601" fmla="*/ 5979444 w 16639837"/>
              <a:gd name="connsiteY1601" fmla="*/ 6503873 h 7031071"/>
              <a:gd name="connsiteX1602" fmla="*/ 5926408 w 16639837"/>
              <a:gd name="connsiteY1602" fmla="*/ 6471676 h 7031071"/>
              <a:gd name="connsiteX1603" fmla="*/ 5820334 w 16639837"/>
              <a:gd name="connsiteY1603" fmla="*/ 6471676 h 7031071"/>
              <a:gd name="connsiteX1604" fmla="*/ 5820334 w 16639837"/>
              <a:gd name="connsiteY1604" fmla="*/ 6536070 h 7031071"/>
              <a:gd name="connsiteX1605" fmla="*/ 5740779 w 16639837"/>
              <a:gd name="connsiteY1605" fmla="*/ 6536070 h 7031071"/>
              <a:gd name="connsiteX1606" fmla="*/ 5793815 w 16639837"/>
              <a:gd name="connsiteY1606" fmla="*/ 6568268 h 7031071"/>
              <a:gd name="connsiteX1607" fmla="*/ 5793815 w 16639837"/>
              <a:gd name="connsiteY1607" fmla="*/ 6600465 h 7031071"/>
              <a:gd name="connsiteX1608" fmla="*/ 5687741 w 16639837"/>
              <a:gd name="connsiteY1608" fmla="*/ 6600465 h 7031071"/>
              <a:gd name="connsiteX1609" fmla="*/ 5502113 w 16639837"/>
              <a:gd name="connsiteY1609" fmla="*/ 6632662 h 7031071"/>
              <a:gd name="connsiteX1610" fmla="*/ 5528631 w 16639837"/>
              <a:gd name="connsiteY1610" fmla="*/ 6632662 h 7031071"/>
              <a:gd name="connsiteX1611" fmla="*/ 5502113 w 16639837"/>
              <a:gd name="connsiteY1611" fmla="*/ 6664860 h 7031071"/>
              <a:gd name="connsiteX1612" fmla="*/ 5422557 w 16639837"/>
              <a:gd name="connsiteY1612" fmla="*/ 6632662 h 7031071"/>
              <a:gd name="connsiteX1613" fmla="*/ 4945227 w 16639837"/>
              <a:gd name="connsiteY1613" fmla="*/ 6697058 h 7031071"/>
              <a:gd name="connsiteX1614" fmla="*/ 4971745 w 16639837"/>
              <a:gd name="connsiteY1614" fmla="*/ 6729254 h 7031071"/>
              <a:gd name="connsiteX1615" fmla="*/ 4918709 w 16639837"/>
              <a:gd name="connsiteY1615" fmla="*/ 6632662 h 7031071"/>
              <a:gd name="connsiteX1616" fmla="*/ 4865671 w 16639837"/>
              <a:gd name="connsiteY1616" fmla="*/ 6632662 h 7031071"/>
              <a:gd name="connsiteX1617" fmla="*/ 4865671 w 16639837"/>
              <a:gd name="connsiteY1617" fmla="*/ 6568268 h 7031071"/>
              <a:gd name="connsiteX1618" fmla="*/ 4812635 w 16639837"/>
              <a:gd name="connsiteY1618" fmla="*/ 6536070 h 7031071"/>
              <a:gd name="connsiteX1619" fmla="*/ 4839154 w 16639837"/>
              <a:gd name="connsiteY1619" fmla="*/ 6439478 h 7031071"/>
              <a:gd name="connsiteX1620" fmla="*/ 4918709 w 16639837"/>
              <a:gd name="connsiteY1620" fmla="*/ 6471676 h 7031071"/>
              <a:gd name="connsiteX1621" fmla="*/ 4945227 w 16639837"/>
              <a:gd name="connsiteY1621" fmla="*/ 6503873 h 7031071"/>
              <a:gd name="connsiteX1622" fmla="*/ 4971745 w 16639837"/>
              <a:gd name="connsiteY1622" fmla="*/ 6471676 h 7031071"/>
              <a:gd name="connsiteX1623" fmla="*/ 4892190 w 16639837"/>
              <a:gd name="connsiteY1623" fmla="*/ 6439478 h 7031071"/>
              <a:gd name="connsiteX1624" fmla="*/ 4892190 w 16639837"/>
              <a:gd name="connsiteY1624" fmla="*/ 6407281 h 7031071"/>
              <a:gd name="connsiteX1625" fmla="*/ 5024783 w 16639837"/>
              <a:gd name="connsiteY1625" fmla="*/ 6439478 h 7031071"/>
              <a:gd name="connsiteX1626" fmla="*/ 4971745 w 16639837"/>
              <a:gd name="connsiteY1626" fmla="*/ 6407281 h 7031071"/>
              <a:gd name="connsiteX1627" fmla="*/ 5289967 w 16639837"/>
              <a:gd name="connsiteY1627" fmla="*/ 6278491 h 7031071"/>
              <a:gd name="connsiteX1628" fmla="*/ 5449076 w 16639837"/>
              <a:gd name="connsiteY1628" fmla="*/ 6278491 h 7031071"/>
              <a:gd name="connsiteX1629" fmla="*/ 5396040 w 16639837"/>
              <a:gd name="connsiteY1629" fmla="*/ 6310688 h 7031071"/>
              <a:gd name="connsiteX1630" fmla="*/ 5502113 w 16639837"/>
              <a:gd name="connsiteY1630" fmla="*/ 6278491 h 7031071"/>
              <a:gd name="connsiteX1631" fmla="*/ 5581669 w 16639837"/>
              <a:gd name="connsiteY1631" fmla="*/ 6310688 h 7031071"/>
              <a:gd name="connsiteX1632" fmla="*/ 5634705 w 16639837"/>
              <a:gd name="connsiteY1632" fmla="*/ 6310688 h 7031071"/>
              <a:gd name="connsiteX1633" fmla="*/ 5608186 w 16639837"/>
              <a:gd name="connsiteY1633" fmla="*/ 6278491 h 7031071"/>
              <a:gd name="connsiteX1634" fmla="*/ 5634705 w 16639837"/>
              <a:gd name="connsiteY1634" fmla="*/ 6246294 h 7031071"/>
              <a:gd name="connsiteX1635" fmla="*/ 5687741 w 16639837"/>
              <a:gd name="connsiteY1635" fmla="*/ 6278491 h 7031071"/>
              <a:gd name="connsiteX1636" fmla="*/ 5634705 w 16639837"/>
              <a:gd name="connsiteY1636" fmla="*/ 6278491 h 7031071"/>
              <a:gd name="connsiteX1637" fmla="*/ 5687741 w 16639837"/>
              <a:gd name="connsiteY1637" fmla="*/ 6342886 h 7031071"/>
              <a:gd name="connsiteX1638" fmla="*/ 5608186 w 16639837"/>
              <a:gd name="connsiteY1638" fmla="*/ 6214096 h 7031071"/>
              <a:gd name="connsiteX1639" fmla="*/ 5528631 w 16639837"/>
              <a:gd name="connsiteY1639" fmla="*/ 6246294 h 7031071"/>
              <a:gd name="connsiteX1640" fmla="*/ 5528631 w 16639837"/>
              <a:gd name="connsiteY1640" fmla="*/ 6181899 h 7031071"/>
              <a:gd name="connsiteX1641" fmla="*/ 5475595 w 16639837"/>
              <a:gd name="connsiteY1641" fmla="*/ 6181899 h 7031071"/>
              <a:gd name="connsiteX1642" fmla="*/ 5502113 w 16639837"/>
              <a:gd name="connsiteY1642" fmla="*/ 6149702 h 7031071"/>
              <a:gd name="connsiteX1643" fmla="*/ 5369522 w 16639837"/>
              <a:gd name="connsiteY1643" fmla="*/ 6117504 h 7031071"/>
              <a:gd name="connsiteX1644" fmla="*/ 5369522 w 16639837"/>
              <a:gd name="connsiteY1644" fmla="*/ 6149702 h 7031071"/>
              <a:gd name="connsiteX1645" fmla="*/ 5157374 w 16639837"/>
              <a:gd name="connsiteY1645" fmla="*/ 6117504 h 7031071"/>
              <a:gd name="connsiteX1646" fmla="*/ 5130856 w 16639837"/>
              <a:gd name="connsiteY1646" fmla="*/ 6149702 h 7031071"/>
              <a:gd name="connsiteX1647" fmla="*/ 5054615 w 16639837"/>
              <a:gd name="connsiteY1647" fmla="*/ 6133603 h 7031071"/>
              <a:gd name="connsiteX1648" fmla="*/ 5024361 w 16639837"/>
              <a:gd name="connsiteY1648" fmla="*/ 6131695 h 7031071"/>
              <a:gd name="connsiteX1649" fmla="*/ 4998264 w 16639837"/>
              <a:gd name="connsiteY1649" fmla="*/ 6117504 h 7031071"/>
              <a:gd name="connsiteX1650" fmla="*/ 5022710 w 16639837"/>
              <a:gd name="connsiteY1650" fmla="*/ 6131591 h 7031071"/>
              <a:gd name="connsiteX1651" fmla="*/ 5024361 w 16639837"/>
              <a:gd name="connsiteY1651" fmla="*/ 6131695 h 7031071"/>
              <a:gd name="connsiteX1652" fmla="*/ 5065802 w 16639837"/>
              <a:gd name="connsiteY1652" fmla="*/ 6154229 h 7031071"/>
              <a:gd name="connsiteX1653" fmla="*/ 5263447 w 16639837"/>
              <a:gd name="connsiteY1653" fmla="*/ 6149702 h 7031071"/>
              <a:gd name="connsiteX1654" fmla="*/ 5157374 w 16639837"/>
              <a:gd name="connsiteY1654" fmla="*/ 6214096 h 7031071"/>
              <a:gd name="connsiteX1655" fmla="*/ 5130856 w 16639837"/>
              <a:gd name="connsiteY1655" fmla="*/ 6181899 h 7031071"/>
              <a:gd name="connsiteX1656" fmla="*/ 5104338 w 16639837"/>
              <a:gd name="connsiteY1656" fmla="*/ 6246294 h 7031071"/>
              <a:gd name="connsiteX1657" fmla="*/ 5051300 w 16639837"/>
              <a:gd name="connsiteY1657" fmla="*/ 6214096 h 7031071"/>
              <a:gd name="connsiteX1658" fmla="*/ 5077818 w 16639837"/>
              <a:gd name="connsiteY1658" fmla="*/ 6214096 h 7031071"/>
              <a:gd name="connsiteX1659" fmla="*/ 4971745 w 16639837"/>
              <a:gd name="connsiteY1659" fmla="*/ 6214096 h 7031071"/>
              <a:gd name="connsiteX1660" fmla="*/ 5024783 w 16639837"/>
              <a:gd name="connsiteY1660" fmla="*/ 6181899 h 7031071"/>
              <a:gd name="connsiteX1661" fmla="*/ 4945227 w 16639837"/>
              <a:gd name="connsiteY1661" fmla="*/ 6181899 h 7031071"/>
              <a:gd name="connsiteX1662" fmla="*/ 4945227 w 16639837"/>
              <a:gd name="connsiteY1662" fmla="*/ 6117504 h 7031071"/>
              <a:gd name="connsiteX1663" fmla="*/ 4786116 w 16639837"/>
              <a:gd name="connsiteY1663" fmla="*/ 6053110 h 7031071"/>
              <a:gd name="connsiteX1664" fmla="*/ 4839154 w 16639837"/>
              <a:gd name="connsiteY1664" fmla="*/ 6020912 h 7031071"/>
              <a:gd name="connsiteX1665" fmla="*/ 4680042 w 16639837"/>
              <a:gd name="connsiteY1665" fmla="*/ 6085307 h 7031071"/>
              <a:gd name="connsiteX1666" fmla="*/ 4653525 w 16639837"/>
              <a:gd name="connsiteY1666" fmla="*/ 6117504 h 7031071"/>
              <a:gd name="connsiteX1667" fmla="*/ 4627006 w 16639837"/>
              <a:gd name="connsiteY1667" fmla="*/ 6085307 h 7031071"/>
              <a:gd name="connsiteX1668" fmla="*/ 4520932 w 16639837"/>
              <a:gd name="connsiteY1668" fmla="*/ 6053110 h 7031071"/>
              <a:gd name="connsiteX1669" fmla="*/ 4573970 w 16639837"/>
              <a:gd name="connsiteY1669" fmla="*/ 5956518 h 7031071"/>
              <a:gd name="connsiteX1670" fmla="*/ 4547451 w 16639837"/>
              <a:gd name="connsiteY1670" fmla="*/ 5892122 h 7031071"/>
              <a:gd name="connsiteX1671" fmla="*/ 4573970 w 16639837"/>
              <a:gd name="connsiteY1671" fmla="*/ 5859925 h 7031071"/>
              <a:gd name="connsiteX1672" fmla="*/ 4627006 w 16639837"/>
              <a:gd name="connsiteY1672" fmla="*/ 5892122 h 7031071"/>
              <a:gd name="connsiteX1673" fmla="*/ 4706561 w 16639837"/>
              <a:gd name="connsiteY1673" fmla="*/ 5795530 h 7031071"/>
              <a:gd name="connsiteX1674" fmla="*/ 4680042 w 16639837"/>
              <a:gd name="connsiteY1674" fmla="*/ 5859925 h 7031071"/>
              <a:gd name="connsiteX1675" fmla="*/ 4733080 w 16639837"/>
              <a:gd name="connsiteY1675" fmla="*/ 5827728 h 7031071"/>
              <a:gd name="connsiteX1676" fmla="*/ 4627006 w 16639837"/>
              <a:gd name="connsiteY1676" fmla="*/ 5924320 h 7031071"/>
              <a:gd name="connsiteX1677" fmla="*/ 4706561 w 16639837"/>
              <a:gd name="connsiteY1677" fmla="*/ 5892122 h 7031071"/>
              <a:gd name="connsiteX1678" fmla="*/ 4812635 w 16639837"/>
              <a:gd name="connsiteY1678" fmla="*/ 5827728 h 7031071"/>
              <a:gd name="connsiteX1679" fmla="*/ 4759599 w 16639837"/>
              <a:gd name="connsiteY1679" fmla="*/ 5827728 h 7031071"/>
              <a:gd name="connsiteX1680" fmla="*/ 4733080 w 16639837"/>
              <a:gd name="connsiteY1680" fmla="*/ 5795530 h 7031071"/>
              <a:gd name="connsiteX1681" fmla="*/ 4759599 w 16639837"/>
              <a:gd name="connsiteY1681" fmla="*/ 5763333 h 7031071"/>
              <a:gd name="connsiteX1682" fmla="*/ 4547451 w 16639837"/>
              <a:gd name="connsiteY1682" fmla="*/ 5698938 h 7031071"/>
              <a:gd name="connsiteX1683" fmla="*/ 4733080 w 16639837"/>
              <a:gd name="connsiteY1683" fmla="*/ 5731136 h 7031071"/>
              <a:gd name="connsiteX1684" fmla="*/ 4733080 w 16639837"/>
              <a:gd name="connsiteY1684" fmla="*/ 5634544 h 7031071"/>
              <a:gd name="connsiteX1685" fmla="*/ 4786116 w 16639837"/>
              <a:gd name="connsiteY1685" fmla="*/ 5634544 h 7031071"/>
              <a:gd name="connsiteX1686" fmla="*/ 4812635 w 16639837"/>
              <a:gd name="connsiteY1686" fmla="*/ 5666741 h 7031071"/>
              <a:gd name="connsiteX1687" fmla="*/ 4812635 w 16639837"/>
              <a:gd name="connsiteY1687" fmla="*/ 5634544 h 7031071"/>
              <a:gd name="connsiteX1688" fmla="*/ 4680042 w 16639837"/>
              <a:gd name="connsiteY1688" fmla="*/ 5602346 h 7031071"/>
              <a:gd name="connsiteX1689" fmla="*/ 4706561 w 16639837"/>
              <a:gd name="connsiteY1689" fmla="*/ 5570148 h 7031071"/>
              <a:gd name="connsiteX1690" fmla="*/ 4653525 w 16639837"/>
              <a:gd name="connsiteY1690" fmla="*/ 5570148 h 7031071"/>
              <a:gd name="connsiteX1691" fmla="*/ 4467896 w 16639837"/>
              <a:gd name="connsiteY1691" fmla="*/ 5634544 h 7031071"/>
              <a:gd name="connsiteX1692" fmla="*/ 4483227 w 16639837"/>
              <a:gd name="connsiteY1692" fmla="*/ 5657686 h 7031071"/>
              <a:gd name="connsiteX1693" fmla="*/ 4487647 w 16639837"/>
              <a:gd name="connsiteY1693" fmla="*/ 5667289 h 7031071"/>
              <a:gd name="connsiteX1694" fmla="*/ 4467466 w 16639837"/>
              <a:gd name="connsiteY1694" fmla="*/ 5668922 h 7031071"/>
              <a:gd name="connsiteX1695" fmla="*/ 4467896 w 16639837"/>
              <a:gd name="connsiteY1695" fmla="*/ 5666741 h 7031071"/>
              <a:gd name="connsiteX1696" fmla="*/ 4461540 w 16639837"/>
              <a:gd name="connsiteY1696" fmla="*/ 5669402 h 7031071"/>
              <a:gd name="connsiteX1697" fmla="*/ 4444692 w 16639837"/>
              <a:gd name="connsiteY1697" fmla="*/ 5670766 h 7031071"/>
              <a:gd name="connsiteX1698" fmla="*/ 4414859 w 16639837"/>
              <a:gd name="connsiteY1698" fmla="*/ 5698938 h 7031071"/>
              <a:gd name="connsiteX1699" fmla="*/ 4361823 w 16639837"/>
              <a:gd name="connsiteY1699" fmla="*/ 5666741 h 7031071"/>
              <a:gd name="connsiteX1700" fmla="*/ 4361823 w 16639837"/>
              <a:gd name="connsiteY1700" fmla="*/ 5731136 h 7031071"/>
              <a:gd name="connsiteX1701" fmla="*/ 4282268 w 16639837"/>
              <a:gd name="connsiteY1701" fmla="*/ 5763333 h 7031071"/>
              <a:gd name="connsiteX1702" fmla="*/ 4255748 w 16639837"/>
              <a:gd name="connsiteY1702" fmla="*/ 5731136 h 7031071"/>
              <a:gd name="connsiteX1703" fmla="*/ 4096639 w 16639837"/>
              <a:gd name="connsiteY1703" fmla="*/ 5763333 h 7031071"/>
              <a:gd name="connsiteX1704" fmla="*/ 4096639 w 16639837"/>
              <a:gd name="connsiteY1704" fmla="*/ 5795530 h 7031071"/>
              <a:gd name="connsiteX1705" fmla="*/ 4043601 w 16639837"/>
              <a:gd name="connsiteY1705" fmla="*/ 5859925 h 7031071"/>
              <a:gd name="connsiteX1706" fmla="*/ 4096639 w 16639837"/>
              <a:gd name="connsiteY1706" fmla="*/ 5827728 h 7031071"/>
              <a:gd name="connsiteX1707" fmla="*/ 4070119 w 16639837"/>
              <a:gd name="connsiteY1707" fmla="*/ 5859925 h 7031071"/>
              <a:gd name="connsiteX1708" fmla="*/ 4017084 w 16639837"/>
              <a:gd name="connsiteY1708" fmla="*/ 5892122 h 7031071"/>
              <a:gd name="connsiteX1709" fmla="*/ 3884491 w 16639837"/>
              <a:gd name="connsiteY1709" fmla="*/ 5892122 h 7031071"/>
              <a:gd name="connsiteX1710" fmla="*/ 3937528 w 16639837"/>
              <a:gd name="connsiteY1710" fmla="*/ 5956518 h 7031071"/>
              <a:gd name="connsiteX1711" fmla="*/ 3911010 w 16639837"/>
              <a:gd name="connsiteY1711" fmla="*/ 5956518 h 7031071"/>
              <a:gd name="connsiteX1712" fmla="*/ 3937528 w 16639837"/>
              <a:gd name="connsiteY1712" fmla="*/ 5988714 h 7031071"/>
              <a:gd name="connsiteX1713" fmla="*/ 3857972 w 16639837"/>
              <a:gd name="connsiteY1713" fmla="*/ 5956518 h 7031071"/>
              <a:gd name="connsiteX1714" fmla="*/ 3804935 w 16639837"/>
              <a:gd name="connsiteY1714" fmla="*/ 5859925 h 7031071"/>
              <a:gd name="connsiteX1715" fmla="*/ 3725381 w 16639837"/>
              <a:gd name="connsiteY1715" fmla="*/ 5859925 h 7031071"/>
              <a:gd name="connsiteX1716" fmla="*/ 3698862 w 16639837"/>
              <a:gd name="connsiteY1716" fmla="*/ 5795530 h 7031071"/>
              <a:gd name="connsiteX1717" fmla="*/ 3645826 w 16639837"/>
              <a:gd name="connsiteY1717" fmla="*/ 5666741 h 7031071"/>
              <a:gd name="connsiteX1718" fmla="*/ 3672345 w 16639837"/>
              <a:gd name="connsiteY1718" fmla="*/ 5666741 h 7031071"/>
              <a:gd name="connsiteX1719" fmla="*/ 3695548 w 16639837"/>
              <a:gd name="connsiteY1719" fmla="*/ 5666741 h 7031071"/>
              <a:gd name="connsiteX1720" fmla="*/ 3725381 w 16639837"/>
              <a:gd name="connsiteY1720" fmla="*/ 5666741 h 7031071"/>
              <a:gd name="connsiteX1721" fmla="*/ 3672345 w 16639837"/>
              <a:gd name="connsiteY1721" fmla="*/ 5666741 h 7031071"/>
              <a:gd name="connsiteX1722" fmla="*/ 3672345 w 16639837"/>
              <a:gd name="connsiteY1722" fmla="*/ 5602346 h 7031071"/>
              <a:gd name="connsiteX1723" fmla="*/ 3725381 w 16639837"/>
              <a:gd name="connsiteY1723" fmla="*/ 5570148 h 7031071"/>
              <a:gd name="connsiteX1724" fmla="*/ 3857972 w 16639837"/>
              <a:gd name="connsiteY1724" fmla="*/ 5634544 h 7031071"/>
              <a:gd name="connsiteX1725" fmla="*/ 3857972 w 16639837"/>
              <a:gd name="connsiteY1725" fmla="*/ 5602346 h 7031071"/>
              <a:gd name="connsiteX1726" fmla="*/ 3990565 w 16639837"/>
              <a:gd name="connsiteY1726" fmla="*/ 5666741 h 7031071"/>
              <a:gd name="connsiteX1727" fmla="*/ 3990565 w 16639837"/>
              <a:gd name="connsiteY1727" fmla="*/ 5634544 h 7031071"/>
              <a:gd name="connsiteX1728" fmla="*/ 3964046 w 16639837"/>
              <a:gd name="connsiteY1728" fmla="*/ 5570148 h 7031071"/>
              <a:gd name="connsiteX1729" fmla="*/ 3911010 w 16639837"/>
              <a:gd name="connsiteY1729" fmla="*/ 5602346 h 7031071"/>
              <a:gd name="connsiteX1730" fmla="*/ 3884491 w 16639837"/>
              <a:gd name="connsiteY1730" fmla="*/ 5570148 h 7031071"/>
              <a:gd name="connsiteX1731" fmla="*/ 3911010 w 16639837"/>
              <a:gd name="connsiteY1731" fmla="*/ 5537951 h 7031071"/>
              <a:gd name="connsiteX1732" fmla="*/ 3990565 w 16639837"/>
              <a:gd name="connsiteY1732" fmla="*/ 5537951 h 7031071"/>
              <a:gd name="connsiteX1733" fmla="*/ 3964046 w 16639837"/>
              <a:gd name="connsiteY1733" fmla="*/ 5505754 h 7031071"/>
              <a:gd name="connsiteX1734" fmla="*/ 3937528 w 16639837"/>
              <a:gd name="connsiteY1734" fmla="*/ 5505754 h 7031071"/>
              <a:gd name="connsiteX1735" fmla="*/ 3857972 w 16639837"/>
              <a:gd name="connsiteY1735" fmla="*/ 5505754 h 7031071"/>
              <a:gd name="connsiteX1736" fmla="*/ 3857972 w 16639837"/>
              <a:gd name="connsiteY1736" fmla="*/ 5473556 h 7031071"/>
              <a:gd name="connsiteX1737" fmla="*/ 3804935 w 16639837"/>
              <a:gd name="connsiteY1737" fmla="*/ 5505754 h 7031071"/>
              <a:gd name="connsiteX1738" fmla="*/ 3804935 w 16639837"/>
              <a:gd name="connsiteY1738" fmla="*/ 5473556 h 7031071"/>
              <a:gd name="connsiteX1739" fmla="*/ 3751900 w 16639837"/>
              <a:gd name="connsiteY1739" fmla="*/ 5505754 h 7031071"/>
              <a:gd name="connsiteX1740" fmla="*/ 3698862 w 16639837"/>
              <a:gd name="connsiteY1740" fmla="*/ 5473556 h 7031071"/>
              <a:gd name="connsiteX1741" fmla="*/ 3619307 w 16639837"/>
              <a:gd name="connsiteY1741" fmla="*/ 5280372 h 7031071"/>
              <a:gd name="connsiteX1742" fmla="*/ 3566271 w 16639837"/>
              <a:gd name="connsiteY1742" fmla="*/ 5280372 h 7031071"/>
              <a:gd name="connsiteX1743" fmla="*/ 3539752 w 16639837"/>
              <a:gd name="connsiteY1743" fmla="*/ 5215978 h 7031071"/>
              <a:gd name="connsiteX1744" fmla="*/ 3513233 w 16639837"/>
              <a:gd name="connsiteY1744" fmla="*/ 5280372 h 7031071"/>
              <a:gd name="connsiteX1745" fmla="*/ 3513233 w 16639837"/>
              <a:gd name="connsiteY1745" fmla="*/ 5215978 h 7031071"/>
              <a:gd name="connsiteX1746" fmla="*/ 3460197 w 16639837"/>
              <a:gd name="connsiteY1746" fmla="*/ 5312570 h 7031071"/>
              <a:gd name="connsiteX1747" fmla="*/ 3460197 w 16639837"/>
              <a:gd name="connsiteY1747" fmla="*/ 5280372 h 7031071"/>
              <a:gd name="connsiteX1748" fmla="*/ 3301087 w 16639837"/>
              <a:gd name="connsiteY1748" fmla="*/ 5280372 h 7031071"/>
              <a:gd name="connsiteX1749" fmla="*/ 3248049 w 16639837"/>
              <a:gd name="connsiteY1749" fmla="*/ 5344767 h 7031071"/>
              <a:gd name="connsiteX1750" fmla="*/ 3248049 w 16639837"/>
              <a:gd name="connsiteY1750" fmla="*/ 5409162 h 7031071"/>
              <a:gd name="connsiteX1751" fmla="*/ 3274569 w 16639837"/>
              <a:gd name="connsiteY1751" fmla="*/ 5441359 h 7031071"/>
              <a:gd name="connsiteX1752" fmla="*/ 3248049 w 16639837"/>
              <a:gd name="connsiteY1752" fmla="*/ 5473556 h 7031071"/>
              <a:gd name="connsiteX1753" fmla="*/ 3274569 w 16639837"/>
              <a:gd name="connsiteY1753" fmla="*/ 5505754 h 7031071"/>
              <a:gd name="connsiteX1754" fmla="*/ 3221532 w 16639837"/>
              <a:gd name="connsiteY1754" fmla="*/ 5570148 h 7031071"/>
              <a:gd name="connsiteX1755" fmla="*/ 3195013 w 16639837"/>
              <a:gd name="connsiteY1755" fmla="*/ 5441359 h 7031071"/>
              <a:gd name="connsiteX1756" fmla="*/ 3221532 w 16639837"/>
              <a:gd name="connsiteY1756" fmla="*/ 5441359 h 7031071"/>
              <a:gd name="connsiteX1757" fmla="*/ 3088939 w 16639837"/>
              <a:gd name="connsiteY1757" fmla="*/ 5344767 h 7031071"/>
              <a:gd name="connsiteX1758" fmla="*/ 3062420 w 16639837"/>
              <a:gd name="connsiteY1758" fmla="*/ 5376964 h 7031071"/>
              <a:gd name="connsiteX1759" fmla="*/ 2982865 w 16639837"/>
              <a:gd name="connsiteY1759" fmla="*/ 5280372 h 7031071"/>
              <a:gd name="connsiteX1760" fmla="*/ 2929828 w 16639837"/>
              <a:gd name="connsiteY1760" fmla="*/ 5312570 h 7031071"/>
              <a:gd name="connsiteX1761" fmla="*/ 2956347 w 16639837"/>
              <a:gd name="connsiteY1761" fmla="*/ 5344767 h 7031071"/>
              <a:gd name="connsiteX1762" fmla="*/ 2903310 w 16639837"/>
              <a:gd name="connsiteY1762" fmla="*/ 5409162 h 7031071"/>
              <a:gd name="connsiteX1763" fmla="*/ 2823755 w 16639837"/>
              <a:gd name="connsiteY1763" fmla="*/ 5376964 h 7031071"/>
              <a:gd name="connsiteX1764" fmla="*/ 2770718 w 16639837"/>
              <a:gd name="connsiteY1764" fmla="*/ 5409162 h 7031071"/>
              <a:gd name="connsiteX1765" fmla="*/ 2876792 w 16639837"/>
              <a:gd name="connsiteY1765" fmla="*/ 5441359 h 7031071"/>
              <a:gd name="connsiteX1766" fmla="*/ 3009384 w 16639837"/>
              <a:gd name="connsiteY1766" fmla="*/ 5505754 h 7031071"/>
              <a:gd name="connsiteX1767" fmla="*/ 2903310 w 16639837"/>
              <a:gd name="connsiteY1767" fmla="*/ 5505754 h 7031071"/>
              <a:gd name="connsiteX1768" fmla="*/ 2876792 w 16639837"/>
              <a:gd name="connsiteY1768" fmla="*/ 5570148 h 7031071"/>
              <a:gd name="connsiteX1769" fmla="*/ 2717681 w 16639837"/>
              <a:gd name="connsiteY1769" fmla="*/ 5537951 h 7031071"/>
              <a:gd name="connsiteX1770" fmla="*/ 2717681 w 16639837"/>
              <a:gd name="connsiteY1770" fmla="*/ 5505754 h 7031071"/>
              <a:gd name="connsiteX1771" fmla="*/ 2664645 w 16639837"/>
              <a:gd name="connsiteY1771" fmla="*/ 5537951 h 7031071"/>
              <a:gd name="connsiteX1772" fmla="*/ 2691163 w 16639837"/>
              <a:gd name="connsiteY1772" fmla="*/ 5537951 h 7031071"/>
              <a:gd name="connsiteX1773" fmla="*/ 2638126 w 16639837"/>
              <a:gd name="connsiteY1773" fmla="*/ 5602346 h 7031071"/>
              <a:gd name="connsiteX1774" fmla="*/ 2585089 w 16639837"/>
              <a:gd name="connsiteY1774" fmla="*/ 5570148 h 7031071"/>
              <a:gd name="connsiteX1775" fmla="*/ 2611608 w 16639837"/>
              <a:gd name="connsiteY1775" fmla="*/ 5602346 h 7031071"/>
              <a:gd name="connsiteX1776" fmla="*/ 2717681 w 16639837"/>
              <a:gd name="connsiteY1776" fmla="*/ 5666741 h 7031071"/>
              <a:gd name="connsiteX1777" fmla="*/ 2558571 w 16639837"/>
              <a:gd name="connsiteY1777" fmla="*/ 5795530 h 7031071"/>
              <a:gd name="connsiteX1778" fmla="*/ 2638126 w 16639837"/>
              <a:gd name="connsiteY1778" fmla="*/ 5763333 h 7031071"/>
              <a:gd name="connsiteX1779" fmla="*/ 2664645 w 16639837"/>
              <a:gd name="connsiteY1779" fmla="*/ 5763333 h 7031071"/>
              <a:gd name="connsiteX1780" fmla="*/ 2611608 w 16639837"/>
              <a:gd name="connsiteY1780" fmla="*/ 5827728 h 7031071"/>
              <a:gd name="connsiteX1781" fmla="*/ 2638126 w 16639837"/>
              <a:gd name="connsiteY1781" fmla="*/ 5859925 h 7031071"/>
              <a:gd name="connsiteX1782" fmla="*/ 2532053 w 16639837"/>
              <a:gd name="connsiteY1782" fmla="*/ 5988714 h 7031071"/>
              <a:gd name="connsiteX1783" fmla="*/ 2479016 w 16639837"/>
              <a:gd name="connsiteY1783" fmla="*/ 5956518 h 7031071"/>
              <a:gd name="connsiteX1784" fmla="*/ 2479016 w 16639837"/>
              <a:gd name="connsiteY1784" fmla="*/ 6020912 h 7031071"/>
              <a:gd name="connsiteX1785" fmla="*/ 2463271 w 16639837"/>
              <a:gd name="connsiteY1785" fmla="*/ 6015378 h 7031071"/>
              <a:gd name="connsiteX1786" fmla="*/ 2458497 w 16639837"/>
              <a:gd name="connsiteY1786" fmla="*/ 6008914 h 7031071"/>
              <a:gd name="connsiteX1787" fmla="*/ 2459542 w 16639837"/>
              <a:gd name="connsiteY1787" fmla="*/ 6006825 h 7031071"/>
              <a:gd name="connsiteX1788" fmla="*/ 2456522 w 16639837"/>
              <a:gd name="connsiteY1788" fmla="*/ 6006239 h 7031071"/>
              <a:gd name="connsiteX1789" fmla="*/ 2452497 w 16639837"/>
              <a:gd name="connsiteY1789" fmla="*/ 6000789 h 7031071"/>
              <a:gd name="connsiteX1790" fmla="*/ 2425979 w 16639837"/>
              <a:gd name="connsiteY1790" fmla="*/ 5956518 h 7031071"/>
              <a:gd name="connsiteX1791" fmla="*/ 2425979 w 16639837"/>
              <a:gd name="connsiteY1791" fmla="*/ 5988714 h 7031071"/>
              <a:gd name="connsiteX1792" fmla="*/ 2449183 w 16639837"/>
              <a:gd name="connsiteY1792" fmla="*/ 6004813 h 7031071"/>
              <a:gd name="connsiteX1793" fmla="*/ 2456522 w 16639837"/>
              <a:gd name="connsiteY1793" fmla="*/ 6006239 h 7031071"/>
              <a:gd name="connsiteX1794" fmla="*/ 2458497 w 16639837"/>
              <a:gd name="connsiteY1794" fmla="*/ 6008914 h 7031071"/>
              <a:gd name="connsiteX1795" fmla="*/ 2452497 w 16639837"/>
              <a:gd name="connsiteY1795" fmla="*/ 6020912 h 7031071"/>
              <a:gd name="connsiteX1796" fmla="*/ 2399461 w 16639837"/>
              <a:gd name="connsiteY1796" fmla="*/ 6053110 h 7031071"/>
              <a:gd name="connsiteX1797" fmla="*/ 2372942 w 16639837"/>
              <a:gd name="connsiteY1797" fmla="*/ 5988714 h 7031071"/>
              <a:gd name="connsiteX1798" fmla="*/ 2319905 w 16639837"/>
              <a:gd name="connsiteY1798" fmla="*/ 6053110 h 7031071"/>
              <a:gd name="connsiteX1799" fmla="*/ 2346424 w 16639837"/>
              <a:gd name="connsiteY1799" fmla="*/ 5892122 h 7031071"/>
              <a:gd name="connsiteX1800" fmla="*/ 2372942 w 16639837"/>
              <a:gd name="connsiteY1800" fmla="*/ 5859925 h 7031071"/>
              <a:gd name="connsiteX1801" fmla="*/ 2319905 w 16639837"/>
              <a:gd name="connsiteY1801" fmla="*/ 5827728 h 7031071"/>
              <a:gd name="connsiteX1802" fmla="*/ 2372942 w 16639837"/>
              <a:gd name="connsiteY1802" fmla="*/ 5795530 h 7031071"/>
              <a:gd name="connsiteX1803" fmla="*/ 2452497 w 16639837"/>
              <a:gd name="connsiteY1803" fmla="*/ 5859925 h 7031071"/>
              <a:gd name="connsiteX1804" fmla="*/ 2452497 w 16639837"/>
              <a:gd name="connsiteY1804" fmla="*/ 5827728 h 7031071"/>
              <a:gd name="connsiteX1805" fmla="*/ 2505534 w 16639837"/>
              <a:gd name="connsiteY1805" fmla="*/ 5827728 h 7031071"/>
              <a:gd name="connsiteX1806" fmla="*/ 2505534 w 16639837"/>
              <a:gd name="connsiteY1806" fmla="*/ 5795530 h 7031071"/>
              <a:gd name="connsiteX1807" fmla="*/ 2505534 w 16639837"/>
              <a:gd name="connsiteY1807" fmla="*/ 5731136 h 7031071"/>
              <a:gd name="connsiteX1808" fmla="*/ 2399461 w 16639837"/>
              <a:gd name="connsiteY1808" fmla="*/ 5731136 h 7031071"/>
              <a:gd name="connsiteX1809" fmla="*/ 2452497 w 16639837"/>
              <a:gd name="connsiteY1809" fmla="*/ 5763333 h 7031071"/>
              <a:gd name="connsiteX1810" fmla="*/ 2372942 w 16639837"/>
              <a:gd name="connsiteY1810" fmla="*/ 5763333 h 7031071"/>
              <a:gd name="connsiteX1811" fmla="*/ 2346424 w 16639837"/>
              <a:gd name="connsiteY1811" fmla="*/ 5731136 h 7031071"/>
              <a:gd name="connsiteX1812" fmla="*/ 2372942 w 16639837"/>
              <a:gd name="connsiteY1812" fmla="*/ 5698938 h 7031071"/>
              <a:gd name="connsiteX1813" fmla="*/ 2346424 w 16639837"/>
              <a:gd name="connsiteY1813" fmla="*/ 5731136 h 7031071"/>
              <a:gd name="connsiteX1814" fmla="*/ 2346424 w 16639837"/>
              <a:gd name="connsiteY1814" fmla="*/ 5698938 h 7031071"/>
              <a:gd name="connsiteX1815" fmla="*/ 2346424 w 16639837"/>
              <a:gd name="connsiteY1815" fmla="*/ 5666741 h 7031071"/>
              <a:gd name="connsiteX1816" fmla="*/ 2479016 w 16639837"/>
              <a:gd name="connsiteY1816" fmla="*/ 5666741 h 7031071"/>
              <a:gd name="connsiteX1817" fmla="*/ 2399461 w 16639837"/>
              <a:gd name="connsiteY1817" fmla="*/ 5634544 h 7031071"/>
              <a:gd name="connsiteX1818" fmla="*/ 2399461 w 16639837"/>
              <a:gd name="connsiteY1818" fmla="*/ 5666741 h 7031071"/>
              <a:gd name="connsiteX1819" fmla="*/ 2350982 w 16639837"/>
              <a:gd name="connsiteY1819" fmla="*/ 5666741 h 7031071"/>
              <a:gd name="connsiteX1820" fmla="*/ 2346424 w 16639837"/>
              <a:gd name="connsiteY1820" fmla="*/ 5666741 h 7031071"/>
              <a:gd name="connsiteX1821" fmla="*/ 2319905 w 16639837"/>
              <a:gd name="connsiteY1821" fmla="*/ 5666741 h 7031071"/>
              <a:gd name="connsiteX1822" fmla="*/ 2372942 w 16639837"/>
              <a:gd name="connsiteY1822" fmla="*/ 5602346 h 7031071"/>
              <a:gd name="connsiteX1823" fmla="*/ 2532053 w 16639837"/>
              <a:gd name="connsiteY1823" fmla="*/ 5634544 h 7031071"/>
              <a:gd name="connsiteX1824" fmla="*/ 2505534 w 16639837"/>
              <a:gd name="connsiteY1824" fmla="*/ 5570148 h 7031071"/>
              <a:gd name="connsiteX1825" fmla="*/ 2585089 w 16639837"/>
              <a:gd name="connsiteY1825" fmla="*/ 5602346 h 7031071"/>
              <a:gd name="connsiteX1826" fmla="*/ 2558571 w 16639837"/>
              <a:gd name="connsiteY1826" fmla="*/ 5537951 h 7031071"/>
              <a:gd name="connsiteX1827" fmla="*/ 2611608 w 16639837"/>
              <a:gd name="connsiteY1827" fmla="*/ 5505754 h 7031071"/>
              <a:gd name="connsiteX1828" fmla="*/ 2558571 w 16639837"/>
              <a:gd name="connsiteY1828" fmla="*/ 5473556 h 7031071"/>
              <a:gd name="connsiteX1829" fmla="*/ 2558571 w 16639837"/>
              <a:gd name="connsiteY1829" fmla="*/ 5441359 h 7031071"/>
              <a:gd name="connsiteX1830" fmla="*/ 2611608 w 16639837"/>
              <a:gd name="connsiteY1830" fmla="*/ 5441359 h 7031071"/>
              <a:gd name="connsiteX1831" fmla="*/ 2638126 w 16639837"/>
              <a:gd name="connsiteY1831" fmla="*/ 5344767 h 7031071"/>
              <a:gd name="connsiteX1832" fmla="*/ 2558571 w 16639837"/>
              <a:gd name="connsiteY1832" fmla="*/ 5376964 h 7031071"/>
              <a:gd name="connsiteX1833" fmla="*/ 2585089 w 16639837"/>
              <a:gd name="connsiteY1833" fmla="*/ 5312570 h 7031071"/>
              <a:gd name="connsiteX1834" fmla="*/ 2505534 w 16639837"/>
              <a:gd name="connsiteY1834" fmla="*/ 5280372 h 7031071"/>
              <a:gd name="connsiteX1835" fmla="*/ 2532053 w 16639837"/>
              <a:gd name="connsiteY1835" fmla="*/ 5215978 h 7031071"/>
              <a:gd name="connsiteX1836" fmla="*/ 2399461 w 16639837"/>
              <a:gd name="connsiteY1836" fmla="*/ 5248174 h 7031071"/>
              <a:gd name="connsiteX1837" fmla="*/ 2399461 w 16639837"/>
              <a:gd name="connsiteY1837" fmla="*/ 5183780 h 7031071"/>
              <a:gd name="connsiteX1838" fmla="*/ 2452497 w 16639837"/>
              <a:gd name="connsiteY1838" fmla="*/ 5151582 h 7031071"/>
              <a:gd name="connsiteX1839" fmla="*/ 2346424 w 16639837"/>
              <a:gd name="connsiteY1839" fmla="*/ 5151582 h 7031071"/>
              <a:gd name="connsiteX1840" fmla="*/ 2319905 w 16639837"/>
              <a:gd name="connsiteY1840" fmla="*/ 5215978 h 7031071"/>
              <a:gd name="connsiteX1841" fmla="*/ 2293387 w 16639837"/>
              <a:gd name="connsiteY1841" fmla="*/ 5183780 h 7031071"/>
              <a:gd name="connsiteX1842" fmla="*/ 2293387 w 16639837"/>
              <a:gd name="connsiteY1842" fmla="*/ 5119385 h 7031071"/>
              <a:gd name="connsiteX1843" fmla="*/ 2240350 w 16639837"/>
              <a:gd name="connsiteY1843" fmla="*/ 5054990 h 7031071"/>
              <a:gd name="connsiteX1844" fmla="*/ 2240350 w 16639837"/>
              <a:gd name="connsiteY1844" fmla="*/ 5183780 h 7031071"/>
              <a:gd name="connsiteX1845" fmla="*/ 2160795 w 16639837"/>
              <a:gd name="connsiteY1845" fmla="*/ 5151582 h 7031071"/>
              <a:gd name="connsiteX1846" fmla="*/ 2081241 w 16639837"/>
              <a:gd name="connsiteY1846" fmla="*/ 5280372 h 7031071"/>
              <a:gd name="connsiteX1847" fmla="*/ 2054721 w 16639837"/>
              <a:gd name="connsiteY1847" fmla="*/ 5248174 h 7031071"/>
              <a:gd name="connsiteX1848" fmla="*/ 2028203 w 16639837"/>
              <a:gd name="connsiteY1848" fmla="*/ 5280372 h 7031071"/>
              <a:gd name="connsiteX1849" fmla="*/ 2036956 w 16639837"/>
              <a:gd name="connsiteY1849" fmla="*/ 5288296 h 7031071"/>
              <a:gd name="connsiteX1850" fmla="*/ 2039361 w 16639837"/>
              <a:gd name="connsiteY1850" fmla="*/ 5288710 h 7031071"/>
              <a:gd name="connsiteX1851" fmla="*/ 2019502 w 16639837"/>
              <a:gd name="connsiteY1851" fmla="*/ 5299490 h 7031071"/>
              <a:gd name="connsiteX1852" fmla="*/ 1948648 w 16639837"/>
              <a:gd name="connsiteY1852" fmla="*/ 5344767 h 7031071"/>
              <a:gd name="connsiteX1853" fmla="*/ 2081241 w 16639837"/>
              <a:gd name="connsiteY1853" fmla="*/ 5376964 h 7031071"/>
              <a:gd name="connsiteX1854" fmla="*/ 2054721 w 16639837"/>
              <a:gd name="connsiteY1854" fmla="*/ 5344767 h 7031071"/>
              <a:gd name="connsiteX1855" fmla="*/ 2134277 w 16639837"/>
              <a:gd name="connsiteY1855" fmla="*/ 5344767 h 7031071"/>
              <a:gd name="connsiteX1856" fmla="*/ 2134277 w 16639837"/>
              <a:gd name="connsiteY1856" fmla="*/ 5376964 h 7031071"/>
              <a:gd name="connsiteX1857" fmla="*/ 2107758 w 16639837"/>
              <a:gd name="connsiteY1857" fmla="*/ 5376964 h 7031071"/>
              <a:gd name="connsiteX1858" fmla="*/ 2187313 w 16639837"/>
              <a:gd name="connsiteY1858" fmla="*/ 5441359 h 7031071"/>
              <a:gd name="connsiteX1859" fmla="*/ 2134277 w 16639837"/>
              <a:gd name="connsiteY1859" fmla="*/ 5602346 h 7031071"/>
              <a:gd name="connsiteX1860" fmla="*/ 2054721 w 16639837"/>
              <a:gd name="connsiteY1860" fmla="*/ 5602346 h 7031071"/>
              <a:gd name="connsiteX1861" fmla="*/ 2107758 w 16639837"/>
              <a:gd name="connsiteY1861" fmla="*/ 5505754 h 7031071"/>
              <a:gd name="connsiteX1862" fmla="*/ 1975166 w 16639837"/>
              <a:gd name="connsiteY1862" fmla="*/ 5537951 h 7031071"/>
              <a:gd name="connsiteX1863" fmla="*/ 1975166 w 16639837"/>
              <a:gd name="connsiteY1863" fmla="*/ 5602346 h 7031071"/>
              <a:gd name="connsiteX1864" fmla="*/ 1922130 w 16639837"/>
              <a:gd name="connsiteY1864" fmla="*/ 5570148 h 7031071"/>
              <a:gd name="connsiteX1865" fmla="*/ 1895611 w 16639837"/>
              <a:gd name="connsiteY1865" fmla="*/ 5602346 h 7031071"/>
              <a:gd name="connsiteX1866" fmla="*/ 1895611 w 16639837"/>
              <a:gd name="connsiteY1866" fmla="*/ 5537951 h 7031071"/>
              <a:gd name="connsiteX1867" fmla="*/ 1948648 w 16639837"/>
              <a:gd name="connsiteY1867" fmla="*/ 5505754 h 7031071"/>
              <a:gd name="connsiteX1868" fmla="*/ 1842574 w 16639837"/>
              <a:gd name="connsiteY1868" fmla="*/ 5537951 h 7031071"/>
              <a:gd name="connsiteX1869" fmla="*/ 1869093 w 16639837"/>
              <a:gd name="connsiteY1869" fmla="*/ 5537951 h 7031071"/>
              <a:gd name="connsiteX1870" fmla="*/ 1869093 w 16639837"/>
              <a:gd name="connsiteY1870" fmla="*/ 5473556 h 7031071"/>
              <a:gd name="connsiteX1871" fmla="*/ 1816056 w 16639837"/>
              <a:gd name="connsiteY1871" fmla="*/ 5441359 h 7031071"/>
              <a:gd name="connsiteX1872" fmla="*/ 1869093 w 16639837"/>
              <a:gd name="connsiteY1872" fmla="*/ 5376964 h 7031071"/>
              <a:gd name="connsiteX1873" fmla="*/ 1869093 w 16639837"/>
              <a:gd name="connsiteY1873" fmla="*/ 5344767 h 7031071"/>
              <a:gd name="connsiteX1874" fmla="*/ 1816056 w 16639837"/>
              <a:gd name="connsiteY1874" fmla="*/ 5376964 h 7031071"/>
              <a:gd name="connsiteX1875" fmla="*/ 1842574 w 16639837"/>
              <a:gd name="connsiteY1875" fmla="*/ 5344767 h 7031071"/>
              <a:gd name="connsiteX1876" fmla="*/ 1895611 w 16639837"/>
              <a:gd name="connsiteY1876" fmla="*/ 5312570 h 7031071"/>
              <a:gd name="connsiteX1877" fmla="*/ 1816056 w 16639837"/>
              <a:gd name="connsiteY1877" fmla="*/ 5312570 h 7031071"/>
              <a:gd name="connsiteX1878" fmla="*/ 1842574 w 16639837"/>
              <a:gd name="connsiteY1878" fmla="*/ 5248174 h 7031071"/>
              <a:gd name="connsiteX1879" fmla="*/ 1763019 w 16639837"/>
              <a:gd name="connsiteY1879" fmla="*/ 5215978 h 7031071"/>
              <a:gd name="connsiteX1880" fmla="*/ 1709982 w 16639837"/>
              <a:gd name="connsiteY1880" fmla="*/ 5248174 h 7031071"/>
              <a:gd name="connsiteX1881" fmla="*/ 1789538 w 16639837"/>
              <a:gd name="connsiteY1881" fmla="*/ 5280372 h 7031071"/>
              <a:gd name="connsiteX1882" fmla="*/ 1789538 w 16639837"/>
              <a:gd name="connsiteY1882" fmla="*/ 5312570 h 7031071"/>
              <a:gd name="connsiteX1883" fmla="*/ 1736501 w 16639837"/>
              <a:gd name="connsiteY1883" fmla="*/ 5376964 h 7031071"/>
              <a:gd name="connsiteX1884" fmla="*/ 1550872 w 16639837"/>
              <a:gd name="connsiteY1884" fmla="*/ 5376964 h 7031071"/>
              <a:gd name="connsiteX1885" fmla="*/ 1524354 w 16639837"/>
              <a:gd name="connsiteY1885" fmla="*/ 5376964 h 7031071"/>
              <a:gd name="connsiteX1886" fmla="*/ 1524354 w 16639837"/>
              <a:gd name="connsiteY1886" fmla="*/ 5280372 h 7031071"/>
              <a:gd name="connsiteX1887" fmla="*/ 1497835 w 16639837"/>
              <a:gd name="connsiteY1887" fmla="*/ 5312570 h 7031071"/>
              <a:gd name="connsiteX1888" fmla="*/ 1471317 w 16639837"/>
              <a:gd name="connsiteY1888" fmla="*/ 5215978 h 7031071"/>
              <a:gd name="connsiteX1889" fmla="*/ 1391762 w 16639837"/>
              <a:gd name="connsiteY1889" fmla="*/ 5248174 h 7031071"/>
              <a:gd name="connsiteX1890" fmla="*/ 1338725 w 16639837"/>
              <a:gd name="connsiteY1890" fmla="*/ 5376964 h 7031071"/>
              <a:gd name="connsiteX1891" fmla="*/ 1391762 w 16639837"/>
              <a:gd name="connsiteY1891" fmla="*/ 5473556 h 7031071"/>
              <a:gd name="connsiteX1892" fmla="*/ 1338725 w 16639837"/>
              <a:gd name="connsiteY1892" fmla="*/ 5441359 h 7031071"/>
              <a:gd name="connsiteX1893" fmla="*/ 1338725 w 16639837"/>
              <a:gd name="connsiteY1893" fmla="*/ 5505754 h 7031071"/>
              <a:gd name="connsiteX1894" fmla="*/ 1285688 w 16639837"/>
              <a:gd name="connsiteY1894" fmla="*/ 5409162 h 7031071"/>
              <a:gd name="connsiteX1895" fmla="*/ 1312206 w 16639837"/>
              <a:gd name="connsiteY1895" fmla="*/ 5344767 h 7031071"/>
              <a:gd name="connsiteX1896" fmla="*/ 1259170 w 16639837"/>
              <a:gd name="connsiteY1896" fmla="*/ 5344767 h 7031071"/>
              <a:gd name="connsiteX1897" fmla="*/ 1206133 w 16639837"/>
              <a:gd name="connsiteY1897" fmla="*/ 5119385 h 7031071"/>
              <a:gd name="connsiteX1898" fmla="*/ 1259170 w 16639837"/>
              <a:gd name="connsiteY1898" fmla="*/ 5151582 h 7031071"/>
              <a:gd name="connsiteX1899" fmla="*/ 1232651 w 16639837"/>
              <a:gd name="connsiteY1899" fmla="*/ 5119385 h 7031071"/>
              <a:gd name="connsiteX1900" fmla="*/ 1285688 w 16639837"/>
              <a:gd name="connsiteY1900" fmla="*/ 5087188 h 7031071"/>
              <a:gd name="connsiteX1901" fmla="*/ 1259170 w 16639837"/>
              <a:gd name="connsiteY1901" fmla="*/ 5087188 h 7031071"/>
              <a:gd name="connsiteX1902" fmla="*/ 1285688 w 16639837"/>
              <a:gd name="connsiteY1902" fmla="*/ 5022793 h 7031071"/>
              <a:gd name="connsiteX1903" fmla="*/ 1285688 w 16639837"/>
              <a:gd name="connsiteY1903" fmla="*/ 4926201 h 7031071"/>
              <a:gd name="connsiteX1904" fmla="*/ 1232651 w 16639837"/>
              <a:gd name="connsiteY1904" fmla="*/ 4829608 h 7031071"/>
              <a:gd name="connsiteX1905" fmla="*/ 1232651 w 16639837"/>
              <a:gd name="connsiteY1905" fmla="*/ 4926201 h 7031071"/>
              <a:gd name="connsiteX1906" fmla="*/ 1206133 w 16639837"/>
              <a:gd name="connsiteY1906" fmla="*/ 4829608 h 7031071"/>
              <a:gd name="connsiteX1907" fmla="*/ 1153096 w 16639837"/>
              <a:gd name="connsiteY1907" fmla="*/ 4829608 h 7031071"/>
              <a:gd name="connsiteX1908" fmla="*/ 1126578 w 16639837"/>
              <a:gd name="connsiteY1908" fmla="*/ 4765214 h 7031071"/>
              <a:gd name="connsiteX1909" fmla="*/ 1153096 w 16639837"/>
              <a:gd name="connsiteY1909" fmla="*/ 4765214 h 7031071"/>
              <a:gd name="connsiteX1910" fmla="*/ 1126578 w 16639837"/>
              <a:gd name="connsiteY1910" fmla="*/ 4733016 h 7031071"/>
              <a:gd name="connsiteX1911" fmla="*/ 1126578 w 16639837"/>
              <a:gd name="connsiteY1911" fmla="*/ 4572030 h 7031071"/>
              <a:gd name="connsiteX1912" fmla="*/ 1179615 w 16639837"/>
              <a:gd name="connsiteY1912" fmla="*/ 4539832 h 7031071"/>
              <a:gd name="connsiteX1913" fmla="*/ 1179615 w 16639837"/>
              <a:gd name="connsiteY1913" fmla="*/ 4475438 h 7031071"/>
              <a:gd name="connsiteX1914" fmla="*/ 1153096 w 16639837"/>
              <a:gd name="connsiteY1914" fmla="*/ 4475438 h 7031071"/>
              <a:gd name="connsiteX1915" fmla="*/ 1179615 w 16639837"/>
              <a:gd name="connsiteY1915" fmla="*/ 4411043 h 7031071"/>
              <a:gd name="connsiteX1916" fmla="*/ 1100059 w 16639837"/>
              <a:gd name="connsiteY1916" fmla="*/ 4411043 h 7031071"/>
              <a:gd name="connsiteX1917" fmla="*/ 1073541 w 16639837"/>
              <a:gd name="connsiteY1917" fmla="*/ 4378845 h 7031071"/>
              <a:gd name="connsiteX1918" fmla="*/ 1153096 w 16639837"/>
              <a:gd name="connsiteY1918" fmla="*/ 4378845 h 7031071"/>
              <a:gd name="connsiteX1919" fmla="*/ 1100059 w 16639837"/>
              <a:gd name="connsiteY1919" fmla="*/ 4346648 h 7031071"/>
              <a:gd name="connsiteX1920" fmla="*/ 1073541 w 16639837"/>
              <a:gd name="connsiteY1920" fmla="*/ 4185661 h 7031071"/>
              <a:gd name="connsiteX1921" fmla="*/ 1020504 w 16639837"/>
              <a:gd name="connsiteY1921" fmla="*/ 4153464 h 7031071"/>
              <a:gd name="connsiteX1922" fmla="*/ 1073541 w 16639837"/>
              <a:gd name="connsiteY1922" fmla="*/ 4089069 h 7031071"/>
              <a:gd name="connsiteX1923" fmla="*/ 1047023 w 16639837"/>
              <a:gd name="connsiteY1923" fmla="*/ 4056871 h 7031071"/>
              <a:gd name="connsiteX1924" fmla="*/ 993986 w 16639837"/>
              <a:gd name="connsiteY1924" fmla="*/ 4089069 h 7031071"/>
              <a:gd name="connsiteX1925" fmla="*/ 1100059 w 16639837"/>
              <a:gd name="connsiteY1925" fmla="*/ 3960279 h 7031071"/>
              <a:gd name="connsiteX1926" fmla="*/ 1073541 w 16639837"/>
              <a:gd name="connsiteY1926" fmla="*/ 3895884 h 7031071"/>
              <a:gd name="connsiteX1927" fmla="*/ 967467 w 16639837"/>
              <a:gd name="connsiteY1927" fmla="*/ 3895884 h 7031071"/>
              <a:gd name="connsiteX1928" fmla="*/ 914431 w 16639837"/>
              <a:gd name="connsiteY1928" fmla="*/ 4185661 h 7031071"/>
              <a:gd name="connsiteX1929" fmla="*/ 993986 w 16639837"/>
              <a:gd name="connsiteY1929" fmla="*/ 4250056 h 7031071"/>
              <a:gd name="connsiteX1930" fmla="*/ 914431 w 16639837"/>
              <a:gd name="connsiteY1930" fmla="*/ 4250056 h 7031071"/>
              <a:gd name="connsiteX1931" fmla="*/ 755320 w 16639837"/>
              <a:gd name="connsiteY1931" fmla="*/ 4217858 h 7031071"/>
              <a:gd name="connsiteX1932" fmla="*/ 702283 w 16639837"/>
              <a:gd name="connsiteY1932" fmla="*/ 4250056 h 7031071"/>
              <a:gd name="connsiteX1933" fmla="*/ 675765 w 16639837"/>
              <a:gd name="connsiteY1933" fmla="*/ 4217858 h 7031071"/>
              <a:gd name="connsiteX1934" fmla="*/ 490136 w 16639837"/>
              <a:gd name="connsiteY1934" fmla="*/ 4217858 h 7031071"/>
              <a:gd name="connsiteX1935" fmla="*/ 198434 w 16639837"/>
              <a:gd name="connsiteY1935" fmla="*/ 4185661 h 7031071"/>
              <a:gd name="connsiteX1936" fmla="*/ 92360 w 16639837"/>
              <a:gd name="connsiteY1936" fmla="*/ 4217858 h 7031071"/>
              <a:gd name="connsiteX1937" fmla="*/ 65842 w 16639837"/>
              <a:gd name="connsiteY1937" fmla="*/ 4282253 h 7031071"/>
              <a:gd name="connsiteX1938" fmla="*/ 198434 w 16639837"/>
              <a:gd name="connsiteY1938" fmla="*/ 3895884 h 7031071"/>
              <a:gd name="connsiteX1939" fmla="*/ 569691 w 16639837"/>
              <a:gd name="connsiteY1939" fmla="*/ 3799292 h 7031071"/>
              <a:gd name="connsiteX1940" fmla="*/ 596210 w 16639837"/>
              <a:gd name="connsiteY1940" fmla="*/ 3734897 h 7031071"/>
              <a:gd name="connsiteX1941" fmla="*/ 728802 w 16639837"/>
              <a:gd name="connsiteY1941" fmla="*/ 3702700 h 7031071"/>
              <a:gd name="connsiteX1942" fmla="*/ 755320 w 16639837"/>
              <a:gd name="connsiteY1942" fmla="*/ 3702700 h 7031071"/>
              <a:gd name="connsiteX1943" fmla="*/ 702283 w 16639837"/>
              <a:gd name="connsiteY1943" fmla="*/ 3767095 h 7031071"/>
              <a:gd name="connsiteX1944" fmla="*/ 940949 w 16639837"/>
              <a:gd name="connsiteY1944" fmla="*/ 3799292 h 7031071"/>
              <a:gd name="connsiteX1945" fmla="*/ 834875 w 16639837"/>
              <a:gd name="connsiteY1945" fmla="*/ 3573911 h 7031071"/>
              <a:gd name="connsiteX1946" fmla="*/ 887912 w 16639837"/>
              <a:gd name="connsiteY1946" fmla="*/ 3509516 h 7031071"/>
              <a:gd name="connsiteX1947" fmla="*/ 940949 w 16639837"/>
              <a:gd name="connsiteY1947" fmla="*/ 3541713 h 7031071"/>
              <a:gd name="connsiteX1948" fmla="*/ 1100059 w 16639837"/>
              <a:gd name="connsiteY1948" fmla="*/ 3509516 h 7031071"/>
              <a:gd name="connsiteX1949" fmla="*/ 1153096 w 16639837"/>
              <a:gd name="connsiteY1949" fmla="*/ 3445121 h 7031071"/>
              <a:gd name="connsiteX1950" fmla="*/ 1126578 w 16639837"/>
              <a:gd name="connsiteY1950" fmla="*/ 3412924 h 7031071"/>
              <a:gd name="connsiteX1951" fmla="*/ 1153096 w 16639837"/>
              <a:gd name="connsiteY1951" fmla="*/ 3380726 h 7031071"/>
              <a:gd name="connsiteX1952" fmla="*/ 1179615 w 16639837"/>
              <a:gd name="connsiteY1952" fmla="*/ 3412924 h 7031071"/>
              <a:gd name="connsiteX1953" fmla="*/ 1338725 w 16639837"/>
              <a:gd name="connsiteY1953" fmla="*/ 3219739 h 7031071"/>
              <a:gd name="connsiteX1954" fmla="*/ 1259170 w 16639837"/>
              <a:gd name="connsiteY1954" fmla="*/ 3219739 h 7031071"/>
              <a:gd name="connsiteX1955" fmla="*/ 1126578 w 16639837"/>
              <a:gd name="connsiteY1955" fmla="*/ 3155344 h 7031071"/>
              <a:gd name="connsiteX1956" fmla="*/ 1285688 w 16639837"/>
              <a:gd name="connsiteY1956" fmla="*/ 3187542 h 7031071"/>
              <a:gd name="connsiteX1957" fmla="*/ 1259170 w 16639837"/>
              <a:gd name="connsiteY1957" fmla="*/ 3090950 h 7031071"/>
              <a:gd name="connsiteX1958" fmla="*/ 1365243 w 16639837"/>
              <a:gd name="connsiteY1958" fmla="*/ 3058752 h 7031071"/>
              <a:gd name="connsiteX1959" fmla="*/ 1365243 w 16639837"/>
              <a:gd name="connsiteY1959" fmla="*/ 2994357 h 7031071"/>
              <a:gd name="connsiteX1960" fmla="*/ 1285688 w 16639837"/>
              <a:gd name="connsiteY1960" fmla="*/ 2962160 h 7031071"/>
              <a:gd name="connsiteX1961" fmla="*/ 1179615 w 16639837"/>
              <a:gd name="connsiteY1961" fmla="*/ 3026555 h 7031071"/>
              <a:gd name="connsiteX1962" fmla="*/ 1153096 w 16639837"/>
              <a:gd name="connsiteY1962" fmla="*/ 2994357 h 7031071"/>
              <a:gd name="connsiteX1963" fmla="*/ 1073541 w 16639837"/>
              <a:gd name="connsiteY1963" fmla="*/ 2994357 h 7031071"/>
              <a:gd name="connsiteX1964" fmla="*/ 1073541 w 16639837"/>
              <a:gd name="connsiteY1964" fmla="*/ 2897765 h 7031071"/>
              <a:gd name="connsiteX1965" fmla="*/ 1039979 w 16639837"/>
              <a:gd name="connsiteY1965" fmla="*/ 2770988 h 7031071"/>
              <a:gd name="connsiteX1966" fmla="*/ 1034011 w 16639837"/>
              <a:gd name="connsiteY1966" fmla="*/ 2763474 h 7031071"/>
              <a:gd name="connsiteX1967" fmla="*/ 1037493 w 16639837"/>
              <a:gd name="connsiteY1967" fmla="*/ 2764951 h 7031071"/>
              <a:gd name="connsiteX1968" fmla="*/ 1153096 w 16639837"/>
              <a:gd name="connsiteY1968" fmla="*/ 2801173 h 7031071"/>
              <a:gd name="connsiteX1969" fmla="*/ 1232651 w 16639837"/>
              <a:gd name="connsiteY1969" fmla="*/ 2704581 h 7031071"/>
              <a:gd name="connsiteX1970" fmla="*/ 1338725 w 16639837"/>
              <a:gd name="connsiteY1970" fmla="*/ 2704581 h 7031071"/>
              <a:gd name="connsiteX1971" fmla="*/ 1444798 w 16639837"/>
              <a:gd name="connsiteY1971" fmla="*/ 2736778 h 7031071"/>
              <a:gd name="connsiteX1972" fmla="*/ 1391762 w 16639837"/>
              <a:gd name="connsiteY1972" fmla="*/ 2672384 h 7031071"/>
              <a:gd name="connsiteX1973" fmla="*/ 1391762 w 16639837"/>
              <a:gd name="connsiteY1973" fmla="*/ 2640186 h 7031071"/>
              <a:gd name="connsiteX1974" fmla="*/ 1471317 w 16639837"/>
              <a:gd name="connsiteY1974" fmla="*/ 2640186 h 7031071"/>
              <a:gd name="connsiteX1975" fmla="*/ 1418280 w 16639837"/>
              <a:gd name="connsiteY1975" fmla="*/ 2607989 h 7031071"/>
              <a:gd name="connsiteX1976" fmla="*/ 1444798 w 16639837"/>
              <a:gd name="connsiteY1976" fmla="*/ 2575791 h 7031071"/>
              <a:gd name="connsiteX1977" fmla="*/ 1365243 w 16639837"/>
              <a:gd name="connsiteY1977" fmla="*/ 2575791 h 7031071"/>
              <a:gd name="connsiteX1978" fmla="*/ 1365243 w 16639837"/>
              <a:gd name="connsiteY1978" fmla="*/ 2511397 h 7031071"/>
              <a:gd name="connsiteX1979" fmla="*/ 1126578 w 16639837"/>
              <a:gd name="connsiteY1979" fmla="*/ 2511397 h 7031071"/>
              <a:gd name="connsiteX1980" fmla="*/ 1100059 w 16639837"/>
              <a:gd name="connsiteY1980" fmla="*/ 2447002 h 7031071"/>
              <a:gd name="connsiteX1981" fmla="*/ 1047023 w 16639837"/>
              <a:gd name="connsiteY1981" fmla="*/ 2479199 h 7031071"/>
              <a:gd name="connsiteX1982" fmla="*/ 1100059 w 16639837"/>
              <a:gd name="connsiteY1982" fmla="*/ 2479199 h 7031071"/>
              <a:gd name="connsiteX1983" fmla="*/ 1100059 w 16639837"/>
              <a:gd name="connsiteY1983" fmla="*/ 2543594 h 7031071"/>
              <a:gd name="connsiteX1984" fmla="*/ 1073541 w 16639837"/>
              <a:gd name="connsiteY1984" fmla="*/ 2511397 h 7031071"/>
              <a:gd name="connsiteX1985" fmla="*/ 1047023 w 16639837"/>
              <a:gd name="connsiteY1985" fmla="*/ 2511397 h 7031071"/>
              <a:gd name="connsiteX1986" fmla="*/ 1047023 w 16639837"/>
              <a:gd name="connsiteY1986" fmla="*/ 2543594 h 7031071"/>
              <a:gd name="connsiteX1987" fmla="*/ 1020504 w 16639837"/>
              <a:gd name="connsiteY1987" fmla="*/ 2607989 h 7031071"/>
              <a:gd name="connsiteX1988" fmla="*/ 967467 w 16639837"/>
              <a:gd name="connsiteY1988" fmla="*/ 2607989 h 7031071"/>
              <a:gd name="connsiteX1989" fmla="*/ 967467 w 16639837"/>
              <a:gd name="connsiteY1989" fmla="*/ 2575791 h 7031071"/>
              <a:gd name="connsiteX1990" fmla="*/ 940949 w 16639837"/>
              <a:gd name="connsiteY1990" fmla="*/ 2543594 h 7031071"/>
              <a:gd name="connsiteX1991" fmla="*/ 887912 w 16639837"/>
              <a:gd name="connsiteY1991" fmla="*/ 2575791 h 7031071"/>
              <a:gd name="connsiteX1992" fmla="*/ 914431 w 16639837"/>
              <a:gd name="connsiteY1992" fmla="*/ 2543594 h 7031071"/>
              <a:gd name="connsiteX1993" fmla="*/ 808357 w 16639837"/>
              <a:gd name="connsiteY1993" fmla="*/ 2575791 h 7031071"/>
              <a:gd name="connsiteX1994" fmla="*/ 834875 w 16639837"/>
              <a:gd name="connsiteY1994" fmla="*/ 2543594 h 7031071"/>
              <a:gd name="connsiteX1995" fmla="*/ 755320 w 16639837"/>
              <a:gd name="connsiteY1995" fmla="*/ 2511397 h 7031071"/>
              <a:gd name="connsiteX1996" fmla="*/ 808357 w 16639837"/>
              <a:gd name="connsiteY1996" fmla="*/ 2511397 h 7031071"/>
              <a:gd name="connsiteX1997" fmla="*/ 861394 w 16639837"/>
              <a:gd name="connsiteY1997" fmla="*/ 2447002 h 7031071"/>
              <a:gd name="connsiteX1998" fmla="*/ 834875 w 16639837"/>
              <a:gd name="connsiteY1998" fmla="*/ 2479199 h 7031071"/>
              <a:gd name="connsiteX1999" fmla="*/ 887912 w 16639837"/>
              <a:gd name="connsiteY1999" fmla="*/ 2511397 h 7031071"/>
              <a:gd name="connsiteX2000" fmla="*/ 808357 w 16639837"/>
              <a:gd name="connsiteY2000" fmla="*/ 2382607 h 7031071"/>
              <a:gd name="connsiteX2001" fmla="*/ 861394 w 16639837"/>
              <a:gd name="connsiteY2001" fmla="*/ 2382607 h 7031071"/>
              <a:gd name="connsiteX2002" fmla="*/ 988185 w 16639837"/>
              <a:gd name="connsiteY2002" fmla="*/ 2233191 h 7031071"/>
              <a:gd name="connsiteX2003" fmla="*/ 1018911 w 16639837"/>
              <a:gd name="connsiteY2003" fmla="*/ 2227149 h 7031071"/>
              <a:gd name="connsiteX2004" fmla="*/ 1020505 w 16639837"/>
              <a:gd name="connsiteY2004" fmla="*/ 2230173 h 7031071"/>
              <a:gd name="connsiteX2005" fmla="*/ 1047023 w 16639837"/>
              <a:gd name="connsiteY2005" fmla="*/ 2221620 h 7031071"/>
              <a:gd name="connsiteX2006" fmla="*/ 1018911 w 16639837"/>
              <a:gd name="connsiteY2006" fmla="*/ 2227149 h 7031071"/>
              <a:gd name="connsiteX2007" fmla="*/ 1013875 w 16639837"/>
              <a:gd name="connsiteY2007" fmla="*/ 2217596 h 7031071"/>
              <a:gd name="connsiteX2008" fmla="*/ 1020504 w 16639837"/>
              <a:gd name="connsiteY2008" fmla="*/ 2189423 h 7031071"/>
              <a:gd name="connsiteX2009" fmla="*/ 1073541 w 16639837"/>
              <a:gd name="connsiteY2009" fmla="*/ 2125028 h 7031071"/>
              <a:gd name="connsiteX2010" fmla="*/ 1126578 w 16639837"/>
              <a:gd name="connsiteY2010" fmla="*/ 2125028 h 7031071"/>
              <a:gd name="connsiteX2011" fmla="*/ 1153096 w 16639837"/>
              <a:gd name="connsiteY2011" fmla="*/ 2157225 h 7031071"/>
              <a:gd name="connsiteX2012" fmla="*/ 1206133 w 16639837"/>
              <a:gd name="connsiteY2012" fmla="*/ 2125028 h 7031071"/>
              <a:gd name="connsiteX2013" fmla="*/ 1312206 w 16639837"/>
              <a:gd name="connsiteY2013" fmla="*/ 2157225 h 7031071"/>
              <a:gd name="connsiteX2014" fmla="*/ 1285688 w 16639837"/>
              <a:gd name="connsiteY2014" fmla="*/ 2189423 h 7031071"/>
              <a:gd name="connsiteX2015" fmla="*/ 1312206 w 16639837"/>
              <a:gd name="connsiteY2015" fmla="*/ 2189423 h 7031071"/>
              <a:gd name="connsiteX2016" fmla="*/ 1418280 w 16639837"/>
              <a:gd name="connsiteY2016" fmla="*/ 2253817 h 7031071"/>
              <a:gd name="connsiteX2017" fmla="*/ 1395077 w 16639837"/>
              <a:gd name="connsiteY2017" fmla="*/ 2253817 h 7031071"/>
              <a:gd name="connsiteX2018" fmla="*/ 1391762 w 16639837"/>
              <a:gd name="connsiteY2018" fmla="*/ 2253817 h 7031071"/>
              <a:gd name="connsiteX2019" fmla="*/ 1418280 w 16639837"/>
              <a:gd name="connsiteY2019" fmla="*/ 2221620 h 7031071"/>
              <a:gd name="connsiteX2020" fmla="*/ 1365243 w 16639837"/>
              <a:gd name="connsiteY2020" fmla="*/ 2189423 h 7031071"/>
              <a:gd name="connsiteX2021" fmla="*/ 1418280 w 16639837"/>
              <a:gd name="connsiteY2021" fmla="*/ 2157225 h 7031071"/>
              <a:gd name="connsiteX2022" fmla="*/ 1630427 w 16639837"/>
              <a:gd name="connsiteY2022" fmla="*/ 2253817 h 7031071"/>
              <a:gd name="connsiteX2023" fmla="*/ 1656946 w 16639837"/>
              <a:gd name="connsiteY2023" fmla="*/ 2221620 h 7031071"/>
              <a:gd name="connsiteX2024" fmla="*/ 1630427 w 16639837"/>
              <a:gd name="connsiteY2024" fmla="*/ 2189423 h 7031071"/>
              <a:gd name="connsiteX2025" fmla="*/ 1736501 w 16639837"/>
              <a:gd name="connsiteY2025" fmla="*/ 2221620 h 7031071"/>
              <a:gd name="connsiteX2026" fmla="*/ 1763019 w 16639837"/>
              <a:gd name="connsiteY2026" fmla="*/ 2221620 h 7031071"/>
              <a:gd name="connsiteX2027" fmla="*/ 1816056 w 16639837"/>
              <a:gd name="connsiteY2027" fmla="*/ 2189423 h 7031071"/>
              <a:gd name="connsiteX2028" fmla="*/ 1736501 w 16639837"/>
              <a:gd name="connsiteY2028" fmla="*/ 2157225 h 7031071"/>
              <a:gd name="connsiteX2029" fmla="*/ 1816056 w 16639837"/>
              <a:gd name="connsiteY2029" fmla="*/ 2125028 h 7031071"/>
              <a:gd name="connsiteX2030" fmla="*/ 1789538 w 16639837"/>
              <a:gd name="connsiteY2030" fmla="*/ 2092831 h 7031071"/>
              <a:gd name="connsiteX2031" fmla="*/ 1842574 w 16639837"/>
              <a:gd name="connsiteY2031" fmla="*/ 2125028 h 7031071"/>
              <a:gd name="connsiteX2032" fmla="*/ 1895611 w 16639837"/>
              <a:gd name="connsiteY2032" fmla="*/ 2157225 h 7031071"/>
              <a:gd name="connsiteX2033" fmla="*/ 1895611 w 16639837"/>
              <a:gd name="connsiteY2033" fmla="*/ 2092831 h 7031071"/>
              <a:gd name="connsiteX2034" fmla="*/ 1922130 w 16639837"/>
              <a:gd name="connsiteY2034" fmla="*/ 2189423 h 7031071"/>
              <a:gd name="connsiteX2035" fmla="*/ 1948648 w 16639837"/>
              <a:gd name="connsiteY2035" fmla="*/ 2157225 h 7031071"/>
              <a:gd name="connsiteX2036" fmla="*/ 1975166 w 16639837"/>
              <a:gd name="connsiteY2036" fmla="*/ 2157225 h 7031071"/>
              <a:gd name="connsiteX2037" fmla="*/ 1982510 w 16639837"/>
              <a:gd name="connsiteY2037" fmla="*/ 2189918 h 7031071"/>
              <a:gd name="connsiteX2038" fmla="*/ 1975166 w 16639837"/>
              <a:gd name="connsiteY2038" fmla="*/ 2189423 h 7031071"/>
              <a:gd name="connsiteX2039" fmla="*/ 1922130 w 16639837"/>
              <a:gd name="connsiteY2039" fmla="*/ 2221620 h 7031071"/>
              <a:gd name="connsiteX2040" fmla="*/ 2026546 w 16639837"/>
              <a:gd name="connsiteY2040" fmla="*/ 2226148 h 7031071"/>
              <a:gd name="connsiteX2041" fmla="*/ 2045483 w 16639837"/>
              <a:gd name="connsiteY2041" fmla="*/ 2223105 h 7031071"/>
              <a:gd name="connsiteX2042" fmla="*/ 2046151 w 16639837"/>
              <a:gd name="connsiteY2042" fmla="*/ 2224511 h 7031071"/>
              <a:gd name="connsiteX2043" fmla="*/ 2039805 w 16639837"/>
              <a:gd name="connsiteY2043" fmla="*/ 2226651 h 7031071"/>
              <a:gd name="connsiteX2044" fmla="*/ 2054721 w 16639837"/>
              <a:gd name="connsiteY2044" fmla="*/ 2253817 h 7031071"/>
              <a:gd name="connsiteX2045" fmla="*/ 2050992 w 16639837"/>
              <a:gd name="connsiteY2045" fmla="*/ 2234700 h 7031071"/>
              <a:gd name="connsiteX2046" fmla="*/ 2046151 w 16639837"/>
              <a:gd name="connsiteY2046" fmla="*/ 2224511 h 7031071"/>
              <a:gd name="connsiteX2047" fmla="*/ 2054721 w 16639837"/>
              <a:gd name="connsiteY2047" fmla="*/ 2221620 h 7031071"/>
              <a:gd name="connsiteX2048" fmla="*/ 2045483 w 16639837"/>
              <a:gd name="connsiteY2048" fmla="*/ 2223105 h 7031071"/>
              <a:gd name="connsiteX2049" fmla="*/ 2044777 w 16639837"/>
              <a:gd name="connsiteY2049" fmla="*/ 2221620 h 7031071"/>
              <a:gd name="connsiteX2050" fmla="*/ 2054721 w 16639837"/>
              <a:gd name="connsiteY2050" fmla="*/ 2189423 h 7031071"/>
              <a:gd name="connsiteX2051" fmla="*/ 2134277 w 16639837"/>
              <a:gd name="connsiteY2051" fmla="*/ 2221620 h 7031071"/>
              <a:gd name="connsiteX2052" fmla="*/ 2134277 w 16639837"/>
              <a:gd name="connsiteY2052" fmla="*/ 2189423 h 7031071"/>
              <a:gd name="connsiteX2053" fmla="*/ 2266870 w 16639837"/>
              <a:gd name="connsiteY2053" fmla="*/ 2253817 h 7031071"/>
              <a:gd name="connsiteX2054" fmla="*/ 2293387 w 16639837"/>
              <a:gd name="connsiteY2054" fmla="*/ 2221620 h 7031071"/>
              <a:gd name="connsiteX2055" fmla="*/ 2266870 w 16639837"/>
              <a:gd name="connsiteY2055" fmla="*/ 2157225 h 7031071"/>
              <a:gd name="connsiteX2056" fmla="*/ 2187313 w 16639837"/>
              <a:gd name="connsiteY2056" fmla="*/ 2157225 h 7031071"/>
              <a:gd name="connsiteX2057" fmla="*/ 2266870 w 16639837"/>
              <a:gd name="connsiteY2057" fmla="*/ 2125028 h 7031071"/>
              <a:gd name="connsiteX2058" fmla="*/ 2213832 w 16639837"/>
              <a:gd name="connsiteY2058" fmla="*/ 2060633 h 7031071"/>
              <a:gd name="connsiteX2059" fmla="*/ 2134277 w 16639837"/>
              <a:gd name="connsiteY2059" fmla="*/ 2092831 h 7031071"/>
              <a:gd name="connsiteX2060" fmla="*/ 2160795 w 16639837"/>
              <a:gd name="connsiteY2060" fmla="*/ 2060633 h 7031071"/>
              <a:gd name="connsiteX2061" fmla="*/ 2028203 w 16639837"/>
              <a:gd name="connsiteY2061" fmla="*/ 2060633 h 7031071"/>
              <a:gd name="connsiteX2062" fmla="*/ 2134277 w 16639837"/>
              <a:gd name="connsiteY2062" fmla="*/ 2060633 h 7031071"/>
              <a:gd name="connsiteX2063" fmla="*/ 2081241 w 16639837"/>
              <a:gd name="connsiteY2063" fmla="*/ 2028436 h 7031071"/>
              <a:gd name="connsiteX2064" fmla="*/ 2028203 w 16639837"/>
              <a:gd name="connsiteY2064" fmla="*/ 2060633 h 7031071"/>
              <a:gd name="connsiteX2065" fmla="*/ 2001685 w 16639837"/>
              <a:gd name="connsiteY2065" fmla="*/ 1931844 h 7031071"/>
              <a:gd name="connsiteX2066" fmla="*/ 2107758 w 16639837"/>
              <a:gd name="connsiteY2066" fmla="*/ 1931844 h 7031071"/>
              <a:gd name="connsiteX2067" fmla="*/ 2054721 w 16639837"/>
              <a:gd name="connsiteY2067" fmla="*/ 1964041 h 7031071"/>
              <a:gd name="connsiteX2068" fmla="*/ 2160795 w 16639837"/>
              <a:gd name="connsiteY2068" fmla="*/ 1867449 h 7031071"/>
              <a:gd name="connsiteX2069" fmla="*/ 2240350 w 16639837"/>
              <a:gd name="connsiteY2069" fmla="*/ 1803054 h 7031071"/>
              <a:gd name="connsiteX2070" fmla="*/ 2160795 w 16639837"/>
              <a:gd name="connsiteY2070" fmla="*/ 1738659 h 7031071"/>
              <a:gd name="connsiteX2071" fmla="*/ 2213832 w 16639837"/>
              <a:gd name="connsiteY2071" fmla="*/ 1770857 h 7031071"/>
              <a:gd name="connsiteX2072" fmla="*/ 2160795 w 16639837"/>
              <a:gd name="connsiteY2072" fmla="*/ 1706462 h 7031071"/>
              <a:gd name="connsiteX2073" fmla="*/ 2160795 w 16639837"/>
              <a:gd name="connsiteY2073" fmla="*/ 1738659 h 7031071"/>
              <a:gd name="connsiteX2074" fmla="*/ 2134277 w 16639837"/>
              <a:gd name="connsiteY2074" fmla="*/ 1642067 h 7031071"/>
              <a:gd name="connsiteX2075" fmla="*/ 2081241 w 16639837"/>
              <a:gd name="connsiteY2075" fmla="*/ 1642067 h 7031071"/>
              <a:gd name="connsiteX2076" fmla="*/ 2134277 w 16639837"/>
              <a:gd name="connsiteY2076" fmla="*/ 1609870 h 7031071"/>
              <a:gd name="connsiteX2077" fmla="*/ 2081241 w 16639837"/>
              <a:gd name="connsiteY2077" fmla="*/ 1577672 h 7031071"/>
              <a:gd name="connsiteX2078" fmla="*/ 2107758 w 16639837"/>
              <a:gd name="connsiteY2078" fmla="*/ 1545475 h 7031071"/>
              <a:gd name="connsiteX2079" fmla="*/ 2160795 w 16639837"/>
              <a:gd name="connsiteY2079" fmla="*/ 1513278 h 7031071"/>
              <a:gd name="connsiteX2080" fmla="*/ 2160795 w 16639837"/>
              <a:gd name="connsiteY2080" fmla="*/ 1577672 h 7031071"/>
              <a:gd name="connsiteX2081" fmla="*/ 2187313 w 16639837"/>
              <a:gd name="connsiteY2081" fmla="*/ 1513278 h 7031071"/>
              <a:gd name="connsiteX2082" fmla="*/ 2452497 w 16639837"/>
              <a:gd name="connsiteY2082" fmla="*/ 1545475 h 7031071"/>
              <a:gd name="connsiteX2083" fmla="*/ 2505534 w 16639837"/>
              <a:gd name="connsiteY2083" fmla="*/ 1448883 h 7031071"/>
              <a:gd name="connsiteX2084" fmla="*/ 2452497 w 16639837"/>
              <a:gd name="connsiteY2084" fmla="*/ 1416685 h 7031071"/>
              <a:gd name="connsiteX2085" fmla="*/ 2532053 w 16639837"/>
              <a:gd name="connsiteY2085" fmla="*/ 1352291 h 7031071"/>
              <a:gd name="connsiteX2086" fmla="*/ 2452497 w 16639837"/>
              <a:gd name="connsiteY2086" fmla="*/ 1320093 h 7031071"/>
              <a:gd name="connsiteX2087" fmla="*/ 2372942 w 16639837"/>
              <a:gd name="connsiteY2087" fmla="*/ 1320093 h 7031071"/>
              <a:gd name="connsiteX2088" fmla="*/ 2452497 w 16639837"/>
              <a:gd name="connsiteY2088" fmla="*/ 1287896 h 7031071"/>
              <a:gd name="connsiteX2089" fmla="*/ 2372942 w 16639837"/>
              <a:gd name="connsiteY2089" fmla="*/ 1255698 h 7031071"/>
              <a:gd name="connsiteX2090" fmla="*/ 2479016 w 16639837"/>
              <a:gd name="connsiteY2090" fmla="*/ 1191304 h 7031071"/>
              <a:gd name="connsiteX2091" fmla="*/ 2319905 w 16639837"/>
              <a:gd name="connsiteY2091" fmla="*/ 1191304 h 7031071"/>
              <a:gd name="connsiteX2092" fmla="*/ 2425979 w 16639837"/>
              <a:gd name="connsiteY2092" fmla="*/ 1094711 h 7031071"/>
              <a:gd name="connsiteX2093" fmla="*/ 2505534 w 16639837"/>
              <a:gd name="connsiteY2093" fmla="*/ 1094711 h 7031071"/>
              <a:gd name="connsiteX2094" fmla="*/ 2532053 w 16639837"/>
              <a:gd name="connsiteY2094" fmla="*/ 1094711 h 7031071"/>
              <a:gd name="connsiteX2095" fmla="*/ 2532053 w 16639837"/>
              <a:gd name="connsiteY2095" fmla="*/ 1126909 h 7031071"/>
              <a:gd name="connsiteX2096" fmla="*/ 2558571 w 16639837"/>
              <a:gd name="connsiteY2096" fmla="*/ 1062514 h 7031071"/>
              <a:gd name="connsiteX2097" fmla="*/ 2717681 w 16639837"/>
              <a:gd name="connsiteY2097" fmla="*/ 1094711 h 7031071"/>
              <a:gd name="connsiteX2098" fmla="*/ 2664645 w 16639837"/>
              <a:gd name="connsiteY2098" fmla="*/ 1094711 h 7031071"/>
              <a:gd name="connsiteX2099" fmla="*/ 2585089 w 16639837"/>
              <a:gd name="connsiteY2099" fmla="*/ 1191304 h 7031071"/>
              <a:gd name="connsiteX2100" fmla="*/ 2664645 w 16639837"/>
              <a:gd name="connsiteY2100" fmla="*/ 1223501 h 7031071"/>
              <a:gd name="connsiteX2101" fmla="*/ 2664645 w 16639837"/>
              <a:gd name="connsiteY2101" fmla="*/ 1191304 h 7031071"/>
              <a:gd name="connsiteX2102" fmla="*/ 2797237 w 16639837"/>
              <a:gd name="connsiteY2102" fmla="*/ 1191304 h 7031071"/>
              <a:gd name="connsiteX2103" fmla="*/ 3009384 w 16639837"/>
              <a:gd name="connsiteY2103" fmla="*/ 1191304 h 7031071"/>
              <a:gd name="connsiteX2104" fmla="*/ 3035902 w 16639837"/>
              <a:gd name="connsiteY2104" fmla="*/ 1223501 h 7031071"/>
              <a:gd name="connsiteX2105" fmla="*/ 3035902 w 16639837"/>
              <a:gd name="connsiteY2105" fmla="*/ 1255698 h 7031071"/>
              <a:gd name="connsiteX2106" fmla="*/ 3062420 w 16639837"/>
              <a:gd name="connsiteY2106" fmla="*/ 1255698 h 7031071"/>
              <a:gd name="connsiteX2107" fmla="*/ 3088939 w 16639837"/>
              <a:gd name="connsiteY2107" fmla="*/ 1223501 h 7031071"/>
              <a:gd name="connsiteX2108" fmla="*/ 3327604 w 16639837"/>
              <a:gd name="connsiteY2108" fmla="*/ 1320093 h 7031071"/>
              <a:gd name="connsiteX2109" fmla="*/ 3407160 w 16639837"/>
              <a:gd name="connsiteY2109" fmla="*/ 1287896 h 7031071"/>
              <a:gd name="connsiteX2110" fmla="*/ 3407160 w 16639837"/>
              <a:gd name="connsiteY2110" fmla="*/ 1320093 h 7031071"/>
              <a:gd name="connsiteX2111" fmla="*/ 3433678 w 16639837"/>
              <a:gd name="connsiteY2111" fmla="*/ 1320093 h 7031071"/>
              <a:gd name="connsiteX2112" fmla="*/ 3513233 w 16639837"/>
              <a:gd name="connsiteY2112" fmla="*/ 1255698 h 7031071"/>
              <a:gd name="connsiteX2113" fmla="*/ 3486716 w 16639837"/>
              <a:gd name="connsiteY2113" fmla="*/ 1191304 h 7031071"/>
              <a:gd name="connsiteX2114" fmla="*/ 3645826 w 16639837"/>
              <a:gd name="connsiteY2114" fmla="*/ 1126909 h 7031071"/>
              <a:gd name="connsiteX2115" fmla="*/ 3513233 w 16639837"/>
              <a:gd name="connsiteY2115" fmla="*/ 1094711 h 7031071"/>
              <a:gd name="connsiteX2116" fmla="*/ 3460197 w 16639837"/>
              <a:gd name="connsiteY2116" fmla="*/ 1030317 h 7031071"/>
              <a:gd name="connsiteX2117" fmla="*/ 3433678 w 16639837"/>
              <a:gd name="connsiteY2117" fmla="*/ 1094711 h 7031071"/>
              <a:gd name="connsiteX2118" fmla="*/ 3433678 w 16639837"/>
              <a:gd name="connsiteY2118" fmla="*/ 1062514 h 7031071"/>
              <a:gd name="connsiteX2119" fmla="*/ 3380642 w 16639837"/>
              <a:gd name="connsiteY2119" fmla="*/ 998119 h 7031071"/>
              <a:gd name="connsiteX2120" fmla="*/ 3486716 w 16639837"/>
              <a:gd name="connsiteY2120" fmla="*/ 1030317 h 7031071"/>
              <a:gd name="connsiteX2121" fmla="*/ 3354123 w 16639837"/>
              <a:gd name="connsiteY2121" fmla="*/ 901527 h 7031071"/>
              <a:gd name="connsiteX2122" fmla="*/ 3248049 w 16639837"/>
              <a:gd name="connsiteY2122" fmla="*/ 933725 h 7031071"/>
              <a:gd name="connsiteX2123" fmla="*/ 3195013 w 16639837"/>
              <a:gd name="connsiteY2123" fmla="*/ 901527 h 7031071"/>
              <a:gd name="connsiteX2124" fmla="*/ 3221532 w 16639837"/>
              <a:gd name="connsiteY2124" fmla="*/ 837132 h 7031071"/>
              <a:gd name="connsiteX2125" fmla="*/ 3274569 w 16639837"/>
              <a:gd name="connsiteY2125" fmla="*/ 837132 h 7031071"/>
              <a:gd name="connsiteX2126" fmla="*/ 3141976 w 16639837"/>
              <a:gd name="connsiteY2126" fmla="*/ 804935 h 7031071"/>
              <a:gd name="connsiteX2127" fmla="*/ 3088939 w 16639837"/>
              <a:gd name="connsiteY2127" fmla="*/ 740540 h 7031071"/>
              <a:gd name="connsiteX2128" fmla="*/ 3141976 w 16639837"/>
              <a:gd name="connsiteY2128" fmla="*/ 708343 h 7031071"/>
              <a:gd name="connsiteX2129" fmla="*/ 3141976 w 16639837"/>
              <a:gd name="connsiteY2129" fmla="*/ 643948 h 7031071"/>
              <a:gd name="connsiteX2130" fmla="*/ 3115457 w 16639837"/>
              <a:gd name="connsiteY2130" fmla="*/ 611751 h 7031071"/>
              <a:gd name="connsiteX2131" fmla="*/ 3195013 w 16639837"/>
              <a:gd name="connsiteY2131" fmla="*/ 643948 h 7031071"/>
              <a:gd name="connsiteX2132" fmla="*/ 3195013 w 16639837"/>
              <a:gd name="connsiteY2132" fmla="*/ 708343 h 7031071"/>
              <a:gd name="connsiteX2133" fmla="*/ 3327604 w 16639837"/>
              <a:gd name="connsiteY2133" fmla="*/ 643948 h 7031071"/>
              <a:gd name="connsiteX2134" fmla="*/ 3354123 w 16639837"/>
              <a:gd name="connsiteY2134" fmla="*/ 708343 h 7031071"/>
              <a:gd name="connsiteX2135" fmla="*/ 3433678 w 16639837"/>
              <a:gd name="connsiteY2135" fmla="*/ 611751 h 7031071"/>
              <a:gd name="connsiteX2136" fmla="*/ 3460197 w 16639837"/>
              <a:gd name="connsiteY2136" fmla="*/ 579553 h 7031071"/>
              <a:gd name="connsiteX2137" fmla="*/ 3380642 w 16639837"/>
              <a:gd name="connsiteY2137" fmla="*/ 611751 h 7031071"/>
              <a:gd name="connsiteX2138" fmla="*/ 3327604 w 16639837"/>
              <a:gd name="connsiteY2138" fmla="*/ 611751 h 7031071"/>
              <a:gd name="connsiteX2139" fmla="*/ 3301087 w 16639837"/>
              <a:gd name="connsiteY2139" fmla="*/ 547356 h 7031071"/>
              <a:gd name="connsiteX2140" fmla="*/ 3221532 w 16639837"/>
              <a:gd name="connsiteY2140" fmla="*/ 547356 h 7031071"/>
              <a:gd name="connsiteX2141" fmla="*/ 3221532 w 16639837"/>
              <a:gd name="connsiteY2141" fmla="*/ 482961 h 7031071"/>
              <a:gd name="connsiteX2142" fmla="*/ 3274569 w 16639837"/>
              <a:gd name="connsiteY2142" fmla="*/ 482961 h 7031071"/>
              <a:gd name="connsiteX2143" fmla="*/ 3248049 w 16639837"/>
              <a:gd name="connsiteY2143" fmla="*/ 386369 h 7031071"/>
              <a:gd name="connsiteX2144" fmla="*/ 3195013 w 16639837"/>
              <a:gd name="connsiteY2144" fmla="*/ 386369 h 7031071"/>
              <a:gd name="connsiteX2145" fmla="*/ 3221532 w 16639837"/>
              <a:gd name="connsiteY2145" fmla="*/ 321974 h 7031071"/>
              <a:gd name="connsiteX2146" fmla="*/ 3248049 w 16639837"/>
              <a:gd name="connsiteY2146" fmla="*/ 289777 h 7031071"/>
              <a:gd name="connsiteX2147" fmla="*/ 3301087 w 16639837"/>
              <a:gd name="connsiteY2147" fmla="*/ 289777 h 7031071"/>
              <a:gd name="connsiteX2148" fmla="*/ 3301087 w 16639837"/>
              <a:gd name="connsiteY2148" fmla="*/ 257579 h 7031071"/>
              <a:gd name="connsiteX2149" fmla="*/ 3248049 w 16639837"/>
              <a:gd name="connsiteY2149" fmla="*/ 160987 h 7031071"/>
              <a:gd name="connsiteX2150" fmla="*/ 3327604 w 16639837"/>
              <a:gd name="connsiteY2150" fmla="*/ 160987 h 7031071"/>
              <a:gd name="connsiteX2151" fmla="*/ 3327604 w 16639837"/>
              <a:gd name="connsiteY2151" fmla="*/ 96592 h 7031071"/>
              <a:gd name="connsiteX2152" fmla="*/ 3301087 w 16639837"/>
              <a:gd name="connsiteY2152" fmla="*/ 64395 h 7031071"/>
              <a:gd name="connsiteX2153" fmla="*/ 3380642 w 16639837"/>
              <a:gd name="connsiteY2153" fmla="*/ 128790 h 7031071"/>
              <a:gd name="connsiteX2154" fmla="*/ 3440308 w 16639837"/>
              <a:gd name="connsiteY2154" fmla="*/ 83512 h 7031071"/>
              <a:gd name="connsiteX2155" fmla="*/ 3434574 w 16639837"/>
              <a:gd name="connsiteY2155" fmla="*/ 66979 h 7031071"/>
              <a:gd name="connsiteX2156" fmla="*/ 3446938 w 16639837"/>
              <a:gd name="connsiteY2156" fmla="*/ 56346 h 7031071"/>
              <a:gd name="connsiteX2157" fmla="*/ 3486716 w 16639837"/>
              <a:gd name="connsiteY2157" fmla="*/ 64395 h 7031071"/>
              <a:gd name="connsiteX2158" fmla="*/ 3513233 w 16639837"/>
              <a:gd name="connsiteY2158" fmla="*/ 0 h 703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</a:cxnLst>
            <a:rect l="l" t="t" r="r" b="b"/>
            <a:pathLst>
              <a:path w="16639837" h="7031071">
                <a:moveTo>
                  <a:pt x="5687741" y="6600465"/>
                </a:moveTo>
                <a:cubicBezTo>
                  <a:pt x="5714260" y="6632662"/>
                  <a:pt x="5714260" y="6632662"/>
                  <a:pt x="5714260" y="6632662"/>
                </a:cubicBezTo>
                <a:cubicBezTo>
                  <a:pt x="5661224" y="6632662"/>
                  <a:pt x="5687741" y="6632662"/>
                  <a:pt x="5661224" y="6632662"/>
                </a:cubicBezTo>
                <a:cubicBezTo>
                  <a:pt x="5634705" y="6600465"/>
                  <a:pt x="5687741" y="6632662"/>
                  <a:pt x="5687741" y="6600465"/>
                </a:cubicBezTo>
                <a:close/>
                <a:moveTo>
                  <a:pt x="5926408" y="6503873"/>
                </a:moveTo>
                <a:lnTo>
                  <a:pt x="5936112" y="6517339"/>
                </a:lnTo>
                <a:lnTo>
                  <a:pt x="5934694" y="6517456"/>
                </a:lnTo>
                <a:cubicBezTo>
                  <a:pt x="5929722" y="6515947"/>
                  <a:pt x="5926408" y="6511922"/>
                  <a:pt x="5926408" y="6503873"/>
                </a:cubicBezTo>
                <a:close/>
                <a:moveTo>
                  <a:pt x="4680042" y="6085307"/>
                </a:moveTo>
                <a:cubicBezTo>
                  <a:pt x="4680042" y="6085307"/>
                  <a:pt x="4733080" y="6085307"/>
                  <a:pt x="4759599" y="6085307"/>
                </a:cubicBezTo>
                <a:cubicBezTo>
                  <a:pt x="4733080" y="6149702"/>
                  <a:pt x="4680042" y="6085307"/>
                  <a:pt x="4680042" y="6085307"/>
                </a:cubicBezTo>
                <a:close/>
                <a:moveTo>
                  <a:pt x="4573970" y="6085307"/>
                </a:moveTo>
                <a:cubicBezTo>
                  <a:pt x="4600487" y="6117504"/>
                  <a:pt x="4600487" y="6117504"/>
                  <a:pt x="4627006" y="6085307"/>
                </a:cubicBezTo>
                <a:cubicBezTo>
                  <a:pt x="4627006" y="6085307"/>
                  <a:pt x="4627006" y="6117504"/>
                  <a:pt x="4600487" y="6149702"/>
                </a:cubicBezTo>
                <a:cubicBezTo>
                  <a:pt x="4600487" y="6117504"/>
                  <a:pt x="4573970" y="6117504"/>
                  <a:pt x="4573970" y="6085307"/>
                </a:cubicBezTo>
                <a:close/>
                <a:moveTo>
                  <a:pt x="4441377" y="6085307"/>
                </a:moveTo>
                <a:cubicBezTo>
                  <a:pt x="4448007" y="6093356"/>
                  <a:pt x="4456294" y="6099393"/>
                  <a:pt x="4464995" y="6102915"/>
                </a:cubicBezTo>
                <a:lnTo>
                  <a:pt x="4486696" y="6105006"/>
                </a:lnTo>
                <a:lnTo>
                  <a:pt x="4477840" y="6109455"/>
                </a:lnTo>
                <a:cubicBezTo>
                  <a:pt x="4467896" y="6109455"/>
                  <a:pt x="4454636" y="6101406"/>
                  <a:pt x="4441377" y="6085307"/>
                </a:cubicBezTo>
                <a:close/>
                <a:moveTo>
                  <a:pt x="4414859" y="5956518"/>
                </a:moveTo>
                <a:cubicBezTo>
                  <a:pt x="4414859" y="5988714"/>
                  <a:pt x="4361823" y="5988714"/>
                  <a:pt x="4388341" y="6020912"/>
                </a:cubicBezTo>
                <a:cubicBezTo>
                  <a:pt x="4441377" y="6020912"/>
                  <a:pt x="4467896" y="5988714"/>
                  <a:pt x="4520932" y="6053110"/>
                </a:cubicBezTo>
                <a:cubicBezTo>
                  <a:pt x="4520932" y="6085307"/>
                  <a:pt x="4507673" y="6101405"/>
                  <a:pt x="4491099" y="6105430"/>
                </a:cubicBezTo>
                <a:lnTo>
                  <a:pt x="4486696" y="6105006"/>
                </a:lnTo>
                <a:lnTo>
                  <a:pt x="4489857" y="6103418"/>
                </a:lnTo>
                <a:cubicBezTo>
                  <a:pt x="4492757" y="6099393"/>
                  <a:pt x="4494415" y="6093356"/>
                  <a:pt x="4494415" y="6085307"/>
                </a:cubicBezTo>
                <a:cubicBezTo>
                  <a:pt x="4441377" y="6085307"/>
                  <a:pt x="4388341" y="6053110"/>
                  <a:pt x="4361823" y="6020912"/>
                </a:cubicBezTo>
                <a:cubicBezTo>
                  <a:pt x="4361823" y="5988714"/>
                  <a:pt x="4388341" y="5988714"/>
                  <a:pt x="4414859" y="5956518"/>
                </a:cubicBezTo>
                <a:close/>
                <a:moveTo>
                  <a:pt x="9168297" y="5729027"/>
                </a:moveTo>
                <a:lnTo>
                  <a:pt x="9172838" y="5731639"/>
                </a:lnTo>
                <a:cubicBezTo>
                  <a:pt x="9176567" y="5737173"/>
                  <a:pt x="9181540" y="5747234"/>
                  <a:pt x="9188169" y="5763333"/>
                </a:cubicBezTo>
                <a:cubicBezTo>
                  <a:pt x="9161651" y="5763333"/>
                  <a:pt x="9161651" y="5763333"/>
                  <a:pt x="9161651" y="5763333"/>
                </a:cubicBezTo>
                <a:cubicBezTo>
                  <a:pt x="9161651" y="5755284"/>
                  <a:pt x="9161651" y="5747234"/>
                  <a:pt x="9162065" y="5740694"/>
                </a:cubicBezTo>
                <a:lnTo>
                  <a:pt x="9164505" y="5729268"/>
                </a:lnTo>
                <a:close/>
                <a:moveTo>
                  <a:pt x="4467466" y="5668922"/>
                </a:moveTo>
                <a:lnTo>
                  <a:pt x="4463338" y="5689883"/>
                </a:lnTo>
                <a:cubicBezTo>
                  <a:pt x="4454637" y="5711012"/>
                  <a:pt x="4434748" y="5723086"/>
                  <a:pt x="4414859" y="5698938"/>
                </a:cubicBezTo>
                <a:cubicBezTo>
                  <a:pt x="4454637" y="5698938"/>
                  <a:pt x="4449664" y="5680827"/>
                  <a:pt x="4455880" y="5671772"/>
                </a:cubicBezTo>
                <a:lnTo>
                  <a:pt x="4461540" y="5669402"/>
                </a:lnTo>
                <a:close/>
                <a:moveTo>
                  <a:pt x="4494415" y="5666741"/>
                </a:moveTo>
                <a:cubicBezTo>
                  <a:pt x="4494415" y="5682839"/>
                  <a:pt x="4494415" y="5682839"/>
                  <a:pt x="4491100" y="5674790"/>
                </a:cubicBezTo>
                <a:lnTo>
                  <a:pt x="4487647" y="5667289"/>
                </a:lnTo>
                <a:close/>
                <a:moveTo>
                  <a:pt x="2001685" y="5570148"/>
                </a:moveTo>
                <a:cubicBezTo>
                  <a:pt x="2028203" y="5570148"/>
                  <a:pt x="2028203" y="5570148"/>
                  <a:pt x="2028203" y="5570148"/>
                </a:cubicBezTo>
                <a:cubicBezTo>
                  <a:pt x="2028203" y="5570148"/>
                  <a:pt x="2028203" y="5602346"/>
                  <a:pt x="2054721" y="5602346"/>
                </a:cubicBezTo>
                <a:cubicBezTo>
                  <a:pt x="2107758" y="5634544"/>
                  <a:pt x="2028203" y="5602346"/>
                  <a:pt x="2028203" y="5634544"/>
                </a:cubicBezTo>
                <a:cubicBezTo>
                  <a:pt x="2054721" y="5666741"/>
                  <a:pt x="2028203" y="5666741"/>
                  <a:pt x="2001685" y="5666741"/>
                </a:cubicBezTo>
                <a:cubicBezTo>
                  <a:pt x="2001685" y="5698938"/>
                  <a:pt x="2054721" y="5698938"/>
                  <a:pt x="2054721" y="5698938"/>
                </a:cubicBezTo>
                <a:cubicBezTo>
                  <a:pt x="2028203" y="5731136"/>
                  <a:pt x="2001685" y="5731136"/>
                  <a:pt x="1975166" y="5763333"/>
                </a:cubicBezTo>
                <a:cubicBezTo>
                  <a:pt x="2001685" y="5698938"/>
                  <a:pt x="2001685" y="5698938"/>
                  <a:pt x="1975166" y="5666741"/>
                </a:cubicBezTo>
                <a:cubicBezTo>
                  <a:pt x="2001685" y="5666741"/>
                  <a:pt x="2001685" y="5602346"/>
                  <a:pt x="2028203" y="5602346"/>
                </a:cubicBezTo>
                <a:cubicBezTo>
                  <a:pt x="2028203" y="5570148"/>
                  <a:pt x="2001685" y="5602346"/>
                  <a:pt x="2001685" y="5570148"/>
                </a:cubicBezTo>
                <a:close/>
                <a:moveTo>
                  <a:pt x="13324423" y="5344158"/>
                </a:moveTo>
                <a:lnTo>
                  <a:pt x="13325039" y="5344767"/>
                </a:lnTo>
                <a:lnTo>
                  <a:pt x="13323604" y="5344320"/>
                </a:lnTo>
                <a:close/>
                <a:moveTo>
                  <a:pt x="13273268" y="5317068"/>
                </a:moveTo>
                <a:lnTo>
                  <a:pt x="13276560" y="5317601"/>
                </a:lnTo>
                <a:cubicBezTo>
                  <a:pt x="13292306" y="5323638"/>
                  <a:pt x="13299764" y="5333699"/>
                  <a:pt x="13308880" y="5339736"/>
                </a:cubicBezTo>
                <a:lnTo>
                  <a:pt x="13323604" y="5344320"/>
                </a:lnTo>
                <a:lnTo>
                  <a:pt x="13318824" y="5345270"/>
                </a:lnTo>
                <a:cubicBezTo>
                  <a:pt x="13311780" y="5350804"/>
                  <a:pt x="13305151" y="5360866"/>
                  <a:pt x="13298521" y="5376964"/>
                </a:cubicBezTo>
                <a:cubicBezTo>
                  <a:pt x="13298521" y="5348792"/>
                  <a:pt x="13257914" y="5369921"/>
                  <a:pt x="13247762" y="5332504"/>
                </a:cubicBezTo>
                <a:lnTo>
                  <a:pt x="13247505" y="5330256"/>
                </a:lnTo>
                <a:lnTo>
                  <a:pt x="13262057" y="5320619"/>
                </a:lnTo>
                <a:close/>
                <a:moveTo>
                  <a:pt x="13245483" y="5312570"/>
                </a:moveTo>
                <a:lnTo>
                  <a:pt x="13247505" y="5330256"/>
                </a:lnTo>
                <a:lnTo>
                  <a:pt x="13239268" y="5335711"/>
                </a:lnTo>
                <a:cubicBezTo>
                  <a:pt x="13232224" y="5340742"/>
                  <a:pt x="13225595" y="5344767"/>
                  <a:pt x="13218965" y="5344767"/>
                </a:cubicBezTo>
                <a:cubicBezTo>
                  <a:pt x="13218965" y="5312570"/>
                  <a:pt x="13245483" y="5344767"/>
                  <a:pt x="13245483" y="5312570"/>
                </a:cubicBezTo>
                <a:close/>
                <a:moveTo>
                  <a:pt x="2048445" y="5283779"/>
                </a:moveTo>
                <a:lnTo>
                  <a:pt x="2043534" y="5289428"/>
                </a:lnTo>
                <a:lnTo>
                  <a:pt x="2039361" y="5288710"/>
                </a:lnTo>
                <a:close/>
                <a:moveTo>
                  <a:pt x="13378075" y="5280372"/>
                </a:moveTo>
                <a:cubicBezTo>
                  <a:pt x="13378075" y="5312570"/>
                  <a:pt x="13431112" y="5280372"/>
                  <a:pt x="13457631" y="5280372"/>
                </a:cubicBezTo>
                <a:cubicBezTo>
                  <a:pt x="13431112" y="5344767"/>
                  <a:pt x="13378075" y="5312570"/>
                  <a:pt x="13351557" y="5312570"/>
                </a:cubicBezTo>
                <a:cubicBezTo>
                  <a:pt x="13351557" y="5312570"/>
                  <a:pt x="13351557" y="5280372"/>
                  <a:pt x="13378075" y="5280372"/>
                </a:cubicBezTo>
                <a:close/>
                <a:moveTo>
                  <a:pt x="2054307" y="5271316"/>
                </a:moveTo>
                <a:cubicBezTo>
                  <a:pt x="2054721" y="5270310"/>
                  <a:pt x="2054721" y="5272322"/>
                  <a:pt x="2054721" y="5280372"/>
                </a:cubicBezTo>
                <a:lnTo>
                  <a:pt x="2048445" y="5283779"/>
                </a:lnTo>
                <a:lnTo>
                  <a:pt x="2051407" y="5280372"/>
                </a:lnTo>
                <a:cubicBezTo>
                  <a:pt x="2053064" y="5276347"/>
                  <a:pt x="2053893" y="5272322"/>
                  <a:pt x="2054307" y="5271316"/>
                </a:cubicBezTo>
                <a:close/>
                <a:moveTo>
                  <a:pt x="12237785" y="5248174"/>
                </a:moveTo>
                <a:cubicBezTo>
                  <a:pt x="12237785" y="5280372"/>
                  <a:pt x="12237785" y="5280372"/>
                  <a:pt x="12237785" y="5280372"/>
                </a:cubicBezTo>
                <a:cubicBezTo>
                  <a:pt x="12184748" y="5280372"/>
                  <a:pt x="12184748" y="5280372"/>
                  <a:pt x="12184748" y="5280372"/>
                </a:cubicBezTo>
                <a:cubicBezTo>
                  <a:pt x="12158229" y="5280372"/>
                  <a:pt x="12158229" y="5280372"/>
                  <a:pt x="12158229" y="5280372"/>
                </a:cubicBezTo>
                <a:lnTo>
                  <a:pt x="12184748" y="5269639"/>
                </a:lnTo>
                <a:lnTo>
                  <a:pt x="12204222" y="5261757"/>
                </a:lnTo>
                <a:cubicBezTo>
                  <a:pt x="12237785" y="5248174"/>
                  <a:pt x="12237785" y="5248174"/>
                  <a:pt x="12237785" y="5248174"/>
                </a:cubicBezTo>
                <a:close/>
                <a:moveTo>
                  <a:pt x="14094072" y="4636424"/>
                </a:moveTo>
                <a:cubicBezTo>
                  <a:pt x="14094072" y="4636424"/>
                  <a:pt x="14094072" y="4636424"/>
                  <a:pt x="14120591" y="4636424"/>
                </a:cubicBezTo>
                <a:lnTo>
                  <a:pt x="14119231" y="4642533"/>
                </a:lnTo>
                <a:close/>
                <a:moveTo>
                  <a:pt x="13736252" y="4633045"/>
                </a:moveTo>
                <a:lnTo>
                  <a:pt x="13749333" y="4636424"/>
                </a:lnTo>
                <a:lnTo>
                  <a:pt x="13744081" y="4639283"/>
                </a:lnTo>
                <a:close/>
                <a:moveTo>
                  <a:pt x="13696296" y="4604227"/>
                </a:moveTo>
                <a:cubicBezTo>
                  <a:pt x="13709555" y="4612276"/>
                  <a:pt x="13722815" y="4622338"/>
                  <a:pt x="13736074" y="4632903"/>
                </a:cubicBezTo>
                <a:lnTo>
                  <a:pt x="13736252" y="4633045"/>
                </a:lnTo>
                <a:lnTo>
                  <a:pt x="13729859" y="4631393"/>
                </a:lnTo>
                <a:cubicBezTo>
                  <a:pt x="13711213" y="4622338"/>
                  <a:pt x="13696296" y="4604227"/>
                  <a:pt x="13696296" y="4604227"/>
                </a:cubicBezTo>
                <a:close/>
                <a:moveTo>
                  <a:pt x="13797690" y="4585050"/>
                </a:moveTo>
                <a:lnTo>
                  <a:pt x="13798226" y="4585613"/>
                </a:lnTo>
                <a:cubicBezTo>
                  <a:pt x="13800713" y="4590141"/>
                  <a:pt x="13802370" y="4596178"/>
                  <a:pt x="13802370" y="4604227"/>
                </a:cubicBezTo>
                <a:cubicBezTo>
                  <a:pt x="13802370" y="4604227"/>
                  <a:pt x="13800713" y="4600202"/>
                  <a:pt x="13799055" y="4594165"/>
                </a:cubicBezTo>
                <a:close/>
                <a:moveTo>
                  <a:pt x="14227338" y="4344556"/>
                </a:moveTo>
                <a:lnTo>
                  <a:pt x="14253183" y="4346648"/>
                </a:lnTo>
                <a:lnTo>
                  <a:pt x="14252669" y="4347747"/>
                </a:lnTo>
                <a:lnTo>
                  <a:pt x="14230963" y="4346082"/>
                </a:lnTo>
                <a:close/>
                <a:moveTo>
                  <a:pt x="14173627" y="4314451"/>
                </a:moveTo>
                <a:cubicBezTo>
                  <a:pt x="14183571" y="4322500"/>
                  <a:pt x="14193309" y="4329040"/>
                  <a:pt x="14202858" y="4334252"/>
                </a:cubicBezTo>
                <a:lnTo>
                  <a:pt x="14227338" y="4344556"/>
                </a:lnTo>
                <a:lnTo>
                  <a:pt x="14203460" y="4342624"/>
                </a:lnTo>
                <a:cubicBezTo>
                  <a:pt x="14186886" y="4338599"/>
                  <a:pt x="14173627" y="4330549"/>
                  <a:pt x="14173627" y="4314451"/>
                </a:cubicBezTo>
                <a:close/>
                <a:moveTo>
                  <a:pt x="13706241" y="4290303"/>
                </a:moveTo>
                <a:cubicBezTo>
                  <a:pt x="13709555" y="4290303"/>
                  <a:pt x="13709555" y="4298352"/>
                  <a:pt x="13696296" y="4314451"/>
                </a:cubicBezTo>
                <a:cubicBezTo>
                  <a:pt x="13696296" y="4298352"/>
                  <a:pt x="13702926" y="4290303"/>
                  <a:pt x="13706241" y="4290303"/>
                </a:cubicBezTo>
                <a:close/>
                <a:moveTo>
                  <a:pt x="14655517" y="3983924"/>
                </a:moveTo>
                <a:lnTo>
                  <a:pt x="14661365" y="3990045"/>
                </a:lnTo>
                <a:lnTo>
                  <a:pt x="14650959" y="3992477"/>
                </a:lnTo>
                <a:cubicBezTo>
                  <a:pt x="14650959" y="3984427"/>
                  <a:pt x="14652616" y="3982415"/>
                  <a:pt x="14655517" y="3983924"/>
                </a:cubicBezTo>
                <a:close/>
                <a:moveTo>
                  <a:pt x="13086373" y="3831490"/>
                </a:moveTo>
                <a:cubicBezTo>
                  <a:pt x="13086373" y="3831490"/>
                  <a:pt x="13083058" y="3833502"/>
                  <a:pt x="13077672" y="3836018"/>
                </a:cubicBezTo>
                <a:lnTo>
                  <a:pt x="13067626" y="3839605"/>
                </a:lnTo>
                <a:lnTo>
                  <a:pt x="13070628" y="3836521"/>
                </a:lnTo>
                <a:cubicBezTo>
                  <a:pt x="13074771" y="3833502"/>
                  <a:pt x="13079743" y="3831490"/>
                  <a:pt x="13086373" y="3831490"/>
                </a:cubicBezTo>
                <a:close/>
                <a:moveTo>
                  <a:pt x="13179188" y="3786212"/>
                </a:moveTo>
                <a:cubicBezTo>
                  <a:pt x="13218965" y="3783194"/>
                  <a:pt x="13258743" y="3807342"/>
                  <a:pt x="13298521" y="3831490"/>
                </a:cubicBezTo>
                <a:lnTo>
                  <a:pt x="13272002" y="3831490"/>
                </a:lnTo>
                <a:cubicBezTo>
                  <a:pt x="13238854" y="3831490"/>
                  <a:pt x="13205706" y="3831490"/>
                  <a:pt x="13165929" y="3831490"/>
                </a:cubicBezTo>
                <a:cubicBezTo>
                  <a:pt x="13192447" y="3799292"/>
                  <a:pt x="13139410" y="3799292"/>
                  <a:pt x="13139410" y="3799292"/>
                </a:cubicBezTo>
                <a:cubicBezTo>
                  <a:pt x="13152669" y="3791243"/>
                  <a:pt x="13165928" y="3787218"/>
                  <a:pt x="13179188" y="3786212"/>
                </a:cubicBezTo>
                <a:close/>
                <a:moveTo>
                  <a:pt x="13247950" y="3766346"/>
                </a:moveTo>
                <a:lnTo>
                  <a:pt x="13247894" y="3767095"/>
                </a:lnTo>
                <a:lnTo>
                  <a:pt x="13245483" y="3767095"/>
                </a:lnTo>
                <a:close/>
                <a:moveTo>
                  <a:pt x="13272002" y="3734897"/>
                </a:moveTo>
                <a:cubicBezTo>
                  <a:pt x="13272002" y="3750996"/>
                  <a:pt x="13265372" y="3759046"/>
                  <a:pt x="13258743" y="3763070"/>
                </a:cubicBezTo>
                <a:lnTo>
                  <a:pt x="13247950" y="3766346"/>
                </a:lnTo>
                <a:lnTo>
                  <a:pt x="13248798" y="3755021"/>
                </a:lnTo>
                <a:cubicBezTo>
                  <a:pt x="13252113" y="3742947"/>
                  <a:pt x="13258742" y="3734897"/>
                  <a:pt x="13272002" y="3734897"/>
                </a:cubicBezTo>
                <a:close/>
                <a:moveTo>
                  <a:pt x="12953781" y="3702700"/>
                </a:moveTo>
                <a:cubicBezTo>
                  <a:pt x="13006818" y="3702700"/>
                  <a:pt x="12980300" y="3734897"/>
                  <a:pt x="13006818" y="3734897"/>
                </a:cubicBezTo>
                <a:cubicBezTo>
                  <a:pt x="12980300" y="3734897"/>
                  <a:pt x="12980300" y="3734897"/>
                  <a:pt x="12953781" y="3734897"/>
                </a:cubicBezTo>
                <a:cubicBezTo>
                  <a:pt x="12953781" y="3702700"/>
                  <a:pt x="12953781" y="3702700"/>
                  <a:pt x="12953781" y="3702700"/>
                </a:cubicBezTo>
                <a:close/>
                <a:moveTo>
                  <a:pt x="12715116" y="3702700"/>
                </a:moveTo>
                <a:cubicBezTo>
                  <a:pt x="12708486" y="3706725"/>
                  <a:pt x="12701442" y="3709240"/>
                  <a:pt x="12694139" y="3710561"/>
                </a:cubicBezTo>
                <a:lnTo>
                  <a:pt x="12673015" y="3711209"/>
                </a:lnTo>
                <a:lnTo>
                  <a:pt x="12678653" y="3706725"/>
                </a:lnTo>
                <a:cubicBezTo>
                  <a:pt x="12688597" y="3702700"/>
                  <a:pt x="12701856" y="3702700"/>
                  <a:pt x="12715116" y="3702700"/>
                </a:cubicBezTo>
                <a:close/>
                <a:moveTo>
                  <a:pt x="12386951" y="3702700"/>
                </a:moveTo>
                <a:lnTo>
                  <a:pt x="12396895" y="3702700"/>
                </a:lnTo>
                <a:lnTo>
                  <a:pt x="12393891" y="3704964"/>
                </a:lnTo>
                <a:close/>
                <a:moveTo>
                  <a:pt x="12364161" y="3693645"/>
                </a:moveTo>
                <a:cubicBezTo>
                  <a:pt x="12371205" y="3694651"/>
                  <a:pt x="12378664" y="3698675"/>
                  <a:pt x="12386951" y="3702700"/>
                </a:cubicBezTo>
                <a:lnTo>
                  <a:pt x="12386951" y="3702700"/>
                </a:lnTo>
                <a:lnTo>
                  <a:pt x="12360432" y="3702700"/>
                </a:lnTo>
                <a:cubicBezTo>
                  <a:pt x="12350488" y="3702700"/>
                  <a:pt x="12343858" y="3702700"/>
                  <a:pt x="12343858" y="3702700"/>
                </a:cubicBezTo>
                <a:cubicBezTo>
                  <a:pt x="12350488" y="3694651"/>
                  <a:pt x="12357117" y="3692638"/>
                  <a:pt x="12364161" y="3693645"/>
                </a:cubicBezTo>
                <a:close/>
                <a:moveTo>
                  <a:pt x="11199424" y="3657423"/>
                </a:moveTo>
                <a:cubicBezTo>
                  <a:pt x="11201910" y="3658429"/>
                  <a:pt x="11203567" y="3662453"/>
                  <a:pt x="11203567" y="3670503"/>
                </a:cubicBezTo>
                <a:cubicBezTo>
                  <a:pt x="11177049" y="3702700"/>
                  <a:pt x="11177049" y="3702700"/>
                  <a:pt x="11177049" y="3702700"/>
                </a:cubicBezTo>
                <a:cubicBezTo>
                  <a:pt x="11177049" y="3678552"/>
                  <a:pt x="11191965" y="3654404"/>
                  <a:pt x="11199424" y="3657423"/>
                </a:cubicBezTo>
                <a:close/>
                <a:moveTo>
                  <a:pt x="11336159" y="3638305"/>
                </a:moveTo>
                <a:cubicBezTo>
                  <a:pt x="11389196" y="3638305"/>
                  <a:pt x="11336159" y="3702700"/>
                  <a:pt x="11389196" y="3670503"/>
                </a:cubicBezTo>
                <a:cubicBezTo>
                  <a:pt x="11389196" y="3702700"/>
                  <a:pt x="11362677" y="3702700"/>
                  <a:pt x="11362677" y="3734897"/>
                </a:cubicBezTo>
                <a:cubicBezTo>
                  <a:pt x="11362677" y="3702700"/>
                  <a:pt x="11336159" y="3670503"/>
                  <a:pt x="11336159" y="3638305"/>
                </a:cubicBezTo>
                <a:close/>
                <a:moveTo>
                  <a:pt x="11124012" y="3251937"/>
                </a:moveTo>
                <a:cubicBezTo>
                  <a:pt x="11150531" y="3251937"/>
                  <a:pt x="11150531" y="3251937"/>
                  <a:pt x="11203567" y="3251937"/>
                </a:cubicBezTo>
                <a:cubicBezTo>
                  <a:pt x="11203567" y="3316331"/>
                  <a:pt x="11177049" y="3251937"/>
                  <a:pt x="11124012" y="3251937"/>
                </a:cubicBezTo>
                <a:close/>
                <a:moveTo>
                  <a:pt x="11044457" y="3187542"/>
                </a:moveTo>
                <a:cubicBezTo>
                  <a:pt x="11051087" y="3187542"/>
                  <a:pt x="11052744" y="3189555"/>
                  <a:pt x="11051501" y="3192070"/>
                </a:cubicBezTo>
                <a:lnTo>
                  <a:pt x="11041891" y="3199071"/>
                </a:lnTo>
                <a:close/>
                <a:moveTo>
                  <a:pt x="10911865" y="3090950"/>
                </a:moveTo>
                <a:cubicBezTo>
                  <a:pt x="10938383" y="3155344"/>
                  <a:pt x="11017939" y="3123147"/>
                  <a:pt x="11044457" y="3155344"/>
                </a:cubicBezTo>
                <a:cubicBezTo>
                  <a:pt x="11044457" y="3123147"/>
                  <a:pt x="11070975" y="3155344"/>
                  <a:pt x="11070975" y="3123147"/>
                </a:cubicBezTo>
                <a:cubicBezTo>
                  <a:pt x="11070975" y="3155344"/>
                  <a:pt x="11124012" y="3155344"/>
                  <a:pt x="11097493" y="3187542"/>
                </a:cubicBezTo>
                <a:cubicBezTo>
                  <a:pt x="11070975" y="3123147"/>
                  <a:pt x="11070975" y="3187542"/>
                  <a:pt x="11044457" y="3187542"/>
                </a:cubicBezTo>
                <a:cubicBezTo>
                  <a:pt x="11017939" y="3123147"/>
                  <a:pt x="10964902" y="3187542"/>
                  <a:pt x="10938383" y="3155344"/>
                </a:cubicBezTo>
                <a:cubicBezTo>
                  <a:pt x="10938383" y="3187542"/>
                  <a:pt x="10938383" y="3187542"/>
                  <a:pt x="10938383" y="3187542"/>
                </a:cubicBezTo>
                <a:cubicBezTo>
                  <a:pt x="10964902" y="3187542"/>
                  <a:pt x="10964902" y="3187542"/>
                  <a:pt x="10964902" y="3187542"/>
                </a:cubicBezTo>
                <a:cubicBezTo>
                  <a:pt x="10964902" y="3187542"/>
                  <a:pt x="10938383" y="3219739"/>
                  <a:pt x="10911865" y="3187542"/>
                </a:cubicBezTo>
                <a:cubicBezTo>
                  <a:pt x="10911865" y="3187542"/>
                  <a:pt x="10911865" y="3187542"/>
                  <a:pt x="10885347" y="3187542"/>
                </a:cubicBezTo>
                <a:cubicBezTo>
                  <a:pt x="10885347" y="3155344"/>
                  <a:pt x="10885347" y="3155344"/>
                  <a:pt x="10858828" y="3123147"/>
                </a:cubicBezTo>
                <a:cubicBezTo>
                  <a:pt x="10885347" y="3123147"/>
                  <a:pt x="10885347" y="3090950"/>
                  <a:pt x="10885347" y="3123147"/>
                </a:cubicBezTo>
                <a:cubicBezTo>
                  <a:pt x="10911865" y="3123147"/>
                  <a:pt x="10885347" y="3090950"/>
                  <a:pt x="10911865" y="3090950"/>
                </a:cubicBezTo>
                <a:close/>
                <a:moveTo>
                  <a:pt x="11256604" y="3026555"/>
                </a:moveTo>
                <a:cubicBezTo>
                  <a:pt x="11249974" y="3034605"/>
                  <a:pt x="11245002" y="3040642"/>
                  <a:pt x="11240858" y="3045169"/>
                </a:cubicBezTo>
                <a:lnTo>
                  <a:pt x="11236031" y="3049452"/>
                </a:lnTo>
                <a:close/>
                <a:moveTo>
                  <a:pt x="11124012" y="3026555"/>
                </a:moveTo>
                <a:cubicBezTo>
                  <a:pt x="11150531" y="3058752"/>
                  <a:pt x="11150531" y="3026555"/>
                  <a:pt x="11177049" y="3026555"/>
                </a:cubicBezTo>
                <a:cubicBezTo>
                  <a:pt x="11177049" y="3058752"/>
                  <a:pt x="11177049" y="3058752"/>
                  <a:pt x="11203567" y="3058752"/>
                </a:cubicBezTo>
                <a:cubicBezTo>
                  <a:pt x="11216826" y="3058752"/>
                  <a:pt x="11223456" y="3058752"/>
                  <a:pt x="11230085" y="3054728"/>
                </a:cubicBezTo>
                <a:lnTo>
                  <a:pt x="11236031" y="3049452"/>
                </a:lnTo>
                <a:lnTo>
                  <a:pt x="11216826" y="3070826"/>
                </a:lnTo>
                <a:cubicBezTo>
                  <a:pt x="11203567" y="3082900"/>
                  <a:pt x="11190308" y="3090950"/>
                  <a:pt x="11177049" y="3090950"/>
                </a:cubicBezTo>
                <a:cubicBezTo>
                  <a:pt x="11203567" y="3058752"/>
                  <a:pt x="11177049" y="3058752"/>
                  <a:pt x="11150531" y="3058752"/>
                </a:cubicBezTo>
                <a:cubicBezTo>
                  <a:pt x="11150531" y="3058752"/>
                  <a:pt x="11150531" y="3090950"/>
                  <a:pt x="11124012" y="3090950"/>
                </a:cubicBezTo>
                <a:cubicBezTo>
                  <a:pt x="11124012" y="3058752"/>
                  <a:pt x="11124012" y="3058752"/>
                  <a:pt x="11097493" y="3058752"/>
                </a:cubicBezTo>
                <a:cubicBezTo>
                  <a:pt x="11097493" y="3026555"/>
                  <a:pt x="11097493" y="3026555"/>
                  <a:pt x="11124012" y="3026555"/>
                </a:cubicBezTo>
                <a:close/>
                <a:moveTo>
                  <a:pt x="12502969" y="2962160"/>
                </a:moveTo>
                <a:cubicBezTo>
                  <a:pt x="12529487" y="2962160"/>
                  <a:pt x="12529487" y="2962160"/>
                  <a:pt x="12529487" y="2962160"/>
                </a:cubicBezTo>
                <a:cubicBezTo>
                  <a:pt x="12529487" y="2994357"/>
                  <a:pt x="12502969" y="2994357"/>
                  <a:pt x="12502969" y="2994357"/>
                </a:cubicBezTo>
                <a:cubicBezTo>
                  <a:pt x="12502969" y="2962160"/>
                  <a:pt x="12502969" y="2962160"/>
                  <a:pt x="12502969" y="2962160"/>
                </a:cubicBezTo>
                <a:close/>
                <a:moveTo>
                  <a:pt x="13272002" y="2865568"/>
                </a:moveTo>
                <a:cubicBezTo>
                  <a:pt x="13298521" y="2865568"/>
                  <a:pt x="13272002" y="2897765"/>
                  <a:pt x="13298521" y="2897765"/>
                </a:cubicBezTo>
                <a:lnTo>
                  <a:pt x="13351557" y="2897765"/>
                </a:lnTo>
                <a:cubicBezTo>
                  <a:pt x="13351557" y="2929963"/>
                  <a:pt x="13325039" y="2929963"/>
                  <a:pt x="13325039" y="2962160"/>
                </a:cubicBezTo>
                <a:cubicBezTo>
                  <a:pt x="13298521" y="2929963"/>
                  <a:pt x="13245483" y="2929963"/>
                  <a:pt x="13298521" y="2929963"/>
                </a:cubicBezTo>
                <a:cubicBezTo>
                  <a:pt x="13298521" y="2929963"/>
                  <a:pt x="13298521" y="2897765"/>
                  <a:pt x="13272002" y="2897765"/>
                </a:cubicBezTo>
                <a:cubicBezTo>
                  <a:pt x="13272002" y="2929963"/>
                  <a:pt x="13218965" y="2929963"/>
                  <a:pt x="13218965" y="2929963"/>
                </a:cubicBezTo>
                <a:cubicBezTo>
                  <a:pt x="13218965" y="2962160"/>
                  <a:pt x="13192447" y="2897765"/>
                  <a:pt x="13192447" y="2929963"/>
                </a:cubicBezTo>
                <a:cubicBezTo>
                  <a:pt x="13192447" y="2897765"/>
                  <a:pt x="13165929" y="2929963"/>
                  <a:pt x="13165929" y="2897765"/>
                </a:cubicBezTo>
                <a:cubicBezTo>
                  <a:pt x="13218965" y="2897765"/>
                  <a:pt x="13218965" y="2865568"/>
                  <a:pt x="13245483" y="2897765"/>
                </a:cubicBezTo>
                <a:cubicBezTo>
                  <a:pt x="13272002" y="2865568"/>
                  <a:pt x="13272002" y="2897765"/>
                  <a:pt x="13272002" y="2865568"/>
                </a:cubicBezTo>
                <a:close/>
                <a:moveTo>
                  <a:pt x="13483523" y="2837554"/>
                </a:moveTo>
                <a:lnTo>
                  <a:pt x="13492339" y="2840473"/>
                </a:lnTo>
                <a:lnTo>
                  <a:pt x="13495751" y="2843432"/>
                </a:lnTo>
                <a:cubicBezTo>
                  <a:pt x="13500723" y="2861543"/>
                  <a:pt x="13490779" y="2897765"/>
                  <a:pt x="13510667" y="2897765"/>
                </a:cubicBezTo>
                <a:cubicBezTo>
                  <a:pt x="13563704" y="2897765"/>
                  <a:pt x="13590223" y="2929963"/>
                  <a:pt x="13616741" y="2897765"/>
                </a:cubicBezTo>
                <a:cubicBezTo>
                  <a:pt x="13616741" y="2897765"/>
                  <a:pt x="13590223" y="2897765"/>
                  <a:pt x="13590223" y="2865568"/>
                </a:cubicBezTo>
                <a:lnTo>
                  <a:pt x="13616741" y="2865568"/>
                </a:lnTo>
                <a:lnTo>
                  <a:pt x="13620884" y="2865568"/>
                </a:lnTo>
                <a:cubicBezTo>
                  <a:pt x="13643259" y="2865568"/>
                  <a:pt x="13643259" y="2865568"/>
                  <a:pt x="13643259" y="2865568"/>
                </a:cubicBezTo>
                <a:cubicBezTo>
                  <a:pt x="13643259" y="2897765"/>
                  <a:pt x="13616741" y="2897765"/>
                  <a:pt x="13643259" y="2929963"/>
                </a:cubicBezTo>
                <a:cubicBezTo>
                  <a:pt x="13537186" y="2897765"/>
                  <a:pt x="13431112" y="2962160"/>
                  <a:pt x="13351557" y="2897765"/>
                </a:cubicBezTo>
                <a:lnTo>
                  <a:pt x="13378075" y="2897765"/>
                </a:lnTo>
                <a:cubicBezTo>
                  <a:pt x="13378075" y="2865568"/>
                  <a:pt x="13378075" y="2865568"/>
                  <a:pt x="13378075" y="2865568"/>
                </a:cubicBezTo>
                <a:cubicBezTo>
                  <a:pt x="13431112" y="2897765"/>
                  <a:pt x="13404594" y="2865568"/>
                  <a:pt x="13431112" y="2897765"/>
                </a:cubicBezTo>
                <a:cubicBezTo>
                  <a:pt x="13457631" y="2897765"/>
                  <a:pt x="13470890" y="2889716"/>
                  <a:pt x="13477519" y="2877642"/>
                </a:cubicBezTo>
                <a:close/>
                <a:moveTo>
                  <a:pt x="993986" y="2736778"/>
                </a:moveTo>
                <a:cubicBezTo>
                  <a:pt x="1007246" y="2740803"/>
                  <a:pt x="1017190" y="2745834"/>
                  <a:pt x="1024596" y="2751619"/>
                </a:cubicBezTo>
                <a:lnTo>
                  <a:pt x="1034011" y="2763474"/>
                </a:lnTo>
                <a:lnTo>
                  <a:pt x="1014963" y="2755393"/>
                </a:lnTo>
                <a:cubicBezTo>
                  <a:pt x="1007660" y="2750865"/>
                  <a:pt x="1000616" y="2744828"/>
                  <a:pt x="993986" y="2736778"/>
                </a:cubicBezTo>
                <a:close/>
                <a:moveTo>
                  <a:pt x="14203875" y="2663328"/>
                </a:moveTo>
                <a:cubicBezTo>
                  <a:pt x="14210090" y="2666347"/>
                  <a:pt x="14220035" y="2696532"/>
                  <a:pt x="14200146" y="2672384"/>
                </a:cubicBezTo>
                <a:cubicBezTo>
                  <a:pt x="14200146" y="2664334"/>
                  <a:pt x="14201803" y="2662322"/>
                  <a:pt x="14203875" y="2663328"/>
                </a:cubicBezTo>
                <a:close/>
                <a:moveTo>
                  <a:pt x="12493232" y="2572396"/>
                </a:moveTo>
                <a:lnTo>
                  <a:pt x="12496339" y="2587866"/>
                </a:lnTo>
                <a:cubicBezTo>
                  <a:pt x="12502969" y="2599940"/>
                  <a:pt x="12516228" y="2607989"/>
                  <a:pt x="12529487" y="2607989"/>
                </a:cubicBezTo>
                <a:cubicBezTo>
                  <a:pt x="12502969" y="2640186"/>
                  <a:pt x="12502969" y="2607989"/>
                  <a:pt x="12476450" y="2575791"/>
                </a:cubicBezTo>
                <a:close/>
                <a:moveTo>
                  <a:pt x="12493031" y="2565407"/>
                </a:moveTo>
                <a:lnTo>
                  <a:pt x="12496339" y="2571767"/>
                </a:lnTo>
                <a:lnTo>
                  <a:pt x="12493232" y="2572396"/>
                </a:lnTo>
                <a:lnTo>
                  <a:pt x="12492196" y="2567239"/>
                </a:lnTo>
                <a:close/>
                <a:moveTo>
                  <a:pt x="12556005" y="2479199"/>
                </a:moveTo>
                <a:cubicBezTo>
                  <a:pt x="12556005" y="2511397"/>
                  <a:pt x="12582524" y="2511397"/>
                  <a:pt x="12582524" y="2511397"/>
                </a:cubicBezTo>
                <a:cubicBezTo>
                  <a:pt x="12582524" y="2543594"/>
                  <a:pt x="12556005" y="2511397"/>
                  <a:pt x="12556005" y="2543594"/>
                </a:cubicBezTo>
                <a:cubicBezTo>
                  <a:pt x="12529487" y="2543594"/>
                  <a:pt x="12502969" y="2543594"/>
                  <a:pt x="12502969" y="2511397"/>
                </a:cubicBezTo>
                <a:cubicBezTo>
                  <a:pt x="12502969" y="2511397"/>
                  <a:pt x="12556005" y="2511397"/>
                  <a:pt x="12556005" y="2479199"/>
                </a:cubicBezTo>
                <a:close/>
                <a:moveTo>
                  <a:pt x="13985401" y="2474962"/>
                </a:moveTo>
                <a:lnTo>
                  <a:pt x="13987175" y="2474975"/>
                </a:lnTo>
                <a:lnTo>
                  <a:pt x="13987999" y="2479199"/>
                </a:lnTo>
                <a:close/>
                <a:moveTo>
                  <a:pt x="13850378" y="2456811"/>
                </a:moveTo>
                <a:lnTo>
                  <a:pt x="13855407" y="2479199"/>
                </a:lnTo>
                <a:lnTo>
                  <a:pt x="13836196" y="2461220"/>
                </a:lnTo>
                <a:close/>
                <a:moveTo>
                  <a:pt x="13987999" y="2414804"/>
                </a:moveTo>
                <a:cubicBezTo>
                  <a:pt x="14014517" y="2479199"/>
                  <a:pt x="14094072" y="2447002"/>
                  <a:pt x="14147109" y="2479199"/>
                </a:cubicBezTo>
                <a:cubicBezTo>
                  <a:pt x="14107332" y="2463101"/>
                  <a:pt x="14060924" y="2471150"/>
                  <a:pt x="14014517" y="2475175"/>
                </a:cubicBezTo>
                <a:lnTo>
                  <a:pt x="13987175" y="2474975"/>
                </a:lnTo>
                <a:lnTo>
                  <a:pt x="13984270" y="2460082"/>
                </a:lnTo>
                <a:cubicBezTo>
                  <a:pt x="13978054" y="2444990"/>
                  <a:pt x="13968110" y="2438953"/>
                  <a:pt x="13987999" y="2414804"/>
                </a:cubicBezTo>
                <a:close/>
                <a:moveTo>
                  <a:pt x="13855407" y="2414804"/>
                </a:moveTo>
                <a:cubicBezTo>
                  <a:pt x="13878610" y="2442978"/>
                  <a:pt x="13942420" y="2421848"/>
                  <a:pt x="13975776" y="2459265"/>
                </a:cubicBezTo>
                <a:lnTo>
                  <a:pt x="13985401" y="2474962"/>
                </a:lnTo>
                <a:lnTo>
                  <a:pt x="13945735" y="2474672"/>
                </a:lnTo>
                <a:cubicBezTo>
                  <a:pt x="13923360" y="2471150"/>
                  <a:pt x="13901814" y="2463101"/>
                  <a:pt x="13881925" y="2447002"/>
                </a:cubicBezTo>
                <a:lnTo>
                  <a:pt x="13850378" y="2456811"/>
                </a:lnTo>
                <a:lnTo>
                  <a:pt x="13845462" y="2434928"/>
                </a:lnTo>
                <a:cubicBezTo>
                  <a:pt x="13842147" y="2422854"/>
                  <a:pt x="13842147" y="2414804"/>
                  <a:pt x="13855407" y="2414804"/>
                </a:cubicBezTo>
                <a:close/>
                <a:moveTo>
                  <a:pt x="13218965" y="2318212"/>
                </a:moveTo>
                <a:cubicBezTo>
                  <a:pt x="13245483" y="2318212"/>
                  <a:pt x="13245483" y="2318212"/>
                  <a:pt x="13245483" y="2318212"/>
                </a:cubicBezTo>
                <a:cubicBezTo>
                  <a:pt x="13218965" y="2350410"/>
                  <a:pt x="13192447" y="2318212"/>
                  <a:pt x="13218965" y="2318212"/>
                </a:cubicBezTo>
                <a:close/>
                <a:moveTo>
                  <a:pt x="12449932" y="2318212"/>
                </a:moveTo>
                <a:lnTo>
                  <a:pt x="12427975" y="2325519"/>
                </a:lnTo>
                <a:lnTo>
                  <a:pt x="12430872" y="2323243"/>
                </a:lnTo>
                <a:cubicBezTo>
                  <a:pt x="12436673" y="2320225"/>
                  <a:pt x="12443302" y="2318212"/>
                  <a:pt x="12449932" y="2318212"/>
                </a:cubicBezTo>
                <a:close/>
                <a:moveTo>
                  <a:pt x="13415559" y="2311205"/>
                </a:moveTo>
                <a:lnTo>
                  <a:pt x="13415781" y="2313182"/>
                </a:lnTo>
                <a:cubicBezTo>
                  <a:pt x="13414538" y="2316200"/>
                  <a:pt x="13411224" y="2318212"/>
                  <a:pt x="13404594" y="2318212"/>
                </a:cubicBezTo>
                <a:close/>
                <a:moveTo>
                  <a:pt x="13378075" y="2253817"/>
                </a:moveTo>
                <a:lnTo>
                  <a:pt x="13380695" y="2265585"/>
                </a:lnTo>
                <a:lnTo>
                  <a:pt x="13380406" y="2266143"/>
                </a:lnTo>
                <a:cubicBezTo>
                  <a:pt x="13378904" y="2271426"/>
                  <a:pt x="13378075" y="2277966"/>
                  <a:pt x="13378075" y="2286015"/>
                </a:cubicBezTo>
                <a:lnTo>
                  <a:pt x="13365915" y="2276597"/>
                </a:lnTo>
                <a:lnTo>
                  <a:pt x="13368131" y="2273752"/>
                </a:lnTo>
                <a:cubicBezTo>
                  <a:pt x="13371446" y="2268407"/>
                  <a:pt x="13374760" y="2261867"/>
                  <a:pt x="13378075" y="2253817"/>
                </a:cubicBezTo>
                <a:close/>
                <a:moveTo>
                  <a:pt x="13272002" y="2253817"/>
                </a:moveTo>
                <a:cubicBezTo>
                  <a:pt x="13291891" y="2253817"/>
                  <a:pt x="13326696" y="2253817"/>
                  <a:pt x="13354043" y="2267401"/>
                </a:cubicBezTo>
                <a:lnTo>
                  <a:pt x="13365915" y="2276597"/>
                </a:lnTo>
                <a:lnTo>
                  <a:pt x="13358187" y="2286518"/>
                </a:lnTo>
                <a:cubicBezTo>
                  <a:pt x="13338298" y="2306138"/>
                  <a:pt x="13318410" y="2294065"/>
                  <a:pt x="13298521" y="2318212"/>
                </a:cubicBezTo>
                <a:cubicBezTo>
                  <a:pt x="13298521" y="2286015"/>
                  <a:pt x="13325039" y="2286015"/>
                  <a:pt x="13325039" y="2286015"/>
                </a:cubicBezTo>
                <a:cubicBezTo>
                  <a:pt x="13298521" y="2286015"/>
                  <a:pt x="13276974" y="2286015"/>
                  <a:pt x="13258328" y="2286015"/>
                </a:cubicBezTo>
                <a:lnTo>
                  <a:pt x="13245483" y="2286015"/>
                </a:lnTo>
                <a:cubicBezTo>
                  <a:pt x="13245483" y="2253817"/>
                  <a:pt x="13245483" y="2253817"/>
                  <a:pt x="13272002" y="2253817"/>
                </a:cubicBezTo>
                <a:close/>
                <a:moveTo>
                  <a:pt x="13407909" y="2245768"/>
                </a:moveTo>
                <a:cubicBezTo>
                  <a:pt x="13424482" y="2245768"/>
                  <a:pt x="13444371" y="2253817"/>
                  <a:pt x="13457631" y="2253817"/>
                </a:cubicBezTo>
                <a:cubicBezTo>
                  <a:pt x="13437742" y="2253817"/>
                  <a:pt x="13432769" y="2290040"/>
                  <a:pt x="13420339" y="2308151"/>
                </a:cubicBezTo>
                <a:lnTo>
                  <a:pt x="13415559" y="2311205"/>
                </a:lnTo>
                <a:lnTo>
                  <a:pt x="13414538" y="2302114"/>
                </a:lnTo>
                <a:cubicBezTo>
                  <a:pt x="13411224" y="2294065"/>
                  <a:pt x="13404594" y="2286015"/>
                  <a:pt x="13404594" y="2286015"/>
                </a:cubicBezTo>
                <a:cubicBezTo>
                  <a:pt x="13404594" y="2286015"/>
                  <a:pt x="13389677" y="2286015"/>
                  <a:pt x="13382219" y="2272432"/>
                </a:cubicBezTo>
                <a:lnTo>
                  <a:pt x="13380695" y="2265585"/>
                </a:lnTo>
                <a:lnTo>
                  <a:pt x="13386776" y="2253818"/>
                </a:lnTo>
                <a:cubicBezTo>
                  <a:pt x="13392163" y="2247781"/>
                  <a:pt x="13399621" y="2245768"/>
                  <a:pt x="13407909" y="2245768"/>
                </a:cubicBezTo>
                <a:close/>
                <a:moveTo>
                  <a:pt x="1982523" y="2189974"/>
                </a:moveTo>
                <a:lnTo>
                  <a:pt x="1985111" y="2201497"/>
                </a:lnTo>
                <a:cubicBezTo>
                  <a:pt x="1988426" y="2213571"/>
                  <a:pt x="1988426" y="2221620"/>
                  <a:pt x="1975166" y="2221620"/>
                </a:cubicBezTo>
                <a:cubicBezTo>
                  <a:pt x="1961907" y="2205522"/>
                  <a:pt x="1968537" y="2197472"/>
                  <a:pt x="1975167" y="2193448"/>
                </a:cubicBezTo>
                <a:close/>
                <a:moveTo>
                  <a:pt x="1982510" y="2189918"/>
                </a:moveTo>
                <a:lnTo>
                  <a:pt x="1982625" y="2189926"/>
                </a:lnTo>
                <a:lnTo>
                  <a:pt x="1982523" y="2189974"/>
                </a:lnTo>
                <a:close/>
                <a:moveTo>
                  <a:pt x="12688597" y="2157225"/>
                </a:moveTo>
                <a:cubicBezTo>
                  <a:pt x="12715116" y="2189423"/>
                  <a:pt x="12688597" y="2189423"/>
                  <a:pt x="12688597" y="2221620"/>
                </a:cubicBezTo>
                <a:lnTo>
                  <a:pt x="12662079" y="2221620"/>
                </a:lnTo>
                <a:cubicBezTo>
                  <a:pt x="12688597" y="2189423"/>
                  <a:pt x="12662079" y="2189423"/>
                  <a:pt x="12688597" y="2157225"/>
                </a:cubicBezTo>
                <a:close/>
                <a:moveTo>
                  <a:pt x="12718896" y="2057741"/>
                </a:moveTo>
                <a:lnTo>
                  <a:pt x="12726239" y="2058556"/>
                </a:lnTo>
                <a:lnTo>
                  <a:pt x="12709687" y="2059469"/>
                </a:lnTo>
                <a:close/>
                <a:moveTo>
                  <a:pt x="12875995" y="2052473"/>
                </a:moveTo>
                <a:lnTo>
                  <a:pt x="12874226" y="2060633"/>
                </a:lnTo>
                <a:cubicBezTo>
                  <a:pt x="12874226" y="2056609"/>
                  <a:pt x="12874640" y="2054093"/>
                  <a:pt x="12875365" y="2052710"/>
                </a:cubicBezTo>
                <a:close/>
                <a:moveTo>
                  <a:pt x="12806273" y="1987686"/>
                </a:moveTo>
                <a:cubicBezTo>
                  <a:pt x="12811245" y="1992214"/>
                  <a:pt x="12801300" y="2028436"/>
                  <a:pt x="12821189" y="2028436"/>
                </a:cubicBezTo>
                <a:cubicBezTo>
                  <a:pt x="12847708" y="2028436"/>
                  <a:pt x="12847708" y="2028436"/>
                  <a:pt x="12847708" y="2028436"/>
                </a:cubicBezTo>
                <a:cubicBezTo>
                  <a:pt x="12821189" y="2060633"/>
                  <a:pt x="12794671" y="1996238"/>
                  <a:pt x="12794671" y="2060633"/>
                </a:cubicBezTo>
                <a:cubicBezTo>
                  <a:pt x="12821189" y="2028436"/>
                  <a:pt x="12821189" y="2060633"/>
                  <a:pt x="12874226" y="2060633"/>
                </a:cubicBezTo>
                <a:cubicBezTo>
                  <a:pt x="12874226" y="2092831"/>
                  <a:pt x="12900745" y="2092831"/>
                  <a:pt x="12900745" y="2092831"/>
                </a:cubicBezTo>
                <a:cubicBezTo>
                  <a:pt x="12874226" y="2092831"/>
                  <a:pt x="12874226" y="2125028"/>
                  <a:pt x="12821189" y="2125028"/>
                </a:cubicBezTo>
                <a:cubicBezTo>
                  <a:pt x="12821189" y="2092831"/>
                  <a:pt x="12781411" y="2068683"/>
                  <a:pt x="12744949" y="2060633"/>
                </a:cubicBezTo>
                <a:lnTo>
                  <a:pt x="12726239" y="2058556"/>
                </a:lnTo>
                <a:lnTo>
                  <a:pt x="12761523" y="2056609"/>
                </a:lnTo>
                <a:cubicBezTo>
                  <a:pt x="12781412" y="2052584"/>
                  <a:pt x="12794671" y="2044535"/>
                  <a:pt x="12794671" y="2028436"/>
                </a:cubicBezTo>
                <a:cubicBezTo>
                  <a:pt x="12794671" y="1996238"/>
                  <a:pt x="12794671" y="1996238"/>
                  <a:pt x="12794671" y="1996238"/>
                </a:cubicBezTo>
                <a:cubicBezTo>
                  <a:pt x="12801300" y="1988189"/>
                  <a:pt x="12804615" y="1986177"/>
                  <a:pt x="12806273" y="1987686"/>
                </a:cubicBezTo>
                <a:close/>
                <a:moveTo>
                  <a:pt x="12874226" y="1964041"/>
                </a:moveTo>
                <a:cubicBezTo>
                  <a:pt x="12874226" y="1996238"/>
                  <a:pt x="12953781" y="1964041"/>
                  <a:pt x="12900745" y="1996238"/>
                </a:cubicBezTo>
                <a:cubicBezTo>
                  <a:pt x="12847708" y="1996238"/>
                  <a:pt x="12874226" y="1964041"/>
                  <a:pt x="12874226" y="1964041"/>
                </a:cubicBezTo>
                <a:close/>
                <a:moveTo>
                  <a:pt x="13086373" y="1931844"/>
                </a:moveTo>
                <a:cubicBezTo>
                  <a:pt x="13086373" y="1964041"/>
                  <a:pt x="13086373" y="1964041"/>
                  <a:pt x="13112892" y="1996238"/>
                </a:cubicBezTo>
                <a:cubicBezTo>
                  <a:pt x="13112892" y="1964041"/>
                  <a:pt x="13139410" y="1931844"/>
                  <a:pt x="13165929" y="1964041"/>
                </a:cubicBezTo>
                <a:cubicBezTo>
                  <a:pt x="13192447" y="1964041"/>
                  <a:pt x="13165929" y="1931844"/>
                  <a:pt x="13165929" y="1931844"/>
                </a:cubicBezTo>
                <a:cubicBezTo>
                  <a:pt x="13192447" y="1931844"/>
                  <a:pt x="13245483" y="1931844"/>
                  <a:pt x="13245483" y="1964041"/>
                </a:cubicBezTo>
                <a:cubicBezTo>
                  <a:pt x="13218965" y="1964041"/>
                  <a:pt x="13218965" y="1964041"/>
                  <a:pt x="13218965" y="1964041"/>
                </a:cubicBezTo>
                <a:cubicBezTo>
                  <a:pt x="13218965" y="1996238"/>
                  <a:pt x="13245483" y="1964041"/>
                  <a:pt x="13272002" y="1964041"/>
                </a:cubicBezTo>
                <a:cubicBezTo>
                  <a:pt x="13272002" y="1996238"/>
                  <a:pt x="13218965" y="1996238"/>
                  <a:pt x="13218965" y="1996238"/>
                </a:cubicBezTo>
                <a:cubicBezTo>
                  <a:pt x="13272002" y="1996238"/>
                  <a:pt x="13218965" y="2028436"/>
                  <a:pt x="13218965" y="2028436"/>
                </a:cubicBezTo>
                <a:cubicBezTo>
                  <a:pt x="13245483" y="2092831"/>
                  <a:pt x="13272002" y="2028436"/>
                  <a:pt x="13298521" y="1996238"/>
                </a:cubicBezTo>
                <a:cubicBezTo>
                  <a:pt x="13272002" y="2028436"/>
                  <a:pt x="13325039" y="2060633"/>
                  <a:pt x="13272002" y="2092831"/>
                </a:cubicBezTo>
                <a:cubicBezTo>
                  <a:pt x="13272002" y="2028436"/>
                  <a:pt x="13245483" y="2092831"/>
                  <a:pt x="13218965" y="2060633"/>
                </a:cubicBezTo>
                <a:cubicBezTo>
                  <a:pt x="13218965" y="2092831"/>
                  <a:pt x="13192447" y="2092831"/>
                  <a:pt x="13192447" y="2092831"/>
                </a:cubicBezTo>
                <a:cubicBezTo>
                  <a:pt x="13165929" y="2060633"/>
                  <a:pt x="13192447" y="2060633"/>
                  <a:pt x="13165929" y="2060633"/>
                </a:cubicBezTo>
                <a:cubicBezTo>
                  <a:pt x="13086373" y="2060633"/>
                  <a:pt x="13139410" y="2157225"/>
                  <a:pt x="13192447" y="2125028"/>
                </a:cubicBezTo>
                <a:cubicBezTo>
                  <a:pt x="13165929" y="2157225"/>
                  <a:pt x="13192447" y="2157225"/>
                  <a:pt x="13139410" y="2125028"/>
                </a:cubicBezTo>
                <a:cubicBezTo>
                  <a:pt x="13165929" y="2189423"/>
                  <a:pt x="13112892" y="2157225"/>
                  <a:pt x="13112892" y="2189423"/>
                </a:cubicBezTo>
                <a:cubicBezTo>
                  <a:pt x="13139410" y="2189423"/>
                  <a:pt x="13218965" y="2189423"/>
                  <a:pt x="13218965" y="2221620"/>
                </a:cubicBezTo>
                <a:cubicBezTo>
                  <a:pt x="13165929" y="2221620"/>
                  <a:pt x="13086373" y="2189423"/>
                  <a:pt x="13059855" y="2221620"/>
                </a:cubicBezTo>
                <a:cubicBezTo>
                  <a:pt x="13112892" y="2253817"/>
                  <a:pt x="13192447" y="2253817"/>
                  <a:pt x="13245483" y="2286015"/>
                </a:cubicBezTo>
                <a:lnTo>
                  <a:pt x="13209021" y="2286015"/>
                </a:lnTo>
                <a:cubicBezTo>
                  <a:pt x="13179188" y="2286015"/>
                  <a:pt x="13152669" y="2286015"/>
                  <a:pt x="13112892" y="2286015"/>
                </a:cubicBezTo>
                <a:cubicBezTo>
                  <a:pt x="13059855" y="2253817"/>
                  <a:pt x="12980300" y="2253817"/>
                  <a:pt x="12927263" y="2286015"/>
                </a:cubicBezTo>
                <a:cubicBezTo>
                  <a:pt x="12927263" y="2253817"/>
                  <a:pt x="12927263" y="2253817"/>
                  <a:pt x="12927263" y="2253817"/>
                </a:cubicBezTo>
                <a:cubicBezTo>
                  <a:pt x="12900745" y="2286015"/>
                  <a:pt x="12874226" y="2253817"/>
                  <a:pt x="12821189" y="2253817"/>
                </a:cubicBezTo>
                <a:cubicBezTo>
                  <a:pt x="12821189" y="2286015"/>
                  <a:pt x="12821189" y="2286015"/>
                  <a:pt x="12794671" y="2286015"/>
                </a:cubicBezTo>
                <a:cubicBezTo>
                  <a:pt x="12814559" y="2261867"/>
                  <a:pt x="12789699" y="2255830"/>
                  <a:pt x="12764838" y="2267904"/>
                </a:cubicBezTo>
                <a:lnTo>
                  <a:pt x="12753752" y="2276557"/>
                </a:lnTo>
                <a:lnTo>
                  <a:pt x="12749507" y="2272935"/>
                </a:lnTo>
                <a:cubicBezTo>
                  <a:pt x="12744949" y="2267904"/>
                  <a:pt x="12741634" y="2261867"/>
                  <a:pt x="12741634" y="2253817"/>
                </a:cubicBezTo>
                <a:cubicBezTo>
                  <a:pt x="12741634" y="2253817"/>
                  <a:pt x="12741634" y="2253817"/>
                  <a:pt x="12741634" y="2286015"/>
                </a:cubicBezTo>
                <a:lnTo>
                  <a:pt x="12753752" y="2276557"/>
                </a:lnTo>
                <a:lnTo>
                  <a:pt x="12764838" y="2286015"/>
                </a:lnTo>
                <a:cubicBezTo>
                  <a:pt x="12774782" y="2294065"/>
                  <a:pt x="12781412" y="2302114"/>
                  <a:pt x="12768153" y="2318212"/>
                </a:cubicBezTo>
                <a:cubicBezTo>
                  <a:pt x="12768153" y="2286015"/>
                  <a:pt x="12715116" y="2286015"/>
                  <a:pt x="12715116" y="2286015"/>
                </a:cubicBezTo>
                <a:cubicBezTo>
                  <a:pt x="12741634" y="2253817"/>
                  <a:pt x="12741634" y="2253817"/>
                  <a:pt x="12741634" y="2221620"/>
                </a:cubicBezTo>
                <a:lnTo>
                  <a:pt x="12688597" y="2221620"/>
                </a:lnTo>
                <a:cubicBezTo>
                  <a:pt x="12715116" y="2221620"/>
                  <a:pt x="12768153" y="2221620"/>
                  <a:pt x="12768153" y="2189423"/>
                </a:cubicBezTo>
                <a:cubicBezTo>
                  <a:pt x="12768153" y="2221620"/>
                  <a:pt x="12874226" y="2157225"/>
                  <a:pt x="12821189" y="2221620"/>
                </a:cubicBezTo>
                <a:cubicBezTo>
                  <a:pt x="12847708" y="2221620"/>
                  <a:pt x="12874226" y="2221620"/>
                  <a:pt x="12874226" y="2189423"/>
                </a:cubicBezTo>
                <a:cubicBezTo>
                  <a:pt x="12874226" y="2157225"/>
                  <a:pt x="12874226" y="2157225"/>
                  <a:pt x="12874226" y="2125028"/>
                </a:cubicBezTo>
                <a:cubicBezTo>
                  <a:pt x="12900745" y="2125028"/>
                  <a:pt x="12900745" y="2125028"/>
                  <a:pt x="12927263" y="2092831"/>
                </a:cubicBezTo>
                <a:cubicBezTo>
                  <a:pt x="12900745" y="2092831"/>
                  <a:pt x="12927263" y="2092831"/>
                  <a:pt x="12900745" y="2060633"/>
                </a:cubicBezTo>
                <a:cubicBezTo>
                  <a:pt x="12900745" y="2084781"/>
                  <a:pt x="12885828" y="2054596"/>
                  <a:pt x="12878370" y="2051578"/>
                </a:cubicBezTo>
                <a:lnTo>
                  <a:pt x="12875995" y="2052473"/>
                </a:lnTo>
                <a:lnTo>
                  <a:pt x="12878370" y="2041516"/>
                </a:lnTo>
                <a:cubicBezTo>
                  <a:pt x="12885828" y="2026424"/>
                  <a:pt x="12900745" y="2020386"/>
                  <a:pt x="12900745" y="1996238"/>
                </a:cubicBezTo>
                <a:cubicBezTo>
                  <a:pt x="12900745" y="2028436"/>
                  <a:pt x="12900745" y="2028436"/>
                  <a:pt x="12900745" y="2028436"/>
                </a:cubicBezTo>
                <a:cubicBezTo>
                  <a:pt x="12927263" y="2028436"/>
                  <a:pt x="12953781" y="2028436"/>
                  <a:pt x="12953781" y="1996238"/>
                </a:cubicBezTo>
                <a:cubicBezTo>
                  <a:pt x="12953781" y="1996238"/>
                  <a:pt x="12927263" y="1996238"/>
                  <a:pt x="12927263" y="1964041"/>
                </a:cubicBezTo>
                <a:cubicBezTo>
                  <a:pt x="12953781" y="1931844"/>
                  <a:pt x="13006818" y="2060633"/>
                  <a:pt x="13033337" y="1964041"/>
                </a:cubicBezTo>
                <a:cubicBezTo>
                  <a:pt x="13006818" y="1964041"/>
                  <a:pt x="12980300" y="1996238"/>
                  <a:pt x="12980300" y="1964041"/>
                </a:cubicBezTo>
                <a:cubicBezTo>
                  <a:pt x="13006818" y="1931844"/>
                  <a:pt x="13059855" y="1964041"/>
                  <a:pt x="13086373" y="1931844"/>
                </a:cubicBezTo>
                <a:close/>
                <a:moveTo>
                  <a:pt x="11999119" y="1448883"/>
                </a:moveTo>
                <a:cubicBezTo>
                  <a:pt x="12025637" y="1448883"/>
                  <a:pt x="12025637" y="1448883"/>
                  <a:pt x="12025637" y="1448883"/>
                </a:cubicBezTo>
                <a:cubicBezTo>
                  <a:pt x="12025637" y="1481080"/>
                  <a:pt x="11999119" y="1448883"/>
                  <a:pt x="11999119" y="1481080"/>
                </a:cubicBezTo>
                <a:cubicBezTo>
                  <a:pt x="11999119" y="1448883"/>
                  <a:pt x="11999119" y="1448883"/>
                  <a:pt x="11999119" y="1448883"/>
                </a:cubicBezTo>
                <a:close/>
                <a:moveTo>
                  <a:pt x="11510622" y="1138999"/>
                </a:moveTo>
                <a:lnTo>
                  <a:pt x="11528418" y="1147032"/>
                </a:lnTo>
                <a:cubicBezTo>
                  <a:pt x="11548307" y="1159106"/>
                  <a:pt x="11561566" y="1175205"/>
                  <a:pt x="11548307" y="1191304"/>
                </a:cubicBezTo>
                <a:cubicBezTo>
                  <a:pt x="11541677" y="1175205"/>
                  <a:pt x="11533390" y="1161622"/>
                  <a:pt x="11523912" y="1150365"/>
                </a:cubicBezTo>
                <a:close/>
                <a:moveTo>
                  <a:pt x="11475193" y="1116617"/>
                </a:moveTo>
                <a:lnTo>
                  <a:pt x="11492369" y="1123387"/>
                </a:lnTo>
                <a:lnTo>
                  <a:pt x="11510622" y="1138999"/>
                </a:lnTo>
                <a:lnTo>
                  <a:pt x="11496098" y="1132443"/>
                </a:lnTo>
                <a:cubicBezTo>
                  <a:pt x="11485325" y="1128921"/>
                  <a:pt x="11475381" y="1126909"/>
                  <a:pt x="11468751" y="1126909"/>
                </a:cubicBezTo>
                <a:close/>
                <a:moveTo>
                  <a:pt x="4763728" y="378185"/>
                </a:moveTo>
                <a:lnTo>
                  <a:pt x="4766228" y="378382"/>
                </a:lnTo>
                <a:cubicBezTo>
                  <a:pt x="4772857" y="379829"/>
                  <a:pt x="4779487" y="382344"/>
                  <a:pt x="4786116" y="386369"/>
                </a:cubicBezTo>
                <a:close/>
                <a:moveTo>
                  <a:pt x="5991258" y="267725"/>
                </a:moveTo>
                <a:lnTo>
                  <a:pt x="5993739" y="269779"/>
                </a:lnTo>
                <a:cubicBezTo>
                  <a:pt x="5998504" y="275187"/>
                  <a:pt x="6002648" y="281727"/>
                  <a:pt x="6005963" y="289777"/>
                </a:cubicBezTo>
                <a:cubicBezTo>
                  <a:pt x="5999333" y="281727"/>
                  <a:pt x="5994775" y="275187"/>
                  <a:pt x="5991926" y="269905"/>
                </a:cubicBezTo>
                <a:close/>
                <a:moveTo>
                  <a:pt x="3433602" y="67815"/>
                </a:moveTo>
                <a:lnTo>
                  <a:pt x="3433264" y="83009"/>
                </a:lnTo>
                <a:cubicBezTo>
                  <a:pt x="3432021" y="96592"/>
                  <a:pt x="3427049" y="96592"/>
                  <a:pt x="3407160" y="96592"/>
                </a:cubicBezTo>
                <a:cubicBezTo>
                  <a:pt x="3413790" y="88543"/>
                  <a:pt x="3420419" y="80494"/>
                  <a:pt x="3427049" y="73451"/>
                </a:cubicBezTo>
                <a:close/>
                <a:moveTo>
                  <a:pt x="3433678" y="64395"/>
                </a:moveTo>
                <a:lnTo>
                  <a:pt x="3434574" y="66979"/>
                </a:lnTo>
                <a:lnTo>
                  <a:pt x="3433602" y="67815"/>
                </a:lnTo>
                <a:close/>
                <a:moveTo>
                  <a:pt x="3513233" y="0"/>
                </a:moveTo>
                <a:cubicBezTo>
                  <a:pt x="3566271" y="0"/>
                  <a:pt x="3539752" y="64395"/>
                  <a:pt x="3566271" y="64395"/>
                </a:cubicBezTo>
                <a:cubicBezTo>
                  <a:pt x="3606048" y="16099"/>
                  <a:pt x="3690576" y="22136"/>
                  <a:pt x="3775103" y="55340"/>
                </a:cubicBezTo>
                <a:lnTo>
                  <a:pt x="3852595" y="93915"/>
                </a:lnTo>
                <a:lnTo>
                  <a:pt x="3831455" y="96592"/>
                </a:lnTo>
                <a:cubicBezTo>
                  <a:pt x="3831455" y="96592"/>
                  <a:pt x="3831455" y="96592"/>
                  <a:pt x="3857972" y="96592"/>
                </a:cubicBezTo>
                <a:lnTo>
                  <a:pt x="3852595" y="93915"/>
                </a:lnTo>
                <a:lnTo>
                  <a:pt x="3898994" y="88040"/>
                </a:lnTo>
                <a:cubicBezTo>
                  <a:pt x="3972333" y="74457"/>
                  <a:pt x="4056861" y="56346"/>
                  <a:pt x="4096639" y="128790"/>
                </a:cubicBezTo>
                <a:cubicBezTo>
                  <a:pt x="4123157" y="96592"/>
                  <a:pt x="4070119" y="96592"/>
                  <a:pt x="4096639" y="64395"/>
                </a:cubicBezTo>
                <a:cubicBezTo>
                  <a:pt x="4096639" y="96592"/>
                  <a:pt x="4123157" y="96592"/>
                  <a:pt x="4123157" y="64395"/>
                </a:cubicBezTo>
                <a:cubicBezTo>
                  <a:pt x="4096639" y="64395"/>
                  <a:pt x="4070119" y="64395"/>
                  <a:pt x="4070119" y="32198"/>
                </a:cubicBezTo>
                <a:cubicBezTo>
                  <a:pt x="4202712" y="32198"/>
                  <a:pt x="4361823" y="32198"/>
                  <a:pt x="4494415" y="32198"/>
                </a:cubicBezTo>
                <a:cubicBezTo>
                  <a:pt x="4520932" y="32198"/>
                  <a:pt x="4547451" y="64395"/>
                  <a:pt x="4547451" y="32198"/>
                </a:cubicBezTo>
                <a:cubicBezTo>
                  <a:pt x="4547451" y="64395"/>
                  <a:pt x="4547451" y="64395"/>
                  <a:pt x="4520932" y="64395"/>
                </a:cubicBezTo>
                <a:cubicBezTo>
                  <a:pt x="4547451" y="64395"/>
                  <a:pt x="4547451" y="96592"/>
                  <a:pt x="4573970" y="96592"/>
                </a:cubicBezTo>
                <a:cubicBezTo>
                  <a:pt x="4600487" y="64395"/>
                  <a:pt x="4680042" y="64395"/>
                  <a:pt x="4706561" y="96592"/>
                </a:cubicBezTo>
                <a:cubicBezTo>
                  <a:pt x="4839154" y="64395"/>
                  <a:pt x="4918709" y="160987"/>
                  <a:pt x="4998264" y="96592"/>
                </a:cubicBezTo>
                <a:cubicBezTo>
                  <a:pt x="5077818" y="128790"/>
                  <a:pt x="5263447" y="64395"/>
                  <a:pt x="5316485" y="160987"/>
                </a:cubicBezTo>
                <a:cubicBezTo>
                  <a:pt x="5343002" y="160987"/>
                  <a:pt x="5343002" y="160987"/>
                  <a:pt x="5343002" y="128790"/>
                </a:cubicBezTo>
                <a:cubicBezTo>
                  <a:pt x="5396040" y="128790"/>
                  <a:pt x="5369522" y="193185"/>
                  <a:pt x="5396040" y="160987"/>
                </a:cubicBezTo>
                <a:cubicBezTo>
                  <a:pt x="5422557" y="193185"/>
                  <a:pt x="5422557" y="160987"/>
                  <a:pt x="5422557" y="160987"/>
                </a:cubicBezTo>
                <a:cubicBezTo>
                  <a:pt x="5449076" y="160987"/>
                  <a:pt x="5475595" y="160987"/>
                  <a:pt x="5475595" y="193185"/>
                </a:cubicBezTo>
                <a:cubicBezTo>
                  <a:pt x="5502113" y="193185"/>
                  <a:pt x="5502113" y="160987"/>
                  <a:pt x="5528631" y="160987"/>
                </a:cubicBezTo>
                <a:cubicBezTo>
                  <a:pt x="5555150" y="193185"/>
                  <a:pt x="5581669" y="160987"/>
                  <a:pt x="5608186" y="128790"/>
                </a:cubicBezTo>
                <a:cubicBezTo>
                  <a:pt x="5740779" y="193185"/>
                  <a:pt x="5899889" y="160987"/>
                  <a:pt x="6058999" y="257579"/>
                </a:cubicBezTo>
                <a:cubicBezTo>
                  <a:pt x="6039111" y="257579"/>
                  <a:pt x="5989389" y="239468"/>
                  <a:pt x="5988146" y="257579"/>
                </a:cubicBezTo>
                <a:lnTo>
                  <a:pt x="5991258" y="267725"/>
                </a:lnTo>
                <a:lnTo>
                  <a:pt x="5977787" y="256573"/>
                </a:lnTo>
                <a:cubicBezTo>
                  <a:pt x="5942982" y="235444"/>
                  <a:pt x="5893260" y="241481"/>
                  <a:pt x="5873370" y="193185"/>
                </a:cubicBezTo>
                <a:cubicBezTo>
                  <a:pt x="5846853" y="225382"/>
                  <a:pt x="5793815" y="193185"/>
                  <a:pt x="5767298" y="193185"/>
                </a:cubicBezTo>
                <a:cubicBezTo>
                  <a:pt x="5740779" y="193185"/>
                  <a:pt x="5740779" y="193185"/>
                  <a:pt x="5687741" y="193185"/>
                </a:cubicBezTo>
                <a:cubicBezTo>
                  <a:pt x="5687741" y="193185"/>
                  <a:pt x="5687741" y="193185"/>
                  <a:pt x="5661224" y="225382"/>
                </a:cubicBezTo>
                <a:cubicBezTo>
                  <a:pt x="5714260" y="289777"/>
                  <a:pt x="5793815" y="225382"/>
                  <a:pt x="5899889" y="257579"/>
                </a:cubicBezTo>
                <a:cubicBezTo>
                  <a:pt x="5793815" y="289777"/>
                  <a:pt x="5714260" y="289777"/>
                  <a:pt x="5608186" y="257579"/>
                </a:cubicBezTo>
                <a:cubicBezTo>
                  <a:pt x="5608186" y="289777"/>
                  <a:pt x="5608186" y="289777"/>
                  <a:pt x="5608186" y="321974"/>
                </a:cubicBezTo>
                <a:cubicBezTo>
                  <a:pt x="5555150" y="225382"/>
                  <a:pt x="5369522" y="257579"/>
                  <a:pt x="5343002" y="289777"/>
                </a:cubicBezTo>
                <a:cubicBezTo>
                  <a:pt x="5263447" y="257579"/>
                  <a:pt x="5210411" y="225382"/>
                  <a:pt x="5157374" y="257579"/>
                </a:cubicBezTo>
                <a:cubicBezTo>
                  <a:pt x="5157374" y="257579"/>
                  <a:pt x="5024783" y="193185"/>
                  <a:pt x="5024783" y="257579"/>
                </a:cubicBezTo>
                <a:cubicBezTo>
                  <a:pt x="5024783" y="257579"/>
                  <a:pt x="5051300" y="257579"/>
                  <a:pt x="5051300" y="289777"/>
                </a:cubicBezTo>
                <a:cubicBezTo>
                  <a:pt x="5024783" y="289777"/>
                  <a:pt x="4971745" y="225382"/>
                  <a:pt x="4945227" y="289777"/>
                </a:cubicBezTo>
                <a:cubicBezTo>
                  <a:pt x="4918709" y="225382"/>
                  <a:pt x="4786116" y="289777"/>
                  <a:pt x="4733080" y="225382"/>
                </a:cubicBezTo>
                <a:cubicBezTo>
                  <a:pt x="4706561" y="225382"/>
                  <a:pt x="4706561" y="257579"/>
                  <a:pt x="4706561" y="257579"/>
                </a:cubicBezTo>
                <a:cubicBezTo>
                  <a:pt x="4680042" y="257579"/>
                  <a:pt x="4653525" y="257579"/>
                  <a:pt x="4600487" y="225382"/>
                </a:cubicBezTo>
                <a:cubicBezTo>
                  <a:pt x="4547451" y="321974"/>
                  <a:pt x="4361823" y="193185"/>
                  <a:pt x="4308786" y="289777"/>
                </a:cubicBezTo>
                <a:cubicBezTo>
                  <a:pt x="4388341" y="289777"/>
                  <a:pt x="4542479" y="307888"/>
                  <a:pt x="4670513" y="344110"/>
                </a:cubicBezTo>
                <a:lnTo>
                  <a:pt x="4763728" y="378185"/>
                </a:lnTo>
                <a:lnTo>
                  <a:pt x="4746339" y="376810"/>
                </a:lnTo>
                <a:cubicBezTo>
                  <a:pt x="4706561" y="378320"/>
                  <a:pt x="4666783" y="402468"/>
                  <a:pt x="4627006" y="354171"/>
                </a:cubicBezTo>
                <a:cubicBezTo>
                  <a:pt x="4653525" y="418566"/>
                  <a:pt x="4573970" y="354171"/>
                  <a:pt x="4547451" y="418566"/>
                </a:cubicBezTo>
                <a:cubicBezTo>
                  <a:pt x="4627006" y="386369"/>
                  <a:pt x="4786116" y="482961"/>
                  <a:pt x="4812635" y="386369"/>
                </a:cubicBezTo>
                <a:cubicBezTo>
                  <a:pt x="4812635" y="418566"/>
                  <a:pt x="4786116" y="418566"/>
                  <a:pt x="4759599" y="450764"/>
                </a:cubicBezTo>
                <a:cubicBezTo>
                  <a:pt x="4839154" y="450764"/>
                  <a:pt x="4892190" y="386369"/>
                  <a:pt x="4971745" y="450764"/>
                </a:cubicBezTo>
                <a:cubicBezTo>
                  <a:pt x="4945227" y="418566"/>
                  <a:pt x="4971745" y="450764"/>
                  <a:pt x="4971745" y="418566"/>
                </a:cubicBezTo>
                <a:cubicBezTo>
                  <a:pt x="5051300" y="450764"/>
                  <a:pt x="5157374" y="418566"/>
                  <a:pt x="5210411" y="418566"/>
                </a:cubicBezTo>
                <a:cubicBezTo>
                  <a:pt x="5236929" y="418566"/>
                  <a:pt x="5263447" y="386369"/>
                  <a:pt x="5289967" y="386369"/>
                </a:cubicBezTo>
                <a:cubicBezTo>
                  <a:pt x="5343002" y="386369"/>
                  <a:pt x="5343002" y="418566"/>
                  <a:pt x="5369522" y="418566"/>
                </a:cubicBezTo>
                <a:cubicBezTo>
                  <a:pt x="5396040" y="418566"/>
                  <a:pt x="5475595" y="386369"/>
                  <a:pt x="5449076" y="386369"/>
                </a:cubicBezTo>
                <a:cubicBezTo>
                  <a:pt x="5475595" y="386369"/>
                  <a:pt x="5555150" y="386369"/>
                  <a:pt x="5581669" y="418566"/>
                </a:cubicBezTo>
                <a:cubicBezTo>
                  <a:pt x="5581669" y="354171"/>
                  <a:pt x="5661224" y="418566"/>
                  <a:pt x="5661224" y="386369"/>
                </a:cubicBezTo>
                <a:cubicBezTo>
                  <a:pt x="5687741" y="386369"/>
                  <a:pt x="5687741" y="418566"/>
                  <a:pt x="5740779" y="418566"/>
                </a:cubicBezTo>
                <a:cubicBezTo>
                  <a:pt x="5767298" y="386369"/>
                  <a:pt x="5767298" y="354171"/>
                  <a:pt x="5793815" y="386369"/>
                </a:cubicBezTo>
                <a:cubicBezTo>
                  <a:pt x="5873370" y="386369"/>
                  <a:pt x="5952925" y="450764"/>
                  <a:pt x="6058999" y="418566"/>
                </a:cubicBezTo>
                <a:cubicBezTo>
                  <a:pt x="6058999" y="450764"/>
                  <a:pt x="6058999" y="450764"/>
                  <a:pt x="6058999" y="450764"/>
                </a:cubicBezTo>
                <a:cubicBezTo>
                  <a:pt x="6138554" y="450764"/>
                  <a:pt x="6218110" y="515158"/>
                  <a:pt x="6271147" y="450764"/>
                </a:cubicBezTo>
                <a:cubicBezTo>
                  <a:pt x="6297665" y="515158"/>
                  <a:pt x="6350701" y="450764"/>
                  <a:pt x="6377221" y="450764"/>
                </a:cubicBezTo>
                <a:cubicBezTo>
                  <a:pt x="6430256" y="450764"/>
                  <a:pt x="6536330" y="515158"/>
                  <a:pt x="6536330" y="450764"/>
                </a:cubicBezTo>
                <a:cubicBezTo>
                  <a:pt x="6536330" y="450764"/>
                  <a:pt x="6536330" y="482961"/>
                  <a:pt x="6562849" y="482961"/>
                </a:cubicBezTo>
                <a:cubicBezTo>
                  <a:pt x="6562849" y="450764"/>
                  <a:pt x="6589368" y="482961"/>
                  <a:pt x="6615885" y="450764"/>
                </a:cubicBezTo>
                <a:cubicBezTo>
                  <a:pt x="6642405" y="547356"/>
                  <a:pt x="6748478" y="482961"/>
                  <a:pt x="6774997" y="515158"/>
                </a:cubicBezTo>
                <a:cubicBezTo>
                  <a:pt x="6854552" y="450764"/>
                  <a:pt x="6960624" y="547356"/>
                  <a:pt x="7040180" y="515158"/>
                </a:cubicBezTo>
                <a:cubicBezTo>
                  <a:pt x="7066698" y="515158"/>
                  <a:pt x="7040180" y="482961"/>
                  <a:pt x="7066698" y="482961"/>
                </a:cubicBezTo>
                <a:cubicBezTo>
                  <a:pt x="7066698" y="515158"/>
                  <a:pt x="7040180" y="547356"/>
                  <a:pt x="7066698" y="547356"/>
                </a:cubicBezTo>
                <a:cubicBezTo>
                  <a:pt x="7119736" y="547356"/>
                  <a:pt x="7146253" y="515158"/>
                  <a:pt x="7172771" y="515158"/>
                </a:cubicBezTo>
                <a:cubicBezTo>
                  <a:pt x="7172771" y="547356"/>
                  <a:pt x="7146253" y="547356"/>
                  <a:pt x="7172771" y="547356"/>
                </a:cubicBezTo>
                <a:cubicBezTo>
                  <a:pt x="7199291" y="547356"/>
                  <a:pt x="7305364" y="515158"/>
                  <a:pt x="7305364" y="547356"/>
                </a:cubicBezTo>
                <a:cubicBezTo>
                  <a:pt x="7437955" y="547356"/>
                  <a:pt x="7517511" y="547356"/>
                  <a:pt x="7623584" y="579553"/>
                </a:cubicBezTo>
                <a:cubicBezTo>
                  <a:pt x="7623584" y="547356"/>
                  <a:pt x="7729658" y="579553"/>
                  <a:pt x="7782695" y="579553"/>
                </a:cubicBezTo>
                <a:cubicBezTo>
                  <a:pt x="7809213" y="579553"/>
                  <a:pt x="7809213" y="547356"/>
                  <a:pt x="7835731" y="515158"/>
                </a:cubicBezTo>
                <a:cubicBezTo>
                  <a:pt x="7862250" y="515158"/>
                  <a:pt x="7941805" y="547356"/>
                  <a:pt x="7968323" y="547356"/>
                </a:cubicBezTo>
                <a:cubicBezTo>
                  <a:pt x="8074397" y="515158"/>
                  <a:pt x="8100915" y="547356"/>
                  <a:pt x="8206989" y="547356"/>
                </a:cubicBezTo>
                <a:cubicBezTo>
                  <a:pt x="8206989" y="515158"/>
                  <a:pt x="8180470" y="547356"/>
                  <a:pt x="8180470" y="515158"/>
                </a:cubicBezTo>
                <a:cubicBezTo>
                  <a:pt x="8206989" y="515158"/>
                  <a:pt x="8206989" y="547356"/>
                  <a:pt x="8260025" y="547356"/>
                </a:cubicBezTo>
                <a:cubicBezTo>
                  <a:pt x="8260025" y="515158"/>
                  <a:pt x="8366099" y="579553"/>
                  <a:pt x="8339581" y="515158"/>
                </a:cubicBezTo>
                <a:cubicBezTo>
                  <a:pt x="8392617" y="515158"/>
                  <a:pt x="8392617" y="579553"/>
                  <a:pt x="8419136" y="579553"/>
                </a:cubicBezTo>
                <a:cubicBezTo>
                  <a:pt x="8445655" y="579553"/>
                  <a:pt x="8445655" y="547356"/>
                  <a:pt x="8472173" y="547356"/>
                </a:cubicBezTo>
                <a:cubicBezTo>
                  <a:pt x="8498691" y="579553"/>
                  <a:pt x="8498691" y="579553"/>
                  <a:pt x="8525209" y="579553"/>
                </a:cubicBezTo>
                <a:cubicBezTo>
                  <a:pt x="8551728" y="579553"/>
                  <a:pt x="8551728" y="579553"/>
                  <a:pt x="8525209" y="547356"/>
                </a:cubicBezTo>
                <a:cubicBezTo>
                  <a:pt x="8657801" y="611751"/>
                  <a:pt x="8684320" y="547356"/>
                  <a:pt x="8790393" y="547356"/>
                </a:cubicBezTo>
                <a:cubicBezTo>
                  <a:pt x="8790393" y="579553"/>
                  <a:pt x="8790393" y="579553"/>
                  <a:pt x="8816912" y="579553"/>
                </a:cubicBezTo>
                <a:cubicBezTo>
                  <a:pt x="8816912" y="547356"/>
                  <a:pt x="8896467" y="547356"/>
                  <a:pt x="8949504" y="515158"/>
                </a:cubicBezTo>
                <a:cubicBezTo>
                  <a:pt x="8949504" y="547356"/>
                  <a:pt x="8896467" y="515158"/>
                  <a:pt x="8896467" y="579553"/>
                </a:cubicBezTo>
                <a:cubicBezTo>
                  <a:pt x="8922985" y="547356"/>
                  <a:pt x="8949504" y="547356"/>
                  <a:pt x="8949504" y="579553"/>
                </a:cubicBezTo>
                <a:cubicBezTo>
                  <a:pt x="8976022" y="547356"/>
                  <a:pt x="8949504" y="547356"/>
                  <a:pt x="8976022" y="547356"/>
                </a:cubicBezTo>
                <a:cubicBezTo>
                  <a:pt x="8976022" y="547356"/>
                  <a:pt x="8976022" y="579553"/>
                  <a:pt x="9002541" y="579553"/>
                </a:cubicBezTo>
                <a:cubicBezTo>
                  <a:pt x="9002541" y="547356"/>
                  <a:pt x="9029059" y="547356"/>
                  <a:pt x="9029059" y="547356"/>
                </a:cubicBezTo>
                <a:cubicBezTo>
                  <a:pt x="9082096" y="579553"/>
                  <a:pt x="9188169" y="579553"/>
                  <a:pt x="9267725" y="579553"/>
                </a:cubicBezTo>
                <a:cubicBezTo>
                  <a:pt x="9373798" y="579553"/>
                  <a:pt x="9453353" y="579553"/>
                  <a:pt x="9559427" y="579553"/>
                </a:cubicBezTo>
                <a:cubicBezTo>
                  <a:pt x="9665501" y="579553"/>
                  <a:pt x="9798093" y="547356"/>
                  <a:pt x="9877647" y="611751"/>
                </a:cubicBezTo>
                <a:cubicBezTo>
                  <a:pt x="9983721" y="579553"/>
                  <a:pt x="10063277" y="611751"/>
                  <a:pt x="10169350" y="611751"/>
                </a:cubicBezTo>
                <a:cubicBezTo>
                  <a:pt x="10195869" y="611751"/>
                  <a:pt x="10222387" y="579553"/>
                  <a:pt x="10248905" y="611751"/>
                </a:cubicBezTo>
                <a:cubicBezTo>
                  <a:pt x="10275423" y="611751"/>
                  <a:pt x="10301942" y="611751"/>
                  <a:pt x="10301942" y="579553"/>
                </a:cubicBezTo>
                <a:cubicBezTo>
                  <a:pt x="10328461" y="611751"/>
                  <a:pt x="10328461" y="611751"/>
                  <a:pt x="10354979" y="611751"/>
                </a:cubicBezTo>
                <a:cubicBezTo>
                  <a:pt x="10381497" y="515158"/>
                  <a:pt x="10434534" y="676145"/>
                  <a:pt x="10514089" y="611751"/>
                </a:cubicBezTo>
                <a:cubicBezTo>
                  <a:pt x="10620163" y="676145"/>
                  <a:pt x="10832310" y="579553"/>
                  <a:pt x="10911865" y="676145"/>
                </a:cubicBezTo>
                <a:cubicBezTo>
                  <a:pt x="10858828" y="708343"/>
                  <a:pt x="10858828" y="643948"/>
                  <a:pt x="10832310" y="676145"/>
                </a:cubicBezTo>
                <a:cubicBezTo>
                  <a:pt x="10885347" y="772738"/>
                  <a:pt x="10991420" y="708343"/>
                  <a:pt x="11097493" y="772738"/>
                </a:cubicBezTo>
                <a:cubicBezTo>
                  <a:pt x="11097493" y="772738"/>
                  <a:pt x="11097493" y="772738"/>
                  <a:pt x="11097493" y="804935"/>
                </a:cubicBezTo>
                <a:cubicBezTo>
                  <a:pt x="11124012" y="804935"/>
                  <a:pt x="11230085" y="804935"/>
                  <a:pt x="11256604" y="772738"/>
                </a:cubicBezTo>
                <a:cubicBezTo>
                  <a:pt x="11309641" y="837132"/>
                  <a:pt x="11442233" y="772738"/>
                  <a:pt x="11521788" y="804935"/>
                </a:cubicBezTo>
                <a:cubicBezTo>
                  <a:pt x="11548307" y="772738"/>
                  <a:pt x="11548307" y="772738"/>
                  <a:pt x="11574825" y="804935"/>
                </a:cubicBezTo>
                <a:cubicBezTo>
                  <a:pt x="11574825" y="804935"/>
                  <a:pt x="11574825" y="772738"/>
                  <a:pt x="11574825" y="740540"/>
                </a:cubicBezTo>
                <a:cubicBezTo>
                  <a:pt x="11601343" y="804935"/>
                  <a:pt x="11707417" y="740540"/>
                  <a:pt x="11760453" y="804935"/>
                </a:cubicBezTo>
                <a:cubicBezTo>
                  <a:pt x="11813491" y="740540"/>
                  <a:pt x="11866527" y="772738"/>
                  <a:pt x="11919564" y="772738"/>
                </a:cubicBezTo>
                <a:cubicBezTo>
                  <a:pt x="11946083" y="804935"/>
                  <a:pt x="12025637" y="804935"/>
                  <a:pt x="12078675" y="804935"/>
                </a:cubicBezTo>
                <a:cubicBezTo>
                  <a:pt x="12078675" y="804935"/>
                  <a:pt x="12052156" y="804935"/>
                  <a:pt x="12052156" y="837132"/>
                </a:cubicBezTo>
                <a:cubicBezTo>
                  <a:pt x="12105193" y="837132"/>
                  <a:pt x="12078675" y="869330"/>
                  <a:pt x="12105193" y="869330"/>
                </a:cubicBezTo>
                <a:cubicBezTo>
                  <a:pt x="12131711" y="869330"/>
                  <a:pt x="12131711" y="869330"/>
                  <a:pt x="12131711" y="869330"/>
                </a:cubicBezTo>
                <a:cubicBezTo>
                  <a:pt x="12158229" y="869330"/>
                  <a:pt x="12158229" y="869330"/>
                  <a:pt x="12158229" y="869330"/>
                </a:cubicBezTo>
                <a:cubicBezTo>
                  <a:pt x="12184748" y="869330"/>
                  <a:pt x="12184748" y="869330"/>
                  <a:pt x="12184748" y="869330"/>
                </a:cubicBezTo>
                <a:cubicBezTo>
                  <a:pt x="12184748" y="869330"/>
                  <a:pt x="12184748" y="869330"/>
                  <a:pt x="12211267" y="869330"/>
                </a:cubicBezTo>
                <a:cubicBezTo>
                  <a:pt x="12211267" y="869330"/>
                  <a:pt x="12237785" y="837132"/>
                  <a:pt x="12237785" y="869330"/>
                </a:cubicBezTo>
                <a:cubicBezTo>
                  <a:pt x="12237785" y="869330"/>
                  <a:pt x="12237785" y="853231"/>
                  <a:pt x="12237785" y="841157"/>
                </a:cubicBezTo>
                <a:lnTo>
                  <a:pt x="12237785" y="837132"/>
                </a:lnTo>
                <a:cubicBezTo>
                  <a:pt x="12237785" y="901527"/>
                  <a:pt x="12343858" y="933725"/>
                  <a:pt x="12396895" y="901527"/>
                </a:cubicBezTo>
                <a:cubicBezTo>
                  <a:pt x="12370377" y="933725"/>
                  <a:pt x="12423413" y="901527"/>
                  <a:pt x="12449932" y="933725"/>
                </a:cubicBezTo>
                <a:cubicBezTo>
                  <a:pt x="12423413" y="965922"/>
                  <a:pt x="12423413" y="965922"/>
                  <a:pt x="12396895" y="965922"/>
                </a:cubicBezTo>
                <a:cubicBezTo>
                  <a:pt x="12396895" y="965922"/>
                  <a:pt x="12396895" y="965922"/>
                  <a:pt x="12370377" y="933725"/>
                </a:cubicBezTo>
                <a:cubicBezTo>
                  <a:pt x="12343858" y="965922"/>
                  <a:pt x="12317340" y="998119"/>
                  <a:pt x="12264303" y="998119"/>
                </a:cubicBezTo>
                <a:cubicBezTo>
                  <a:pt x="12290821" y="998119"/>
                  <a:pt x="12343858" y="998119"/>
                  <a:pt x="12343858" y="1030317"/>
                </a:cubicBezTo>
                <a:cubicBezTo>
                  <a:pt x="12290821" y="1030317"/>
                  <a:pt x="12264303" y="1030317"/>
                  <a:pt x="12237785" y="1030317"/>
                </a:cubicBezTo>
                <a:cubicBezTo>
                  <a:pt x="12211267" y="998119"/>
                  <a:pt x="12211267" y="998119"/>
                  <a:pt x="12184748" y="998119"/>
                </a:cubicBezTo>
                <a:cubicBezTo>
                  <a:pt x="12158229" y="998119"/>
                  <a:pt x="12158229" y="998119"/>
                  <a:pt x="12158229" y="998119"/>
                </a:cubicBezTo>
                <a:cubicBezTo>
                  <a:pt x="12158229" y="1030317"/>
                  <a:pt x="12158229" y="1030317"/>
                  <a:pt x="12158229" y="1030317"/>
                </a:cubicBezTo>
                <a:cubicBezTo>
                  <a:pt x="12131711" y="1030317"/>
                  <a:pt x="12131711" y="1030317"/>
                  <a:pt x="12131711" y="1030317"/>
                </a:cubicBezTo>
                <a:cubicBezTo>
                  <a:pt x="12131711" y="998119"/>
                  <a:pt x="12131711" y="998119"/>
                  <a:pt x="12131711" y="998119"/>
                </a:cubicBezTo>
                <a:cubicBezTo>
                  <a:pt x="12105193" y="998119"/>
                  <a:pt x="12105193" y="998119"/>
                  <a:pt x="12078675" y="998119"/>
                </a:cubicBezTo>
                <a:cubicBezTo>
                  <a:pt x="12105193" y="1030317"/>
                  <a:pt x="12052156" y="1030317"/>
                  <a:pt x="12052156" y="1062514"/>
                </a:cubicBezTo>
                <a:cubicBezTo>
                  <a:pt x="12025637" y="1030317"/>
                  <a:pt x="12025637" y="1030317"/>
                  <a:pt x="11972601" y="998119"/>
                </a:cubicBezTo>
                <a:cubicBezTo>
                  <a:pt x="11946083" y="1062514"/>
                  <a:pt x="11840009" y="1030317"/>
                  <a:pt x="11786972" y="1062514"/>
                </a:cubicBezTo>
                <a:cubicBezTo>
                  <a:pt x="11733935" y="1062514"/>
                  <a:pt x="11707417" y="998119"/>
                  <a:pt x="11680899" y="1062514"/>
                </a:cubicBezTo>
                <a:cubicBezTo>
                  <a:pt x="11654380" y="1062514"/>
                  <a:pt x="11654380" y="1030317"/>
                  <a:pt x="11627861" y="1030317"/>
                </a:cubicBezTo>
                <a:cubicBezTo>
                  <a:pt x="11601343" y="1030317"/>
                  <a:pt x="11627861" y="1094711"/>
                  <a:pt x="11601343" y="1094711"/>
                </a:cubicBezTo>
                <a:cubicBezTo>
                  <a:pt x="11601343" y="1062514"/>
                  <a:pt x="11574825" y="1062514"/>
                  <a:pt x="11548307" y="1030317"/>
                </a:cubicBezTo>
                <a:cubicBezTo>
                  <a:pt x="11548307" y="1054465"/>
                  <a:pt x="11518473" y="1060502"/>
                  <a:pt x="11492369" y="1089178"/>
                </a:cubicBezTo>
                <a:lnTo>
                  <a:pt x="11475193" y="1116617"/>
                </a:lnTo>
                <a:lnTo>
                  <a:pt x="11456476" y="1109238"/>
                </a:lnTo>
                <a:cubicBezTo>
                  <a:pt x="11394582" y="1095718"/>
                  <a:pt x="11326215" y="1130934"/>
                  <a:pt x="11309641" y="1191304"/>
                </a:cubicBezTo>
                <a:cubicBezTo>
                  <a:pt x="11283123" y="1191304"/>
                  <a:pt x="11336159" y="1159106"/>
                  <a:pt x="11309641" y="1159106"/>
                </a:cubicBezTo>
                <a:cubicBezTo>
                  <a:pt x="11256604" y="1159106"/>
                  <a:pt x="11256604" y="1191304"/>
                  <a:pt x="11256604" y="1223501"/>
                </a:cubicBezTo>
                <a:cubicBezTo>
                  <a:pt x="11283123" y="1223501"/>
                  <a:pt x="11283123" y="1223501"/>
                  <a:pt x="11283123" y="1223501"/>
                </a:cubicBezTo>
                <a:cubicBezTo>
                  <a:pt x="11283123" y="1320093"/>
                  <a:pt x="11230085" y="1320093"/>
                  <a:pt x="11150531" y="1320093"/>
                </a:cubicBezTo>
                <a:cubicBezTo>
                  <a:pt x="11203567" y="1416685"/>
                  <a:pt x="11283123" y="1352291"/>
                  <a:pt x="11362677" y="1352291"/>
                </a:cubicBezTo>
                <a:cubicBezTo>
                  <a:pt x="11389196" y="1384488"/>
                  <a:pt x="11362677" y="1384488"/>
                  <a:pt x="11336159" y="1384488"/>
                </a:cubicBezTo>
                <a:cubicBezTo>
                  <a:pt x="11415715" y="1448883"/>
                  <a:pt x="11521788" y="1352291"/>
                  <a:pt x="11574825" y="1416685"/>
                </a:cubicBezTo>
                <a:cubicBezTo>
                  <a:pt x="11548307" y="1448883"/>
                  <a:pt x="11521788" y="1448883"/>
                  <a:pt x="11468751" y="1448883"/>
                </a:cubicBezTo>
                <a:cubicBezTo>
                  <a:pt x="11654380" y="1448883"/>
                  <a:pt x="11733935" y="1448883"/>
                  <a:pt x="11919564" y="1448883"/>
                </a:cubicBezTo>
                <a:cubicBezTo>
                  <a:pt x="11919564" y="1448883"/>
                  <a:pt x="11893045" y="1448883"/>
                  <a:pt x="11893045" y="1416685"/>
                </a:cubicBezTo>
                <a:cubicBezTo>
                  <a:pt x="11919564" y="1416685"/>
                  <a:pt x="11946083" y="1448883"/>
                  <a:pt x="11999119" y="1481080"/>
                </a:cubicBezTo>
                <a:cubicBezTo>
                  <a:pt x="12025637" y="1513278"/>
                  <a:pt x="12052156" y="1513278"/>
                  <a:pt x="12105193" y="1513278"/>
                </a:cubicBezTo>
                <a:cubicBezTo>
                  <a:pt x="12105193" y="1513278"/>
                  <a:pt x="12105193" y="1481080"/>
                  <a:pt x="12131711" y="1481080"/>
                </a:cubicBezTo>
                <a:cubicBezTo>
                  <a:pt x="12131711" y="1448883"/>
                  <a:pt x="12131711" y="1448883"/>
                  <a:pt x="12131711" y="1448883"/>
                </a:cubicBezTo>
                <a:cubicBezTo>
                  <a:pt x="12158229" y="1481080"/>
                  <a:pt x="12158229" y="1481080"/>
                  <a:pt x="12158229" y="1481080"/>
                </a:cubicBezTo>
                <a:cubicBezTo>
                  <a:pt x="12184748" y="1481080"/>
                  <a:pt x="12184748" y="1481080"/>
                  <a:pt x="12184748" y="1481080"/>
                </a:cubicBezTo>
                <a:cubicBezTo>
                  <a:pt x="12184748" y="1513278"/>
                  <a:pt x="12184748" y="1513278"/>
                  <a:pt x="12184748" y="1513278"/>
                </a:cubicBezTo>
                <a:cubicBezTo>
                  <a:pt x="12211267" y="1513278"/>
                  <a:pt x="12237785" y="1513278"/>
                  <a:pt x="12237785" y="1513278"/>
                </a:cubicBezTo>
                <a:cubicBezTo>
                  <a:pt x="12264303" y="1481080"/>
                  <a:pt x="12317340" y="1481080"/>
                  <a:pt x="12343858" y="1481080"/>
                </a:cubicBezTo>
                <a:cubicBezTo>
                  <a:pt x="12343858" y="1513278"/>
                  <a:pt x="12317340" y="1545475"/>
                  <a:pt x="12370377" y="1545475"/>
                </a:cubicBezTo>
                <a:cubicBezTo>
                  <a:pt x="12396895" y="1513278"/>
                  <a:pt x="12423413" y="1481080"/>
                  <a:pt x="12370377" y="1448883"/>
                </a:cubicBezTo>
                <a:cubicBezTo>
                  <a:pt x="12396895" y="1448883"/>
                  <a:pt x="12370377" y="1416685"/>
                  <a:pt x="12396895" y="1416685"/>
                </a:cubicBezTo>
                <a:cubicBezTo>
                  <a:pt x="12396895" y="1448883"/>
                  <a:pt x="12449932" y="1448883"/>
                  <a:pt x="12502969" y="1448883"/>
                </a:cubicBezTo>
                <a:cubicBezTo>
                  <a:pt x="12476450" y="1513278"/>
                  <a:pt x="12556005" y="1513278"/>
                  <a:pt x="12556005" y="1481080"/>
                </a:cubicBezTo>
                <a:cubicBezTo>
                  <a:pt x="12582524" y="1513278"/>
                  <a:pt x="12582524" y="1513278"/>
                  <a:pt x="12609042" y="1513278"/>
                </a:cubicBezTo>
                <a:cubicBezTo>
                  <a:pt x="12662079" y="1481080"/>
                  <a:pt x="12609042" y="1448883"/>
                  <a:pt x="12609042" y="1448883"/>
                </a:cubicBezTo>
                <a:cubicBezTo>
                  <a:pt x="12635561" y="1448883"/>
                  <a:pt x="12688597" y="1448883"/>
                  <a:pt x="12688597" y="1448883"/>
                </a:cubicBezTo>
                <a:cubicBezTo>
                  <a:pt x="12635561" y="1481080"/>
                  <a:pt x="12741634" y="1481080"/>
                  <a:pt x="12688597" y="1513278"/>
                </a:cubicBezTo>
                <a:cubicBezTo>
                  <a:pt x="12662079" y="1513278"/>
                  <a:pt x="12662079" y="1513278"/>
                  <a:pt x="12635561" y="1481080"/>
                </a:cubicBezTo>
                <a:cubicBezTo>
                  <a:pt x="12635561" y="1513278"/>
                  <a:pt x="12662079" y="1545475"/>
                  <a:pt x="12688597" y="1545475"/>
                </a:cubicBezTo>
                <a:cubicBezTo>
                  <a:pt x="12715116" y="1545475"/>
                  <a:pt x="12715116" y="1481080"/>
                  <a:pt x="12715116" y="1481080"/>
                </a:cubicBezTo>
                <a:cubicBezTo>
                  <a:pt x="12741634" y="1481080"/>
                  <a:pt x="12794671" y="1448883"/>
                  <a:pt x="12821189" y="1481080"/>
                </a:cubicBezTo>
                <a:cubicBezTo>
                  <a:pt x="12768153" y="1448883"/>
                  <a:pt x="12715116" y="1513278"/>
                  <a:pt x="12715116" y="1545475"/>
                </a:cubicBezTo>
                <a:cubicBezTo>
                  <a:pt x="12768153" y="1545475"/>
                  <a:pt x="12741634" y="1513278"/>
                  <a:pt x="12768153" y="1513278"/>
                </a:cubicBezTo>
                <a:cubicBezTo>
                  <a:pt x="12768153" y="1513278"/>
                  <a:pt x="12847708" y="1545475"/>
                  <a:pt x="12821189" y="1481080"/>
                </a:cubicBezTo>
                <a:cubicBezTo>
                  <a:pt x="12874226" y="1513278"/>
                  <a:pt x="12874226" y="1513278"/>
                  <a:pt x="12847708" y="1545475"/>
                </a:cubicBezTo>
                <a:cubicBezTo>
                  <a:pt x="12900745" y="1545475"/>
                  <a:pt x="12874226" y="1513278"/>
                  <a:pt x="12874226" y="1513278"/>
                </a:cubicBezTo>
                <a:cubicBezTo>
                  <a:pt x="12900745" y="1513278"/>
                  <a:pt x="12900745" y="1481080"/>
                  <a:pt x="12900745" y="1481080"/>
                </a:cubicBezTo>
                <a:cubicBezTo>
                  <a:pt x="12927263" y="1513278"/>
                  <a:pt x="12900745" y="1545475"/>
                  <a:pt x="12900745" y="1577672"/>
                </a:cubicBezTo>
                <a:cubicBezTo>
                  <a:pt x="12927263" y="1577672"/>
                  <a:pt x="12927263" y="1545475"/>
                  <a:pt x="12927263" y="1545475"/>
                </a:cubicBezTo>
                <a:cubicBezTo>
                  <a:pt x="12980300" y="1545475"/>
                  <a:pt x="12980300" y="1577672"/>
                  <a:pt x="13033337" y="1577672"/>
                </a:cubicBezTo>
                <a:cubicBezTo>
                  <a:pt x="13059855" y="1513278"/>
                  <a:pt x="13086373" y="1577672"/>
                  <a:pt x="13139410" y="1513278"/>
                </a:cubicBezTo>
                <a:cubicBezTo>
                  <a:pt x="13139410" y="1545475"/>
                  <a:pt x="13112892" y="1545475"/>
                  <a:pt x="13139410" y="1545475"/>
                </a:cubicBezTo>
                <a:cubicBezTo>
                  <a:pt x="13165929" y="1545475"/>
                  <a:pt x="13139410" y="1513278"/>
                  <a:pt x="13165929" y="1513278"/>
                </a:cubicBezTo>
                <a:cubicBezTo>
                  <a:pt x="13165929" y="1545475"/>
                  <a:pt x="13165929" y="1577672"/>
                  <a:pt x="13192447" y="1577672"/>
                </a:cubicBezTo>
                <a:cubicBezTo>
                  <a:pt x="13192447" y="1545475"/>
                  <a:pt x="13192447" y="1545475"/>
                  <a:pt x="13192447" y="1545475"/>
                </a:cubicBezTo>
                <a:cubicBezTo>
                  <a:pt x="13192447" y="1545475"/>
                  <a:pt x="13165929" y="1545475"/>
                  <a:pt x="13165929" y="1513278"/>
                </a:cubicBezTo>
                <a:cubicBezTo>
                  <a:pt x="13298521" y="1577672"/>
                  <a:pt x="13325039" y="1577672"/>
                  <a:pt x="13404594" y="1513278"/>
                </a:cubicBezTo>
                <a:cubicBezTo>
                  <a:pt x="13404594" y="1545475"/>
                  <a:pt x="13484149" y="1545475"/>
                  <a:pt x="13510667" y="1513278"/>
                </a:cubicBezTo>
                <a:cubicBezTo>
                  <a:pt x="13484149" y="1545475"/>
                  <a:pt x="13510667" y="1545475"/>
                  <a:pt x="13510667" y="1577672"/>
                </a:cubicBezTo>
                <a:cubicBezTo>
                  <a:pt x="13484149" y="1545475"/>
                  <a:pt x="13484149" y="1609870"/>
                  <a:pt x="13484149" y="1609870"/>
                </a:cubicBezTo>
                <a:cubicBezTo>
                  <a:pt x="13457631" y="1642067"/>
                  <a:pt x="13457631" y="1609870"/>
                  <a:pt x="13404594" y="1642067"/>
                </a:cubicBezTo>
                <a:cubicBezTo>
                  <a:pt x="13404594" y="1609870"/>
                  <a:pt x="13378075" y="1609870"/>
                  <a:pt x="13351557" y="1577672"/>
                </a:cubicBezTo>
                <a:cubicBezTo>
                  <a:pt x="13351557" y="1609870"/>
                  <a:pt x="13325039" y="1609870"/>
                  <a:pt x="13325039" y="1642067"/>
                </a:cubicBezTo>
                <a:cubicBezTo>
                  <a:pt x="13325039" y="1609870"/>
                  <a:pt x="13245483" y="1609870"/>
                  <a:pt x="13245483" y="1609870"/>
                </a:cubicBezTo>
                <a:cubicBezTo>
                  <a:pt x="13245483" y="1642067"/>
                  <a:pt x="13325039" y="1609870"/>
                  <a:pt x="13298521" y="1642067"/>
                </a:cubicBezTo>
                <a:cubicBezTo>
                  <a:pt x="13245483" y="1642067"/>
                  <a:pt x="13245483" y="1674265"/>
                  <a:pt x="13272002" y="1674265"/>
                </a:cubicBezTo>
                <a:cubicBezTo>
                  <a:pt x="13165929" y="1674265"/>
                  <a:pt x="13165929" y="1674265"/>
                  <a:pt x="13059855" y="1674265"/>
                </a:cubicBezTo>
                <a:cubicBezTo>
                  <a:pt x="13059855" y="1674265"/>
                  <a:pt x="13086373" y="1706462"/>
                  <a:pt x="13059855" y="1738659"/>
                </a:cubicBezTo>
                <a:cubicBezTo>
                  <a:pt x="13059855" y="1674265"/>
                  <a:pt x="12980300" y="1738659"/>
                  <a:pt x="12927263" y="1738659"/>
                </a:cubicBezTo>
                <a:cubicBezTo>
                  <a:pt x="12953781" y="1738659"/>
                  <a:pt x="12980300" y="1738659"/>
                  <a:pt x="12980300" y="1738659"/>
                </a:cubicBezTo>
                <a:cubicBezTo>
                  <a:pt x="12953781" y="1770857"/>
                  <a:pt x="12953781" y="1738659"/>
                  <a:pt x="12927263" y="1770857"/>
                </a:cubicBezTo>
                <a:cubicBezTo>
                  <a:pt x="12953781" y="1770857"/>
                  <a:pt x="12927263" y="1803054"/>
                  <a:pt x="12927263" y="1803054"/>
                </a:cubicBezTo>
                <a:cubicBezTo>
                  <a:pt x="12900745" y="1770857"/>
                  <a:pt x="12927263" y="1738659"/>
                  <a:pt x="12900745" y="1738659"/>
                </a:cubicBezTo>
                <a:cubicBezTo>
                  <a:pt x="12821189" y="1738659"/>
                  <a:pt x="12688597" y="1738659"/>
                  <a:pt x="12662079" y="1835251"/>
                </a:cubicBezTo>
                <a:cubicBezTo>
                  <a:pt x="12688597" y="1803054"/>
                  <a:pt x="12741634" y="1867449"/>
                  <a:pt x="12794671" y="1835251"/>
                </a:cubicBezTo>
                <a:cubicBezTo>
                  <a:pt x="12768153" y="1867449"/>
                  <a:pt x="12794671" y="1867449"/>
                  <a:pt x="12794671" y="1867449"/>
                </a:cubicBezTo>
                <a:cubicBezTo>
                  <a:pt x="12741634" y="1899646"/>
                  <a:pt x="12688597" y="1899646"/>
                  <a:pt x="12609042" y="1899646"/>
                </a:cubicBezTo>
                <a:cubicBezTo>
                  <a:pt x="12635561" y="1931844"/>
                  <a:pt x="12635561" y="1931844"/>
                  <a:pt x="12609042" y="1931844"/>
                </a:cubicBezTo>
                <a:cubicBezTo>
                  <a:pt x="12609042" y="1931844"/>
                  <a:pt x="12609042" y="1899646"/>
                  <a:pt x="12582524" y="1899646"/>
                </a:cubicBezTo>
                <a:cubicBezTo>
                  <a:pt x="12609042" y="1931844"/>
                  <a:pt x="12609042" y="1931844"/>
                  <a:pt x="12582524" y="1931844"/>
                </a:cubicBezTo>
                <a:cubicBezTo>
                  <a:pt x="12582524" y="1931844"/>
                  <a:pt x="12529487" y="1899646"/>
                  <a:pt x="12529487" y="1931844"/>
                </a:cubicBezTo>
                <a:cubicBezTo>
                  <a:pt x="12582524" y="1931844"/>
                  <a:pt x="12529487" y="1996238"/>
                  <a:pt x="12582524" y="1996238"/>
                </a:cubicBezTo>
                <a:cubicBezTo>
                  <a:pt x="12609042" y="2028436"/>
                  <a:pt x="12609042" y="1964041"/>
                  <a:pt x="12635561" y="1964041"/>
                </a:cubicBezTo>
                <a:cubicBezTo>
                  <a:pt x="12609042" y="1996238"/>
                  <a:pt x="12635561" y="1996238"/>
                  <a:pt x="12609042" y="2028436"/>
                </a:cubicBezTo>
                <a:cubicBezTo>
                  <a:pt x="12609042" y="2028436"/>
                  <a:pt x="12662079" y="2060633"/>
                  <a:pt x="12662079" y="2028436"/>
                </a:cubicBezTo>
                <a:cubicBezTo>
                  <a:pt x="12662079" y="1996238"/>
                  <a:pt x="12662079" y="1964041"/>
                  <a:pt x="12688597" y="1964041"/>
                </a:cubicBezTo>
                <a:cubicBezTo>
                  <a:pt x="12662079" y="1996238"/>
                  <a:pt x="12688597" y="2028436"/>
                  <a:pt x="12688597" y="2060633"/>
                </a:cubicBezTo>
                <a:lnTo>
                  <a:pt x="12709687" y="2059469"/>
                </a:lnTo>
                <a:lnTo>
                  <a:pt x="12698127" y="2061640"/>
                </a:lnTo>
                <a:cubicBezTo>
                  <a:pt x="12686940" y="2066670"/>
                  <a:pt x="12681968" y="2076732"/>
                  <a:pt x="12688597" y="2092831"/>
                </a:cubicBezTo>
                <a:cubicBezTo>
                  <a:pt x="12635561" y="2092831"/>
                  <a:pt x="12609042" y="2092831"/>
                  <a:pt x="12662079" y="2060633"/>
                </a:cubicBezTo>
                <a:cubicBezTo>
                  <a:pt x="12609042" y="2060633"/>
                  <a:pt x="12556005" y="2060633"/>
                  <a:pt x="12582524" y="2028436"/>
                </a:cubicBezTo>
                <a:cubicBezTo>
                  <a:pt x="12582524" y="2060633"/>
                  <a:pt x="12529487" y="2028436"/>
                  <a:pt x="12529487" y="2060633"/>
                </a:cubicBezTo>
                <a:cubicBezTo>
                  <a:pt x="12556005" y="2060633"/>
                  <a:pt x="12609042" y="2060633"/>
                  <a:pt x="12582524" y="2092831"/>
                </a:cubicBezTo>
                <a:cubicBezTo>
                  <a:pt x="12582524" y="2125028"/>
                  <a:pt x="12529487" y="2060633"/>
                  <a:pt x="12529487" y="2092831"/>
                </a:cubicBezTo>
                <a:cubicBezTo>
                  <a:pt x="12556005" y="2092831"/>
                  <a:pt x="12529487" y="2157225"/>
                  <a:pt x="12556005" y="2125028"/>
                </a:cubicBezTo>
                <a:cubicBezTo>
                  <a:pt x="12529487" y="2092831"/>
                  <a:pt x="12582524" y="2092831"/>
                  <a:pt x="12582524" y="2125028"/>
                </a:cubicBezTo>
                <a:cubicBezTo>
                  <a:pt x="12582524" y="2092831"/>
                  <a:pt x="12609042" y="2092831"/>
                  <a:pt x="12635561" y="2092831"/>
                </a:cubicBezTo>
                <a:cubicBezTo>
                  <a:pt x="12609042" y="2125028"/>
                  <a:pt x="12609042" y="2125028"/>
                  <a:pt x="12635561" y="2157225"/>
                </a:cubicBezTo>
                <a:cubicBezTo>
                  <a:pt x="12582524" y="2157225"/>
                  <a:pt x="12529487" y="2157225"/>
                  <a:pt x="12476450" y="2157225"/>
                </a:cubicBezTo>
                <a:cubicBezTo>
                  <a:pt x="12502969" y="2157225"/>
                  <a:pt x="12449932" y="2125028"/>
                  <a:pt x="12449932" y="2125028"/>
                </a:cubicBezTo>
                <a:cubicBezTo>
                  <a:pt x="12370377" y="2092831"/>
                  <a:pt x="12343858" y="2157225"/>
                  <a:pt x="12290821" y="2125028"/>
                </a:cubicBezTo>
                <a:cubicBezTo>
                  <a:pt x="12317340" y="2157225"/>
                  <a:pt x="12264303" y="2157225"/>
                  <a:pt x="12290821" y="2189423"/>
                </a:cubicBezTo>
                <a:cubicBezTo>
                  <a:pt x="12290821" y="2157225"/>
                  <a:pt x="12370377" y="2157225"/>
                  <a:pt x="12370377" y="2157225"/>
                </a:cubicBezTo>
                <a:cubicBezTo>
                  <a:pt x="12343858" y="2157225"/>
                  <a:pt x="12370377" y="2157225"/>
                  <a:pt x="12370377" y="2189423"/>
                </a:cubicBezTo>
                <a:cubicBezTo>
                  <a:pt x="12264303" y="2157225"/>
                  <a:pt x="12237785" y="2253817"/>
                  <a:pt x="12343858" y="2253817"/>
                </a:cubicBezTo>
                <a:cubicBezTo>
                  <a:pt x="12343858" y="2221620"/>
                  <a:pt x="12343858" y="2221620"/>
                  <a:pt x="12343858" y="2221620"/>
                </a:cubicBezTo>
                <a:cubicBezTo>
                  <a:pt x="12370377" y="2221620"/>
                  <a:pt x="12423413" y="2189423"/>
                  <a:pt x="12396895" y="2221620"/>
                </a:cubicBezTo>
                <a:cubicBezTo>
                  <a:pt x="12343858" y="2221620"/>
                  <a:pt x="12370377" y="2286015"/>
                  <a:pt x="12317340" y="2318212"/>
                </a:cubicBezTo>
                <a:cubicBezTo>
                  <a:pt x="12317340" y="2286015"/>
                  <a:pt x="12343858" y="2253817"/>
                  <a:pt x="12290821" y="2253817"/>
                </a:cubicBezTo>
                <a:cubicBezTo>
                  <a:pt x="12264303" y="2286015"/>
                  <a:pt x="12317340" y="2318212"/>
                  <a:pt x="12290821" y="2318212"/>
                </a:cubicBezTo>
                <a:cubicBezTo>
                  <a:pt x="12237785" y="2318212"/>
                  <a:pt x="12264303" y="2286015"/>
                  <a:pt x="12264303" y="2253817"/>
                </a:cubicBezTo>
                <a:cubicBezTo>
                  <a:pt x="12211267" y="2253817"/>
                  <a:pt x="12184748" y="2286015"/>
                  <a:pt x="12237785" y="2318212"/>
                </a:cubicBezTo>
                <a:cubicBezTo>
                  <a:pt x="12211267" y="2318212"/>
                  <a:pt x="12184748" y="2318212"/>
                  <a:pt x="12184748" y="2318212"/>
                </a:cubicBezTo>
                <a:cubicBezTo>
                  <a:pt x="12184748" y="2318212"/>
                  <a:pt x="12184748" y="2350410"/>
                  <a:pt x="12211267" y="2350410"/>
                </a:cubicBezTo>
                <a:cubicBezTo>
                  <a:pt x="12290822" y="2350410"/>
                  <a:pt x="12340544" y="2350410"/>
                  <a:pt x="12393995" y="2336827"/>
                </a:cubicBezTo>
                <a:lnTo>
                  <a:pt x="12427975" y="2325519"/>
                </a:lnTo>
                <a:lnTo>
                  <a:pt x="12416784" y="2334311"/>
                </a:lnTo>
                <a:cubicBezTo>
                  <a:pt x="12410154" y="2342360"/>
                  <a:pt x="12410154" y="2350410"/>
                  <a:pt x="12423413" y="2350410"/>
                </a:cubicBezTo>
                <a:cubicBezTo>
                  <a:pt x="12449932" y="2350410"/>
                  <a:pt x="12476450" y="2350410"/>
                  <a:pt x="12476450" y="2318212"/>
                </a:cubicBezTo>
                <a:cubicBezTo>
                  <a:pt x="12476450" y="2350410"/>
                  <a:pt x="12476450" y="2350410"/>
                  <a:pt x="12502969" y="2350410"/>
                </a:cubicBezTo>
                <a:cubicBezTo>
                  <a:pt x="12502969" y="2382607"/>
                  <a:pt x="12502969" y="2382607"/>
                  <a:pt x="12502969" y="2382607"/>
                </a:cubicBezTo>
                <a:cubicBezTo>
                  <a:pt x="12556005" y="2382607"/>
                  <a:pt x="12609042" y="2414804"/>
                  <a:pt x="12635561" y="2382607"/>
                </a:cubicBezTo>
                <a:cubicBezTo>
                  <a:pt x="12609042" y="2350410"/>
                  <a:pt x="12635561" y="2318212"/>
                  <a:pt x="12662079" y="2318212"/>
                </a:cubicBezTo>
                <a:cubicBezTo>
                  <a:pt x="12609042" y="2286015"/>
                  <a:pt x="12502969" y="2318212"/>
                  <a:pt x="12449932" y="2318212"/>
                </a:cubicBezTo>
                <a:cubicBezTo>
                  <a:pt x="12476450" y="2286015"/>
                  <a:pt x="12529487" y="2286015"/>
                  <a:pt x="12529487" y="2253817"/>
                </a:cubicBezTo>
                <a:cubicBezTo>
                  <a:pt x="12476450" y="2253817"/>
                  <a:pt x="12449932" y="2318212"/>
                  <a:pt x="12396895" y="2318212"/>
                </a:cubicBezTo>
                <a:cubicBezTo>
                  <a:pt x="12396895" y="2253817"/>
                  <a:pt x="12449932" y="2253817"/>
                  <a:pt x="12476450" y="2221620"/>
                </a:cubicBezTo>
                <a:cubicBezTo>
                  <a:pt x="12502969" y="2157225"/>
                  <a:pt x="12396895" y="2221620"/>
                  <a:pt x="12370377" y="2157225"/>
                </a:cubicBezTo>
                <a:cubicBezTo>
                  <a:pt x="12423413" y="2157225"/>
                  <a:pt x="12476450" y="2189423"/>
                  <a:pt x="12529487" y="2221620"/>
                </a:cubicBezTo>
                <a:cubicBezTo>
                  <a:pt x="12556005" y="2189423"/>
                  <a:pt x="12582524" y="2189423"/>
                  <a:pt x="12662079" y="2157225"/>
                </a:cubicBezTo>
                <a:cubicBezTo>
                  <a:pt x="12635561" y="2221620"/>
                  <a:pt x="12635561" y="2189423"/>
                  <a:pt x="12635561" y="2221620"/>
                </a:cubicBezTo>
                <a:cubicBezTo>
                  <a:pt x="12609042" y="2253817"/>
                  <a:pt x="12609042" y="2189423"/>
                  <a:pt x="12609042" y="2221620"/>
                </a:cubicBezTo>
                <a:cubicBezTo>
                  <a:pt x="12609042" y="2253817"/>
                  <a:pt x="12635561" y="2253817"/>
                  <a:pt x="12662079" y="2253817"/>
                </a:cubicBezTo>
                <a:cubicBezTo>
                  <a:pt x="12662079" y="2253817"/>
                  <a:pt x="12688597" y="2253817"/>
                  <a:pt x="12715116" y="2253817"/>
                </a:cubicBezTo>
                <a:cubicBezTo>
                  <a:pt x="12715116" y="2286015"/>
                  <a:pt x="12662079" y="2286015"/>
                  <a:pt x="12688597" y="2318212"/>
                </a:cubicBezTo>
                <a:cubicBezTo>
                  <a:pt x="12741634" y="2318212"/>
                  <a:pt x="12715116" y="2318212"/>
                  <a:pt x="12741634" y="2350410"/>
                </a:cubicBezTo>
                <a:cubicBezTo>
                  <a:pt x="12768153" y="2350410"/>
                  <a:pt x="12741634" y="2318212"/>
                  <a:pt x="12794671" y="2318212"/>
                </a:cubicBezTo>
                <a:cubicBezTo>
                  <a:pt x="12768153" y="2350410"/>
                  <a:pt x="12821189" y="2350410"/>
                  <a:pt x="12847708" y="2350410"/>
                </a:cubicBezTo>
                <a:cubicBezTo>
                  <a:pt x="12847708" y="2318212"/>
                  <a:pt x="12821189" y="2318212"/>
                  <a:pt x="12847708" y="2318212"/>
                </a:cubicBezTo>
                <a:cubicBezTo>
                  <a:pt x="12874226" y="2350410"/>
                  <a:pt x="12927263" y="2318212"/>
                  <a:pt x="12900745" y="2382607"/>
                </a:cubicBezTo>
                <a:cubicBezTo>
                  <a:pt x="12953781" y="2350410"/>
                  <a:pt x="12953781" y="2382607"/>
                  <a:pt x="13006818" y="2350410"/>
                </a:cubicBezTo>
                <a:cubicBezTo>
                  <a:pt x="13033337" y="2382607"/>
                  <a:pt x="13006818" y="2382607"/>
                  <a:pt x="13033337" y="2382607"/>
                </a:cubicBezTo>
                <a:cubicBezTo>
                  <a:pt x="13059855" y="2350410"/>
                  <a:pt x="13086373" y="2447002"/>
                  <a:pt x="13112892" y="2414804"/>
                </a:cubicBezTo>
                <a:cubicBezTo>
                  <a:pt x="13086373" y="2382607"/>
                  <a:pt x="13086373" y="2414804"/>
                  <a:pt x="13086373" y="2382607"/>
                </a:cubicBezTo>
                <a:cubicBezTo>
                  <a:pt x="13139410" y="2414804"/>
                  <a:pt x="13086373" y="2350410"/>
                  <a:pt x="13112892" y="2350410"/>
                </a:cubicBezTo>
                <a:cubicBezTo>
                  <a:pt x="13139410" y="2414804"/>
                  <a:pt x="13272002" y="2414804"/>
                  <a:pt x="13245483" y="2318212"/>
                </a:cubicBezTo>
                <a:cubicBezTo>
                  <a:pt x="13272002" y="2382607"/>
                  <a:pt x="13298521" y="2414804"/>
                  <a:pt x="13325039" y="2382607"/>
                </a:cubicBezTo>
                <a:cubicBezTo>
                  <a:pt x="13325039" y="2382607"/>
                  <a:pt x="13298521" y="2318212"/>
                  <a:pt x="13325039" y="2318212"/>
                </a:cubicBezTo>
                <a:cubicBezTo>
                  <a:pt x="13325039" y="2382607"/>
                  <a:pt x="13351557" y="2318212"/>
                  <a:pt x="13378075" y="2318212"/>
                </a:cubicBezTo>
                <a:cubicBezTo>
                  <a:pt x="13378075" y="2350410"/>
                  <a:pt x="13404594" y="2350410"/>
                  <a:pt x="13404594" y="2382607"/>
                </a:cubicBezTo>
                <a:cubicBezTo>
                  <a:pt x="13404594" y="2382607"/>
                  <a:pt x="13351557" y="2414804"/>
                  <a:pt x="13378075" y="2414804"/>
                </a:cubicBezTo>
                <a:cubicBezTo>
                  <a:pt x="13404594" y="2414804"/>
                  <a:pt x="13404594" y="2414804"/>
                  <a:pt x="13431112" y="2414804"/>
                </a:cubicBezTo>
                <a:cubicBezTo>
                  <a:pt x="13431112" y="2382607"/>
                  <a:pt x="13431112" y="2382607"/>
                  <a:pt x="13431112" y="2382607"/>
                </a:cubicBezTo>
                <a:cubicBezTo>
                  <a:pt x="13510667" y="2447002"/>
                  <a:pt x="13563704" y="2414804"/>
                  <a:pt x="13643259" y="2414804"/>
                </a:cubicBezTo>
                <a:cubicBezTo>
                  <a:pt x="13643259" y="2447002"/>
                  <a:pt x="13669778" y="2414804"/>
                  <a:pt x="13669778" y="2414804"/>
                </a:cubicBezTo>
                <a:cubicBezTo>
                  <a:pt x="13669778" y="2414804"/>
                  <a:pt x="13643259" y="2447002"/>
                  <a:pt x="13669778" y="2447002"/>
                </a:cubicBezTo>
                <a:cubicBezTo>
                  <a:pt x="13696296" y="2447002"/>
                  <a:pt x="13722815" y="2414804"/>
                  <a:pt x="13749333" y="2447002"/>
                </a:cubicBezTo>
                <a:cubicBezTo>
                  <a:pt x="13749333" y="2414804"/>
                  <a:pt x="13749333" y="2414804"/>
                  <a:pt x="13775851" y="2414804"/>
                </a:cubicBezTo>
                <a:cubicBezTo>
                  <a:pt x="13775851" y="2447002"/>
                  <a:pt x="13802370" y="2414804"/>
                  <a:pt x="13775851" y="2447002"/>
                </a:cubicBezTo>
                <a:cubicBezTo>
                  <a:pt x="13795740" y="2447002"/>
                  <a:pt x="13815629" y="2447002"/>
                  <a:pt x="13835518" y="2460585"/>
                </a:cubicBezTo>
                <a:lnTo>
                  <a:pt x="13836196" y="2461220"/>
                </a:lnTo>
                <a:lnTo>
                  <a:pt x="13822259" y="2465554"/>
                </a:lnTo>
                <a:cubicBezTo>
                  <a:pt x="13683037" y="2496808"/>
                  <a:pt x="13543815" y="2451027"/>
                  <a:pt x="13404594" y="2479199"/>
                </a:cubicBezTo>
                <a:cubicBezTo>
                  <a:pt x="13404594" y="2479199"/>
                  <a:pt x="13404594" y="2479199"/>
                  <a:pt x="13404594" y="2447002"/>
                </a:cubicBezTo>
                <a:cubicBezTo>
                  <a:pt x="13351557" y="2447002"/>
                  <a:pt x="13325039" y="2479199"/>
                  <a:pt x="13298521" y="2479199"/>
                </a:cubicBezTo>
                <a:cubicBezTo>
                  <a:pt x="13298521" y="2414804"/>
                  <a:pt x="13325039" y="2479199"/>
                  <a:pt x="13325039" y="2447002"/>
                </a:cubicBezTo>
                <a:cubicBezTo>
                  <a:pt x="13298521" y="2414804"/>
                  <a:pt x="13245483" y="2447002"/>
                  <a:pt x="13218965" y="2447002"/>
                </a:cubicBezTo>
                <a:cubicBezTo>
                  <a:pt x="13218965" y="2479199"/>
                  <a:pt x="13165929" y="2511397"/>
                  <a:pt x="13139410" y="2479199"/>
                </a:cubicBezTo>
                <a:cubicBezTo>
                  <a:pt x="13165929" y="2479199"/>
                  <a:pt x="13139410" y="2447002"/>
                  <a:pt x="13139410" y="2447002"/>
                </a:cubicBezTo>
                <a:cubicBezTo>
                  <a:pt x="13112892" y="2447002"/>
                  <a:pt x="13086373" y="2414804"/>
                  <a:pt x="13059855" y="2447002"/>
                </a:cubicBezTo>
                <a:cubicBezTo>
                  <a:pt x="13112892" y="2447002"/>
                  <a:pt x="13139410" y="2447002"/>
                  <a:pt x="13139410" y="2479199"/>
                </a:cubicBezTo>
                <a:cubicBezTo>
                  <a:pt x="13086373" y="2479199"/>
                  <a:pt x="13059855" y="2479199"/>
                  <a:pt x="13006818" y="2511397"/>
                </a:cubicBezTo>
                <a:cubicBezTo>
                  <a:pt x="13033337" y="2479199"/>
                  <a:pt x="13006818" y="2479199"/>
                  <a:pt x="12980300" y="2479199"/>
                </a:cubicBezTo>
                <a:cubicBezTo>
                  <a:pt x="12953781" y="2511397"/>
                  <a:pt x="12874226" y="2447002"/>
                  <a:pt x="12847708" y="2447002"/>
                </a:cubicBezTo>
                <a:cubicBezTo>
                  <a:pt x="12847708" y="2479199"/>
                  <a:pt x="12821189" y="2479199"/>
                  <a:pt x="12794671" y="2479199"/>
                </a:cubicBezTo>
                <a:cubicBezTo>
                  <a:pt x="12768153" y="2479199"/>
                  <a:pt x="12741634" y="2479199"/>
                  <a:pt x="12741634" y="2511397"/>
                </a:cubicBezTo>
                <a:cubicBezTo>
                  <a:pt x="12741634" y="2447002"/>
                  <a:pt x="12715116" y="2479199"/>
                  <a:pt x="12662079" y="2447002"/>
                </a:cubicBezTo>
                <a:cubicBezTo>
                  <a:pt x="12662079" y="2479199"/>
                  <a:pt x="12662079" y="2479199"/>
                  <a:pt x="12688597" y="2479199"/>
                </a:cubicBezTo>
                <a:cubicBezTo>
                  <a:pt x="12635561" y="2479199"/>
                  <a:pt x="12582524" y="2479199"/>
                  <a:pt x="12556005" y="2479199"/>
                </a:cubicBezTo>
                <a:cubicBezTo>
                  <a:pt x="12529487" y="2479199"/>
                  <a:pt x="12529487" y="2479199"/>
                  <a:pt x="12529487" y="2447002"/>
                </a:cubicBezTo>
                <a:cubicBezTo>
                  <a:pt x="12502969" y="2479199"/>
                  <a:pt x="12476450" y="2479199"/>
                  <a:pt x="12502969" y="2511397"/>
                </a:cubicBezTo>
                <a:cubicBezTo>
                  <a:pt x="12476450" y="2511397"/>
                  <a:pt x="12449932" y="2511397"/>
                  <a:pt x="12449932" y="2511397"/>
                </a:cubicBezTo>
                <a:cubicBezTo>
                  <a:pt x="12476450" y="2543594"/>
                  <a:pt x="12476450" y="2543594"/>
                  <a:pt x="12502969" y="2543594"/>
                </a:cubicBezTo>
                <a:lnTo>
                  <a:pt x="12493031" y="2565407"/>
                </a:lnTo>
                <a:lnTo>
                  <a:pt x="12491367" y="2562208"/>
                </a:lnTo>
                <a:cubicBezTo>
                  <a:pt x="12488052" y="2557681"/>
                  <a:pt x="12483080" y="2551644"/>
                  <a:pt x="12476450" y="2543594"/>
                </a:cubicBezTo>
                <a:cubicBezTo>
                  <a:pt x="12476450" y="2575791"/>
                  <a:pt x="12449932" y="2543594"/>
                  <a:pt x="12423413" y="2575791"/>
                </a:cubicBezTo>
                <a:cubicBezTo>
                  <a:pt x="12423413" y="2543594"/>
                  <a:pt x="12449932" y="2543594"/>
                  <a:pt x="12423413" y="2511397"/>
                </a:cubicBezTo>
                <a:cubicBezTo>
                  <a:pt x="12423413" y="2543594"/>
                  <a:pt x="12396895" y="2543594"/>
                  <a:pt x="12396895" y="2543594"/>
                </a:cubicBezTo>
                <a:cubicBezTo>
                  <a:pt x="12423413" y="2607989"/>
                  <a:pt x="12476450" y="2607989"/>
                  <a:pt x="12529487" y="2640186"/>
                </a:cubicBezTo>
                <a:cubicBezTo>
                  <a:pt x="12529487" y="2640186"/>
                  <a:pt x="12502969" y="2672384"/>
                  <a:pt x="12529487" y="2672384"/>
                </a:cubicBezTo>
                <a:cubicBezTo>
                  <a:pt x="12556005" y="2672384"/>
                  <a:pt x="12556005" y="2672384"/>
                  <a:pt x="12556005" y="2672384"/>
                </a:cubicBezTo>
                <a:cubicBezTo>
                  <a:pt x="12556005" y="2640186"/>
                  <a:pt x="12529487" y="2607989"/>
                  <a:pt x="12556005" y="2607989"/>
                </a:cubicBezTo>
                <a:cubicBezTo>
                  <a:pt x="12582524" y="2704581"/>
                  <a:pt x="12715116" y="2672384"/>
                  <a:pt x="12741634" y="2672384"/>
                </a:cubicBezTo>
                <a:lnTo>
                  <a:pt x="12749093" y="2672384"/>
                </a:lnTo>
                <a:cubicBezTo>
                  <a:pt x="12748264" y="2672384"/>
                  <a:pt x="12751579" y="2672384"/>
                  <a:pt x="12754893" y="2672384"/>
                </a:cubicBezTo>
                <a:lnTo>
                  <a:pt x="12760694" y="2672384"/>
                </a:lnTo>
                <a:lnTo>
                  <a:pt x="12768153" y="2672384"/>
                </a:lnTo>
                <a:cubicBezTo>
                  <a:pt x="12794671" y="2672384"/>
                  <a:pt x="12847708" y="2672384"/>
                  <a:pt x="12874226" y="2672384"/>
                </a:cubicBezTo>
                <a:cubicBezTo>
                  <a:pt x="12874226" y="2672384"/>
                  <a:pt x="12874226" y="2640186"/>
                  <a:pt x="12900745" y="2640186"/>
                </a:cubicBezTo>
                <a:cubicBezTo>
                  <a:pt x="12927263" y="2736778"/>
                  <a:pt x="13059855" y="2640186"/>
                  <a:pt x="13086373" y="2672384"/>
                </a:cubicBezTo>
                <a:cubicBezTo>
                  <a:pt x="13112892" y="2672384"/>
                  <a:pt x="13112892" y="2640186"/>
                  <a:pt x="13139410" y="2640186"/>
                </a:cubicBezTo>
                <a:cubicBezTo>
                  <a:pt x="13139410" y="2648236"/>
                  <a:pt x="13136095" y="2654273"/>
                  <a:pt x="13131537" y="2658801"/>
                </a:cubicBezTo>
                <a:lnTo>
                  <a:pt x="13129834" y="2659863"/>
                </a:lnTo>
                <a:lnTo>
                  <a:pt x="13128637" y="2659304"/>
                </a:lnTo>
                <a:lnTo>
                  <a:pt x="13122340" y="2664535"/>
                </a:lnTo>
                <a:lnTo>
                  <a:pt x="13116206" y="2668359"/>
                </a:lnTo>
                <a:cubicBezTo>
                  <a:pt x="13106262" y="2672384"/>
                  <a:pt x="13099633" y="2672384"/>
                  <a:pt x="13112892" y="2672384"/>
                </a:cubicBezTo>
                <a:lnTo>
                  <a:pt x="13122340" y="2664535"/>
                </a:lnTo>
                <a:lnTo>
                  <a:pt x="13129834" y="2659863"/>
                </a:lnTo>
                <a:lnTo>
                  <a:pt x="13139410" y="2664334"/>
                </a:lnTo>
                <a:cubicBezTo>
                  <a:pt x="13146040" y="2672384"/>
                  <a:pt x="13152669" y="2688483"/>
                  <a:pt x="13165929" y="2704581"/>
                </a:cubicBezTo>
                <a:cubicBezTo>
                  <a:pt x="13192447" y="2672384"/>
                  <a:pt x="13218965" y="2672384"/>
                  <a:pt x="13218965" y="2672384"/>
                </a:cubicBezTo>
                <a:cubicBezTo>
                  <a:pt x="13272002" y="2736778"/>
                  <a:pt x="13378075" y="2640186"/>
                  <a:pt x="13431112" y="2672384"/>
                </a:cubicBezTo>
                <a:cubicBezTo>
                  <a:pt x="13431112" y="2640186"/>
                  <a:pt x="13457631" y="2640186"/>
                  <a:pt x="13510667" y="2640186"/>
                </a:cubicBezTo>
                <a:cubicBezTo>
                  <a:pt x="13510667" y="2672384"/>
                  <a:pt x="13457631" y="2640186"/>
                  <a:pt x="13457631" y="2672384"/>
                </a:cubicBezTo>
                <a:cubicBezTo>
                  <a:pt x="13537186" y="2672384"/>
                  <a:pt x="13669778" y="2704581"/>
                  <a:pt x="13749333" y="2736778"/>
                </a:cubicBezTo>
                <a:cubicBezTo>
                  <a:pt x="13749333" y="2704581"/>
                  <a:pt x="13722815" y="2704581"/>
                  <a:pt x="13722815" y="2704581"/>
                </a:cubicBezTo>
                <a:cubicBezTo>
                  <a:pt x="13775851" y="2704581"/>
                  <a:pt x="13749333" y="2736778"/>
                  <a:pt x="13775851" y="2736778"/>
                </a:cubicBezTo>
                <a:cubicBezTo>
                  <a:pt x="13828888" y="2704581"/>
                  <a:pt x="13881925" y="2640186"/>
                  <a:pt x="13934962" y="2704581"/>
                </a:cubicBezTo>
                <a:cubicBezTo>
                  <a:pt x="13908443" y="2704581"/>
                  <a:pt x="13908443" y="2704581"/>
                  <a:pt x="13881925" y="2736778"/>
                </a:cubicBezTo>
                <a:cubicBezTo>
                  <a:pt x="13908443" y="2736778"/>
                  <a:pt x="13987999" y="2768976"/>
                  <a:pt x="14041035" y="2736778"/>
                </a:cubicBezTo>
                <a:cubicBezTo>
                  <a:pt x="14014517" y="2704581"/>
                  <a:pt x="14014517" y="2704581"/>
                  <a:pt x="14014517" y="2704581"/>
                </a:cubicBezTo>
                <a:cubicBezTo>
                  <a:pt x="13987999" y="2704581"/>
                  <a:pt x="13987999" y="2704581"/>
                  <a:pt x="13961480" y="2704581"/>
                </a:cubicBezTo>
                <a:cubicBezTo>
                  <a:pt x="13961480" y="2672384"/>
                  <a:pt x="13934962" y="2672384"/>
                  <a:pt x="13934962" y="2672384"/>
                </a:cubicBezTo>
                <a:cubicBezTo>
                  <a:pt x="13987999" y="2640186"/>
                  <a:pt x="13961480" y="2672384"/>
                  <a:pt x="13987999" y="2672384"/>
                </a:cubicBezTo>
                <a:cubicBezTo>
                  <a:pt x="13987999" y="2640186"/>
                  <a:pt x="13961480" y="2672384"/>
                  <a:pt x="13987999" y="2640186"/>
                </a:cubicBezTo>
                <a:cubicBezTo>
                  <a:pt x="13987999" y="2672384"/>
                  <a:pt x="14067554" y="2672384"/>
                  <a:pt x="14041035" y="2704581"/>
                </a:cubicBezTo>
                <a:cubicBezTo>
                  <a:pt x="14067554" y="2640186"/>
                  <a:pt x="14147109" y="2704581"/>
                  <a:pt x="14173627" y="2672384"/>
                </a:cubicBezTo>
                <a:cubicBezTo>
                  <a:pt x="14173627" y="2640186"/>
                  <a:pt x="14120591" y="2704581"/>
                  <a:pt x="14120591" y="2640186"/>
                </a:cubicBezTo>
                <a:cubicBezTo>
                  <a:pt x="14147109" y="2640186"/>
                  <a:pt x="14200146" y="2640186"/>
                  <a:pt x="14200146" y="2672384"/>
                </a:cubicBezTo>
                <a:cubicBezTo>
                  <a:pt x="14173627" y="2704581"/>
                  <a:pt x="14279701" y="2704581"/>
                  <a:pt x="14253183" y="2736778"/>
                </a:cubicBezTo>
                <a:cubicBezTo>
                  <a:pt x="14239924" y="2728729"/>
                  <a:pt x="14225007" y="2724705"/>
                  <a:pt x="14210091" y="2722692"/>
                </a:cubicBezTo>
                <a:lnTo>
                  <a:pt x="14182556" y="2721406"/>
                </a:lnTo>
                <a:lnTo>
                  <a:pt x="14174974" y="2718039"/>
                </a:lnTo>
                <a:lnTo>
                  <a:pt x="14162034" y="2720379"/>
                </a:lnTo>
                <a:lnTo>
                  <a:pt x="14133850" y="2718668"/>
                </a:lnTo>
                <a:cubicBezTo>
                  <a:pt x="14125563" y="2716655"/>
                  <a:pt x="14120591" y="2712631"/>
                  <a:pt x="14120591" y="2704581"/>
                </a:cubicBezTo>
                <a:cubicBezTo>
                  <a:pt x="14094072" y="2736778"/>
                  <a:pt x="14041035" y="2736778"/>
                  <a:pt x="14014517" y="2768976"/>
                </a:cubicBezTo>
                <a:cubicBezTo>
                  <a:pt x="14067554" y="2768976"/>
                  <a:pt x="14067554" y="2768976"/>
                  <a:pt x="14120591" y="2768976"/>
                </a:cubicBezTo>
                <a:cubicBezTo>
                  <a:pt x="14120591" y="2752877"/>
                  <a:pt x="14140480" y="2728729"/>
                  <a:pt x="14160369" y="2720680"/>
                </a:cubicBezTo>
                <a:lnTo>
                  <a:pt x="14162034" y="2720379"/>
                </a:lnTo>
                <a:lnTo>
                  <a:pt x="14166998" y="2720680"/>
                </a:lnTo>
                <a:lnTo>
                  <a:pt x="14182556" y="2721406"/>
                </a:lnTo>
                <a:lnTo>
                  <a:pt x="14187716" y="2723698"/>
                </a:lnTo>
                <a:cubicBezTo>
                  <a:pt x="14195174" y="2730741"/>
                  <a:pt x="14200146" y="2744828"/>
                  <a:pt x="14200146" y="2768976"/>
                </a:cubicBezTo>
                <a:cubicBezTo>
                  <a:pt x="14173627" y="2768976"/>
                  <a:pt x="14147109" y="2768976"/>
                  <a:pt x="14147109" y="2801173"/>
                </a:cubicBezTo>
                <a:cubicBezTo>
                  <a:pt x="14173627" y="2768976"/>
                  <a:pt x="14173627" y="2833371"/>
                  <a:pt x="14226664" y="2801173"/>
                </a:cubicBezTo>
                <a:cubicBezTo>
                  <a:pt x="14200146" y="2833371"/>
                  <a:pt x="14147109" y="2801173"/>
                  <a:pt x="14120591" y="2801173"/>
                </a:cubicBezTo>
                <a:cubicBezTo>
                  <a:pt x="14120591" y="2801173"/>
                  <a:pt x="14147109" y="2801173"/>
                  <a:pt x="14120591" y="2833371"/>
                </a:cubicBezTo>
                <a:cubicBezTo>
                  <a:pt x="14014517" y="2801173"/>
                  <a:pt x="13934962" y="2833371"/>
                  <a:pt x="13828888" y="2865568"/>
                </a:cubicBezTo>
                <a:cubicBezTo>
                  <a:pt x="13828888" y="2801173"/>
                  <a:pt x="13881925" y="2833371"/>
                  <a:pt x="13908443" y="2768976"/>
                </a:cubicBezTo>
                <a:cubicBezTo>
                  <a:pt x="13881925" y="2768976"/>
                  <a:pt x="13881925" y="2768976"/>
                  <a:pt x="13881925" y="2768976"/>
                </a:cubicBezTo>
                <a:cubicBezTo>
                  <a:pt x="13881925" y="2801173"/>
                  <a:pt x="13855407" y="2801173"/>
                  <a:pt x="13802370" y="2801173"/>
                </a:cubicBezTo>
                <a:cubicBezTo>
                  <a:pt x="13802370" y="2833371"/>
                  <a:pt x="13802370" y="2833371"/>
                  <a:pt x="13775851" y="2865568"/>
                </a:cubicBezTo>
                <a:cubicBezTo>
                  <a:pt x="13749333" y="2768976"/>
                  <a:pt x="13643259" y="2833371"/>
                  <a:pt x="13590223" y="2833371"/>
                </a:cubicBezTo>
                <a:cubicBezTo>
                  <a:pt x="13590223" y="2865568"/>
                  <a:pt x="13616741" y="2833371"/>
                  <a:pt x="13616741" y="2865568"/>
                </a:cubicBezTo>
                <a:cubicBezTo>
                  <a:pt x="13537186" y="2865568"/>
                  <a:pt x="13510667" y="2865568"/>
                  <a:pt x="13510667" y="2833371"/>
                </a:cubicBezTo>
                <a:cubicBezTo>
                  <a:pt x="13510667" y="2841420"/>
                  <a:pt x="13505695" y="2843433"/>
                  <a:pt x="13498237" y="2842426"/>
                </a:cubicBezTo>
                <a:lnTo>
                  <a:pt x="13492339" y="2840473"/>
                </a:lnTo>
                <a:lnTo>
                  <a:pt x="13484149" y="2833371"/>
                </a:lnTo>
                <a:lnTo>
                  <a:pt x="13483523" y="2837554"/>
                </a:lnTo>
                <a:lnTo>
                  <a:pt x="13470889" y="2833371"/>
                </a:lnTo>
                <a:cubicBezTo>
                  <a:pt x="13451001" y="2825321"/>
                  <a:pt x="13431112" y="2817272"/>
                  <a:pt x="13431112" y="2833371"/>
                </a:cubicBezTo>
                <a:cubicBezTo>
                  <a:pt x="13431112" y="2833371"/>
                  <a:pt x="13484149" y="2865568"/>
                  <a:pt x="13431112" y="2865568"/>
                </a:cubicBezTo>
                <a:cubicBezTo>
                  <a:pt x="13431112" y="2833371"/>
                  <a:pt x="13378075" y="2833371"/>
                  <a:pt x="13325039" y="2833371"/>
                </a:cubicBezTo>
                <a:cubicBezTo>
                  <a:pt x="13325039" y="2865568"/>
                  <a:pt x="13325039" y="2865568"/>
                  <a:pt x="13298521" y="2897765"/>
                </a:cubicBezTo>
                <a:cubicBezTo>
                  <a:pt x="13272002" y="2865568"/>
                  <a:pt x="13325039" y="2833371"/>
                  <a:pt x="13298521" y="2833371"/>
                </a:cubicBezTo>
                <a:cubicBezTo>
                  <a:pt x="13272002" y="2865568"/>
                  <a:pt x="13218965" y="2833371"/>
                  <a:pt x="13165929" y="2865568"/>
                </a:cubicBezTo>
                <a:cubicBezTo>
                  <a:pt x="13192447" y="2865568"/>
                  <a:pt x="13165929" y="2833371"/>
                  <a:pt x="13139410" y="2833371"/>
                </a:cubicBezTo>
                <a:cubicBezTo>
                  <a:pt x="13139410" y="2865568"/>
                  <a:pt x="13165929" y="2897765"/>
                  <a:pt x="13139410" y="2897765"/>
                </a:cubicBezTo>
                <a:cubicBezTo>
                  <a:pt x="13165929" y="2833371"/>
                  <a:pt x="13086373" y="2865568"/>
                  <a:pt x="13086373" y="2865568"/>
                </a:cubicBezTo>
                <a:cubicBezTo>
                  <a:pt x="13165929" y="2865568"/>
                  <a:pt x="13112892" y="2929963"/>
                  <a:pt x="13165929" y="2962160"/>
                </a:cubicBezTo>
                <a:cubicBezTo>
                  <a:pt x="13165929" y="2929963"/>
                  <a:pt x="13192447" y="2929963"/>
                  <a:pt x="13192447" y="2929963"/>
                </a:cubicBezTo>
                <a:cubicBezTo>
                  <a:pt x="13165929" y="2962160"/>
                  <a:pt x="13245483" y="2962160"/>
                  <a:pt x="13272002" y="2962160"/>
                </a:cubicBezTo>
                <a:cubicBezTo>
                  <a:pt x="13218965" y="2994357"/>
                  <a:pt x="13165929" y="2962160"/>
                  <a:pt x="13112892" y="2962160"/>
                </a:cubicBezTo>
                <a:cubicBezTo>
                  <a:pt x="13165929" y="2994357"/>
                  <a:pt x="13059855" y="2929963"/>
                  <a:pt x="13033337" y="2962160"/>
                </a:cubicBezTo>
                <a:cubicBezTo>
                  <a:pt x="13033337" y="2994357"/>
                  <a:pt x="13112892" y="2994357"/>
                  <a:pt x="13059855" y="3026555"/>
                </a:cubicBezTo>
                <a:cubicBezTo>
                  <a:pt x="13033337" y="2994357"/>
                  <a:pt x="12980300" y="2994357"/>
                  <a:pt x="12953781" y="2929963"/>
                </a:cubicBezTo>
                <a:cubicBezTo>
                  <a:pt x="12900745" y="2994357"/>
                  <a:pt x="12794671" y="2865568"/>
                  <a:pt x="12715116" y="2962160"/>
                </a:cubicBezTo>
                <a:cubicBezTo>
                  <a:pt x="12688597" y="2929963"/>
                  <a:pt x="12635561" y="2929963"/>
                  <a:pt x="12609042" y="2962160"/>
                </a:cubicBezTo>
                <a:cubicBezTo>
                  <a:pt x="12635561" y="2962160"/>
                  <a:pt x="12688597" y="2962160"/>
                  <a:pt x="12662079" y="2994357"/>
                </a:cubicBezTo>
                <a:cubicBezTo>
                  <a:pt x="12635561" y="2994357"/>
                  <a:pt x="12609042" y="2962160"/>
                  <a:pt x="12582524" y="2962160"/>
                </a:cubicBezTo>
                <a:cubicBezTo>
                  <a:pt x="12582524" y="2962160"/>
                  <a:pt x="12582524" y="2962160"/>
                  <a:pt x="12556005" y="2962160"/>
                </a:cubicBezTo>
                <a:cubicBezTo>
                  <a:pt x="12556005" y="2962160"/>
                  <a:pt x="12502969" y="2929963"/>
                  <a:pt x="12502969" y="2962160"/>
                </a:cubicBezTo>
                <a:cubicBezTo>
                  <a:pt x="12476450" y="2994357"/>
                  <a:pt x="12423413" y="3026555"/>
                  <a:pt x="12370377" y="3058752"/>
                </a:cubicBezTo>
                <a:cubicBezTo>
                  <a:pt x="12370377" y="2994357"/>
                  <a:pt x="12290821" y="3058752"/>
                  <a:pt x="12317340" y="2994357"/>
                </a:cubicBezTo>
                <a:cubicBezTo>
                  <a:pt x="12323970" y="3002407"/>
                  <a:pt x="12332256" y="3004419"/>
                  <a:pt x="12341787" y="3002910"/>
                </a:cubicBezTo>
                <a:lnTo>
                  <a:pt x="12346819" y="3000926"/>
                </a:lnTo>
                <a:lnTo>
                  <a:pt x="12363747" y="3006432"/>
                </a:lnTo>
                <a:cubicBezTo>
                  <a:pt x="12377006" y="3010456"/>
                  <a:pt x="12383636" y="3010456"/>
                  <a:pt x="12370377" y="2994357"/>
                </a:cubicBezTo>
                <a:lnTo>
                  <a:pt x="12378429" y="2987942"/>
                </a:lnTo>
                <a:lnTo>
                  <a:pt x="12381735" y="2986273"/>
                </a:lnTo>
                <a:lnTo>
                  <a:pt x="12390265" y="2985302"/>
                </a:lnTo>
                <a:cubicBezTo>
                  <a:pt x="12410154" y="2988321"/>
                  <a:pt x="12430043" y="3018506"/>
                  <a:pt x="12449932" y="2994357"/>
                </a:cubicBezTo>
                <a:cubicBezTo>
                  <a:pt x="12449932" y="2962160"/>
                  <a:pt x="12449932" y="2962160"/>
                  <a:pt x="12449932" y="2962160"/>
                </a:cubicBezTo>
                <a:cubicBezTo>
                  <a:pt x="12436673" y="2962160"/>
                  <a:pt x="12423413" y="2966185"/>
                  <a:pt x="12410569" y="2971719"/>
                </a:cubicBezTo>
                <a:lnTo>
                  <a:pt x="12381735" y="2986273"/>
                </a:lnTo>
                <a:lnTo>
                  <a:pt x="12380321" y="2986434"/>
                </a:lnTo>
                <a:lnTo>
                  <a:pt x="12378429" y="2987942"/>
                </a:lnTo>
                <a:lnTo>
                  <a:pt x="12373691" y="2990333"/>
                </a:lnTo>
                <a:lnTo>
                  <a:pt x="12346819" y="3000926"/>
                </a:lnTo>
                <a:lnTo>
                  <a:pt x="12340544" y="2998885"/>
                </a:lnTo>
                <a:cubicBezTo>
                  <a:pt x="12332256" y="2996370"/>
                  <a:pt x="12323970" y="2994357"/>
                  <a:pt x="12317340" y="2994357"/>
                </a:cubicBezTo>
                <a:cubicBezTo>
                  <a:pt x="12317340" y="2994357"/>
                  <a:pt x="12343858" y="2994357"/>
                  <a:pt x="12343858" y="2962160"/>
                </a:cubicBezTo>
                <a:cubicBezTo>
                  <a:pt x="12317340" y="2962160"/>
                  <a:pt x="12317340" y="2962160"/>
                  <a:pt x="12317340" y="2962160"/>
                </a:cubicBezTo>
                <a:cubicBezTo>
                  <a:pt x="12290821" y="2962160"/>
                  <a:pt x="12317340" y="2994357"/>
                  <a:pt x="12264303" y="2994357"/>
                </a:cubicBezTo>
                <a:cubicBezTo>
                  <a:pt x="12317340" y="2929963"/>
                  <a:pt x="12184748" y="2994357"/>
                  <a:pt x="12184748" y="2929963"/>
                </a:cubicBezTo>
                <a:cubicBezTo>
                  <a:pt x="12184748" y="2929963"/>
                  <a:pt x="12184748" y="2929963"/>
                  <a:pt x="12181433" y="2929963"/>
                </a:cubicBezTo>
                <a:lnTo>
                  <a:pt x="12161544" y="2929963"/>
                </a:lnTo>
                <a:cubicBezTo>
                  <a:pt x="12158229" y="2929963"/>
                  <a:pt x="12158229" y="2929963"/>
                  <a:pt x="12158229" y="2929963"/>
                </a:cubicBezTo>
                <a:cubicBezTo>
                  <a:pt x="12131711" y="2929963"/>
                  <a:pt x="12131711" y="2897765"/>
                  <a:pt x="12105193" y="2929963"/>
                </a:cubicBezTo>
                <a:cubicBezTo>
                  <a:pt x="12105193" y="2962160"/>
                  <a:pt x="12158229" y="2962160"/>
                  <a:pt x="12105193" y="2994357"/>
                </a:cubicBezTo>
                <a:cubicBezTo>
                  <a:pt x="12105193" y="2962160"/>
                  <a:pt x="12052156" y="2994357"/>
                  <a:pt x="12052156" y="2962160"/>
                </a:cubicBezTo>
                <a:cubicBezTo>
                  <a:pt x="12078675" y="2962160"/>
                  <a:pt x="12105193" y="2929963"/>
                  <a:pt x="12078675" y="2929963"/>
                </a:cubicBezTo>
                <a:cubicBezTo>
                  <a:pt x="12052156" y="2929963"/>
                  <a:pt x="12025637" y="2994357"/>
                  <a:pt x="11999119" y="2962160"/>
                </a:cubicBezTo>
                <a:cubicBezTo>
                  <a:pt x="11999119" y="2929963"/>
                  <a:pt x="12025637" y="2929963"/>
                  <a:pt x="11999119" y="2929963"/>
                </a:cubicBezTo>
                <a:cubicBezTo>
                  <a:pt x="11972601" y="2962160"/>
                  <a:pt x="11946083" y="2929963"/>
                  <a:pt x="11893045" y="2929963"/>
                </a:cubicBezTo>
                <a:cubicBezTo>
                  <a:pt x="11919564" y="2962160"/>
                  <a:pt x="11946083" y="2962160"/>
                  <a:pt x="11972601" y="2994357"/>
                </a:cubicBezTo>
                <a:cubicBezTo>
                  <a:pt x="11919564" y="2962160"/>
                  <a:pt x="11893045" y="2994357"/>
                  <a:pt x="11893045" y="2994357"/>
                </a:cubicBezTo>
                <a:cubicBezTo>
                  <a:pt x="11866527" y="2962160"/>
                  <a:pt x="11919564" y="2962160"/>
                  <a:pt x="11866527" y="2962160"/>
                </a:cubicBezTo>
                <a:cubicBezTo>
                  <a:pt x="11866527" y="2962160"/>
                  <a:pt x="11813491" y="2962160"/>
                  <a:pt x="11813491" y="2994357"/>
                </a:cubicBezTo>
                <a:cubicBezTo>
                  <a:pt x="11840009" y="2962160"/>
                  <a:pt x="11786972" y="2929963"/>
                  <a:pt x="11813491" y="2929963"/>
                </a:cubicBezTo>
                <a:cubicBezTo>
                  <a:pt x="11840009" y="2962160"/>
                  <a:pt x="11813491" y="2897765"/>
                  <a:pt x="11840009" y="2897765"/>
                </a:cubicBezTo>
                <a:cubicBezTo>
                  <a:pt x="11813491" y="2929963"/>
                  <a:pt x="11866527" y="2929963"/>
                  <a:pt x="11866527" y="2897765"/>
                </a:cubicBezTo>
                <a:cubicBezTo>
                  <a:pt x="11840009" y="2897765"/>
                  <a:pt x="11813491" y="2897765"/>
                  <a:pt x="11840009" y="2865568"/>
                </a:cubicBezTo>
                <a:cubicBezTo>
                  <a:pt x="11840009" y="2897765"/>
                  <a:pt x="11866527" y="2897765"/>
                  <a:pt x="11866527" y="2865568"/>
                </a:cubicBezTo>
                <a:cubicBezTo>
                  <a:pt x="11840009" y="2833371"/>
                  <a:pt x="11840009" y="2865568"/>
                  <a:pt x="11786972" y="2865568"/>
                </a:cubicBezTo>
                <a:cubicBezTo>
                  <a:pt x="11786972" y="2833371"/>
                  <a:pt x="11840009" y="2833371"/>
                  <a:pt x="11813491" y="2833371"/>
                </a:cubicBezTo>
                <a:cubicBezTo>
                  <a:pt x="11733935" y="2833371"/>
                  <a:pt x="11707417" y="2865568"/>
                  <a:pt x="11627861" y="2833371"/>
                </a:cubicBezTo>
                <a:cubicBezTo>
                  <a:pt x="11654380" y="2865568"/>
                  <a:pt x="11574825" y="2865568"/>
                  <a:pt x="11601343" y="2897765"/>
                </a:cubicBezTo>
                <a:cubicBezTo>
                  <a:pt x="11627861" y="2865568"/>
                  <a:pt x="11680899" y="2865568"/>
                  <a:pt x="11707417" y="2897765"/>
                </a:cubicBezTo>
                <a:lnTo>
                  <a:pt x="11654405" y="2900064"/>
                </a:lnTo>
                <a:lnTo>
                  <a:pt x="11654380" y="2897765"/>
                </a:lnTo>
                <a:lnTo>
                  <a:pt x="11650122" y="2900250"/>
                </a:lnTo>
                <a:lnTo>
                  <a:pt x="11614603" y="2901790"/>
                </a:lnTo>
                <a:cubicBezTo>
                  <a:pt x="11581455" y="2905815"/>
                  <a:pt x="11548307" y="2913864"/>
                  <a:pt x="11521788" y="2929963"/>
                </a:cubicBezTo>
                <a:cubicBezTo>
                  <a:pt x="11581454" y="2929963"/>
                  <a:pt x="11596371" y="2929963"/>
                  <a:pt x="11622475" y="2916380"/>
                </a:cubicBezTo>
                <a:lnTo>
                  <a:pt x="11650122" y="2900250"/>
                </a:lnTo>
                <a:lnTo>
                  <a:pt x="11654405" y="2900064"/>
                </a:lnTo>
                <a:lnTo>
                  <a:pt x="11654795" y="2936000"/>
                </a:lnTo>
                <a:cubicBezTo>
                  <a:pt x="11656038" y="2966185"/>
                  <a:pt x="11661010" y="2978259"/>
                  <a:pt x="11680899" y="3026555"/>
                </a:cubicBezTo>
                <a:cubicBezTo>
                  <a:pt x="11654380" y="3026555"/>
                  <a:pt x="11601343" y="2994357"/>
                  <a:pt x="11627861" y="2994357"/>
                </a:cubicBezTo>
                <a:cubicBezTo>
                  <a:pt x="11654380" y="2994357"/>
                  <a:pt x="11654380" y="3026555"/>
                  <a:pt x="11654380" y="2994357"/>
                </a:cubicBezTo>
                <a:cubicBezTo>
                  <a:pt x="11654380" y="2962160"/>
                  <a:pt x="11627861" y="2962160"/>
                  <a:pt x="11601343" y="2962160"/>
                </a:cubicBezTo>
                <a:cubicBezTo>
                  <a:pt x="11574825" y="2994357"/>
                  <a:pt x="11574825" y="2962160"/>
                  <a:pt x="11521788" y="2962160"/>
                </a:cubicBezTo>
                <a:cubicBezTo>
                  <a:pt x="11548307" y="2994357"/>
                  <a:pt x="11495269" y="2994357"/>
                  <a:pt x="11495269" y="2994357"/>
                </a:cubicBezTo>
                <a:cubicBezTo>
                  <a:pt x="11521788" y="3026555"/>
                  <a:pt x="11521788" y="2994357"/>
                  <a:pt x="11548307" y="2994357"/>
                </a:cubicBezTo>
                <a:cubicBezTo>
                  <a:pt x="11548307" y="3058752"/>
                  <a:pt x="11495269" y="2994357"/>
                  <a:pt x="11468751" y="2994357"/>
                </a:cubicBezTo>
                <a:cubicBezTo>
                  <a:pt x="11468751" y="3026555"/>
                  <a:pt x="11468751" y="3026555"/>
                  <a:pt x="11495269" y="3058752"/>
                </a:cubicBezTo>
                <a:cubicBezTo>
                  <a:pt x="11468751" y="3026555"/>
                  <a:pt x="11442233" y="3026555"/>
                  <a:pt x="11442233" y="3026555"/>
                </a:cubicBezTo>
                <a:cubicBezTo>
                  <a:pt x="11495269" y="3026555"/>
                  <a:pt x="11442233" y="2929963"/>
                  <a:pt x="11389196" y="2962160"/>
                </a:cubicBezTo>
                <a:cubicBezTo>
                  <a:pt x="11389196" y="2962160"/>
                  <a:pt x="11362677" y="2962160"/>
                  <a:pt x="11389196" y="2994357"/>
                </a:cubicBezTo>
                <a:cubicBezTo>
                  <a:pt x="11362677" y="2994357"/>
                  <a:pt x="11362677" y="2994357"/>
                  <a:pt x="11336159" y="2994357"/>
                </a:cubicBezTo>
                <a:cubicBezTo>
                  <a:pt x="11336159" y="3026555"/>
                  <a:pt x="11309641" y="2994357"/>
                  <a:pt x="11309641" y="3026555"/>
                </a:cubicBezTo>
                <a:cubicBezTo>
                  <a:pt x="11256604" y="3026555"/>
                  <a:pt x="11256604" y="3026555"/>
                  <a:pt x="11230085" y="2994357"/>
                </a:cubicBezTo>
                <a:cubicBezTo>
                  <a:pt x="11256604" y="2994357"/>
                  <a:pt x="11283123" y="2994357"/>
                  <a:pt x="11283123" y="2994357"/>
                </a:cubicBezTo>
                <a:cubicBezTo>
                  <a:pt x="11283123" y="2962160"/>
                  <a:pt x="11230085" y="2962160"/>
                  <a:pt x="11230085" y="2994357"/>
                </a:cubicBezTo>
                <a:cubicBezTo>
                  <a:pt x="11230085" y="2994357"/>
                  <a:pt x="11256604" y="3026555"/>
                  <a:pt x="11203567" y="3026555"/>
                </a:cubicBezTo>
                <a:cubicBezTo>
                  <a:pt x="11230085" y="2994357"/>
                  <a:pt x="11177049" y="3026555"/>
                  <a:pt x="11177049" y="2994357"/>
                </a:cubicBezTo>
                <a:cubicBezTo>
                  <a:pt x="11203567" y="2994357"/>
                  <a:pt x="11203567" y="2962160"/>
                  <a:pt x="11203567" y="2929963"/>
                </a:cubicBezTo>
                <a:cubicBezTo>
                  <a:pt x="11150531" y="2929963"/>
                  <a:pt x="11124012" y="2962160"/>
                  <a:pt x="11097493" y="2962160"/>
                </a:cubicBezTo>
                <a:cubicBezTo>
                  <a:pt x="11124012" y="2962160"/>
                  <a:pt x="11177049" y="2962160"/>
                  <a:pt x="11177049" y="2994357"/>
                </a:cubicBezTo>
                <a:cubicBezTo>
                  <a:pt x="11124012" y="3026555"/>
                  <a:pt x="11070975" y="2962160"/>
                  <a:pt x="11017939" y="2994357"/>
                </a:cubicBezTo>
                <a:cubicBezTo>
                  <a:pt x="11070975" y="2994357"/>
                  <a:pt x="11070975" y="3026555"/>
                  <a:pt x="11097493" y="3058752"/>
                </a:cubicBezTo>
                <a:cubicBezTo>
                  <a:pt x="11070975" y="3058752"/>
                  <a:pt x="11097493" y="3090950"/>
                  <a:pt x="11070975" y="3090950"/>
                </a:cubicBezTo>
                <a:cubicBezTo>
                  <a:pt x="11097493" y="3058752"/>
                  <a:pt x="11070975" y="3058752"/>
                  <a:pt x="11044457" y="3058752"/>
                </a:cubicBezTo>
                <a:cubicBezTo>
                  <a:pt x="11044457" y="3090950"/>
                  <a:pt x="10991420" y="3090950"/>
                  <a:pt x="11017939" y="3123147"/>
                </a:cubicBezTo>
                <a:cubicBezTo>
                  <a:pt x="10964902" y="3090950"/>
                  <a:pt x="10911865" y="3058752"/>
                  <a:pt x="10858828" y="3123147"/>
                </a:cubicBezTo>
                <a:cubicBezTo>
                  <a:pt x="10858828" y="3155344"/>
                  <a:pt x="10885347" y="3187542"/>
                  <a:pt x="10858828" y="3187542"/>
                </a:cubicBezTo>
                <a:cubicBezTo>
                  <a:pt x="10832310" y="3123147"/>
                  <a:pt x="10805791" y="3123147"/>
                  <a:pt x="10779273" y="3090950"/>
                </a:cubicBezTo>
                <a:cubicBezTo>
                  <a:pt x="10805791" y="3123147"/>
                  <a:pt x="10779273" y="3090950"/>
                  <a:pt x="10779273" y="3123147"/>
                </a:cubicBezTo>
                <a:cubicBezTo>
                  <a:pt x="10752755" y="3123147"/>
                  <a:pt x="10805791" y="3155344"/>
                  <a:pt x="10752755" y="3155344"/>
                </a:cubicBezTo>
                <a:cubicBezTo>
                  <a:pt x="10752755" y="3090950"/>
                  <a:pt x="10726236" y="3155344"/>
                  <a:pt x="10699718" y="3090950"/>
                </a:cubicBezTo>
                <a:cubicBezTo>
                  <a:pt x="10699718" y="3123147"/>
                  <a:pt x="10699718" y="3123147"/>
                  <a:pt x="10673199" y="3155344"/>
                </a:cubicBezTo>
                <a:cubicBezTo>
                  <a:pt x="10686458" y="3155344"/>
                  <a:pt x="10694745" y="3155344"/>
                  <a:pt x="10699717" y="3155344"/>
                </a:cubicBezTo>
                <a:lnTo>
                  <a:pt x="10699718" y="3155344"/>
                </a:lnTo>
                <a:cubicBezTo>
                  <a:pt x="10699718" y="3187542"/>
                  <a:pt x="10699718" y="3187542"/>
                  <a:pt x="10726236" y="3187542"/>
                </a:cubicBezTo>
                <a:cubicBezTo>
                  <a:pt x="10699718" y="3155344"/>
                  <a:pt x="10752755" y="3155344"/>
                  <a:pt x="10752755" y="3187542"/>
                </a:cubicBezTo>
                <a:cubicBezTo>
                  <a:pt x="10726236" y="3187542"/>
                  <a:pt x="10752755" y="3219739"/>
                  <a:pt x="10752755" y="3219739"/>
                </a:cubicBezTo>
                <a:cubicBezTo>
                  <a:pt x="10699718" y="3219739"/>
                  <a:pt x="10673199" y="3219739"/>
                  <a:pt x="10673199" y="3187542"/>
                </a:cubicBezTo>
                <a:cubicBezTo>
                  <a:pt x="10620163" y="3187542"/>
                  <a:pt x="10567126" y="3187542"/>
                  <a:pt x="10593644" y="3219739"/>
                </a:cubicBezTo>
                <a:cubicBezTo>
                  <a:pt x="10620163" y="3251937"/>
                  <a:pt x="10620163" y="3219739"/>
                  <a:pt x="10646681" y="3219739"/>
                </a:cubicBezTo>
                <a:cubicBezTo>
                  <a:pt x="10673199" y="3219739"/>
                  <a:pt x="10726236" y="3251937"/>
                  <a:pt x="10726236" y="3251937"/>
                </a:cubicBezTo>
                <a:cubicBezTo>
                  <a:pt x="10699718" y="3251937"/>
                  <a:pt x="10699718" y="3316331"/>
                  <a:pt x="10726236" y="3284134"/>
                </a:cubicBezTo>
                <a:cubicBezTo>
                  <a:pt x="10752755" y="3284134"/>
                  <a:pt x="10805791" y="3251937"/>
                  <a:pt x="10805791" y="3284134"/>
                </a:cubicBezTo>
                <a:cubicBezTo>
                  <a:pt x="10805791" y="3251937"/>
                  <a:pt x="10885347" y="3251937"/>
                  <a:pt x="10885347" y="3219739"/>
                </a:cubicBezTo>
                <a:cubicBezTo>
                  <a:pt x="10911865" y="3219739"/>
                  <a:pt x="10911865" y="3251937"/>
                  <a:pt x="10938383" y="3251937"/>
                </a:cubicBezTo>
                <a:cubicBezTo>
                  <a:pt x="10938383" y="3251937"/>
                  <a:pt x="10964902" y="3251937"/>
                  <a:pt x="10991420" y="3251937"/>
                </a:cubicBezTo>
                <a:cubicBezTo>
                  <a:pt x="10964902" y="3219739"/>
                  <a:pt x="10991420" y="3219739"/>
                  <a:pt x="11017939" y="3187542"/>
                </a:cubicBezTo>
                <a:cubicBezTo>
                  <a:pt x="11017939" y="3203641"/>
                  <a:pt x="11031198" y="3203641"/>
                  <a:pt x="11041142" y="3199616"/>
                </a:cubicBezTo>
                <a:lnTo>
                  <a:pt x="11041891" y="3199071"/>
                </a:lnTo>
                <a:lnTo>
                  <a:pt x="11040314" y="3206156"/>
                </a:lnTo>
                <a:cubicBezTo>
                  <a:pt x="11032855" y="3219739"/>
                  <a:pt x="11017939" y="3219739"/>
                  <a:pt x="11017939" y="3219739"/>
                </a:cubicBezTo>
                <a:cubicBezTo>
                  <a:pt x="11044457" y="3219739"/>
                  <a:pt x="11044457" y="3219739"/>
                  <a:pt x="11070975" y="3251937"/>
                </a:cubicBezTo>
                <a:cubicBezTo>
                  <a:pt x="11070975" y="3284134"/>
                  <a:pt x="11017939" y="3251937"/>
                  <a:pt x="11044457" y="3284134"/>
                </a:cubicBezTo>
                <a:cubicBezTo>
                  <a:pt x="11070975" y="3284134"/>
                  <a:pt x="11070975" y="3284134"/>
                  <a:pt x="11097493" y="3284134"/>
                </a:cubicBezTo>
                <a:cubicBezTo>
                  <a:pt x="11070975" y="3284134"/>
                  <a:pt x="11124012" y="3251937"/>
                  <a:pt x="11124012" y="3251937"/>
                </a:cubicBezTo>
                <a:cubicBezTo>
                  <a:pt x="11124012" y="3348529"/>
                  <a:pt x="11044457" y="3316331"/>
                  <a:pt x="11017939" y="3380726"/>
                </a:cubicBezTo>
                <a:cubicBezTo>
                  <a:pt x="10991420" y="3380726"/>
                  <a:pt x="10991420" y="3348529"/>
                  <a:pt x="10964902" y="3380726"/>
                </a:cubicBezTo>
                <a:cubicBezTo>
                  <a:pt x="10964902" y="3316331"/>
                  <a:pt x="10964902" y="3316331"/>
                  <a:pt x="10964902" y="3316331"/>
                </a:cubicBezTo>
                <a:cubicBezTo>
                  <a:pt x="10991420" y="3316331"/>
                  <a:pt x="10991420" y="3348529"/>
                  <a:pt x="11017939" y="3348529"/>
                </a:cubicBezTo>
                <a:cubicBezTo>
                  <a:pt x="11044457" y="3348529"/>
                  <a:pt x="11044457" y="3348529"/>
                  <a:pt x="11070975" y="3316331"/>
                </a:cubicBezTo>
                <a:cubicBezTo>
                  <a:pt x="11044457" y="3316331"/>
                  <a:pt x="11017939" y="3316331"/>
                  <a:pt x="10991420" y="3284134"/>
                </a:cubicBezTo>
                <a:cubicBezTo>
                  <a:pt x="10991420" y="3316331"/>
                  <a:pt x="10938383" y="3316331"/>
                  <a:pt x="10938383" y="3316331"/>
                </a:cubicBezTo>
                <a:cubicBezTo>
                  <a:pt x="10938383" y="3251937"/>
                  <a:pt x="11017939" y="3284134"/>
                  <a:pt x="11044457" y="3251937"/>
                </a:cubicBezTo>
                <a:cubicBezTo>
                  <a:pt x="10991420" y="3251937"/>
                  <a:pt x="10938383" y="3251937"/>
                  <a:pt x="10885347" y="3316331"/>
                </a:cubicBezTo>
                <a:cubicBezTo>
                  <a:pt x="10885347" y="3316331"/>
                  <a:pt x="10870430" y="3316331"/>
                  <a:pt x="10874159" y="3316331"/>
                </a:cubicBezTo>
                <a:lnTo>
                  <a:pt x="10862143" y="3316331"/>
                </a:lnTo>
                <a:cubicBezTo>
                  <a:pt x="10858828" y="3316331"/>
                  <a:pt x="10858828" y="3316331"/>
                  <a:pt x="10858828" y="3316331"/>
                </a:cubicBezTo>
                <a:cubicBezTo>
                  <a:pt x="10885347" y="3316331"/>
                  <a:pt x="10911865" y="3284134"/>
                  <a:pt x="10885347" y="3284134"/>
                </a:cubicBezTo>
                <a:cubicBezTo>
                  <a:pt x="10858828" y="3284134"/>
                  <a:pt x="10832310" y="3284134"/>
                  <a:pt x="10805791" y="3316331"/>
                </a:cubicBezTo>
                <a:cubicBezTo>
                  <a:pt x="10805791" y="3348529"/>
                  <a:pt x="10832310" y="3316331"/>
                  <a:pt x="10832310" y="3348529"/>
                </a:cubicBezTo>
                <a:cubicBezTo>
                  <a:pt x="10805791" y="3348529"/>
                  <a:pt x="10805791" y="3348529"/>
                  <a:pt x="10805791" y="3348529"/>
                </a:cubicBezTo>
                <a:cubicBezTo>
                  <a:pt x="10805791" y="3348529"/>
                  <a:pt x="10779273" y="3284134"/>
                  <a:pt x="10752755" y="3316331"/>
                </a:cubicBezTo>
                <a:cubicBezTo>
                  <a:pt x="10805791" y="3348529"/>
                  <a:pt x="10646681" y="3348529"/>
                  <a:pt x="10699718" y="3380726"/>
                </a:cubicBezTo>
                <a:cubicBezTo>
                  <a:pt x="10673199" y="3380726"/>
                  <a:pt x="10673199" y="3348529"/>
                  <a:pt x="10620163" y="3380726"/>
                </a:cubicBezTo>
                <a:cubicBezTo>
                  <a:pt x="10646681" y="3412924"/>
                  <a:pt x="10620163" y="3380726"/>
                  <a:pt x="10593644" y="3412924"/>
                </a:cubicBezTo>
                <a:cubicBezTo>
                  <a:pt x="10699718" y="3445121"/>
                  <a:pt x="10858828" y="3445121"/>
                  <a:pt x="10885347" y="3380726"/>
                </a:cubicBezTo>
                <a:cubicBezTo>
                  <a:pt x="10938383" y="3412924"/>
                  <a:pt x="10964902" y="3380726"/>
                  <a:pt x="11017939" y="3412924"/>
                </a:cubicBezTo>
                <a:cubicBezTo>
                  <a:pt x="11017939" y="3412924"/>
                  <a:pt x="11017939" y="3412924"/>
                  <a:pt x="11017939" y="3445121"/>
                </a:cubicBezTo>
                <a:cubicBezTo>
                  <a:pt x="10991420" y="3445121"/>
                  <a:pt x="10991420" y="3477318"/>
                  <a:pt x="10964902" y="3477318"/>
                </a:cubicBezTo>
                <a:cubicBezTo>
                  <a:pt x="10991420" y="3445121"/>
                  <a:pt x="10991420" y="3445121"/>
                  <a:pt x="10964902" y="3412924"/>
                </a:cubicBezTo>
                <a:cubicBezTo>
                  <a:pt x="10938383" y="3412924"/>
                  <a:pt x="10911865" y="3380726"/>
                  <a:pt x="10911865" y="3412924"/>
                </a:cubicBezTo>
                <a:cubicBezTo>
                  <a:pt x="10911865" y="3445121"/>
                  <a:pt x="10938383" y="3445121"/>
                  <a:pt x="10964902" y="3445121"/>
                </a:cubicBezTo>
                <a:cubicBezTo>
                  <a:pt x="10938383" y="3477318"/>
                  <a:pt x="10885347" y="3509516"/>
                  <a:pt x="10858828" y="3477318"/>
                </a:cubicBezTo>
                <a:cubicBezTo>
                  <a:pt x="10885347" y="3477318"/>
                  <a:pt x="10911865" y="3477318"/>
                  <a:pt x="10911865" y="3445121"/>
                </a:cubicBezTo>
                <a:cubicBezTo>
                  <a:pt x="10779273" y="3477318"/>
                  <a:pt x="10620163" y="3412924"/>
                  <a:pt x="10593644" y="3541713"/>
                </a:cubicBezTo>
                <a:cubicBezTo>
                  <a:pt x="10593644" y="3477318"/>
                  <a:pt x="10567126" y="3573911"/>
                  <a:pt x="10540607" y="3541713"/>
                </a:cubicBezTo>
                <a:cubicBezTo>
                  <a:pt x="10540607" y="3509516"/>
                  <a:pt x="10567126" y="3541713"/>
                  <a:pt x="10567126" y="3509516"/>
                </a:cubicBezTo>
                <a:cubicBezTo>
                  <a:pt x="10514089" y="3509516"/>
                  <a:pt x="10567126" y="3509516"/>
                  <a:pt x="10567126" y="3477318"/>
                </a:cubicBezTo>
                <a:cubicBezTo>
                  <a:pt x="10514089" y="3477318"/>
                  <a:pt x="10514089" y="3477318"/>
                  <a:pt x="10514089" y="3477318"/>
                </a:cubicBezTo>
                <a:cubicBezTo>
                  <a:pt x="10514089" y="3445121"/>
                  <a:pt x="10567126" y="3445121"/>
                  <a:pt x="10567126" y="3412924"/>
                </a:cubicBezTo>
                <a:cubicBezTo>
                  <a:pt x="10487571" y="3445121"/>
                  <a:pt x="10381497" y="3541713"/>
                  <a:pt x="10354979" y="3445121"/>
                </a:cubicBezTo>
                <a:cubicBezTo>
                  <a:pt x="10328461" y="3477318"/>
                  <a:pt x="10381497" y="3477318"/>
                  <a:pt x="10354979" y="3477318"/>
                </a:cubicBezTo>
                <a:cubicBezTo>
                  <a:pt x="10328461" y="3477318"/>
                  <a:pt x="10328461" y="3445121"/>
                  <a:pt x="10301942" y="3445121"/>
                </a:cubicBezTo>
                <a:cubicBezTo>
                  <a:pt x="10301942" y="3509516"/>
                  <a:pt x="10248905" y="3445121"/>
                  <a:pt x="10248905" y="3477318"/>
                </a:cubicBezTo>
                <a:cubicBezTo>
                  <a:pt x="10275423" y="3509516"/>
                  <a:pt x="10354979" y="3509516"/>
                  <a:pt x="10408015" y="3509516"/>
                </a:cubicBezTo>
                <a:cubicBezTo>
                  <a:pt x="10434534" y="3541713"/>
                  <a:pt x="10434534" y="3541713"/>
                  <a:pt x="10434534" y="3541713"/>
                </a:cubicBezTo>
                <a:cubicBezTo>
                  <a:pt x="10461053" y="3573911"/>
                  <a:pt x="10408015" y="3573911"/>
                  <a:pt x="10434534" y="3606108"/>
                </a:cubicBezTo>
                <a:cubicBezTo>
                  <a:pt x="10434534" y="3573911"/>
                  <a:pt x="10434534" y="3573911"/>
                  <a:pt x="10461053" y="3606108"/>
                </a:cubicBezTo>
                <a:cubicBezTo>
                  <a:pt x="10461053" y="3573911"/>
                  <a:pt x="10487571" y="3573911"/>
                  <a:pt x="10540607" y="3573911"/>
                </a:cubicBezTo>
                <a:cubicBezTo>
                  <a:pt x="10540607" y="3638305"/>
                  <a:pt x="10487571" y="3573911"/>
                  <a:pt x="10487571" y="3606108"/>
                </a:cubicBezTo>
                <a:cubicBezTo>
                  <a:pt x="10567126" y="3638305"/>
                  <a:pt x="10620163" y="3573911"/>
                  <a:pt x="10726236" y="3606108"/>
                </a:cubicBezTo>
                <a:cubicBezTo>
                  <a:pt x="10726236" y="3670503"/>
                  <a:pt x="10779273" y="3638305"/>
                  <a:pt x="10752755" y="3670503"/>
                </a:cubicBezTo>
                <a:cubicBezTo>
                  <a:pt x="10779273" y="3638305"/>
                  <a:pt x="10805791" y="3638305"/>
                  <a:pt x="10779273" y="3606108"/>
                </a:cubicBezTo>
                <a:cubicBezTo>
                  <a:pt x="10805791" y="3606108"/>
                  <a:pt x="10832310" y="3638305"/>
                  <a:pt x="10805791" y="3638305"/>
                </a:cubicBezTo>
                <a:cubicBezTo>
                  <a:pt x="10805791" y="3638305"/>
                  <a:pt x="10832310" y="3670503"/>
                  <a:pt x="10779273" y="3670503"/>
                </a:cubicBezTo>
                <a:cubicBezTo>
                  <a:pt x="10805791" y="3702700"/>
                  <a:pt x="10805791" y="3702700"/>
                  <a:pt x="10832310" y="3702700"/>
                </a:cubicBezTo>
                <a:cubicBezTo>
                  <a:pt x="10858828" y="3702700"/>
                  <a:pt x="10832310" y="3702700"/>
                  <a:pt x="10832310" y="3670503"/>
                </a:cubicBezTo>
                <a:cubicBezTo>
                  <a:pt x="10885347" y="3670503"/>
                  <a:pt x="10885347" y="3638305"/>
                  <a:pt x="10911865" y="3670503"/>
                </a:cubicBezTo>
                <a:cubicBezTo>
                  <a:pt x="10938383" y="3670503"/>
                  <a:pt x="10885347" y="3702700"/>
                  <a:pt x="10911865" y="3702700"/>
                </a:cubicBezTo>
                <a:cubicBezTo>
                  <a:pt x="10938383" y="3702700"/>
                  <a:pt x="10964902" y="3670503"/>
                  <a:pt x="10991420" y="3670503"/>
                </a:cubicBezTo>
                <a:cubicBezTo>
                  <a:pt x="11044457" y="3734897"/>
                  <a:pt x="11124012" y="3702700"/>
                  <a:pt x="11177049" y="3702700"/>
                </a:cubicBezTo>
                <a:cubicBezTo>
                  <a:pt x="11230085" y="3702700"/>
                  <a:pt x="11230085" y="3670503"/>
                  <a:pt x="11256604" y="3702700"/>
                </a:cubicBezTo>
                <a:cubicBezTo>
                  <a:pt x="11256604" y="3670503"/>
                  <a:pt x="11309641" y="3702700"/>
                  <a:pt x="11336159" y="3670503"/>
                </a:cubicBezTo>
                <a:cubicBezTo>
                  <a:pt x="11336159" y="3702700"/>
                  <a:pt x="11309641" y="3734897"/>
                  <a:pt x="11336159" y="3734897"/>
                </a:cubicBezTo>
                <a:cubicBezTo>
                  <a:pt x="11362677" y="3734897"/>
                  <a:pt x="11362677" y="3734897"/>
                  <a:pt x="11362677" y="3734897"/>
                </a:cubicBezTo>
                <a:cubicBezTo>
                  <a:pt x="11415715" y="3734897"/>
                  <a:pt x="11468751" y="3767095"/>
                  <a:pt x="11495269" y="3702700"/>
                </a:cubicBezTo>
                <a:cubicBezTo>
                  <a:pt x="11521788" y="3767095"/>
                  <a:pt x="11548307" y="3734897"/>
                  <a:pt x="11574825" y="3734897"/>
                </a:cubicBezTo>
                <a:cubicBezTo>
                  <a:pt x="11574825" y="3734897"/>
                  <a:pt x="11574825" y="3702700"/>
                  <a:pt x="11601343" y="3702700"/>
                </a:cubicBezTo>
                <a:cubicBezTo>
                  <a:pt x="11601343" y="3734897"/>
                  <a:pt x="11601343" y="3734897"/>
                  <a:pt x="11601343" y="3734897"/>
                </a:cubicBezTo>
                <a:cubicBezTo>
                  <a:pt x="11601343" y="3767095"/>
                  <a:pt x="11574825" y="3767095"/>
                  <a:pt x="11574825" y="3767095"/>
                </a:cubicBezTo>
                <a:cubicBezTo>
                  <a:pt x="11601343" y="3831490"/>
                  <a:pt x="11707417" y="3799292"/>
                  <a:pt x="11760453" y="3799292"/>
                </a:cubicBezTo>
                <a:cubicBezTo>
                  <a:pt x="11760453" y="3799292"/>
                  <a:pt x="11840009" y="3831490"/>
                  <a:pt x="11813491" y="3767095"/>
                </a:cubicBezTo>
                <a:cubicBezTo>
                  <a:pt x="11840009" y="3799292"/>
                  <a:pt x="11893045" y="3799292"/>
                  <a:pt x="11866527" y="3734897"/>
                </a:cubicBezTo>
                <a:cubicBezTo>
                  <a:pt x="11866527" y="3767095"/>
                  <a:pt x="11840009" y="3767095"/>
                  <a:pt x="11813491" y="3767095"/>
                </a:cubicBezTo>
                <a:cubicBezTo>
                  <a:pt x="11813491" y="3734897"/>
                  <a:pt x="11786972" y="3734897"/>
                  <a:pt x="11786972" y="3702700"/>
                </a:cubicBezTo>
                <a:cubicBezTo>
                  <a:pt x="11840009" y="3702700"/>
                  <a:pt x="11786972" y="3670503"/>
                  <a:pt x="11813491" y="3670503"/>
                </a:cubicBezTo>
                <a:cubicBezTo>
                  <a:pt x="11840009" y="3702700"/>
                  <a:pt x="11786972" y="3734897"/>
                  <a:pt x="11840009" y="3734897"/>
                </a:cubicBezTo>
                <a:cubicBezTo>
                  <a:pt x="11840009" y="3734897"/>
                  <a:pt x="11866527" y="3734897"/>
                  <a:pt x="11866527" y="3702700"/>
                </a:cubicBezTo>
                <a:cubicBezTo>
                  <a:pt x="11866527" y="3702700"/>
                  <a:pt x="11866527" y="3702700"/>
                  <a:pt x="11840009" y="3702700"/>
                </a:cubicBezTo>
                <a:cubicBezTo>
                  <a:pt x="11866527" y="3670503"/>
                  <a:pt x="11919564" y="3670503"/>
                  <a:pt x="11919564" y="3670503"/>
                </a:cubicBezTo>
                <a:cubicBezTo>
                  <a:pt x="11919564" y="3702700"/>
                  <a:pt x="11893045" y="3670503"/>
                  <a:pt x="11893045" y="3702700"/>
                </a:cubicBezTo>
                <a:cubicBezTo>
                  <a:pt x="11866527" y="3702700"/>
                  <a:pt x="11893045" y="3767095"/>
                  <a:pt x="11893045" y="3734897"/>
                </a:cubicBezTo>
                <a:cubicBezTo>
                  <a:pt x="11919564" y="3702700"/>
                  <a:pt x="11893045" y="3767095"/>
                  <a:pt x="11946083" y="3767095"/>
                </a:cubicBezTo>
                <a:cubicBezTo>
                  <a:pt x="11946083" y="3734897"/>
                  <a:pt x="11919564" y="3734897"/>
                  <a:pt x="11946083" y="3734897"/>
                </a:cubicBezTo>
                <a:cubicBezTo>
                  <a:pt x="11972601" y="3734897"/>
                  <a:pt x="11946083" y="3767095"/>
                  <a:pt x="11972601" y="3767095"/>
                </a:cubicBezTo>
                <a:cubicBezTo>
                  <a:pt x="11999119" y="3767095"/>
                  <a:pt x="11999119" y="3734897"/>
                  <a:pt x="11999119" y="3734897"/>
                </a:cubicBezTo>
                <a:cubicBezTo>
                  <a:pt x="12052156" y="3767095"/>
                  <a:pt x="12131711" y="3734897"/>
                  <a:pt x="12078675" y="3767095"/>
                </a:cubicBezTo>
                <a:cubicBezTo>
                  <a:pt x="12078675" y="3767095"/>
                  <a:pt x="12105193" y="3767095"/>
                  <a:pt x="12131711" y="3767095"/>
                </a:cubicBezTo>
                <a:cubicBezTo>
                  <a:pt x="12105193" y="3767095"/>
                  <a:pt x="12105193" y="3734897"/>
                  <a:pt x="12105193" y="3734897"/>
                </a:cubicBezTo>
                <a:cubicBezTo>
                  <a:pt x="12131711" y="3734897"/>
                  <a:pt x="12158229" y="3734897"/>
                  <a:pt x="12184748" y="3734897"/>
                </a:cubicBezTo>
                <a:cubicBezTo>
                  <a:pt x="12211267" y="3734897"/>
                  <a:pt x="12211267" y="3702700"/>
                  <a:pt x="12237785" y="3702700"/>
                </a:cubicBezTo>
                <a:cubicBezTo>
                  <a:pt x="12264303" y="3734897"/>
                  <a:pt x="12211267" y="3734897"/>
                  <a:pt x="12237785" y="3734897"/>
                </a:cubicBezTo>
                <a:cubicBezTo>
                  <a:pt x="12264303" y="3767095"/>
                  <a:pt x="12264303" y="3767095"/>
                  <a:pt x="12264303" y="3767095"/>
                </a:cubicBezTo>
                <a:cubicBezTo>
                  <a:pt x="12290821" y="3734897"/>
                  <a:pt x="12264303" y="3702700"/>
                  <a:pt x="12290821" y="3702700"/>
                </a:cubicBezTo>
                <a:cubicBezTo>
                  <a:pt x="12310710" y="3726848"/>
                  <a:pt x="12345516" y="3732885"/>
                  <a:pt x="12372863" y="3720811"/>
                </a:cubicBezTo>
                <a:lnTo>
                  <a:pt x="12393891" y="3704964"/>
                </a:lnTo>
                <a:lnTo>
                  <a:pt x="12414712" y="3711756"/>
                </a:lnTo>
                <a:cubicBezTo>
                  <a:pt x="12425071" y="3712762"/>
                  <a:pt x="12436673" y="3710749"/>
                  <a:pt x="12449932" y="3702700"/>
                </a:cubicBezTo>
                <a:cubicBezTo>
                  <a:pt x="12423413" y="3734897"/>
                  <a:pt x="12423413" y="3734897"/>
                  <a:pt x="12423413" y="3734897"/>
                </a:cubicBezTo>
                <a:cubicBezTo>
                  <a:pt x="12476450" y="3734897"/>
                  <a:pt x="12502969" y="3767095"/>
                  <a:pt x="12502969" y="3702700"/>
                </a:cubicBezTo>
                <a:cubicBezTo>
                  <a:pt x="12476450" y="3734897"/>
                  <a:pt x="12449932" y="3670503"/>
                  <a:pt x="12449932" y="3638305"/>
                </a:cubicBezTo>
                <a:cubicBezTo>
                  <a:pt x="12502969" y="3638305"/>
                  <a:pt x="12529487" y="3638305"/>
                  <a:pt x="12529487" y="3638305"/>
                </a:cubicBezTo>
                <a:cubicBezTo>
                  <a:pt x="12556005" y="3638305"/>
                  <a:pt x="12529487" y="3670503"/>
                  <a:pt x="12556005" y="3670503"/>
                </a:cubicBezTo>
                <a:cubicBezTo>
                  <a:pt x="12575894" y="3670503"/>
                  <a:pt x="12625616" y="3706725"/>
                  <a:pt x="12671609" y="3711253"/>
                </a:cubicBezTo>
                <a:lnTo>
                  <a:pt x="12673015" y="3711209"/>
                </a:lnTo>
                <a:lnTo>
                  <a:pt x="12666637" y="3716283"/>
                </a:lnTo>
                <a:cubicBezTo>
                  <a:pt x="12663736" y="3720811"/>
                  <a:pt x="12662079" y="3726848"/>
                  <a:pt x="12662079" y="3734897"/>
                </a:cubicBezTo>
                <a:cubicBezTo>
                  <a:pt x="12715116" y="3767095"/>
                  <a:pt x="12821189" y="3702700"/>
                  <a:pt x="12847708" y="3734897"/>
                </a:cubicBezTo>
                <a:cubicBezTo>
                  <a:pt x="12847708" y="3734897"/>
                  <a:pt x="12821189" y="3734897"/>
                  <a:pt x="12794671" y="3767095"/>
                </a:cubicBezTo>
                <a:cubicBezTo>
                  <a:pt x="12847708" y="3767095"/>
                  <a:pt x="12900745" y="3734897"/>
                  <a:pt x="12953781" y="3734897"/>
                </a:cubicBezTo>
                <a:cubicBezTo>
                  <a:pt x="12980300" y="3734897"/>
                  <a:pt x="12980300" y="3767095"/>
                  <a:pt x="12980300" y="3767095"/>
                </a:cubicBezTo>
                <a:cubicBezTo>
                  <a:pt x="13033337" y="3767095"/>
                  <a:pt x="13086373" y="3734897"/>
                  <a:pt x="13086373" y="3702700"/>
                </a:cubicBezTo>
                <a:cubicBezTo>
                  <a:pt x="13112892" y="3767095"/>
                  <a:pt x="13059855" y="3734897"/>
                  <a:pt x="13033337" y="3767095"/>
                </a:cubicBezTo>
                <a:cubicBezTo>
                  <a:pt x="13059855" y="3799292"/>
                  <a:pt x="13086373" y="3734897"/>
                  <a:pt x="13139410" y="3767095"/>
                </a:cubicBezTo>
                <a:cubicBezTo>
                  <a:pt x="13112892" y="3799292"/>
                  <a:pt x="13086373" y="3767095"/>
                  <a:pt x="13086373" y="3799292"/>
                </a:cubicBezTo>
                <a:cubicBezTo>
                  <a:pt x="13006818" y="3767095"/>
                  <a:pt x="12927263" y="3767095"/>
                  <a:pt x="12874226" y="3799292"/>
                </a:cubicBezTo>
                <a:cubicBezTo>
                  <a:pt x="12927263" y="3799292"/>
                  <a:pt x="12874226" y="3799292"/>
                  <a:pt x="12927263" y="3831490"/>
                </a:cubicBezTo>
                <a:cubicBezTo>
                  <a:pt x="12953781" y="3831490"/>
                  <a:pt x="13006818" y="3799292"/>
                  <a:pt x="13006818" y="3831490"/>
                </a:cubicBezTo>
                <a:cubicBezTo>
                  <a:pt x="13020077" y="3847589"/>
                  <a:pt x="13039966" y="3847589"/>
                  <a:pt x="13056540" y="3843564"/>
                </a:cubicBezTo>
                <a:lnTo>
                  <a:pt x="13067626" y="3839605"/>
                </a:lnTo>
                <a:lnTo>
                  <a:pt x="13059855" y="3847589"/>
                </a:lnTo>
                <a:cubicBezTo>
                  <a:pt x="13053226" y="3855638"/>
                  <a:pt x="13046596" y="3863687"/>
                  <a:pt x="13033337" y="3863687"/>
                </a:cubicBezTo>
                <a:cubicBezTo>
                  <a:pt x="13139410" y="3895884"/>
                  <a:pt x="13165929" y="3831490"/>
                  <a:pt x="13218965" y="3895884"/>
                </a:cubicBezTo>
                <a:cubicBezTo>
                  <a:pt x="13245483" y="3831490"/>
                  <a:pt x="13378075" y="3895884"/>
                  <a:pt x="13378075" y="3831490"/>
                </a:cubicBezTo>
                <a:lnTo>
                  <a:pt x="13298521" y="3831490"/>
                </a:lnTo>
                <a:cubicBezTo>
                  <a:pt x="13298521" y="3831490"/>
                  <a:pt x="13325039" y="3831490"/>
                  <a:pt x="13325039" y="3799292"/>
                </a:cubicBezTo>
                <a:cubicBezTo>
                  <a:pt x="13272002" y="3799292"/>
                  <a:pt x="13272002" y="3767095"/>
                  <a:pt x="13245483" y="3799292"/>
                </a:cubicBezTo>
                <a:lnTo>
                  <a:pt x="13247894" y="3767095"/>
                </a:lnTo>
                <a:lnTo>
                  <a:pt x="13325039" y="3767095"/>
                </a:lnTo>
                <a:cubicBezTo>
                  <a:pt x="13351557" y="3702700"/>
                  <a:pt x="13325039" y="3734897"/>
                  <a:pt x="13325039" y="3670503"/>
                </a:cubicBezTo>
                <a:cubicBezTo>
                  <a:pt x="13325039" y="3670503"/>
                  <a:pt x="13325039" y="3670503"/>
                  <a:pt x="13298521" y="3670503"/>
                </a:cubicBezTo>
                <a:cubicBezTo>
                  <a:pt x="13325039" y="3606108"/>
                  <a:pt x="13245483" y="3573911"/>
                  <a:pt x="13218965" y="3541713"/>
                </a:cubicBezTo>
                <a:cubicBezTo>
                  <a:pt x="13272002" y="3509516"/>
                  <a:pt x="13245483" y="3573911"/>
                  <a:pt x="13298521" y="3573911"/>
                </a:cubicBezTo>
                <a:cubicBezTo>
                  <a:pt x="13298521" y="3573911"/>
                  <a:pt x="13298521" y="3541713"/>
                  <a:pt x="13325039" y="3541713"/>
                </a:cubicBezTo>
                <a:cubicBezTo>
                  <a:pt x="13298521" y="3573911"/>
                  <a:pt x="13351557" y="3541713"/>
                  <a:pt x="13351557" y="3573911"/>
                </a:cubicBezTo>
                <a:cubicBezTo>
                  <a:pt x="13325039" y="3573911"/>
                  <a:pt x="13298521" y="3606108"/>
                  <a:pt x="13298521" y="3606108"/>
                </a:cubicBezTo>
                <a:cubicBezTo>
                  <a:pt x="13298521" y="3606108"/>
                  <a:pt x="13298521" y="3638305"/>
                  <a:pt x="13325039" y="3638305"/>
                </a:cubicBezTo>
                <a:cubicBezTo>
                  <a:pt x="13351557" y="3638305"/>
                  <a:pt x="13351557" y="3606108"/>
                  <a:pt x="13378075" y="3606108"/>
                </a:cubicBezTo>
                <a:cubicBezTo>
                  <a:pt x="13378075" y="3638305"/>
                  <a:pt x="13378075" y="3638305"/>
                  <a:pt x="13378075" y="3638305"/>
                </a:cubicBezTo>
                <a:cubicBezTo>
                  <a:pt x="13378075" y="3670503"/>
                  <a:pt x="13351557" y="3606108"/>
                  <a:pt x="13351557" y="3670503"/>
                </a:cubicBezTo>
                <a:cubicBezTo>
                  <a:pt x="13378075" y="3734897"/>
                  <a:pt x="13351557" y="3799292"/>
                  <a:pt x="13431112" y="3767095"/>
                </a:cubicBezTo>
                <a:cubicBezTo>
                  <a:pt x="13457631" y="3734897"/>
                  <a:pt x="13510667" y="3767095"/>
                  <a:pt x="13563704" y="3767095"/>
                </a:cubicBezTo>
                <a:cubicBezTo>
                  <a:pt x="13537186" y="3734897"/>
                  <a:pt x="13537186" y="3734897"/>
                  <a:pt x="13537186" y="3734897"/>
                </a:cubicBezTo>
                <a:cubicBezTo>
                  <a:pt x="13563704" y="3734897"/>
                  <a:pt x="13643259" y="3702700"/>
                  <a:pt x="13643259" y="3767095"/>
                </a:cubicBezTo>
                <a:cubicBezTo>
                  <a:pt x="13643259" y="3767095"/>
                  <a:pt x="13616741" y="3734897"/>
                  <a:pt x="13590223" y="3767095"/>
                </a:cubicBezTo>
                <a:cubicBezTo>
                  <a:pt x="13616741" y="3799292"/>
                  <a:pt x="13563704" y="3767095"/>
                  <a:pt x="13563704" y="3799292"/>
                </a:cubicBezTo>
                <a:cubicBezTo>
                  <a:pt x="13643259" y="3799292"/>
                  <a:pt x="13669778" y="3799292"/>
                  <a:pt x="13669778" y="3734897"/>
                </a:cubicBezTo>
                <a:cubicBezTo>
                  <a:pt x="13775851" y="3734897"/>
                  <a:pt x="13828888" y="3734897"/>
                  <a:pt x="13934962" y="3734897"/>
                </a:cubicBezTo>
                <a:cubicBezTo>
                  <a:pt x="13961480" y="3734897"/>
                  <a:pt x="13908443" y="3767095"/>
                  <a:pt x="13934962" y="3767095"/>
                </a:cubicBezTo>
                <a:cubicBezTo>
                  <a:pt x="13987999" y="3734897"/>
                  <a:pt x="13987999" y="3767095"/>
                  <a:pt x="14041035" y="3767095"/>
                </a:cubicBezTo>
                <a:cubicBezTo>
                  <a:pt x="14014517" y="3767095"/>
                  <a:pt x="14014517" y="3734897"/>
                  <a:pt x="14041035" y="3734897"/>
                </a:cubicBezTo>
                <a:cubicBezTo>
                  <a:pt x="14067554" y="3767095"/>
                  <a:pt x="14094072" y="3702700"/>
                  <a:pt x="14094072" y="3767095"/>
                </a:cubicBezTo>
                <a:cubicBezTo>
                  <a:pt x="14120591" y="3767095"/>
                  <a:pt x="14120591" y="3734897"/>
                  <a:pt x="14147109" y="3702700"/>
                </a:cubicBezTo>
                <a:cubicBezTo>
                  <a:pt x="14147109" y="3734897"/>
                  <a:pt x="14147109" y="3767095"/>
                  <a:pt x="14147109" y="3767095"/>
                </a:cubicBezTo>
                <a:cubicBezTo>
                  <a:pt x="14120591" y="3767095"/>
                  <a:pt x="14067554" y="3799292"/>
                  <a:pt x="14067554" y="3831490"/>
                </a:cubicBezTo>
                <a:cubicBezTo>
                  <a:pt x="14067554" y="3799292"/>
                  <a:pt x="13987999" y="3799292"/>
                  <a:pt x="13987999" y="3799292"/>
                </a:cubicBezTo>
                <a:cubicBezTo>
                  <a:pt x="14014517" y="3863687"/>
                  <a:pt x="14253183" y="3831490"/>
                  <a:pt x="14147109" y="3767095"/>
                </a:cubicBezTo>
                <a:cubicBezTo>
                  <a:pt x="14173627" y="3767095"/>
                  <a:pt x="14200146" y="3767095"/>
                  <a:pt x="14200146" y="3767095"/>
                </a:cubicBezTo>
                <a:cubicBezTo>
                  <a:pt x="14226664" y="3767095"/>
                  <a:pt x="14226664" y="3799292"/>
                  <a:pt x="14226664" y="3799292"/>
                </a:cubicBezTo>
                <a:cubicBezTo>
                  <a:pt x="14200146" y="3799292"/>
                  <a:pt x="14173627" y="3831490"/>
                  <a:pt x="14173627" y="3831490"/>
                </a:cubicBezTo>
                <a:cubicBezTo>
                  <a:pt x="14147109" y="3863687"/>
                  <a:pt x="14147109" y="3831490"/>
                  <a:pt x="14120591" y="3831490"/>
                </a:cubicBezTo>
                <a:cubicBezTo>
                  <a:pt x="14120591" y="3863687"/>
                  <a:pt x="14120591" y="3863687"/>
                  <a:pt x="14120591" y="3863687"/>
                </a:cubicBezTo>
                <a:cubicBezTo>
                  <a:pt x="14147109" y="3863687"/>
                  <a:pt x="14147109" y="3863687"/>
                  <a:pt x="14173627" y="3895884"/>
                </a:cubicBezTo>
                <a:cubicBezTo>
                  <a:pt x="14120591" y="3928082"/>
                  <a:pt x="14094072" y="3799292"/>
                  <a:pt x="14014517" y="3863687"/>
                </a:cubicBezTo>
                <a:cubicBezTo>
                  <a:pt x="14067554" y="3863687"/>
                  <a:pt x="14041035" y="3863687"/>
                  <a:pt x="14041035" y="3895884"/>
                </a:cubicBezTo>
                <a:cubicBezTo>
                  <a:pt x="13987999" y="3895884"/>
                  <a:pt x="13855407" y="3992477"/>
                  <a:pt x="13987999" y="3992477"/>
                </a:cubicBezTo>
                <a:cubicBezTo>
                  <a:pt x="13987999" y="4024674"/>
                  <a:pt x="13961480" y="4024674"/>
                  <a:pt x="13934962" y="4024674"/>
                </a:cubicBezTo>
                <a:cubicBezTo>
                  <a:pt x="13934962" y="3992477"/>
                  <a:pt x="13934962" y="3992477"/>
                  <a:pt x="13908443" y="3992477"/>
                </a:cubicBezTo>
                <a:cubicBezTo>
                  <a:pt x="13908443" y="3960279"/>
                  <a:pt x="13934962" y="3928082"/>
                  <a:pt x="13908443" y="3928082"/>
                </a:cubicBezTo>
                <a:cubicBezTo>
                  <a:pt x="13881925" y="3928082"/>
                  <a:pt x="13855407" y="3960279"/>
                  <a:pt x="13828888" y="3928082"/>
                </a:cubicBezTo>
                <a:cubicBezTo>
                  <a:pt x="13709556" y="3952230"/>
                  <a:pt x="13560390" y="3940156"/>
                  <a:pt x="13426141" y="3932610"/>
                </a:cubicBezTo>
                <a:lnTo>
                  <a:pt x="13378400" y="3930916"/>
                </a:lnTo>
                <a:lnTo>
                  <a:pt x="13378075" y="3928082"/>
                </a:lnTo>
                <a:cubicBezTo>
                  <a:pt x="13325039" y="3928082"/>
                  <a:pt x="13325039" y="3928082"/>
                  <a:pt x="13298521" y="3928082"/>
                </a:cubicBezTo>
                <a:lnTo>
                  <a:pt x="13378400" y="3930916"/>
                </a:lnTo>
                <a:lnTo>
                  <a:pt x="13380354" y="3947954"/>
                </a:lnTo>
                <a:cubicBezTo>
                  <a:pt x="13390506" y="3984930"/>
                  <a:pt x="13431112" y="3960279"/>
                  <a:pt x="13431112" y="3960279"/>
                </a:cubicBezTo>
                <a:cubicBezTo>
                  <a:pt x="13404594" y="3960279"/>
                  <a:pt x="13457631" y="3992477"/>
                  <a:pt x="13431112" y="3992477"/>
                </a:cubicBezTo>
                <a:cubicBezTo>
                  <a:pt x="13510667" y="3992477"/>
                  <a:pt x="13563704" y="3992477"/>
                  <a:pt x="13616741" y="4024674"/>
                </a:cubicBezTo>
                <a:cubicBezTo>
                  <a:pt x="13537186" y="4024674"/>
                  <a:pt x="13643259" y="4089069"/>
                  <a:pt x="13590223" y="4089069"/>
                </a:cubicBezTo>
                <a:cubicBezTo>
                  <a:pt x="13570334" y="4040773"/>
                  <a:pt x="13520612" y="4046810"/>
                  <a:pt x="13474619" y="4066430"/>
                </a:cubicBezTo>
                <a:lnTo>
                  <a:pt x="13436780" y="4086120"/>
                </a:lnTo>
                <a:lnTo>
                  <a:pt x="13431112" y="4085441"/>
                </a:lnTo>
                <a:lnTo>
                  <a:pt x="13431112" y="4070455"/>
                </a:lnTo>
                <a:cubicBezTo>
                  <a:pt x="13431112" y="4056871"/>
                  <a:pt x="13431112" y="4056871"/>
                  <a:pt x="13431112" y="4056871"/>
                </a:cubicBezTo>
                <a:cubicBezTo>
                  <a:pt x="13404594" y="4072970"/>
                  <a:pt x="13411223" y="4081020"/>
                  <a:pt x="13427798" y="4085044"/>
                </a:cubicBezTo>
                <a:lnTo>
                  <a:pt x="13431112" y="4085441"/>
                </a:lnTo>
                <a:lnTo>
                  <a:pt x="13431112" y="4089069"/>
                </a:lnTo>
                <a:lnTo>
                  <a:pt x="13436780" y="4086120"/>
                </a:lnTo>
                <a:lnTo>
                  <a:pt x="13457216" y="4088566"/>
                </a:lnTo>
                <a:cubicBezTo>
                  <a:pt x="13467575" y="4089069"/>
                  <a:pt x="13477520" y="4089069"/>
                  <a:pt x="13484149" y="4089069"/>
                </a:cubicBezTo>
                <a:cubicBezTo>
                  <a:pt x="13431112" y="4121266"/>
                  <a:pt x="13404594" y="4121266"/>
                  <a:pt x="13378075" y="4121266"/>
                </a:cubicBezTo>
                <a:cubicBezTo>
                  <a:pt x="13378075" y="4153464"/>
                  <a:pt x="13378075" y="4153464"/>
                  <a:pt x="13404594" y="4153464"/>
                </a:cubicBezTo>
                <a:cubicBezTo>
                  <a:pt x="13431112" y="4153464"/>
                  <a:pt x="13431112" y="4153464"/>
                  <a:pt x="13484149" y="4153464"/>
                </a:cubicBezTo>
                <a:cubicBezTo>
                  <a:pt x="13457631" y="4121266"/>
                  <a:pt x="13457631" y="4121266"/>
                  <a:pt x="13457631" y="4121266"/>
                </a:cubicBezTo>
                <a:cubicBezTo>
                  <a:pt x="13484149" y="4121266"/>
                  <a:pt x="13484149" y="4153464"/>
                  <a:pt x="13510667" y="4153464"/>
                </a:cubicBezTo>
                <a:cubicBezTo>
                  <a:pt x="13537186" y="4089069"/>
                  <a:pt x="13537186" y="4089069"/>
                  <a:pt x="13537186" y="4089069"/>
                </a:cubicBezTo>
                <a:cubicBezTo>
                  <a:pt x="13537186" y="4153464"/>
                  <a:pt x="13590223" y="4153464"/>
                  <a:pt x="13643259" y="4185661"/>
                </a:cubicBezTo>
                <a:cubicBezTo>
                  <a:pt x="13563704" y="4185661"/>
                  <a:pt x="13510667" y="4282253"/>
                  <a:pt x="13457631" y="4217858"/>
                </a:cubicBezTo>
                <a:cubicBezTo>
                  <a:pt x="13431112" y="4250056"/>
                  <a:pt x="13404594" y="4282253"/>
                  <a:pt x="13431112" y="4282253"/>
                </a:cubicBezTo>
                <a:cubicBezTo>
                  <a:pt x="13484149" y="4282253"/>
                  <a:pt x="13484149" y="4282253"/>
                  <a:pt x="13510667" y="4282253"/>
                </a:cubicBezTo>
                <a:cubicBezTo>
                  <a:pt x="13510667" y="4282253"/>
                  <a:pt x="13510667" y="4282253"/>
                  <a:pt x="13510667" y="4250056"/>
                </a:cubicBezTo>
                <a:cubicBezTo>
                  <a:pt x="13590223" y="4282253"/>
                  <a:pt x="13563704" y="4185661"/>
                  <a:pt x="13643259" y="4217858"/>
                </a:cubicBezTo>
                <a:cubicBezTo>
                  <a:pt x="13669778" y="4250056"/>
                  <a:pt x="13669778" y="4250056"/>
                  <a:pt x="13669778" y="4250056"/>
                </a:cubicBezTo>
                <a:cubicBezTo>
                  <a:pt x="13669778" y="4250056"/>
                  <a:pt x="13669778" y="4314451"/>
                  <a:pt x="13696296" y="4314451"/>
                </a:cubicBezTo>
                <a:cubicBezTo>
                  <a:pt x="13749333" y="4282253"/>
                  <a:pt x="13828888" y="4314451"/>
                  <a:pt x="13855407" y="4282253"/>
                </a:cubicBezTo>
                <a:cubicBezTo>
                  <a:pt x="13855407" y="4250056"/>
                  <a:pt x="13828888" y="4250056"/>
                  <a:pt x="13828888" y="4217858"/>
                </a:cubicBezTo>
                <a:cubicBezTo>
                  <a:pt x="13802370" y="4185661"/>
                  <a:pt x="13696296" y="4217858"/>
                  <a:pt x="13643259" y="4185661"/>
                </a:cubicBezTo>
                <a:cubicBezTo>
                  <a:pt x="13643259" y="4185661"/>
                  <a:pt x="13643259" y="4153464"/>
                  <a:pt x="13669778" y="4153464"/>
                </a:cubicBezTo>
                <a:cubicBezTo>
                  <a:pt x="13643259" y="4185661"/>
                  <a:pt x="13669778" y="4185661"/>
                  <a:pt x="13696296" y="4185661"/>
                </a:cubicBezTo>
                <a:cubicBezTo>
                  <a:pt x="13696296" y="4153464"/>
                  <a:pt x="13696296" y="4153464"/>
                  <a:pt x="13696296" y="4153464"/>
                </a:cubicBezTo>
                <a:cubicBezTo>
                  <a:pt x="13722815" y="4153464"/>
                  <a:pt x="13749333" y="4153464"/>
                  <a:pt x="13749333" y="4121266"/>
                </a:cubicBezTo>
                <a:cubicBezTo>
                  <a:pt x="13696296" y="4121266"/>
                  <a:pt x="13696296" y="4121266"/>
                  <a:pt x="13696296" y="4121266"/>
                </a:cubicBezTo>
                <a:cubicBezTo>
                  <a:pt x="13696296" y="4089069"/>
                  <a:pt x="13775851" y="4056871"/>
                  <a:pt x="13802370" y="4056871"/>
                </a:cubicBezTo>
                <a:cubicBezTo>
                  <a:pt x="13775851" y="4089069"/>
                  <a:pt x="13775851" y="4089069"/>
                  <a:pt x="13775851" y="4089069"/>
                </a:cubicBezTo>
                <a:cubicBezTo>
                  <a:pt x="13775851" y="4089069"/>
                  <a:pt x="13775851" y="4121266"/>
                  <a:pt x="13802370" y="4121266"/>
                </a:cubicBezTo>
                <a:cubicBezTo>
                  <a:pt x="13828888" y="4121266"/>
                  <a:pt x="13802370" y="4089069"/>
                  <a:pt x="13828888" y="4089069"/>
                </a:cubicBezTo>
                <a:cubicBezTo>
                  <a:pt x="13855407" y="4089069"/>
                  <a:pt x="13855407" y="4056871"/>
                  <a:pt x="13855407" y="4056871"/>
                </a:cubicBezTo>
                <a:cubicBezTo>
                  <a:pt x="13855407" y="4056871"/>
                  <a:pt x="13855407" y="4089069"/>
                  <a:pt x="13881925" y="4089069"/>
                </a:cubicBezTo>
                <a:cubicBezTo>
                  <a:pt x="13881925" y="4089069"/>
                  <a:pt x="13881925" y="4056871"/>
                  <a:pt x="13908443" y="4056871"/>
                </a:cubicBezTo>
                <a:cubicBezTo>
                  <a:pt x="13987999" y="4121266"/>
                  <a:pt x="14067554" y="3992477"/>
                  <a:pt x="14173627" y="4089069"/>
                </a:cubicBezTo>
                <a:cubicBezTo>
                  <a:pt x="14173627" y="4056871"/>
                  <a:pt x="14200146" y="4056871"/>
                  <a:pt x="14226664" y="4056871"/>
                </a:cubicBezTo>
                <a:cubicBezTo>
                  <a:pt x="14200146" y="4089069"/>
                  <a:pt x="14200146" y="4089069"/>
                  <a:pt x="14173627" y="4121266"/>
                </a:cubicBezTo>
                <a:cubicBezTo>
                  <a:pt x="14147109" y="4121266"/>
                  <a:pt x="14041035" y="4121266"/>
                  <a:pt x="14014517" y="4153464"/>
                </a:cubicBezTo>
                <a:cubicBezTo>
                  <a:pt x="14041035" y="4153464"/>
                  <a:pt x="14094072" y="4185661"/>
                  <a:pt x="14094072" y="4153464"/>
                </a:cubicBezTo>
                <a:cubicBezTo>
                  <a:pt x="14094072" y="4153464"/>
                  <a:pt x="14094072" y="4185661"/>
                  <a:pt x="14120591" y="4185661"/>
                </a:cubicBezTo>
                <a:cubicBezTo>
                  <a:pt x="14226664" y="4185661"/>
                  <a:pt x="14359256" y="4217858"/>
                  <a:pt x="14465330" y="4185661"/>
                </a:cubicBezTo>
                <a:cubicBezTo>
                  <a:pt x="14438811" y="4185661"/>
                  <a:pt x="14438811" y="4250056"/>
                  <a:pt x="14438811" y="4250056"/>
                </a:cubicBezTo>
                <a:cubicBezTo>
                  <a:pt x="14385775" y="4217858"/>
                  <a:pt x="14359256" y="4217858"/>
                  <a:pt x="14306219" y="4250056"/>
                </a:cubicBezTo>
                <a:cubicBezTo>
                  <a:pt x="14253183" y="4217858"/>
                  <a:pt x="14147109" y="4217858"/>
                  <a:pt x="14067554" y="4217858"/>
                </a:cubicBezTo>
                <a:cubicBezTo>
                  <a:pt x="14067554" y="4250056"/>
                  <a:pt x="13987999" y="4282253"/>
                  <a:pt x="13987999" y="4314451"/>
                </a:cubicBezTo>
                <a:cubicBezTo>
                  <a:pt x="13961480" y="4314451"/>
                  <a:pt x="13908443" y="4282253"/>
                  <a:pt x="13908443" y="4314451"/>
                </a:cubicBezTo>
                <a:cubicBezTo>
                  <a:pt x="13934962" y="4314451"/>
                  <a:pt x="13934962" y="4346648"/>
                  <a:pt x="13961480" y="4346648"/>
                </a:cubicBezTo>
                <a:cubicBezTo>
                  <a:pt x="13934962" y="4346648"/>
                  <a:pt x="13908443" y="4378845"/>
                  <a:pt x="13881925" y="4378845"/>
                </a:cubicBezTo>
                <a:cubicBezTo>
                  <a:pt x="13881925" y="4378845"/>
                  <a:pt x="13881925" y="4411043"/>
                  <a:pt x="13855407" y="4411043"/>
                </a:cubicBezTo>
                <a:cubicBezTo>
                  <a:pt x="13775851" y="4411043"/>
                  <a:pt x="13696296" y="4378845"/>
                  <a:pt x="13590223" y="4443240"/>
                </a:cubicBezTo>
                <a:cubicBezTo>
                  <a:pt x="13616741" y="4507635"/>
                  <a:pt x="13669778" y="4475438"/>
                  <a:pt x="13722815" y="4475438"/>
                </a:cubicBezTo>
                <a:cubicBezTo>
                  <a:pt x="13669778" y="4507635"/>
                  <a:pt x="13749333" y="4475438"/>
                  <a:pt x="13749333" y="4507635"/>
                </a:cubicBezTo>
                <a:cubicBezTo>
                  <a:pt x="13722815" y="4507635"/>
                  <a:pt x="13722815" y="4572030"/>
                  <a:pt x="13749333" y="4572030"/>
                </a:cubicBezTo>
                <a:cubicBezTo>
                  <a:pt x="13775851" y="4572030"/>
                  <a:pt x="13775851" y="4539832"/>
                  <a:pt x="13775851" y="4507635"/>
                </a:cubicBezTo>
                <a:cubicBezTo>
                  <a:pt x="13802370" y="4507635"/>
                  <a:pt x="13828888" y="4507635"/>
                  <a:pt x="13828888" y="4539832"/>
                </a:cubicBezTo>
                <a:cubicBezTo>
                  <a:pt x="13802369" y="4539832"/>
                  <a:pt x="13795740" y="4555931"/>
                  <a:pt x="13795740" y="4572030"/>
                </a:cubicBezTo>
                <a:lnTo>
                  <a:pt x="13797690" y="4585050"/>
                </a:lnTo>
                <a:lnTo>
                  <a:pt x="13789111" y="4576054"/>
                </a:lnTo>
                <a:cubicBezTo>
                  <a:pt x="13782481" y="4572030"/>
                  <a:pt x="13775851" y="4572030"/>
                  <a:pt x="13775851" y="4572030"/>
                </a:cubicBezTo>
                <a:cubicBezTo>
                  <a:pt x="13749333" y="4636424"/>
                  <a:pt x="13722815" y="4572030"/>
                  <a:pt x="13696296" y="4539832"/>
                </a:cubicBezTo>
                <a:cubicBezTo>
                  <a:pt x="13669778" y="4572030"/>
                  <a:pt x="13563704" y="4507635"/>
                  <a:pt x="13510667" y="4572030"/>
                </a:cubicBezTo>
                <a:cubicBezTo>
                  <a:pt x="13537186" y="4572030"/>
                  <a:pt x="13563704" y="4604227"/>
                  <a:pt x="13590223" y="4572030"/>
                </a:cubicBezTo>
                <a:cubicBezTo>
                  <a:pt x="13590223" y="4636424"/>
                  <a:pt x="13616741" y="4636424"/>
                  <a:pt x="13669778" y="4668622"/>
                </a:cubicBezTo>
                <a:cubicBezTo>
                  <a:pt x="13696296" y="4636424"/>
                  <a:pt x="13669778" y="4636424"/>
                  <a:pt x="13643259" y="4604227"/>
                </a:cubicBezTo>
                <a:cubicBezTo>
                  <a:pt x="13663148" y="4628375"/>
                  <a:pt x="13697954" y="4652523"/>
                  <a:pt x="13725301" y="4649504"/>
                </a:cubicBezTo>
                <a:lnTo>
                  <a:pt x="13744081" y="4639283"/>
                </a:lnTo>
                <a:lnTo>
                  <a:pt x="13775852" y="4664597"/>
                </a:lnTo>
                <a:cubicBezTo>
                  <a:pt x="13802370" y="4684720"/>
                  <a:pt x="13828889" y="4700819"/>
                  <a:pt x="13855407" y="4700819"/>
                </a:cubicBezTo>
                <a:cubicBezTo>
                  <a:pt x="13855407" y="4733016"/>
                  <a:pt x="13855407" y="4733016"/>
                  <a:pt x="13855407" y="4733016"/>
                </a:cubicBezTo>
                <a:cubicBezTo>
                  <a:pt x="13934962" y="4765214"/>
                  <a:pt x="14014517" y="4829608"/>
                  <a:pt x="14067554" y="4765214"/>
                </a:cubicBezTo>
                <a:cubicBezTo>
                  <a:pt x="14094072" y="4765214"/>
                  <a:pt x="14147109" y="4765214"/>
                  <a:pt x="14173627" y="4765214"/>
                </a:cubicBezTo>
                <a:cubicBezTo>
                  <a:pt x="14147109" y="4797411"/>
                  <a:pt x="14147109" y="4829608"/>
                  <a:pt x="14120591" y="4829608"/>
                </a:cubicBezTo>
                <a:cubicBezTo>
                  <a:pt x="14147109" y="4829608"/>
                  <a:pt x="14173627" y="4861806"/>
                  <a:pt x="14173627" y="4894004"/>
                </a:cubicBezTo>
                <a:cubicBezTo>
                  <a:pt x="14200146" y="4861806"/>
                  <a:pt x="14253183" y="4894004"/>
                  <a:pt x="14279701" y="4861806"/>
                </a:cubicBezTo>
                <a:cubicBezTo>
                  <a:pt x="14279701" y="4829608"/>
                  <a:pt x="14226664" y="4861806"/>
                  <a:pt x="14226664" y="4829608"/>
                </a:cubicBezTo>
                <a:cubicBezTo>
                  <a:pt x="14332738" y="4797411"/>
                  <a:pt x="14518367" y="4861806"/>
                  <a:pt x="14624440" y="4797411"/>
                </a:cubicBezTo>
                <a:cubicBezTo>
                  <a:pt x="14597922" y="4765214"/>
                  <a:pt x="14544885" y="4829608"/>
                  <a:pt x="14518367" y="4765214"/>
                </a:cubicBezTo>
                <a:cubicBezTo>
                  <a:pt x="14571403" y="4733016"/>
                  <a:pt x="14624440" y="4765214"/>
                  <a:pt x="14677477" y="4733016"/>
                </a:cubicBezTo>
                <a:cubicBezTo>
                  <a:pt x="14677477" y="4700819"/>
                  <a:pt x="14650959" y="4700819"/>
                  <a:pt x="14624440" y="4700819"/>
                </a:cubicBezTo>
                <a:cubicBezTo>
                  <a:pt x="14624440" y="4765214"/>
                  <a:pt x="14491848" y="4700819"/>
                  <a:pt x="14518367" y="4797411"/>
                </a:cubicBezTo>
                <a:cubicBezTo>
                  <a:pt x="14491848" y="4765214"/>
                  <a:pt x="14438811" y="4765214"/>
                  <a:pt x="14385775" y="4797411"/>
                </a:cubicBezTo>
                <a:cubicBezTo>
                  <a:pt x="14359256" y="4797411"/>
                  <a:pt x="14385775" y="4733016"/>
                  <a:pt x="14359256" y="4765214"/>
                </a:cubicBezTo>
                <a:cubicBezTo>
                  <a:pt x="14359256" y="4765214"/>
                  <a:pt x="14359256" y="4765214"/>
                  <a:pt x="14359256" y="4797411"/>
                </a:cubicBezTo>
                <a:cubicBezTo>
                  <a:pt x="14332738" y="4733016"/>
                  <a:pt x="14147109" y="4765214"/>
                  <a:pt x="14067554" y="4700819"/>
                </a:cubicBezTo>
                <a:cubicBezTo>
                  <a:pt x="14067554" y="4733016"/>
                  <a:pt x="14067554" y="4733016"/>
                  <a:pt x="14041035" y="4765214"/>
                </a:cubicBezTo>
                <a:cubicBezTo>
                  <a:pt x="14041035" y="4733016"/>
                  <a:pt x="14014517" y="4733016"/>
                  <a:pt x="14014517" y="4700819"/>
                </a:cubicBezTo>
                <a:cubicBezTo>
                  <a:pt x="14041035" y="4700819"/>
                  <a:pt x="14041035" y="4668622"/>
                  <a:pt x="14067554" y="4668622"/>
                </a:cubicBezTo>
                <a:cubicBezTo>
                  <a:pt x="14067554" y="4700819"/>
                  <a:pt x="14120591" y="4700819"/>
                  <a:pt x="14120591" y="4700819"/>
                </a:cubicBezTo>
                <a:cubicBezTo>
                  <a:pt x="14120591" y="4668622"/>
                  <a:pt x="14094072" y="4668622"/>
                  <a:pt x="14094072" y="4668622"/>
                </a:cubicBezTo>
                <a:cubicBezTo>
                  <a:pt x="14094072" y="4668622"/>
                  <a:pt x="14108989" y="4668622"/>
                  <a:pt x="14116448" y="4655039"/>
                </a:cubicBezTo>
                <a:lnTo>
                  <a:pt x="14119231" y="4642533"/>
                </a:lnTo>
                <a:lnTo>
                  <a:pt x="14133435" y="4645983"/>
                </a:lnTo>
                <a:cubicBezTo>
                  <a:pt x="14171970" y="4662585"/>
                  <a:pt x="14206776" y="4692770"/>
                  <a:pt x="14226664" y="4668622"/>
                </a:cubicBezTo>
                <a:cubicBezTo>
                  <a:pt x="14173627" y="4668622"/>
                  <a:pt x="14200146" y="4636424"/>
                  <a:pt x="14173627" y="4604227"/>
                </a:cubicBezTo>
                <a:cubicBezTo>
                  <a:pt x="14147109" y="4636424"/>
                  <a:pt x="14067554" y="4604227"/>
                  <a:pt x="14041035" y="4572030"/>
                </a:cubicBezTo>
                <a:cubicBezTo>
                  <a:pt x="14120591" y="4604227"/>
                  <a:pt x="14094072" y="4539832"/>
                  <a:pt x="14147109" y="4539832"/>
                </a:cubicBezTo>
                <a:cubicBezTo>
                  <a:pt x="14120591" y="4507635"/>
                  <a:pt x="14120591" y="4539832"/>
                  <a:pt x="14094072" y="4539832"/>
                </a:cubicBezTo>
                <a:cubicBezTo>
                  <a:pt x="14094072" y="4475438"/>
                  <a:pt x="14120591" y="4475438"/>
                  <a:pt x="14147109" y="4443240"/>
                </a:cubicBezTo>
                <a:cubicBezTo>
                  <a:pt x="14120591" y="4443240"/>
                  <a:pt x="14120591" y="4411043"/>
                  <a:pt x="14120591" y="4411043"/>
                </a:cubicBezTo>
                <a:cubicBezTo>
                  <a:pt x="14147109" y="4411043"/>
                  <a:pt x="14200146" y="4411043"/>
                  <a:pt x="14173627" y="4378845"/>
                </a:cubicBezTo>
                <a:cubicBezTo>
                  <a:pt x="14193516" y="4378845"/>
                  <a:pt x="14228322" y="4378845"/>
                  <a:pt x="14244482" y="4365262"/>
                </a:cubicBezTo>
                <a:lnTo>
                  <a:pt x="14252669" y="4347747"/>
                </a:lnTo>
                <a:lnTo>
                  <a:pt x="14284259" y="4350170"/>
                </a:lnTo>
                <a:cubicBezTo>
                  <a:pt x="14387432" y="4336586"/>
                  <a:pt x="14471959" y="4209809"/>
                  <a:pt x="14571403" y="4282253"/>
                </a:cubicBezTo>
                <a:cubicBezTo>
                  <a:pt x="14571403" y="4217858"/>
                  <a:pt x="14597922" y="4217858"/>
                  <a:pt x="14624440" y="4217858"/>
                </a:cubicBezTo>
                <a:cubicBezTo>
                  <a:pt x="14624440" y="4185661"/>
                  <a:pt x="14597922" y="4153464"/>
                  <a:pt x="14571403" y="4121266"/>
                </a:cubicBezTo>
                <a:cubicBezTo>
                  <a:pt x="14544885" y="4153464"/>
                  <a:pt x="14544885" y="4121266"/>
                  <a:pt x="14518367" y="4121266"/>
                </a:cubicBezTo>
                <a:cubicBezTo>
                  <a:pt x="14491848" y="4153464"/>
                  <a:pt x="14518367" y="4153464"/>
                  <a:pt x="14491848" y="4153464"/>
                </a:cubicBezTo>
                <a:cubicBezTo>
                  <a:pt x="14491848" y="4121266"/>
                  <a:pt x="14491848" y="4121266"/>
                  <a:pt x="14491848" y="4121266"/>
                </a:cubicBezTo>
                <a:cubicBezTo>
                  <a:pt x="14465330" y="4121266"/>
                  <a:pt x="14438811" y="4121266"/>
                  <a:pt x="14359256" y="4121266"/>
                </a:cubicBezTo>
                <a:cubicBezTo>
                  <a:pt x="14359256" y="4089069"/>
                  <a:pt x="14332738" y="4089069"/>
                  <a:pt x="14332738" y="4056871"/>
                </a:cubicBezTo>
                <a:cubicBezTo>
                  <a:pt x="14412293" y="4089069"/>
                  <a:pt x="14438811" y="4056871"/>
                  <a:pt x="14491848" y="4089069"/>
                </a:cubicBezTo>
                <a:cubicBezTo>
                  <a:pt x="14465330" y="4056871"/>
                  <a:pt x="14544885" y="3992477"/>
                  <a:pt x="14544885" y="4056871"/>
                </a:cubicBezTo>
                <a:cubicBezTo>
                  <a:pt x="14518367" y="4056871"/>
                  <a:pt x="14518367" y="4056871"/>
                  <a:pt x="14518367" y="4056871"/>
                </a:cubicBezTo>
                <a:cubicBezTo>
                  <a:pt x="14518367" y="4089069"/>
                  <a:pt x="14518367" y="4089069"/>
                  <a:pt x="14518367" y="4089069"/>
                </a:cubicBezTo>
                <a:cubicBezTo>
                  <a:pt x="14571403" y="4089069"/>
                  <a:pt x="14597922" y="4121266"/>
                  <a:pt x="14597922" y="4089069"/>
                </a:cubicBezTo>
                <a:cubicBezTo>
                  <a:pt x="14571403" y="4089069"/>
                  <a:pt x="14544885" y="4089069"/>
                  <a:pt x="14544885" y="4056871"/>
                </a:cubicBezTo>
                <a:cubicBezTo>
                  <a:pt x="14597922" y="4056871"/>
                  <a:pt x="14544885" y="4056871"/>
                  <a:pt x="14571403" y="4024674"/>
                </a:cubicBezTo>
                <a:cubicBezTo>
                  <a:pt x="14597922" y="4056871"/>
                  <a:pt x="14677477" y="4089069"/>
                  <a:pt x="14703995" y="4056871"/>
                </a:cubicBezTo>
                <a:cubicBezTo>
                  <a:pt x="14703995" y="4024674"/>
                  <a:pt x="14703995" y="4024674"/>
                  <a:pt x="14703995" y="4024674"/>
                </a:cubicBezTo>
                <a:cubicBezTo>
                  <a:pt x="14690736" y="4024674"/>
                  <a:pt x="14677477" y="4008575"/>
                  <a:pt x="14667533" y="3996501"/>
                </a:cubicBezTo>
                <a:lnTo>
                  <a:pt x="14661365" y="3990045"/>
                </a:lnTo>
                <a:lnTo>
                  <a:pt x="14678410" y="3986062"/>
                </a:lnTo>
                <a:cubicBezTo>
                  <a:pt x="14737143" y="3983421"/>
                  <a:pt x="14760347" y="4060896"/>
                  <a:pt x="14783551" y="4089069"/>
                </a:cubicBezTo>
                <a:cubicBezTo>
                  <a:pt x="14810069" y="4089069"/>
                  <a:pt x="14783551" y="4056871"/>
                  <a:pt x="14810069" y="4056871"/>
                </a:cubicBezTo>
                <a:cubicBezTo>
                  <a:pt x="14810069" y="4089069"/>
                  <a:pt x="14863106" y="4089069"/>
                  <a:pt x="14889624" y="4121266"/>
                </a:cubicBezTo>
                <a:cubicBezTo>
                  <a:pt x="14863106" y="4121266"/>
                  <a:pt x="14836587" y="4153464"/>
                  <a:pt x="14863106" y="4153464"/>
                </a:cubicBezTo>
                <a:cubicBezTo>
                  <a:pt x="14916142" y="4153464"/>
                  <a:pt x="15048734" y="4185661"/>
                  <a:pt x="15101771" y="4153464"/>
                </a:cubicBezTo>
                <a:cubicBezTo>
                  <a:pt x="15075253" y="4121266"/>
                  <a:pt x="15075253" y="4121266"/>
                  <a:pt x="15101771" y="4121266"/>
                </a:cubicBezTo>
                <a:cubicBezTo>
                  <a:pt x="15101771" y="4185661"/>
                  <a:pt x="15181326" y="4089069"/>
                  <a:pt x="15207845" y="4121266"/>
                </a:cubicBezTo>
                <a:cubicBezTo>
                  <a:pt x="15207845" y="4153464"/>
                  <a:pt x="15154808" y="4121266"/>
                  <a:pt x="15181326" y="4153464"/>
                </a:cubicBezTo>
                <a:cubicBezTo>
                  <a:pt x="15207845" y="4153464"/>
                  <a:pt x="15207845" y="4217858"/>
                  <a:pt x="15234363" y="4217858"/>
                </a:cubicBezTo>
                <a:cubicBezTo>
                  <a:pt x="15287400" y="4185661"/>
                  <a:pt x="15393473" y="4217858"/>
                  <a:pt x="15446510" y="4217858"/>
                </a:cubicBezTo>
                <a:cubicBezTo>
                  <a:pt x="15419992" y="4250056"/>
                  <a:pt x="15393473" y="4217858"/>
                  <a:pt x="15366955" y="4250056"/>
                </a:cubicBezTo>
                <a:cubicBezTo>
                  <a:pt x="15393473" y="4282253"/>
                  <a:pt x="15366955" y="4314451"/>
                  <a:pt x="15393473" y="4346648"/>
                </a:cubicBezTo>
                <a:cubicBezTo>
                  <a:pt x="15419992" y="4314451"/>
                  <a:pt x="15473029" y="4346648"/>
                  <a:pt x="15473029" y="4346648"/>
                </a:cubicBezTo>
                <a:cubicBezTo>
                  <a:pt x="15446510" y="4378845"/>
                  <a:pt x="15419992" y="4378845"/>
                  <a:pt x="15473029" y="4411043"/>
                </a:cubicBezTo>
                <a:cubicBezTo>
                  <a:pt x="15393473" y="4411043"/>
                  <a:pt x="15340437" y="4378845"/>
                  <a:pt x="15260881" y="4378845"/>
                </a:cubicBezTo>
                <a:cubicBezTo>
                  <a:pt x="15260881" y="4346648"/>
                  <a:pt x="15260881" y="4346648"/>
                  <a:pt x="15234363" y="4346648"/>
                </a:cubicBezTo>
                <a:cubicBezTo>
                  <a:pt x="15181326" y="4346648"/>
                  <a:pt x="15181326" y="4346648"/>
                  <a:pt x="15181326" y="4346648"/>
                </a:cubicBezTo>
                <a:cubicBezTo>
                  <a:pt x="15181326" y="4378845"/>
                  <a:pt x="15234363" y="4378845"/>
                  <a:pt x="15234363" y="4411043"/>
                </a:cubicBezTo>
                <a:cubicBezTo>
                  <a:pt x="15207845" y="4411043"/>
                  <a:pt x="15128289" y="4378845"/>
                  <a:pt x="15128289" y="4411043"/>
                </a:cubicBezTo>
                <a:cubicBezTo>
                  <a:pt x="15075253" y="4411043"/>
                  <a:pt x="15075253" y="4411043"/>
                  <a:pt x="15075253" y="4411043"/>
                </a:cubicBezTo>
                <a:cubicBezTo>
                  <a:pt x="15101771" y="4346648"/>
                  <a:pt x="14969179" y="4378845"/>
                  <a:pt x="14995698" y="4443240"/>
                </a:cubicBezTo>
                <a:cubicBezTo>
                  <a:pt x="14942661" y="4443240"/>
                  <a:pt x="14889624" y="4411043"/>
                  <a:pt x="14863106" y="4475438"/>
                </a:cubicBezTo>
                <a:cubicBezTo>
                  <a:pt x="14942661" y="4443240"/>
                  <a:pt x="14995698" y="4475438"/>
                  <a:pt x="15022216" y="4475438"/>
                </a:cubicBezTo>
                <a:cubicBezTo>
                  <a:pt x="15022216" y="4507635"/>
                  <a:pt x="15022216" y="4507635"/>
                  <a:pt x="14969179" y="4507635"/>
                </a:cubicBezTo>
                <a:cubicBezTo>
                  <a:pt x="14995698" y="4475438"/>
                  <a:pt x="14969179" y="4475438"/>
                  <a:pt x="14942661" y="4475438"/>
                </a:cubicBezTo>
                <a:cubicBezTo>
                  <a:pt x="14942661" y="4507635"/>
                  <a:pt x="14916142" y="4475438"/>
                  <a:pt x="14889624" y="4507635"/>
                </a:cubicBezTo>
                <a:cubicBezTo>
                  <a:pt x="14916142" y="4539832"/>
                  <a:pt x="14889624" y="4539832"/>
                  <a:pt x="14889624" y="4539832"/>
                </a:cubicBezTo>
                <a:cubicBezTo>
                  <a:pt x="14916142" y="4572030"/>
                  <a:pt x="14969179" y="4539832"/>
                  <a:pt x="15022216" y="4539832"/>
                </a:cubicBezTo>
                <a:cubicBezTo>
                  <a:pt x="15022216" y="4572030"/>
                  <a:pt x="14969179" y="4539832"/>
                  <a:pt x="14942661" y="4572030"/>
                </a:cubicBezTo>
                <a:cubicBezTo>
                  <a:pt x="14942661" y="4604227"/>
                  <a:pt x="14969179" y="4572030"/>
                  <a:pt x="14995698" y="4604227"/>
                </a:cubicBezTo>
                <a:cubicBezTo>
                  <a:pt x="14969179" y="4604227"/>
                  <a:pt x="14916142" y="4572030"/>
                  <a:pt x="14916142" y="4604227"/>
                </a:cubicBezTo>
                <a:cubicBezTo>
                  <a:pt x="14916142" y="4636424"/>
                  <a:pt x="14969179" y="4604227"/>
                  <a:pt x="14969179" y="4636424"/>
                </a:cubicBezTo>
                <a:cubicBezTo>
                  <a:pt x="14995698" y="4636424"/>
                  <a:pt x="15022216" y="4636424"/>
                  <a:pt x="15048734" y="4604227"/>
                </a:cubicBezTo>
                <a:cubicBezTo>
                  <a:pt x="15048734" y="4636424"/>
                  <a:pt x="15101771" y="4668622"/>
                  <a:pt x="15101771" y="4700819"/>
                </a:cubicBezTo>
                <a:cubicBezTo>
                  <a:pt x="15075253" y="4668622"/>
                  <a:pt x="14995698" y="4636424"/>
                  <a:pt x="14969179" y="4700819"/>
                </a:cubicBezTo>
                <a:cubicBezTo>
                  <a:pt x="14916142" y="4668622"/>
                  <a:pt x="14836587" y="4668622"/>
                  <a:pt x="14810069" y="4700819"/>
                </a:cubicBezTo>
                <a:cubicBezTo>
                  <a:pt x="14836587" y="4700819"/>
                  <a:pt x="14836587" y="4733016"/>
                  <a:pt x="14863106" y="4765214"/>
                </a:cubicBezTo>
                <a:cubicBezTo>
                  <a:pt x="14836587" y="4797411"/>
                  <a:pt x="14783551" y="4733016"/>
                  <a:pt x="14757032" y="4733016"/>
                </a:cubicBezTo>
                <a:cubicBezTo>
                  <a:pt x="14757032" y="4733016"/>
                  <a:pt x="14757032" y="4733016"/>
                  <a:pt x="14757032" y="4765214"/>
                </a:cubicBezTo>
                <a:cubicBezTo>
                  <a:pt x="14730514" y="4765214"/>
                  <a:pt x="14730514" y="4733016"/>
                  <a:pt x="14730514" y="4733016"/>
                </a:cubicBezTo>
                <a:cubicBezTo>
                  <a:pt x="14703995" y="4733016"/>
                  <a:pt x="14677477" y="4765214"/>
                  <a:pt x="14703995" y="4797411"/>
                </a:cubicBezTo>
                <a:cubicBezTo>
                  <a:pt x="14810069" y="4765214"/>
                  <a:pt x="14916142" y="4797411"/>
                  <a:pt x="15048734" y="4765214"/>
                </a:cubicBezTo>
                <a:cubicBezTo>
                  <a:pt x="14969179" y="4733016"/>
                  <a:pt x="14889624" y="4797411"/>
                  <a:pt x="14863106" y="4733016"/>
                </a:cubicBezTo>
                <a:cubicBezTo>
                  <a:pt x="14889624" y="4765214"/>
                  <a:pt x="14916142" y="4700819"/>
                  <a:pt x="14942661" y="4733016"/>
                </a:cubicBezTo>
                <a:cubicBezTo>
                  <a:pt x="14995698" y="4733016"/>
                  <a:pt x="14995698" y="4700819"/>
                  <a:pt x="15022216" y="4700819"/>
                </a:cubicBezTo>
                <a:cubicBezTo>
                  <a:pt x="14995698" y="4700819"/>
                  <a:pt x="15022216" y="4733016"/>
                  <a:pt x="15022216" y="4733016"/>
                </a:cubicBezTo>
                <a:cubicBezTo>
                  <a:pt x="15075253" y="4733016"/>
                  <a:pt x="15048734" y="4733016"/>
                  <a:pt x="15101771" y="4733016"/>
                </a:cubicBezTo>
                <a:cubicBezTo>
                  <a:pt x="15101771" y="4797411"/>
                  <a:pt x="15181326" y="4765214"/>
                  <a:pt x="15181326" y="4829608"/>
                </a:cubicBezTo>
                <a:cubicBezTo>
                  <a:pt x="15101771" y="4765214"/>
                  <a:pt x="14995698" y="4829608"/>
                  <a:pt x="14916142" y="4861806"/>
                </a:cubicBezTo>
                <a:cubicBezTo>
                  <a:pt x="14889624" y="4829608"/>
                  <a:pt x="14942661" y="4829608"/>
                  <a:pt x="14916142" y="4797411"/>
                </a:cubicBezTo>
                <a:cubicBezTo>
                  <a:pt x="14889624" y="4797411"/>
                  <a:pt x="14889624" y="4829608"/>
                  <a:pt x="14889624" y="4829608"/>
                </a:cubicBezTo>
                <a:cubicBezTo>
                  <a:pt x="14916142" y="4894004"/>
                  <a:pt x="14863106" y="4861806"/>
                  <a:pt x="14836587" y="4926201"/>
                </a:cubicBezTo>
                <a:cubicBezTo>
                  <a:pt x="14889624" y="4926201"/>
                  <a:pt x="14889624" y="4861806"/>
                  <a:pt x="14916142" y="4861806"/>
                </a:cubicBezTo>
                <a:cubicBezTo>
                  <a:pt x="14942661" y="4894004"/>
                  <a:pt x="14969179" y="4926201"/>
                  <a:pt x="14995698" y="4894004"/>
                </a:cubicBezTo>
                <a:cubicBezTo>
                  <a:pt x="14969179" y="4894004"/>
                  <a:pt x="14969179" y="4894004"/>
                  <a:pt x="14969179" y="4894004"/>
                </a:cubicBezTo>
                <a:cubicBezTo>
                  <a:pt x="14995698" y="4894004"/>
                  <a:pt x="14995698" y="4861806"/>
                  <a:pt x="15022216" y="4861806"/>
                </a:cubicBezTo>
                <a:cubicBezTo>
                  <a:pt x="14995698" y="4894004"/>
                  <a:pt x="15022216" y="4894004"/>
                  <a:pt x="15022216" y="4926201"/>
                </a:cubicBezTo>
                <a:cubicBezTo>
                  <a:pt x="15048734" y="4861806"/>
                  <a:pt x="15075253" y="4829608"/>
                  <a:pt x="15101771" y="4829608"/>
                </a:cubicBezTo>
                <a:cubicBezTo>
                  <a:pt x="15128289" y="4829608"/>
                  <a:pt x="15101771" y="4861806"/>
                  <a:pt x="15101771" y="4861806"/>
                </a:cubicBezTo>
                <a:cubicBezTo>
                  <a:pt x="15154808" y="4829608"/>
                  <a:pt x="15207845" y="4829608"/>
                  <a:pt x="15234363" y="4829608"/>
                </a:cubicBezTo>
                <a:cubicBezTo>
                  <a:pt x="15260881" y="4861806"/>
                  <a:pt x="15287400" y="4829608"/>
                  <a:pt x="15313918" y="4829608"/>
                </a:cubicBezTo>
                <a:cubicBezTo>
                  <a:pt x="15313918" y="4797411"/>
                  <a:pt x="15393473" y="4861806"/>
                  <a:pt x="15393473" y="4797411"/>
                </a:cubicBezTo>
                <a:cubicBezTo>
                  <a:pt x="15393473" y="4829608"/>
                  <a:pt x="15419992" y="4829608"/>
                  <a:pt x="15419992" y="4829608"/>
                </a:cubicBezTo>
                <a:cubicBezTo>
                  <a:pt x="15419992" y="4926201"/>
                  <a:pt x="15287400" y="4829608"/>
                  <a:pt x="15260881" y="4894004"/>
                </a:cubicBezTo>
                <a:cubicBezTo>
                  <a:pt x="15313918" y="4894004"/>
                  <a:pt x="15287400" y="4926201"/>
                  <a:pt x="15260881" y="4926201"/>
                </a:cubicBezTo>
                <a:cubicBezTo>
                  <a:pt x="15340437" y="4990596"/>
                  <a:pt x="15419992" y="4861806"/>
                  <a:pt x="15419992" y="4926201"/>
                </a:cubicBezTo>
                <a:cubicBezTo>
                  <a:pt x="15446510" y="4926201"/>
                  <a:pt x="15526065" y="4861806"/>
                  <a:pt x="15499547" y="4894004"/>
                </a:cubicBezTo>
                <a:cubicBezTo>
                  <a:pt x="15473029" y="4894004"/>
                  <a:pt x="15499547" y="4894004"/>
                  <a:pt x="15499547" y="4958398"/>
                </a:cubicBezTo>
                <a:cubicBezTo>
                  <a:pt x="15499547" y="4958398"/>
                  <a:pt x="15446510" y="4926201"/>
                  <a:pt x="15419992" y="4958398"/>
                </a:cubicBezTo>
                <a:cubicBezTo>
                  <a:pt x="15413362" y="4958398"/>
                  <a:pt x="15406733" y="4958398"/>
                  <a:pt x="15393473" y="4958398"/>
                </a:cubicBezTo>
                <a:cubicBezTo>
                  <a:pt x="15366955" y="4958398"/>
                  <a:pt x="15366955" y="4990596"/>
                  <a:pt x="15366955" y="4990596"/>
                </a:cubicBezTo>
                <a:cubicBezTo>
                  <a:pt x="15340437" y="4990596"/>
                  <a:pt x="15366955" y="4958398"/>
                  <a:pt x="15340437" y="4958398"/>
                </a:cubicBezTo>
                <a:cubicBezTo>
                  <a:pt x="15313918" y="5054990"/>
                  <a:pt x="15181326" y="4990596"/>
                  <a:pt x="15128289" y="5022793"/>
                </a:cubicBezTo>
                <a:cubicBezTo>
                  <a:pt x="15260881" y="5087188"/>
                  <a:pt x="15393473" y="5054990"/>
                  <a:pt x="15499547" y="5054990"/>
                </a:cubicBezTo>
                <a:cubicBezTo>
                  <a:pt x="15473029" y="5054990"/>
                  <a:pt x="15473029" y="5087188"/>
                  <a:pt x="15499547" y="5087188"/>
                </a:cubicBezTo>
                <a:cubicBezTo>
                  <a:pt x="15526065" y="5087188"/>
                  <a:pt x="15526065" y="5087188"/>
                  <a:pt x="15526065" y="5087188"/>
                </a:cubicBezTo>
                <a:cubicBezTo>
                  <a:pt x="15526065" y="5054990"/>
                  <a:pt x="15526065" y="5054990"/>
                  <a:pt x="15526065" y="5022793"/>
                </a:cubicBezTo>
                <a:cubicBezTo>
                  <a:pt x="15579102" y="5054990"/>
                  <a:pt x="15579102" y="5022793"/>
                  <a:pt x="15605621" y="5022793"/>
                </a:cubicBezTo>
                <a:cubicBezTo>
                  <a:pt x="15685176" y="5022793"/>
                  <a:pt x="15870805" y="5022793"/>
                  <a:pt x="15950359" y="4990596"/>
                </a:cubicBezTo>
                <a:cubicBezTo>
                  <a:pt x="15976879" y="4990596"/>
                  <a:pt x="16162507" y="5022793"/>
                  <a:pt x="16215543" y="4958398"/>
                </a:cubicBezTo>
                <a:cubicBezTo>
                  <a:pt x="16215543" y="4990596"/>
                  <a:pt x="16189025" y="4990596"/>
                  <a:pt x="16215543" y="4990596"/>
                </a:cubicBezTo>
                <a:cubicBezTo>
                  <a:pt x="16242063" y="4990596"/>
                  <a:pt x="16295099" y="4990596"/>
                  <a:pt x="16321617" y="4990596"/>
                </a:cubicBezTo>
                <a:cubicBezTo>
                  <a:pt x="16374655" y="4958398"/>
                  <a:pt x="16401173" y="4958398"/>
                  <a:pt x="16401173" y="4958398"/>
                </a:cubicBezTo>
                <a:cubicBezTo>
                  <a:pt x="16427691" y="4990596"/>
                  <a:pt x="16401173" y="4990596"/>
                  <a:pt x="16427691" y="4990596"/>
                </a:cubicBezTo>
                <a:cubicBezTo>
                  <a:pt x="16454209" y="4958398"/>
                  <a:pt x="16454209" y="4958398"/>
                  <a:pt x="16454209" y="4958398"/>
                </a:cubicBezTo>
                <a:cubicBezTo>
                  <a:pt x="16507247" y="5022793"/>
                  <a:pt x="16586801" y="4926201"/>
                  <a:pt x="16639837" y="4958398"/>
                </a:cubicBezTo>
                <a:cubicBezTo>
                  <a:pt x="16613319" y="5022793"/>
                  <a:pt x="16586801" y="4990596"/>
                  <a:pt x="16586801" y="4958398"/>
                </a:cubicBezTo>
                <a:cubicBezTo>
                  <a:pt x="16586801" y="4958398"/>
                  <a:pt x="16560283" y="4958398"/>
                  <a:pt x="16560283" y="4990596"/>
                </a:cubicBezTo>
                <a:cubicBezTo>
                  <a:pt x="16586801" y="4990596"/>
                  <a:pt x="16560283" y="4990596"/>
                  <a:pt x="16560283" y="5022793"/>
                </a:cubicBezTo>
                <a:cubicBezTo>
                  <a:pt x="16560283" y="5022793"/>
                  <a:pt x="16560283" y="5022793"/>
                  <a:pt x="16586801" y="5022793"/>
                </a:cubicBezTo>
                <a:cubicBezTo>
                  <a:pt x="16586801" y="5087188"/>
                  <a:pt x="16480727" y="5022793"/>
                  <a:pt x="16427691" y="5022793"/>
                </a:cubicBezTo>
                <a:cubicBezTo>
                  <a:pt x="16401173" y="5022793"/>
                  <a:pt x="16401173" y="5087188"/>
                  <a:pt x="16348135" y="5087188"/>
                </a:cubicBezTo>
                <a:cubicBezTo>
                  <a:pt x="16348135" y="5054990"/>
                  <a:pt x="16374655" y="5054990"/>
                  <a:pt x="16374655" y="5054990"/>
                </a:cubicBezTo>
                <a:cubicBezTo>
                  <a:pt x="16321617" y="5022793"/>
                  <a:pt x="16268581" y="5022793"/>
                  <a:pt x="16242063" y="5054990"/>
                </a:cubicBezTo>
                <a:cubicBezTo>
                  <a:pt x="16295099" y="5054990"/>
                  <a:pt x="16268581" y="5087188"/>
                  <a:pt x="16215543" y="5087188"/>
                </a:cubicBezTo>
                <a:cubicBezTo>
                  <a:pt x="16215543" y="5054990"/>
                  <a:pt x="16189025" y="5087188"/>
                  <a:pt x="16162507" y="5054990"/>
                </a:cubicBezTo>
                <a:cubicBezTo>
                  <a:pt x="16189025" y="5119385"/>
                  <a:pt x="16109471" y="5054990"/>
                  <a:pt x="16135989" y="5119385"/>
                </a:cubicBezTo>
                <a:cubicBezTo>
                  <a:pt x="16082951" y="5119385"/>
                  <a:pt x="16109471" y="5087188"/>
                  <a:pt x="16082951" y="5087188"/>
                </a:cubicBezTo>
                <a:cubicBezTo>
                  <a:pt x="16056433" y="5119385"/>
                  <a:pt x="16082951" y="5054990"/>
                  <a:pt x="16056433" y="5054990"/>
                </a:cubicBezTo>
                <a:cubicBezTo>
                  <a:pt x="16056433" y="5087188"/>
                  <a:pt x="16029915" y="5087188"/>
                  <a:pt x="16029915" y="5087188"/>
                </a:cubicBezTo>
                <a:cubicBezTo>
                  <a:pt x="15976879" y="5087188"/>
                  <a:pt x="15950359" y="5054990"/>
                  <a:pt x="15923841" y="5087188"/>
                </a:cubicBezTo>
                <a:cubicBezTo>
                  <a:pt x="15897323" y="5087188"/>
                  <a:pt x="15897323" y="5054990"/>
                  <a:pt x="15897323" y="5054990"/>
                </a:cubicBezTo>
                <a:cubicBezTo>
                  <a:pt x="15844287" y="5054990"/>
                  <a:pt x="15817767" y="5054990"/>
                  <a:pt x="15738213" y="5054990"/>
                </a:cubicBezTo>
                <a:cubicBezTo>
                  <a:pt x="15738213" y="5119385"/>
                  <a:pt x="15605621" y="5119385"/>
                  <a:pt x="15552584" y="5183780"/>
                </a:cubicBezTo>
                <a:cubicBezTo>
                  <a:pt x="15552584" y="5151582"/>
                  <a:pt x="15552584" y="5151582"/>
                  <a:pt x="15552584" y="5151582"/>
                </a:cubicBezTo>
                <a:cubicBezTo>
                  <a:pt x="15526065" y="5151582"/>
                  <a:pt x="15526065" y="5183780"/>
                  <a:pt x="15499547" y="5151582"/>
                </a:cubicBezTo>
                <a:cubicBezTo>
                  <a:pt x="15499547" y="5119385"/>
                  <a:pt x="15526065" y="5151582"/>
                  <a:pt x="15526065" y="5119385"/>
                </a:cubicBezTo>
                <a:cubicBezTo>
                  <a:pt x="15473029" y="5119385"/>
                  <a:pt x="15393473" y="5087188"/>
                  <a:pt x="15340437" y="5087188"/>
                </a:cubicBezTo>
                <a:cubicBezTo>
                  <a:pt x="15366955" y="5087188"/>
                  <a:pt x="15393473" y="5119385"/>
                  <a:pt x="15366955" y="5151582"/>
                </a:cubicBezTo>
                <a:cubicBezTo>
                  <a:pt x="15340437" y="5119385"/>
                  <a:pt x="15340437" y="5087188"/>
                  <a:pt x="15287400" y="5087188"/>
                </a:cubicBezTo>
                <a:cubicBezTo>
                  <a:pt x="15313918" y="5119385"/>
                  <a:pt x="15287400" y="5119385"/>
                  <a:pt x="15313918" y="5151582"/>
                </a:cubicBezTo>
                <a:cubicBezTo>
                  <a:pt x="15260881" y="5151582"/>
                  <a:pt x="15207845" y="5119385"/>
                  <a:pt x="15154808" y="5119385"/>
                </a:cubicBezTo>
                <a:cubicBezTo>
                  <a:pt x="15154808" y="5151582"/>
                  <a:pt x="15181326" y="5151582"/>
                  <a:pt x="15181326" y="5151582"/>
                </a:cubicBezTo>
                <a:cubicBezTo>
                  <a:pt x="15260881" y="5183780"/>
                  <a:pt x="15366955" y="5119385"/>
                  <a:pt x="15393473" y="5183780"/>
                </a:cubicBezTo>
                <a:cubicBezTo>
                  <a:pt x="15313918" y="5151582"/>
                  <a:pt x="15234363" y="5215978"/>
                  <a:pt x="15154808" y="5183780"/>
                </a:cubicBezTo>
                <a:cubicBezTo>
                  <a:pt x="15154808" y="5215978"/>
                  <a:pt x="15022216" y="5151582"/>
                  <a:pt x="14995698" y="5215978"/>
                </a:cubicBezTo>
                <a:cubicBezTo>
                  <a:pt x="14889624" y="5151582"/>
                  <a:pt x="14703995" y="5183780"/>
                  <a:pt x="14624440" y="5215978"/>
                </a:cubicBezTo>
                <a:cubicBezTo>
                  <a:pt x="14650959" y="5215978"/>
                  <a:pt x="14650959" y="5248174"/>
                  <a:pt x="14650959" y="5248174"/>
                </a:cubicBezTo>
                <a:cubicBezTo>
                  <a:pt x="14624440" y="5248174"/>
                  <a:pt x="14597922" y="5248174"/>
                  <a:pt x="14571403" y="5215978"/>
                </a:cubicBezTo>
                <a:cubicBezTo>
                  <a:pt x="14597922" y="5215978"/>
                  <a:pt x="14597922" y="5215978"/>
                  <a:pt x="14597922" y="5215978"/>
                </a:cubicBezTo>
                <a:cubicBezTo>
                  <a:pt x="14544885" y="5183780"/>
                  <a:pt x="14518367" y="5215978"/>
                  <a:pt x="14465330" y="5215978"/>
                </a:cubicBezTo>
                <a:cubicBezTo>
                  <a:pt x="14491848" y="5215978"/>
                  <a:pt x="14491848" y="5215978"/>
                  <a:pt x="14491848" y="5248174"/>
                </a:cubicBezTo>
                <a:cubicBezTo>
                  <a:pt x="14438811" y="5215978"/>
                  <a:pt x="14438811" y="5280372"/>
                  <a:pt x="14385775" y="5248174"/>
                </a:cubicBezTo>
                <a:cubicBezTo>
                  <a:pt x="14385775" y="5215978"/>
                  <a:pt x="14412293" y="5215978"/>
                  <a:pt x="14385775" y="5215978"/>
                </a:cubicBezTo>
                <a:cubicBezTo>
                  <a:pt x="14385775" y="5248174"/>
                  <a:pt x="14359256" y="5215978"/>
                  <a:pt x="14332738" y="5248174"/>
                </a:cubicBezTo>
                <a:cubicBezTo>
                  <a:pt x="14306219" y="5215978"/>
                  <a:pt x="14359256" y="5215978"/>
                  <a:pt x="14332738" y="5183780"/>
                </a:cubicBezTo>
                <a:cubicBezTo>
                  <a:pt x="14253183" y="5183780"/>
                  <a:pt x="14253183" y="5183780"/>
                  <a:pt x="14200146" y="5183780"/>
                </a:cubicBezTo>
                <a:cubicBezTo>
                  <a:pt x="14200146" y="5215978"/>
                  <a:pt x="14120591" y="5215978"/>
                  <a:pt x="14147109" y="5248174"/>
                </a:cubicBezTo>
                <a:cubicBezTo>
                  <a:pt x="14094072" y="5248174"/>
                  <a:pt x="14094072" y="5248174"/>
                  <a:pt x="14041035" y="5215978"/>
                </a:cubicBezTo>
                <a:cubicBezTo>
                  <a:pt x="14067554" y="5248174"/>
                  <a:pt x="14041035" y="5248174"/>
                  <a:pt x="14067554" y="5280372"/>
                </a:cubicBezTo>
                <a:cubicBezTo>
                  <a:pt x="14041035" y="5280372"/>
                  <a:pt x="14041035" y="5280372"/>
                  <a:pt x="14014517" y="5280372"/>
                </a:cubicBezTo>
                <a:cubicBezTo>
                  <a:pt x="14014517" y="5248174"/>
                  <a:pt x="14041035" y="5215978"/>
                  <a:pt x="14014517" y="5215978"/>
                </a:cubicBezTo>
                <a:cubicBezTo>
                  <a:pt x="13908443" y="5215978"/>
                  <a:pt x="13775851" y="5248174"/>
                  <a:pt x="13696296" y="5215978"/>
                </a:cubicBezTo>
                <a:cubicBezTo>
                  <a:pt x="13696296" y="5248174"/>
                  <a:pt x="13696296" y="5248174"/>
                  <a:pt x="13696296" y="5248174"/>
                </a:cubicBezTo>
                <a:cubicBezTo>
                  <a:pt x="13669778" y="5248174"/>
                  <a:pt x="13669778" y="5248174"/>
                  <a:pt x="13669778" y="5248174"/>
                </a:cubicBezTo>
                <a:cubicBezTo>
                  <a:pt x="13669778" y="5215978"/>
                  <a:pt x="13643259" y="5215978"/>
                  <a:pt x="13643259" y="5215978"/>
                </a:cubicBezTo>
                <a:cubicBezTo>
                  <a:pt x="13643259" y="5248174"/>
                  <a:pt x="13616741" y="5215978"/>
                  <a:pt x="13616741" y="5280372"/>
                </a:cubicBezTo>
                <a:cubicBezTo>
                  <a:pt x="13643259" y="5280372"/>
                  <a:pt x="13696296" y="5248174"/>
                  <a:pt x="13749333" y="5248174"/>
                </a:cubicBezTo>
                <a:cubicBezTo>
                  <a:pt x="13775851" y="5312570"/>
                  <a:pt x="13881925" y="5280372"/>
                  <a:pt x="13908443" y="5248174"/>
                </a:cubicBezTo>
                <a:cubicBezTo>
                  <a:pt x="13881925" y="5312570"/>
                  <a:pt x="13722815" y="5312570"/>
                  <a:pt x="13696296" y="5280372"/>
                </a:cubicBezTo>
                <a:cubicBezTo>
                  <a:pt x="13616741" y="5312570"/>
                  <a:pt x="13563704" y="5344767"/>
                  <a:pt x="13484149" y="5344767"/>
                </a:cubicBezTo>
                <a:cubicBezTo>
                  <a:pt x="13510667" y="5312570"/>
                  <a:pt x="13484149" y="5312570"/>
                  <a:pt x="13457631" y="5312570"/>
                </a:cubicBezTo>
                <a:cubicBezTo>
                  <a:pt x="13457631" y="5280372"/>
                  <a:pt x="13484149" y="5280372"/>
                  <a:pt x="13484149" y="5248174"/>
                </a:cubicBezTo>
                <a:cubicBezTo>
                  <a:pt x="13510667" y="5248174"/>
                  <a:pt x="13484149" y="5280372"/>
                  <a:pt x="13537186" y="5280372"/>
                </a:cubicBezTo>
                <a:cubicBezTo>
                  <a:pt x="13510667" y="5248174"/>
                  <a:pt x="13563704" y="5248174"/>
                  <a:pt x="13563704" y="5215978"/>
                </a:cubicBezTo>
                <a:cubicBezTo>
                  <a:pt x="13510667" y="5215978"/>
                  <a:pt x="13457631" y="5248174"/>
                  <a:pt x="13431112" y="5215978"/>
                </a:cubicBezTo>
                <a:cubicBezTo>
                  <a:pt x="13431112" y="5215978"/>
                  <a:pt x="13404594" y="5215978"/>
                  <a:pt x="13378075" y="5215978"/>
                </a:cubicBezTo>
                <a:cubicBezTo>
                  <a:pt x="13404594" y="5215978"/>
                  <a:pt x="13404594" y="5248174"/>
                  <a:pt x="13404594" y="5248174"/>
                </a:cubicBezTo>
                <a:cubicBezTo>
                  <a:pt x="13351557" y="5248174"/>
                  <a:pt x="13404594" y="5215978"/>
                  <a:pt x="13351557" y="5183780"/>
                </a:cubicBezTo>
                <a:cubicBezTo>
                  <a:pt x="13325039" y="5215978"/>
                  <a:pt x="13325039" y="5248174"/>
                  <a:pt x="13325039" y="5215978"/>
                </a:cubicBezTo>
                <a:cubicBezTo>
                  <a:pt x="13272002" y="5248174"/>
                  <a:pt x="13325039" y="5248174"/>
                  <a:pt x="13298521" y="5280372"/>
                </a:cubicBezTo>
                <a:cubicBezTo>
                  <a:pt x="13298521" y="5248174"/>
                  <a:pt x="13245483" y="5248174"/>
                  <a:pt x="13245483" y="5280372"/>
                </a:cubicBezTo>
                <a:cubicBezTo>
                  <a:pt x="13245483" y="5280372"/>
                  <a:pt x="13245483" y="5312570"/>
                  <a:pt x="13272002" y="5312570"/>
                </a:cubicBezTo>
                <a:cubicBezTo>
                  <a:pt x="13245483" y="5248174"/>
                  <a:pt x="13325039" y="5312570"/>
                  <a:pt x="13351557" y="5312570"/>
                </a:cubicBezTo>
                <a:cubicBezTo>
                  <a:pt x="13351557" y="5344767"/>
                  <a:pt x="13378075" y="5344767"/>
                  <a:pt x="13404594" y="5376964"/>
                </a:cubicBezTo>
                <a:cubicBezTo>
                  <a:pt x="13378075" y="5360865"/>
                  <a:pt x="13358187" y="5344767"/>
                  <a:pt x="13341613" y="5340742"/>
                </a:cubicBezTo>
                <a:lnTo>
                  <a:pt x="13324423" y="5344158"/>
                </a:lnTo>
                <a:lnTo>
                  <a:pt x="13306341" y="5326279"/>
                </a:lnTo>
                <a:cubicBezTo>
                  <a:pt x="13294636" y="5317475"/>
                  <a:pt x="13284381" y="5315211"/>
                  <a:pt x="13275161" y="5316468"/>
                </a:cubicBezTo>
                <a:lnTo>
                  <a:pt x="13273268" y="5317068"/>
                </a:lnTo>
                <a:lnTo>
                  <a:pt x="13245483" y="5312570"/>
                </a:lnTo>
                <a:cubicBezTo>
                  <a:pt x="13218965" y="5312570"/>
                  <a:pt x="13218965" y="5312570"/>
                  <a:pt x="13218965" y="5280372"/>
                </a:cubicBezTo>
                <a:cubicBezTo>
                  <a:pt x="13165929" y="5280372"/>
                  <a:pt x="13165929" y="5312570"/>
                  <a:pt x="13112892" y="5344767"/>
                </a:cubicBezTo>
                <a:cubicBezTo>
                  <a:pt x="13086373" y="5344767"/>
                  <a:pt x="13139410" y="5312570"/>
                  <a:pt x="13139410" y="5312570"/>
                </a:cubicBezTo>
                <a:cubicBezTo>
                  <a:pt x="13112892" y="5312570"/>
                  <a:pt x="13112892" y="5312570"/>
                  <a:pt x="13112892" y="5312570"/>
                </a:cubicBezTo>
                <a:cubicBezTo>
                  <a:pt x="13086373" y="5312570"/>
                  <a:pt x="13059855" y="5312570"/>
                  <a:pt x="13059855" y="5344767"/>
                </a:cubicBezTo>
                <a:cubicBezTo>
                  <a:pt x="13059855" y="5344767"/>
                  <a:pt x="13112892" y="5344767"/>
                  <a:pt x="13086373" y="5376964"/>
                </a:cubicBezTo>
                <a:cubicBezTo>
                  <a:pt x="13059855" y="5376964"/>
                  <a:pt x="13059855" y="5376964"/>
                  <a:pt x="13006818" y="5376964"/>
                </a:cubicBezTo>
                <a:cubicBezTo>
                  <a:pt x="13006818" y="5376964"/>
                  <a:pt x="13006818" y="5344767"/>
                  <a:pt x="12980300" y="5344767"/>
                </a:cubicBezTo>
                <a:cubicBezTo>
                  <a:pt x="12953781" y="5344767"/>
                  <a:pt x="12953781" y="5376964"/>
                  <a:pt x="12927263" y="5376964"/>
                </a:cubicBezTo>
                <a:cubicBezTo>
                  <a:pt x="12927263" y="5344767"/>
                  <a:pt x="12847708" y="5344767"/>
                  <a:pt x="12821189" y="5344767"/>
                </a:cubicBezTo>
                <a:cubicBezTo>
                  <a:pt x="12794671" y="5344767"/>
                  <a:pt x="12794671" y="5312570"/>
                  <a:pt x="12768153" y="5312570"/>
                </a:cubicBezTo>
                <a:cubicBezTo>
                  <a:pt x="12821189" y="5312570"/>
                  <a:pt x="12847708" y="5312570"/>
                  <a:pt x="12847708" y="5312570"/>
                </a:cubicBezTo>
                <a:cubicBezTo>
                  <a:pt x="12847708" y="5280372"/>
                  <a:pt x="12847708" y="5280372"/>
                  <a:pt x="12821189" y="5280372"/>
                </a:cubicBezTo>
                <a:cubicBezTo>
                  <a:pt x="12847708" y="5280372"/>
                  <a:pt x="12847708" y="5280372"/>
                  <a:pt x="12874226" y="5312570"/>
                </a:cubicBezTo>
                <a:cubicBezTo>
                  <a:pt x="12874226" y="5248174"/>
                  <a:pt x="12927263" y="5312570"/>
                  <a:pt x="12953781" y="5280372"/>
                </a:cubicBezTo>
                <a:cubicBezTo>
                  <a:pt x="12953781" y="5248174"/>
                  <a:pt x="12927263" y="5248174"/>
                  <a:pt x="12927263" y="5248174"/>
                </a:cubicBezTo>
                <a:cubicBezTo>
                  <a:pt x="13006818" y="5280372"/>
                  <a:pt x="13086373" y="5280372"/>
                  <a:pt x="13112892" y="5215978"/>
                </a:cubicBezTo>
                <a:cubicBezTo>
                  <a:pt x="13112892" y="5280372"/>
                  <a:pt x="13218965" y="5248174"/>
                  <a:pt x="13165929" y="5215978"/>
                </a:cubicBezTo>
                <a:cubicBezTo>
                  <a:pt x="13218965" y="5215978"/>
                  <a:pt x="13192447" y="5248174"/>
                  <a:pt x="13218965" y="5248174"/>
                </a:cubicBezTo>
                <a:cubicBezTo>
                  <a:pt x="13218965" y="5215978"/>
                  <a:pt x="13245483" y="5215978"/>
                  <a:pt x="13245483" y="5215978"/>
                </a:cubicBezTo>
                <a:cubicBezTo>
                  <a:pt x="13165929" y="5151582"/>
                  <a:pt x="13112892" y="5183780"/>
                  <a:pt x="13006818" y="5215978"/>
                </a:cubicBezTo>
                <a:cubicBezTo>
                  <a:pt x="12953781" y="5183780"/>
                  <a:pt x="12927263" y="5215978"/>
                  <a:pt x="12900745" y="5183780"/>
                </a:cubicBezTo>
                <a:cubicBezTo>
                  <a:pt x="12900745" y="5215978"/>
                  <a:pt x="12900745" y="5215978"/>
                  <a:pt x="12900745" y="5215978"/>
                </a:cubicBezTo>
                <a:cubicBezTo>
                  <a:pt x="12900745" y="5183780"/>
                  <a:pt x="12794671" y="5215978"/>
                  <a:pt x="12821189" y="5183780"/>
                </a:cubicBezTo>
                <a:cubicBezTo>
                  <a:pt x="12847708" y="5215978"/>
                  <a:pt x="12900745" y="5183780"/>
                  <a:pt x="12900745" y="5151582"/>
                </a:cubicBezTo>
                <a:cubicBezTo>
                  <a:pt x="12847708" y="5151582"/>
                  <a:pt x="12821189" y="5183780"/>
                  <a:pt x="12741634" y="5151582"/>
                </a:cubicBezTo>
                <a:cubicBezTo>
                  <a:pt x="12768153" y="5183780"/>
                  <a:pt x="12741634" y="5183780"/>
                  <a:pt x="12715116" y="5215978"/>
                </a:cubicBezTo>
                <a:cubicBezTo>
                  <a:pt x="12741634" y="5151582"/>
                  <a:pt x="12662079" y="5183780"/>
                  <a:pt x="12688597" y="5183780"/>
                </a:cubicBezTo>
                <a:cubicBezTo>
                  <a:pt x="12582524" y="5183780"/>
                  <a:pt x="12502969" y="5215978"/>
                  <a:pt x="12396895" y="5183780"/>
                </a:cubicBezTo>
                <a:cubicBezTo>
                  <a:pt x="12370377" y="5215978"/>
                  <a:pt x="12317340" y="5215978"/>
                  <a:pt x="12290821" y="5183780"/>
                </a:cubicBezTo>
                <a:cubicBezTo>
                  <a:pt x="12290821" y="5215978"/>
                  <a:pt x="12290821" y="5215978"/>
                  <a:pt x="12290821" y="5215978"/>
                </a:cubicBezTo>
                <a:cubicBezTo>
                  <a:pt x="12264303" y="5215978"/>
                  <a:pt x="12237785" y="5248174"/>
                  <a:pt x="12237785" y="5248174"/>
                </a:cubicBezTo>
                <a:cubicBezTo>
                  <a:pt x="12211267" y="5215978"/>
                  <a:pt x="12264303" y="5215978"/>
                  <a:pt x="12237785" y="5215978"/>
                </a:cubicBezTo>
                <a:cubicBezTo>
                  <a:pt x="12211267" y="5215978"/>
                  <a:pt x="12184748" y="5215978"/>
                  <a:pt x="12184748" y="5248174"/>
                </a:cubicBezTo>
                <a:cubicBezTo>
                  <a:pt x="12158229" y="5248174"/>
                  <a:pt x="12158229" y="5248174"/>
                  <a:pt x="12131711" y="5248174"/>
                </a:cubicBezTo>
                <a:cubicBezTo>
                  <a:pt x="12105193" y="5248174"/>
                  <a:pt x="12078675" y="5215978"/>
                  <a:pt x="12052156" y="5215978"/>
                </a:cubicBezTo>
                <a:cubicBezTo>
                  <a:pt x="11999119" y="5215978"/>
                  <a:pt x="11972601" y="5215978"/>
                  <a:pt x="11919564" y="5248174"/>
                </a:cubicBezTo>
                <a:cubicBezTo>
                  <a:pt x="11866527" y="5215978"/>
                  <a:pt x="11548307" y="5183780"/>
                  <a:pt x="11654380" y="5248174"/>
                </a:cubicBezTo>
                <a:cubicBezTo>
                  <a:pt x="11601343" y="5248174"/>
                  <a:pt x="11521788" y="5248174"/>
                  <a:pt x="11468751" y="5248174"/>
                </a:cubicBezTo>
                <a:cubicBezTo>
                  <a:pt x="11521788" y="5248174"/>
                  <a:pt x="11442233" y="5248174"/>
                  <a:pt x="11468751" y="5280372"/>
                </a:cubicBezTo>
                <a:cubicBezTo>
                  <a:pt x="11442233" y="5280372"/>
                  <a:pt x="11442233" y="5280372"/>
                  <a:pt x="11415715" y="5280372"/>
                </a:cubicBezTo>
                <a:cubicBezTo>
                  <a:pt x="11415715" y="5248174"/>
                  <a:pt x="11362677" y="5312570"/>
                  <a:pt x="11336159" y="5248174"/>
                </a:cubicBezTo>
                <a:cubicBezTo>
                  <a:pt x="11336159" y="5280372"/>
                  <a:pt x="11336159" y="5280372"/>
                  <a:pt x="11309641" y="5312570"/>
                </a:cubicBezTo>
                <a:cubicBezTo>
                  <a:pt x="11336159" y="5344767"/>
                  <a:pt x="11336159" y="5312570"/>
                  <a:pt x="11389196" y="5344767"/>
                </a:cubicBezTo>
                <a:cubicBezTo>
                  <a:pt x="11362677" y="5376964"/>
                  <a:pt x="11389196" y="5376964"/>
                  <a:pt x="11389196" y="5409162"/>
                </a:cubicBezTo>
                <a:cubicBezTo>
                  <a:pt x="11256604" y="5376964"/>
                  <a:pt x="11283123" y="5376964"/>
                  <a:pt x="11177049" y="5409162"/>
                </a:cubicBezTo>
                <a:cubicBezTo>
                  <a:pt x="11177049" y="5376964"/>
                  <a:pt x="11230085" y="5376964"/>
                  <a:pt x="11230085" y="5376964"/>
                </a:cubicBezTo>
                <a:cubicBezTo>
                  <a:pt x="11177049" y="5376964"/>
                  <a:pt x="11177049" y="5376964"/>
                  <a:pt x="11177049" y="5376964"/>
                </a:cubicBezTo>
                <a:cubicBezTo>
                  <a:pt x="11177049" y="5344767"/>
                  <a:pt x="11177049" y="5344767"/>
                  <a:pt x="11203567" y="5312570"/>
                </a:cubicBezTo>
                <a:cubicBezTo>
                  <a:pt x="11203567" y="5344767"/>
                  <a:pt x="11230085" y="5312570"/>
                  <a:pt x="11230085" y="5344767"/>
                </a:cubicBezTo>
                <a:cubicBezTo>
                  <a:pt x="11256604" y="5344767"/>
                  <a:pt x="11283123" y="5344767"/>
                  <a:pt x="11256604" y="5312570"/>
                </a:cubicBezTo>
                <a:cubicBezTo>
                  <a:pt x="11230085" y="5312570"/>
                  <a:pt x="11230085" y="5312570"/>
                  <a:pt x="11230085" y="5312570"/>
                </a:cubicBezTo>
                <a:cubicBezTo>
                  <a:pt x="11256604" y="5312570"/>
                  <a:pt x="11283123" y="5312570"/>
                  <a:pt x="11283123" y="5280372"/>
                </a:cubicBezTo>
                <a:cubicBezTo>
                  <a:pt x="11230085" y="5248174"/>
                  <a:pt x="11124012" y="5312570"/>
                  <a:pt x="11044457" y="5248174"/>
                </a:cubicBezTo>
                <a:cubicBezTo>
                  <a:pt x="11017939" y="5280372"/>
                  <a:pt x="10832310" y="5312570"/>
                  <a:pt x="10832310" y="5248174"/>
                </a:cubicBezTo>
                <a:cubicBezTo>
                  <a:pt x="10805791" y="5280372"/>
                  <a:pt x="10805791" y="5248174"/>
                  <a:pt x="10805791" y="5280372"/>
                </a:cubicBezTo>
                <a:cubicBezTo>
                  <a:pt x="10832310" y="5312570"/>
                  <a:pt x="10911865" y="5280372"/>
                  <a:pt x="10911865" y="5312570"/>
                </a:cubicBezTo>
                <a:cubicBezTo>
                  <a:pt x="10858828" y="5312570"/>
                  <a:pt x="10805791" y="5280372"/>
                  <a:pt x="10832310" y="5344767"/>
                </a:cubicBezTo>
                <a:cubicBezTo>
                  <a:pt x="10805791" y="5344767"/>
                  <a:pt x="10805791" y="5312570"/>
                  <a:pt x="10779273" y="5312570"/>
                </a:cubicBezTo>
                <a:cubicBezTo>
                  <a:pt x="10779273" y="5344767"/>
                  <a:pt x="10779273" y="5344767"/>
                  <a:pt x="10779273" y="5344767"/>
                </a:cubicBezTo>
                <a:cubicBezTo>
                  <a:pt x="10805791" y="5344767"/>
                  <a:pt x="10885347" y="5344767"/>
                  <a:pt x="10832310" y="5376964"/>
                </a:cubicBezTo>
                <a:cubicBezTo>
                  <a:pt x="10832310" y="5344767"/>
                  <a:pt x="10779273" y="5376964"/>
                  <a:pt x="10779273" y="5376964"/>
                </a:cubicBezTo>
                <a:cubicBezTo>
                  <a:pt x="10752755" y="5344767"/>
                  <a:pt x="10646681" y="5344767"/>
                  <a:pt x="10620163" y="5409162"/>
                </a:cubicBezTo>
                <a:cubicBezTo>
                  <a:pt x="10646681" y="5409162"/>
                  <a:pt x="10646681" y="5409162"/>
                  <a:pt x="10646681" y="5409162"/>
                </a:cubicBezTo>
                <a:cubicBezTo>
                  <a:pt x="10673199" y="5409162"/>
                  <a:pt x="10726236" y="5376964"/>
                  <a:pt x="10726236" y="5409162"/>
                </a:cubicBezTo>
                <a:cubicBezTo>
                  <a:pt x="10752755" y="5409162"/>
                  <a:pt x="10752755" y="5376964"/>
                  <a:pt x="10726236" y="5376964"/>
                </a:cubicBezTo>
                <a:cubicBezTo>
                  <a:pt x="10779273" y="5376964"/>
                  <a:pt x="10752755" y="5409162"/>
                  <a:pt x="10752755" y="5409162"/>
                </a:cubicBezTo>
                <a:cubicBezTo>
                  <a:pt x="10779273" y="5409162"/>
                  <a:pt x="10805791" y="5376964"/>
                  <a:pt x="10805791" y="5409162"/>
                </a:cubicBezTo>
                <a:cubicBezTo>
                  <a:pt x="10779273" y="5441359"/>
                  <a:pt x="10620163" y="5473556"/>
                  <a:pt x="10567126" y="5409162"/>
                </a:cubicBezTo>
                <a:cubicBezTo>
                  <a:pt x="10514089" y="5473556"/>
                  <a:pt x="10408015" y="5376964"/>
                  <a:pt x="10381497" y="5505754"/>
                </a:cubicBezTo>
                <a:cubicBezTo>
                  <a:pt x="10354979" y="5473556"/>
                  <a:pt x="10301942" y="5473556"/>
                  <a:pt x="10275423" y="5505754"/>
                </a:cubicBezTo>
                <a:cubicBezTo>
                  <a:pt x="10248905" y="5505754"/>
                  <a:pt x="10275423" y="5473556"/>
                  <a:pt x="10248905" y="5505754"/>
                </a:cubicBezTo>
                <a:cubicBezTo>
                  <a:pt x="10195869" y="5505754"/>
                  <a:pt x="10195869" y="5537951"/>
                  <a:pt x="10169350" y="5602346"/>
                </a:cubicBezTo>
                <a:cubicBezTo>
                  <a:pt x="10169350" y="5537951"/>
                  <a:pt x="10089795" y="5570148"/>
                  <a:pt x="10063277" y="5570148"/>
                </a:cubicBezTo>
                <a:cubicBezTo>
                  <a:pt x="10063277" y="5602346"/>
                  <a:pt x="10063277" y="5602346"/>
                  <a:pt x="10089795" y="5602346"/>
                </a:cubicBezTo>
                <a:cubicBezTo>
                  <a:pt x="10036758" y="5634544"/>
                  <a:pt x="10036758" y="5537951"/>
                  <a:pt x="10010239" y="5602346"/>
                </a:cubicBezTo>
                <a:cubicBezTo>
                  <a:pt x="9983721" y="5634544"/>
                  <a:pt x="10063277" y="5602346"/>
                  <a:pt x="10010239" y="5634544"/>
                </a:cubicBezTo>
                <a:cubicBezTo>
                  <a:pt x="9983721" y="5602346"/>
                  <a:pt x="9957203" y="5666741"/>
                  <a:pt x="9957203" y="5602346"/>
                </a:cubicBezTo>
                <a:cubicBezTo>
                  <a:pt x="9930685" y="5602346"/>
                  <a:pt x="9930685" y="5634544"/>
                  <a:pt x="9930685" y="5634544"/>
                </a:cubicBezTo>
                <a:cubicBezTo>
                  <a:pt x="9904166" y="5602346"/>
                  <a:pt x="9718537" y="5602346"/>
                  <a:pt x="9745055" y="5666741"/>
                </a:cubicBezTo>
                <a:cubicBezTo>
                  <a:pt x="9582631" y="5638569"/>
                  <a:pt x="9359296" y="5709000"/>
                  <a:pt x="9199409" y="5727048"/>
                </a:cubicBezTo>
                <a:lnTo>
                  <a:pt x="9168297" y="5729027"/>
                </a:lnTo>
                <a:lnTo>
                  <a:pt x="9164966" y="5727111"/>
                </a:lnTo>
                <a:lnTo>
                  <a:pt x="9164505" y="5729268"/>
                </a:lnTo>
                <a:lnTo>
                  <a:pt x="9135133" y="5731136"/>
                </a:lnTo>
                <a:cubicBezTo>
                  <a:pt x="9135133" y="5731136"/>
                  <a:pt x="9135133" y="5763333"/>
                  <a:pt x="9161651" y="5763333"/>
                </a:cubicBezTo>
                <a:cubicBezTo>
                  <a:pt x="9214688" y="5795530"/>
                  <a:pt x="9241206" y="5763333"/>
                  <a:pt x="9241206" y="5795530"/>
                </a:cubicBezTo>
                <a:cubicBezTo>
                  <a:pt x="9214688" y="5795530"/>
                  <a:pt x="9161651" y="5795530"/>
                  <a:pt x="9135133" y="5795530"/>
                </a:cubicBezTo>
                <a:cubicBezTo>
                  <a:pt x="9135133" y="5795530"/>
                  <a:pt x="9135133" y="5763333"/>
                  <a:pt x="9108614" y="5731136"/>
                </a:cubicBezTo>
                <a:cubicBezTo>
                  <a:pt x="9108614" y="5795530"/>
                  <a:pt x="9055577" y="5731136"/>
                  <a:pt x="9055577" y="5763333"/>
                </a:cubicBezTo>
                <a:cubicBezTo>
                  <a:pt x="9082096" y="5795530"/>
                  <a:pt x="9055577" y="5827728"/>
                  <a:pt x="9029059" y="5795530"/>
                </a:cubicBezTo>
                <a:cubicBezTo>
                  <a:pt x="9055577" y="5795530"/>
                  <a:pt x="9029059" y="5763333"/>
                  <a:pt x="9029059" y="5763333"/>
                </a:cubicBezTo>
                <a:cubicBezTo>
                  <a:pt x="8976022" y="5795530"/>
                  <a:pt x="8976022" y="5892122"/>
                  <a:pt x="8949504" y="5827728"/>
                </a:cubicBezTo>
                <a:cubicBezTo>
                  <a:pt x="8949504" y="5827728"/>
                  <a:pt x="8976022" y="5859925"/>
                  <a:pt x="8976022" y="5827728"/>
                </a:cubicBezTo>
                <a:cubicBezTo>
                  <a:pt x="8976022" y="5763333"/>
                  <a:pt x="8922985" y="5827728"/>
                  <a:pt x="8896467" y="5827728"/>
                </a:cubicBezTo>
                <a:cubicBezTo>
                  <a:pt x="8869949" y="5763333"/>
                  <a:pt x="8816912" y="5731136"/>
                  <a:pt x="8763875" y="5763333"/>
                </a:cubicBezTo>
                <a:cubicBezTo>
                  <a:pt x="8816912" y="5763333"/>
                  <a:pt x="8790393" y="5763333"/>
                  <a:pt x="8790393" y="5795530"/>
                </a:cubicBezTo>
                <a:cubicBezTo>
                  <a:pt x="8737357" y="5795530"/>
                  <a:pt x="8684320" y="5795530"/>
                  <a:pt x="8631283" y="5827728"/>
                </a:cubicBezTo>
                <a:cubicBezTo>
                  <a:pt x="8637912" y="5827728"/>
                  <a:pt x="8647857" y="5827728"/>
                  <a:pt x="8658216" y="5827728"/>
                </a:cubicBezTo>
                <a:lnTo>
                  <a:pt x="8684320" y="5827728"/>
                </a:lnTo>
                <a:cubicBezTo>
                  <a:pt x="8631283" y="5827728"/>
                  <a:pt x="8631283" y="5859925"/>
                  <a:pt x="8657801" y="5892122"/>
                </a:cubicBezTo>
                <a:cubicBezTo>
                  <a:pt x="8604765" y="5859925"/>
                  <a:pt x="8604765" y="5892122"/>
                  <a:pt x="8578247" y="5859925"/>
                </a:cubicBezTo>
                <a:cubicBezTo>
                  <a:pt x="8578247" y="5859925"/>
                  <a:pt x="8551728" y="5859925"/>
                  <a:pt x="8551728" y="5892122"/>
                </a:cubicBezTo>
                <a:cubicBezTo>
                  <a:pt x="8551728" y="5892122"/>
                  <a:pt x="8578247" y="5924320"/>
                  <a:pt x="8604765" y="5924320"/>
                </a:cubicBezTo>
                <a:cubicBezTo>
                  <a:pt x="8578247" y="5956518"/>
                  <a:pt x="8551728" y="5956518"/>
                  <a:pt x="8525209" y="5988714"/>
                </a:cubicBezTo>
                <a:cubicBezTo>
                  <a:pt x="8498691" y="5956518"/>
                  <a:pt x="8551728" y="5956518"/>
                  <a:pt x="8525209" y="5956518"/>
                </a:cubicBezTo>
                <a:cubicBezTo>
                  <a:pt x="8498691" y="5956518"/>
                  <a:pt x="8498691" y="5924320"/>
                  <a:pt x="8472173" y="5924320"/>
                </a:cubicBezTo>
                <a:cubicBezTo>
                  <a:pt x="8472173" y="5956518"/>
                  <a:pt x="8419136" y="5956518"/>
                  <a:pt x="8392617" y="5956518"/>
                </a:cubicBezTo>
                <a:cubicBezTo>
                  <a:pt x="8419136" y="6020912"/>
                  <a:pt x="8472173" y="5924320"/>
                  <a:pt x="8498691" y="5988714"/>
                </a:cubicBezTo>
                <a:cubicBezTo>
                  <a:pt x="8472173" y="5988714"/>
                  <a:pt x="8445655" y="5988714"/>
                  <a:pt x="8445655" y="6020912"/>
                </a:cubicBezTo>
                <a:cubicBezTo>
                  <a:pt x="8472173" y="6020912"/>
                  <a:pt x="8525209" y="6020912"/>
                  <a:pt x="8525209" y="6053110"/>
                </a:cubicBezTo>
                <a:cubicBezTo>
                  <a:pt x="8472173" y="6053110"/>
                  <a:pt x="8445655" y="6053110"/>
                  <a:pt x="8419136" y="6117504"/>
                </a:cubicBezTo>
                <a:cubicBezTo>
                  <a:pt x="8419136" y="6053110"/>
                  <a:pt x="8339581" y="6117504"/>
                  <a:pt x="8313063" y="6053110"/>
                </a:cubicBezTo>
                <a:cubicBezTo>
                  <a:pt x="8286544" y="6085307"/>
                  <a:pt x="8313063" y="6085307"/>
                  <a:pt x="8286544" y="6117504"/>
                </a:cubicBezTo>
                <a:cubicBezTo>
                  <a:pt x="8260025" y="6085307"/>
                  <a:pt x="8260025" y="6149702"/>
                  <a:pt x="8233507" y="6117504"/>
                </a:cubicBezTo>
                <a:cubicBezTo>
                  <a:pt x="8260025" y="6117504"/>
                  <a:pt x="8233507" y="6085307"/>
                  <a:pt x="8233507" y="6085307"/>
                </a:cubicBezTo>
                <a:cubicBezTo>
                  <a:pt x="8233507" y="6117504"/>
                  <a:pt x="8206989" y="6085307"/>
                  <a:pt x="8180470" y="6085307"/>
                </a:cubicBezTo>
                <a:cubicBezTo>
                  <a:pt x="8180470" y="6117504"/>
                  <a:pt x="8153952" y="6117504"/>
                  <a:pt x="8153952" y="6149702"/>
                </a:cubicBezTo>
                <a:cubicBezTo>
                  <a:pt x="8047878" y="6117504"/>
                  <a:pt x="7994842" y="6181899"/>
                  <a:pt x="7888768" y="6181899"/>
                </a:cubicBezTo>
                <a:cubicBezTo>
                  <a:pt x="7888768" y="6181899"/>
                  <a:pt x="7915286" y="6214096"/>
                  <a:pt x="7888768" y="6214096"/>
                </a:cubicBezTo>
                <a:cubicBezTo>
                  <a:pt x="7862250" y="6181899"/>
                  <a:pt x="7835731" y="6181899"/>
                  <a:pt x="7809213" y="6181899"/>
                </a:cubicBezTo>
                <a:cubicBezTo>
                  <a:pt x="7809213" y="6214096"/>
                  <a:pt x="7835731" y="6214096"/>
                  <a:pt x="7835731" y="6214096"/>
                </a:cubicBezTo>
                <a:cubicBezTo>
                  <a:pt x="7782695" y="6246294"/>
                  <a:pt x="7623584" y="6214096"/>
                  <a:pt x="7676621" y="6278491"/>
                </a:cubicBezTo>
                <a:cubicBezTo>
                  <a:pt x="7650103" y="6246294"/>
                  <a:pt x="7570547" y="6214096"/>
                  <a:pt x="7570547" y="6278491"/>
                </a:cubicBezTo>
                <a:cubicBezTo>
                  <a:pt x="7544029" y="6278491"/>
                  <a:pt x="7570547" y="6246294"/>
                  <a:pt x="7544029" y="6214096"/>
                </a:cubicBezTo>
                <a:cubicBezTo>
                  <a:pt x="7437955" y="6310688"/>
                  <a:pt x="7331882" y="6246294"/>
                  <a:pt x="7225809" y="6278491"/>
                </a:cubicBezTo>
                <a:cubicBezTo>
                  <a:pt x="7225809" y="6246294"/>
                  <a:pt x="7119736" y="6342886"/>
                  <a:pt x="7119736" y="6278491"/>
                </a:cubicBezTo>
                <a:cubicBezTo>
                  <a:pt x="7093217" y="6278491"/>
                  <a:pt x="7093217" y="6278491"/>
                  <a:pt x="7066698" y="6310688"/>
                </a:cubicBezTo>
                <a:cubicBezTo>
                  <a:pt x="7199291" y="6342886"/>
                  <a:pt x="7278846" y="6342886"/>
                  <a:pt x="7411437" y="6342886"/>
                </a:cubicBezTo>
                <a:cubicBezTo>
                  <a:pt x="7411437" y="6375084"/>
                  <a:pt x="7358400" y="6375084"/>
                  <a:pt x="7358400" y="6407281"/>
                </a:cubicBezTo>
                <a:cubicBezTo>
                  <a:pt x="7570547" y="6503873"/>
                  <a:pt x="7756176" y="6536070"/>
                  <a:pt x="7968323" y="6471676"/>
                </a:cubicBezTo>
                <a:cubicBezTo>
                  <a:pt x="8180470" y="6503873"/>
                  <a:pt x="8419136" y="6439478"/>
                  <a:pt x="8631283" y="6568268"/>
                </a:cubicBezTo>
                <a:cubicBezTo>
                  <a:pt x="8763875" y="6568268"/>
                  <a:pt x="8949504" y="6600465"/>
                  <a:pt x="9108614" y="6568268"/>
                </a:cubicBezTo>
                <a:cubicBezTo>
                  <a:pt x="9029059" y="6632662"/>
                  <a:pt x="8869949" y="6568268"/>
                  <a:pt x="8790393" y="6632662"/>
                </a:cubicBezTo>
                <a:cubicBezTo>
                  <a:pt x="8790393" y="6632662"/>
                  <a:pt x="8790393" y="6664860"/>
                  <a:pt x="8816912" y="6697058"/>
                </a:cubicBezTo>
                <a:cubicBezTo>
                  <a:pt x="8763875" y="6697058"/>
                  <a:pt x="8684320" y="6729254"/>
                  <a:pt x="8657801" y="6793650"/>
                </a:cubicBezTo>
                <a:cubicBezTo>
                  <a:pt x="8551728" y="6761452"/>
                  <a:pt x="8445655" y="6825847"/>
                  <a:pt x="8366099" y="6858044"/>
                </a:cubicBezTo>
                <a:cubicBezTo>
                  <a:pt x="8339581" y="6890242"/>
                  <a:pt x="8339581" y="6858044"/>
                  <a:pt x="8313063" y="6858044"/>
                </a:cubicBezTo>
                <a:cubicBezTo>
                  <a:pt x="8313063" y="6858044"/>
                  <a:pt x="8286544" y="6858044"/>
                  <a:pt x="8313063" y="6890242"/>
                </a:cubicBezTo>
                <a:cubicBezTo>
                  <a:pt x="8260025" y="6890242"/>
                  <a:pt x="8233507" y="6890242"/>
                  <a:pt x="8233507" y="6922439"/>
                </a:cubicBezTo>
                <a:cubicBezTo>
                  <a:pt x="8153952" y="6858044"/>
                  <a:pt x="8153952" y="6922439"/>
                  <a:pt x="8100915" y="6890242"/>
                </a:cubicBezTo>
                <a:cubicBezTo>
                  <a:pt x="8100915" y="6922439"/>
                  <a:pt x="8100915" y="6922439"/>
                  <a:pt x="8100915" y="6922439"/>
                </a:cubicBezTo>
                <a:cubicBezTo>
                  <a:pt x="7994842" y="6922439"/>
                  <a:pt x="7915286" y="6986834"/>
                  <a:pt x="7809213" y="6954636"/>
                </a:cubicBezTo>
                <a:cubicBezTo>
                  <a:pt x="7809213" y="6954636"/>
                  <a:pt x="7809213" y="6954636"/>
                  <a:pt x="7809213" y="6986834"/>
                </a:cubicBezTo>
                <a:cubicBezTo>
                  <a:pt x="7729658" y="6986834"/>
                  <a:pt x="7703139" y="6954636"/>
                  <a:pt x="7676621" y="7019031"/>
                </a:cubicBezTo>
                <a:cubicBezTo>
                  <a:pt x="7517511" y="6986834"/>
                  <a:pt x="7384919" y="7083426"/>
                  <a:pt x="7199291" y="6986834"/>
                </a:cubicBezTo>
                <a:cubicBezTo>
                  <a:pt x="7199291" y="7019031"/>
                  <a:pt x="7172771" y="7019031"/>
                  <a:pt x="7172771" y="7019031"/>
                </a:cubicBezTo>
                <a:cubicBezTo>
                  <a:pt x="7093217" y="6986834"/>
                  <a:pt x="6960624" y="6986834"/>
                  <a:pt x="6881069" y="6986834"/>
                </a:cubicBezTo>
                <a:cubicBezTo>
                  <a:pt x="6881069" y="6954636"/>
                  <a:pt x="6854552" y="6922439"/>
                  <a:pt x="6854552" y="6922439"/>
                </a:cubicBezTo>
                <a:lnTo>
                  <a:pt x="6851236" y="6922439"/>
                </a:lnTo>
                <a:lnTo>
                  <a:pt x="6850822" y="6922439"/>
                </a:lnTo>
                <a:lnTo>
                  <a:pt x="6846679" y="6922439"/>
                </a:lnTo>
                <a:lnTo>
                  <a:pt x="6828033" y="6922439"/>
                </a:lnTo>
                <a:cubicBezTo>
                  <a:pt x="6801514" y="6922439"/>
                  <a:pt x="6881069" y="6890242"/>
                  <a:pt x="6828033" y="6890242"/>
                </a:cubicBezTo>
                <a:cubicBezTo>
                  <a:pt x="6828033" y="6890242"/>
                  <a:pt x="6828033" y="6890242"/>
                  <a:pt x="6801514" y="6890242"/>
                </a:cubicBezTo>
                <a:cubicBezTo>
                  <a:pt x="6801514" y="6858044"/>
                  <a:pt x="6748478" y="6890242"/>
                  <a:pt x="6721959" y="6858044"/>
                </a:cubicBezTo>
                <a:cubicBezTo>
                  <a:pt x="6668923" y="6793650"/>
                  <a:pt x="6562849" y="6793650"/>
                  <a:pt x="6509812" y="6697058"/>
                </a:cubicBezTo>
                <a:cubicBezTo>
                  <a:pt x="6377221" y="6729254"/>
                  <a:pt x="6324183" y="6632662"/>
                  <a:pt x="6244628" y="6536070"/>
                </a:cubicBezTo>
                <a:cubicBezTo>
                  <a:pt x="6244628" y="6568268"/>
                  <a:pt x="6218110" y="6536070"/>
                  <a:pt x="6191592" y="6536070"/>
                </a:cubicBezTo>
                <a:cubicBezTo>
                  <a:pt x="6218110" y="6503873"/>
                  <a:pt x="6244628" y="6536070"/>
                  <a:pt x="6244628" y="6471676"/>
                </a:cubicBezTo>
                <a:cubicBezTo>
                  <a:pt x="6218110" y="6471676"/>
                  <a:pt x="6218110" y="6439478"/>
                  <a:pt x="6218110" y="6439478"/>
                </a:cubicBezTo>
                <a:cubicBezTo>
                  <a:pt x="6218110" y="6471676"/>
                  <a:pt x="6218110" y="6471676"/>
                  <a:pt x="6218110" y="6503873"/>
                </a:cubicBezTo>
                <a:cubicBezTo>
                  <a:pt x="6191592" y="6439478"/>
                  <a:pt x="6165073" y="6439478"/>
                  <a:pt x="6138554" y="6439478"/>
                </a:cubicBezTo>
                <a:cubicBezTo>
                  <a:pt x="6191592" y="6407281"/>
                  <a:pt x="6112037" y="6375084"/>
                  <a:pt x="6085518" y="6375084"/>
                </a:cubicBezTo>
                <a:cubicBezTo>
                  <a:pt x="6112037" y="6342886"/>
                  <a:pt x="6165073" y="6375084"/>
                  <a:pt x="6191592" y="6407281"/>
                </a:cubicBezTo>
                <a:cubicBezTo>
                  <a:pt x="6191592" y="6375084"/>
                  <a:pt x="6191592" y="6342886"/>
                  <a:pt x="6191592" y="6342886"/>
                </a:cubicBezTo>
                <a:cubicBezTo>
                  <a:pt x="6112037" y="6342886"/>
                  <a:pt x="6058999" y="6375084"/>
                  <a:pt x="5979444" y="6375084"/>
                </a:cubicBezTo>
                <a:cubicBezTo>
                  <a:pt x="5979444" y="6342886"/>
                  <a:pt x="6005963" y="6310688"/>
                  <a:pt x="5952925" y="6310688"/>
                </a:cubicBezTo>
                <a:cubicBezTo>
                  <a:pt x="5952925" y="6342886"/>
                  <a:pt x="5899889" y="6342886"/>
                  <a:pt x="5952925" y="6375084"/>
                </a:cubicBezTo>
                <a:cubicBezTo>
                  <a:pt x="5899889" y="6375084"/>
                  <a:pt x="5899889" y="6342886"/>
                  <a:pt x="5873370" y="6342886"/>
                </a:cubicBezTo>
                <a:cubicBezTo>
                  <a:pt x="5873370" y="6375084"/>
                  <a:pt x="5873370" y="6375084"/>
                  <a:pt x="5873370" y="6375084"/>
                </a:cubicBezTo>
                <a:cubicBezTo>
                  <a:pt x="5846853" y="6375084"/>
                  <a:pt x="5846853" y="6342886"/>
                  <a:pt x="5820334" y="6342886"/>
                </a:cubicBezTo>
                <a:cubicBezTo>
                  <a:pt x="5767298" y="6375084"/>
                  <a:pt x="5740779" y="6407281"/>
                  <a:pt x="5687741" y="6439478"/>
                </a:cubicBezTo>
                <a:cubicBezTo>
                  <a:pt x="5740779" y="6439478"/>
                  <a:pt x="5793815" y="6471676"/>
                  <a:pt x="5846853" y="6439478"/>
                </a:cubicBezTo>
                <a:cubicBezTo>
                  <a:pt x="5820334" y="6439478"/>
                  <a:pt x="5793815" y="6439478"/>
                  <a:pt x="5767298" y="6407281"/>
                </a:cubicBezTo>
                <a:cubicBezTo>
                  <a:pt x="5820334" y="6375084"/>
                  <a:pt x="5846853" y="6471676"/>
                  <a:pt x="5873370" y="6407281"/>
                </a:cubicBezTo>
                <a:cubicBezTo>
                  <a:pt x="5979444" y="6471676"/>
                  <a:pt x="6058999" y="6375084"/>
                  <a:pt x="6112037" y="6471676"/>
                </a:cubicBezTo>
                <a:cubicBezTo>
                  <a:pt x="6042426" y="6471676"/>
                  <a:pt x="5972814" y="6545629"/>
                  <a:pt x="5938734" y="6520978"/>
                </a:cubicBezTo>
                <a:lnTo>
                  <a:pt x="5936112" y="6517339"/>
                </a:lnTo>
                <a:lnTo>
                  <a:pt x="5952926" y="6515947"/>
                </a:lnTo>
                <a:cubicBezTo>
                  <a:pt x="5966185" y="6511922"/>
                  <a:pt x="5979444" y="6503873"/>
                  <a:pt x="5979444" y="6503873"/>
                </a:cubicBezTo>
                <a:cubicBezTo>
                  <a:pt x="5952925" y="6471676"/>
                  <a:pt x="5952925" y="6471676"/>
                  <a:pt x="5926408" y="6471676"/>
                </a:cubicBezTo>
                <a:cubicBezTo>
                  <a:pt x="5899889" y="6503873"/>
                  <a:pt x="5899889" y="6471676"/>
                  <a:pt x="5820334" y="6471676"/>
                </a:cubicBezTo>
                <a:cubicBezTo>
                  <a:pt x="5846853" y="6503873"/>
                  <a:pt x="5767298" y="6503873"/>
                  <a:pt x="5820334" y="6536070"/>
                </a:cubicBezTo>
                <a:cubicBezTo>
                  <a:pt x="5793815" y="6536070"/>
                  <a:pt x="5740779" y="6503873"/>
                  <a:pt x="5740779" y="6536070"/>
                </a:cubicBezTo>
                <a:cubicBezTo>
                  <a:pt x="5767298" y="6568268"/>
                  <a:pt x="5793815" y="6536070"/>
                  <a:pt x="5793815" y="6568268"/>
                </a:cubicBezTo>
                <a:cubicBezTo>
                  <a:pt x="5767298" y="6568268"/>
                  <a:pt x="5846853" y="6600465"/>
                  <a:pt x="5793815" y="6600465"/>
                </a:cubicBezTo>
                <a:cubicBezTo>
                  <a:pt x="5767298" y="6568268"/>
                  <a:pt x="5740779" y="6632662"/>
                  <a:pt x="5687741" y="6600465"/>
                </a:cubicBezTo>
                <a:cubicBezTo>
                  <a:pt x="5581669" y="6568268"/>
                  <a:pt x="5555150" y="6568268"/>
                  <a:pt x="5502113" y="6632662"/>
                </a:cubicBezTo>
                <a:cubicBezTo>
                  <a:pt x="5528631" y="6632662"/>
                  <a:pt x="5528631" y="6632662"/>
                  <a:pt x="5528631" y="6632662"/>
                </a:cubicBezTo>
                <a:cubicBezTo>
                  <a:pt x="5502113" y="6632662"/>
                  <a:pt x="5502113" y="6664860"/>
                  <a:pt x="5502113" y="6664860"/>
                </a:cubicBezTo>
                <a:cubicBezTo>
                  <a:pt x="5449076" y="6664860"/>
                  <a:pt x="5422557" y="6664860"/>
                  <a:pt x="5422557" y="6632662"/>
                </a:cubicBezTo>
                <a:cubicBezTo>
                  <a:pt x="5289967" y="6664860"/>
                  <a:pt x="5130856" y="6729254"/>
                  <a:pt x="4945227" y="6697058"/>
                </a:cubicBezTo>
                <a:cubicBezTo>
                  <a:pt x="4945227" y="6697058"/>
                  <a:pt x="4971745" y="6697058"/>
                  <a:pt x="4971745" y="6729254"/>
                </a:cubicBezTo>
                <a:cubicBezTo>
                  <a:pt x="4918709" y="6729254"/>
                  <a:pt x="4865671" y="6664860"/>
                  <a:pt x="4918709" y="6632662"/>
                </a:cubicBezTo>
                <a:cubicBezTo>
                  <a:pt x="4892190" y="6632662"/>
                  <a:pt x="4892190" y="6664860"/>
                  <a:pt x="4865671" y="6632662"/>
                </a:cubicBezTo>
                <a:cubicBezTo>
                  <a:pt x="4865671" y="6568268"/>
                  <a:pt x="4865671" y="6568268"/>
                  <a:pt x="4865671" y="6568268"/>
                </a:cubicBezTo>
                <a:cubicBezTo>
                  <a:pt x="4839154" y="6568268"/>
                  <a:pt x="4812635" y="6568268"/>
                  <a:pt x="4812635" y="6536070"/>
                </a:cubicBezTo>
                <a:cubicBezTo>
                  <a:pt x="4839154" y="6503873"/>
                  <a:pt x="4812635" y="6439478"/>
                  <a:pt x="4839154" y="6439478"/>
                </a:cubicBezTo>
                <a:cubicBezTo>
                  <a:pt x="4865671" y="6471676"/>
                  <a:pt x="4892190" y="6471676"/>
                  <a:pt x="4918709" y="6471676"/>
                </a:cubicBezTo>
                <a:cubicBezTo>
                  <a:pt x="4918709" y="6471676"/>
                  <a:pt x="4892190" y="6536070"/>
                  <a:pt x="4945227" y="6503873"/>
                </a:cubicBezTo>
                <a:cubicBezTo>
                  <a:pt x="4918709" y="6471676"/>
                  <a:pt x="4945227" y="6471676"/>
                  <a:pt x="4971745" y="6471676"/>
                </a:cubicBezTo>
                <a:cubicBezTo>
                  <a:pt x="4971745" y="6439478"/>
                  <a:pt x="4918709" y="6407281"/>
                  <a:pt x="4892190" y="6439478"/>
                </a:cubicBezTo>
                <a:cubicBezTo>
                  <a:pt x="4892190" y="6407281"/>
                  <a:pt x="4892190" y="6407281"/>
                  <a:pt x="4892190" y="6407281"/>
                </a:cubicBezTo>
                <a:cubicBezTo>
                  <a:pt x="4945227" y="6407281"/>
                  <a:pt x="4971745" y="6407281"/>
                  <a:pt x="5024783" y="6439478"/>
                </a:cubicBezTo>
                <a:cubicBezTo>
                  <a:pt x="4998264" y="6407281"/>
                  <a:pt x="4971745" y="6407281"/>
                  <a:pt x="4971745" y="6407281"/>
                </a:cubicBezTo>
                <a:cubicBezTo>
                  <a:pt x="5051300" y="6375084"/>
                  <a:pt x="5316485" y="6407281"/>
                  <a:pt x="5289967" y="6278491"/>
                </a:cubicBezTo>
                <a:cubicBezTo>
                  <a:pt x="5343002" y="6278491"/>
                  <a:pt x="5396040" y="6246294"/>
                  <a:pt x="5449076" y="6278491"/>
                </a:cubicBezTo>
                <a:cubicBezTo>
                  <a:pt x="5449076" y="6310688"/>
                  <a:pt x="5422557" y="6310688"/>
                  <a:pt x="5396040" y="6310688"/>
                </a:cubicBezTo>
                <a:cubicBezTo>
                  <a:pt x="5449076" y="6342886"/>
                  <a:pt x="5475595" y="6342886"/>
                  <a:pt x="5502113" y="6278491"/>
                </a:cubicBezTo>
                <a:cubicBezTo>
                  <a:pt x="5502113" y="6310688"/>
                  <a:pt x="5555150" y="6342886"/>
                  <a:pt x="5581669" y="6310688"/>
                </a:cubicBezTo>
                <a:cubicBezTo>
                  <a:pt x="5581669" y="6342886"/>
                  <a:pt x="5634705" y="6342886"/>
                  <a:pt x="5634705" y="6310688"/>
                </a:cubicBezTo>
                <a:cubicBezTo>
                  <a:pt x="5634705" y="6278491"/>
                  <a:pt x="5608186" y="6310688"/>
                  <a:pt x="5608186" y="6278491"/>
                </a:cubicBezTo>
                <a:cubicBezTo>
                  <a:pt x="5634705" y="6278491"/>
                  <a:pt x="5634705" y="6278491"/>
                  <a:pt x="5634705" y="6246294"/>
                </a:cubicBezTo>
                <a:cubicBezTo>
                  <a:pt x="5661224" y="6278491"/>
                  <a:pt x="5661224" y="6246294"/>
                  <a:pt x="5687741" y="6278491"/>
                </a:cubicBezTo>
                <a:cubicBezTo>
                  <a:pt x="5661224" y="6310688"/>
                  <a:pt x="5634705" y="6246294"/>
                  <a:pt x="5634705" y="6278491"/>
                </a:cubicBezTo>
                <a:cubicBezTo>
                  <a:pt x="5661224" y="6310688"/>
                  <a:pt x="5661224" y="6342886"/>
                  <a:pt x="5687741" y="6342886"/>
                </a:cubicBezTo>
                <a:cubicBezTo>
                  <a:pt x="5740779" y="6278491"/>
                  <a:pt x="5714260" y="6246294"/>
                  <a:pt x="5608186" y="6214096"/>
                </a:cubicBezTo>
                <a:cubicBezTo>
                  <a:pt x="5581669" y="6246294"/>
                  <a:pt x="5555150" y="6246294"/>
                  <a:pt x="5528631" y="6246294"/>
                </a:cubicBezTo>
                <a:cubicBezTo>
                  <a:pt x="5502113" y="6214096"/>
                  <a:pt x="5555150" y="6214096"/>
                  <a:pt x="5528631" y="6181899"/>
                </a:cubicBezTo>
                <a:cubicBezTo>
                  <a:pt x="5502113" y="6181899"/>
                  <a:pt x="5502113" y="6214096"/>
                  <a:pt x="5475595" y="6181899"/>
                </a:cubicBezTo>
                <a:cubicBezTo>
                  <a:pt x="5449076" y="6149702"/>
                  <a:pt x="5502113" y="6214096"/>
                  <a:pt x="5502113" y="6149702"/>
                </a:cubicBezTo>
                <a:cubicBezTo>
                  <a:pt x="5475595" y="6117504"/>
                  <a:pt x="5422557" y="6149702"/>
                  <a:pt x="5369522" y="6117504"/>
                </a:cubicBezTo>
                <a:cubicBezTo>
                  <a:pt x="5369522" y="6149702"/>
                  <a:pt x="5369522" y="6149702"/>
                  <a:pt x="5369522" y="6149702"/>
                </a:cubicBezTo>
                <a:cubicBezTo>
                  <a:pt x="5316485" y="6117504"/>
                  <a:pt x="5263447" y="6117504"/>
                  <a:pt x="5157374" y="6117504"/>
                </a:cubicBezTo>
                <a:cubicBezTo>
                  <a:pt x="5183893" y="6149702"/>
                  <a:pt x="5130856" y="6117504"/>
                  <a:pt x="5130856" y="6149702"/>
                </a:cubicBezTo>
                <a:cubicBezTo>
                  <a:pt x="5104337" y="6133603"/>
                  <a:pt x="5077819" y="6133603"/>
                  <a:pt x="5054615" y="6133603"/>
                </a:cubicBezTo>
                <a:lnTo>
                  <a:pt x="5024361" y="6131695"/>
                </a:lnTo>
                <a:lnTo>
                  <a:pt x="4998264" y="6117504"/>
                </a:lnTo>
                <a:cubicBezTo>
                  <a:pt x="5004893" y="6125553"/>
                  <a:pt x="5013180" y="6129578"/>
                  <a:pt x="5022710" y="6131591"/>
                </a:cubicBezTo>
                <a:lnTo>
                  <a:pt x="5024361" y="6131695"/>
                </a:lnTo>
                <a:lnTo>
                  <a:pt x="5065802" y="6154229"/>
                </a:lnTo>
                <a:cubicBezTo>
                  <a:pt x="5139142" y="6179887"/>
                  <a:pt x="5223670" y="6173850"/>
                  <a:pt x="5263447" y="6149702"/>
                </a:cubicBezTo>
                <a:cubicBezTo>
                  <a:pt x="5236929" y="6181899"/>
                  <a:pt x="5183893" y="6181899"/>
                  <a:pt x="5157374" y="6214096"/>
                </a:cubicBezTo>
                <a:cubicBezTo>
                  <a:pt x="5130856" y="6214096"/>
                  <a:pt x="5157374" y="6181899"/>
                  <a:pt x="5130856" y="6181899"/>
                </a:cubicBezTo>
                <a:cubicBezTo>
                  <a:pt x="5104338" y="6214096"/>
                  <a:pt x="5077818" y="6246294"/>
                  <a:pt x="5104338" y="6246294"/>
                </a:cubicBezTo>
                <a:cubicBezTo>
                  <a:pt x="5077818" y="6246294"/>
                  <a:pt x="5077818" y="6246294"/>
                  <a:pt x="5051300" y="6214096"/>
                </a:cubicBezTo>
                <a:cubicBezTo>
                  <a:pt x="5051300" y="6214096"/>
                  <a:pt x="5077818" y="6246294"/>
                  <a:pt x="5077818" y="6214096"/>
                </a:cubicBezTo>
                <a:cubicBezTo>
                  <a:pt x="5077818" y="6181899"/>
                  <a:pt x="4998264" y="6214096"/>
                  <a:pt x="4971745" y="6214096"/>
                </a:cubicBezTo>
                <a:cubicBezTo>
                  <a:pt x="4998264" y="6181899"/>
                  <a:pt x="5024783" y="6214096"/>
                  <a:pt x="5024783" y="6181899"/>
                </a:cubicBezTo>
                <a:cubicBezTo>
                  <a:pt x="4998264" y="6181899"/>
                  <a:pt x="4998264" y="6181899"/>
                  <a:pt x="4945227" y="6181899"/>
                </a:cubicBezTo>
                <a:cubicBezTo>
                  <a:pt x="4945227" y="6149702"/>
                  <a:pt x="4945227" y="6149702"/>
                  <a:pt x="4945227" y="6117504"/>
                </a:cubicBezTo>
                <a:cubicBezTo>
                  <a:pt x="4892190" y="6085307"/>
                  <a:pt x="4812635" y="6117504"/>
                  <a:pt x="4786116" y="6053110"/>
                </a:cubicBezTo>
                <a:cubicBezTo>
                  <a:pt x="4786116" y="6053110"/>
                  <a:pt x="4839154" y="6053110"/>
                  <a:pt x="4839154" y="6020912"/>
                </a:cubicBezTo>
                <a:cubicBezTo>
                  <a:pt x="4786116" y="6020912"/>
                  <a:pt x="4733080" y="6085307"/>
                  <a:pt x="4680042" y="6085307"/>
                </a:cubicBezTo>
                <a:cubicBezTo>
                  <a:pt x="4653525" y="6085307"/>
                  <a:pt x="4653525" y="6149702"/>
                  <a:pt x="4653525" y="6117504"/>
                </a:cubicBezTo>
                <a:cubicBezTo>
                  <a:pt x="4600487" y="6117504"/>
                  <a:pt x="4680042" y="6085307"/>
                  <a:pt x="4627006" y="6085307"/>
                </a:cubicBezTo>
                <a:cubicBezTo>
                  <a:pt x="4573970" y="6085307"/>
                  <a:pt x="4547451" y="6085307"/>
                  <a:pt x="4520932" y="6053110"/>
                </a:cubicBezTo>
                <a:cubicBezTo>
                  <a:pt x="4547451" y="6020912"/>
                  <a:pt x="4547451" y="5956518"/>
                  <a:pt x="4573970" y="5956518"/>
                </a:cubicBezTo>
                <a:cubicBezTo>
                  <a:pt x="4547451" y="5956518"/>
                  <a:pt x="4573970" y="5924320"/>
                  <a:pt x="4547451" y="5892122"/>
                </a:cubicBezTo>
                <a:cubicBezTo>
                  <a:pt x="4573970" y="5924320"/>
                  <a:pt x="4600487" y="5892122"/>
                  <a:pt x="4573970" y="5859925"/>
                </a:cubicBezTo>
                <a:cubicBezTo>
                  <a:pt x="4600487" y="5892122"/>
                  <a:pt x="4600487" y="5859925"/>
                  <a:pt x="4627006" y="5892122"/>
                </a:cubicBezTo>
                <a:cubicBezTo>
                  <a:pt x="4653525" y="5827728"/>
                  <a:pt x="4653525" y="5795530"/>
                  <a:pt x="4706561" y="5795530"/>
                </a:cubicBezTo>
                <a:cubicBezTo>
                  <a:pt x="4706561" y="5827728"/>
                  <a:pt x="4653525" y="5827728"/>
                  <a:pt x="4680042" y="5859925"/>
                </a:cubicBezTo>
                <a:cubicBezTo>
                  <a:pt x="4706561" y="5859925"/>
                  <a:pt x="4706561" y="5827728"/>
                  <a:pt x="4733080" y="5827728"/>
                </a:cubicBezTo>
                <a:cubicBezTo>
                  <a:pt x="4733080" y="5892122"/>
                  <a:pt x="4627006" y="5859925"/>
                  <a:pt x="4627006" y="5924320"/>
                </a:cubicBezTo>
                <a:cubicBezTo>
                  <a:pt x="4680042" y="5924320"/>
                  <a:pt x="4680042" y="5892122"/>
                  <a:pt x="4706561" y="5892122"/>
                </a:cubicBezTo>
                <a:cubicBezTo>
                  <a:pt x="4706561" y="5859925"/>
                  <a:pt x="4786116" y="5859925"/>
                  <a:pt x="4812635" y="5827728"/>
                </a:cubicBezTo>
                <a:cubicBezTo>
                  <a:pt x="4786116" y="5827728"/>
                  <a:pt x="4759599" y="5859925"/>
                  <a:pt x="4759599" y="5827728"/>
                </a:cubicBezTo>
                <a:cubicBezTo>
                  <a:pt x="4786116" y="5827728"/>
                  <a:pt x="4733080" y="5827728"/>
                  <a:pt x="4733080" y="5795530"/>
                </a:cubicBezTo>
                <a:cubicBezTo>
                  <a:pt x="4759599" y="5763333"/>
                  <a:pt x="4759599" y="5763333"/>
                  <a:pt x="4759599" y="5763333"/>
                </a:cubicBezTo>
                <a:cubicBezTo>
                  <a:pt x="4680042" y="5763333"/>
                  <a:pt x="4600487" y="5731136"/>
                  <a:pt x="4547451" y="5698938"/>
                </a:cubicBezTo>
                <a:cubicBezTo>
                  <a:pt x="4600487" y="5666741"/>
                  <a:pt x="4680042" y="5763333"/>
                  <a:pt x="4733080" y="5731136"/>
                </a:cubicBezTo>
                <a:cubicBezTo>
                  <a:pt x="4733080" y="5634544"/>
                  <a:pt x="4733080" y="5634544"/>
                  <a:pt x="4733080" y="5634544"/>
                </a:cubicBezTo>
                <a:cubicBezTo>
                  <a:pt x="4759599" y="5698938"/>
                  <a:pt x="4759599" y="5634544"/>
                  <a:pt x="4786116" y="5634544"/>
                </a:cubicBezTo>
                <a:cubicBezTo>
                  <a:pt x="4786116" y="5634544"/>
                  <a:pt x="4786116" y="5666741"/>
                  <a:pt x="4812635" y="5666741"/>
                </a:cubicBezTo>
                <a:cubicBezTo>
                  <a:pt x="4812635" y="5634544"/>
                  <a:pt x="4812635" y="5634544"/>
                  <a:pt x="4812635" y="5634544"/>
                </a:cubicBezTo>
                <a:cubicBezTo>
                  <a:pt x="4759599" y="5602346"/>
                  <a:pt x="4706561" y="5602346"/>
                  <a:pt x="4680042" y="5602346"/>
                </a:cubicBezTo>
                <a:cubicBezTo>
                  <a:pt x="4706561" y="5602346"/>
                  <a:pt x="4706561" y="5602346"/>
                  <a:pt x="4706561" y="5570148"/>
                </a:cubicBezTo>
                <a:cubicBezTo>
                  <a:pt x="4680042" y="5570148"/>
                  <a:pt x="4680042" y="5602346"/>
                  <a:pt x="4653525" y="5570148"/>
                </a:cubicBezTo>
                <a:cubicBezTo>
                  <a:pt x="4627006" y="5634544"/>
                  <a:pt x="4520932" y="5570148"/>
                  <a:pt x="4467896" y="5634544"/>
                </a:cubicBezTo>
                <a:cubicBezTo>
                  <a:pt x="4474525" y="5642593"/>
                  <a:pt x="4479498" y="5650643"/>
                  <a:pt x="4483227" y="5657686"/>
                </a:cubicBezTo>
                <a:lnTo>
                  <a:pt x="4487647" y="5667289"/>
                </a:lnTo>
                <a:lnTo>
                  <a:pt x="4467466" y="5668922"/>
                </a:lnTo>
                <a:lnTo>
                  <a:pt x="4467896" y="5666741"/>
                </a:lnTo>
                <a:lnTo>
                  <a:pt x="4461540" y="5669402"/>
                </a:lnTo>
                <a:lnTo>
                  <a:pt x="4444692" y="5670766"/>
                </a:lnTo>
                <a:cubicBezTo>
                  <a:pt x="4428119" y="5674790"/>
                  <a:pt x="4414859" y="5682839"/>
                  <a:pt x="4414859" y="5698938"/>
                </a:cubicBezTo>
                <a:cubicBezTo>
                  <a:pt x="4414859" y="5666741"/>
                  <a:pt x="4414859" y="5666741"/>
                  <a:pt x="4361823" y="5666741"/>
                </a:cubicBezTo>
                <a:cubicBezTo>
                  <a:pt x="4361823" y="5698938"/>
                  <a:pt x="4335303" y="5698938"/>
                  <a:pt x="4361823" y="5731136"/>
                </a:cubicBezTo>
                <a:cubicBezTo>
                  <a:pt x="4282268" y="5698938"/>
                  <a:pt x="4308786" y="5763333"/>
                  <a:pt x="4282268" y="5763333"/>
                </a:cubicBezTo>
                <a:cubicBezTo>
                  <a:pt x="4229230" y="5763333"/>
                  <a:pt x="4282268" y="5731136"/>
                  <a:pt x="4255748" y="5731136"/>
                </a:cubicBezTo>
                <a:cubicBezTo>
                  <a:pt x="4202712" y="5731136"/>
                  <a:pt x="4149675" y="5795530"/>
                  <a:pt x="4096639" y="5763333"/>
                </a:cubicBezTo>
                <a:cubicBezTo>
                  <a:pt x="4096639" y="5795530"/>
                  <a:pt x="4096639" y="5795530"/>
                  <a:pt x="4096639" y="5795530"/>
                </a:cubicBezTo>
                <a:cubicBezTo>
                  <a:pt x="4070119" y="5795530"/>
                  <a:pt x="4043601" y="5827728"/>
                  <a:pt x="4043601" y="5859925"/>
                </a:cubicBezTo>
                <a:cubicBezTo>
                  <a:pt x="4070119" y="5859925"/>
                  <a:pt x="4070119" y="5795530"/>
                  <a:pt x="4096639" y="5827728"/>
                </a:cubicBezTo>
                <a:cubicBezTo>
                  <a:pt x="4070119" y="5827728"/>
                  <a:pt x="4070119" y="5859925"/>
                  <a:pt x="4070119" y="5859925"/>
                </a:cubicBezTo>
                <a:cubicBezTo>
                  <a:pt x="4043601" y="5859925"/>
                  <a:pt x="4017084" y="5859925"/>
                  <a:pt x="4017084" y="5892122"/>
                </a:cubicBezTo>
                <a:cubicBezTo>
                  <a:pt x="3990565" y="5859925"/>
                  <a:pt x="3911010" y="5859925"/>
                  <a:pt x="3884491" y="5892122"/>
                </a:cubicBezTo>
                <a:cubicBezTo>
                  <a:pt x="3884491" y="5924320"/>
                  <a:pt x="3937528" y="5924320"/>
                  <a:pt x="3937528" y="5956518"/>
                </a:cubicBezTo>
                <a:cubicBezTo>
                  <a:pt x="3911010" y="5956518"/>
                  <a:pt x="3911010" y="5956518"/>
                  <a:pt x="3911010" y="5956518"/>
                </a:cubicBezTo>
                <a:cubicBezTo>
                  <a:pt x="3911010" y="5988714"/>
                  <a:pt x="3937528" y="5956518"/>
                  <a:pt x="3937528" y="5988714"/>
                </a:cubicBezTo>
                <a:cubicBezTo>
                  <a:pt x="3911010" y="5988714"/>
                  <a:pt x="3884491" y="5988714"/>
                  <a:pt x="3857972" y="5956518"/>
                </a:cubicBezTo>
                <a:cubicBezTo>
                  <a:pt x="3911010" y="5892122"/>
                  <a:pt x="3804935" y="5892122"/>
                  <a:pt x="3804935" y="5859925"/>
                </a:cubicBezTo>
                <a:cubicBezTo>
                  <a:pt x="3778417" y="5892122"/>
                  <a:pt x="3751900" y="5892122"/>
                  <a:pt x="3725381" y="5859925"/>
                </a:cubicBezTo>
                <a:cubicBezTo>
                  <a:pt x="3725381" y="5827728"/>
                  <a:pt x="3725381" y="5827728"/>
                  <a:pt x="3698862" y="5795530"/>
                </a:cubicBezTo>
                <a:cubicBezTo>
                  <a:pt x="3698862" y="5731136"/>
                  <a:pt x="3698862" y="5666741"/>
                  <a:pt x="3645826" y="5666741"/>
                </a:cubicBezTo>
                <a:lnTo>
                  <a:pt x="3672345" y="5666741"/>
                </a:lnTo>
                <a:lnTo>
                  <a:pt x="3695548" y="5666741"/>
                </a:lnTo>
                <a:cubicBezTo>
                  <a:pt x="3712122" y="5666741"/>
                  <a:pt x="3725381" y="5666741"/>
                  <a:pt x="3725381" y="5666741"/>
                </a:cubicBezTo>
                <a:cubicBezTo>
                  <a:pt x="3698862" y="5634544"/>
                  <a:pt x="3698862" y="5666741"/>
                  <a:pt x="3672345" y="5666741"/>
                </a:cubicBezTo>
                <a:cubicBezTo>
                  <a:pt x="3698862" y="5634544"/>
                  <a:pt x="3645826" y="5634544"/>
                  <a:pt x="3672345" y="5602346"/>
                </a:cubicBezTo>
                <a:cubicBezTo>
                  <a:pt x="3698862" y="5602346"/>
                  <a:pt x="3725381" y="5602346"/>
                  <a:pt x="3725381" y="5570148"/>
                </a:cubicBezTo>
                <a:cubicBezTo>
                  <a:pt x="3778417" y="5602346"/>
                  <a:pt x="3804935" y="5634544"/>
                  <a:pt x="3857972" y="5634544"/>
                </a:cubicBezTo>
                <a:cubicBezTo>
                  <a:pt x="3857972" y="5602346"/>
                  <a:pt x="3857972" y="5602346"/>
                  <a:pt x="3857972" y="5602346"/>
                </a:cubicBezTo>
                <a:cubicBezTo>
                  <a:pt x="3884491" y="5634544"/>
                  <a:pt x="3937528" y="5602346"/>
                  <a:pt x="3990565" y="5666741"/>
                </a:cubicBezTo>
                <a:cubicBezTo>
                  <a:pt x="3990565" y="5634544"/>
                  <a:pt x="3990565" y="5634544"/>
                  <a:pt x="3990565" y="5634544"/>
                </a:cubicBezTo>
                <a:cubicBezTo>
                  <a:pt x="3990565" y="5602346"/>
                  <a:pt x="3964046" y="5634544"/>
                  <a:pt x="3964046" y="5570148"/>
                </a:cubicBezTo>
                <a:cubicBezTo>
                  <a:pt x="3937528" y="5602346"/>
                  <a:pt x="3937528" y="5570148"/>
                  <a:pt x="3911010" y="5602346"/>
                </a:cubicBezTo>
                <a:cubicBezTo>
                  <a:pt x="3911010" y="5570148"/>
                  <a:pt x="3884491" y="5602346"/>
                  <a:pt x="3884491" y="5570148"/>
                </a:cubicBezTo>
                <a:cubicBezTo>
                  <a:pt x="3911010" y="5570148"/>
                  <a:pt x="3937528" y="5570148"/>
                  <a:pt x="3911010" y="5537951"/>
                </a:cubicBezTo>
                <a:cubicBezTo>
                  <a:pt x="3964046" y="5537951"/>
                  <a:pt x="3990565" y="5570148"/>
                  <a:pt x="3990565" y="5537951"/>
                </a:cubicBezTo>
                <a:cubicBezTo>
                  <a:pt x="3964046" y="5537951"/>
                  <a:pt x="3964046" y="5505754"/>
                  <a:pt x="3964046" y="5505754"/>
                </a:cubicBezTo>
                <a:cubicBezTo>
                  <a:pt x="3937528" y="5537951"/>
                  <a:pt x="3884491" y="5537951"/>
                  <a:pt x="3937528" y="5505754"/>
                </a:cubicBezTo>
                <a:cubicBezTo>
                  <a:pt x="3884491" y="5505754"/>
                  <a:pt x="3884491" y="5505754"/>
                  <a:pt x="3857972" y="5505754"/>
                </a:cubicBezTo>
                <a:cubicBezTo>
                  <a:pt x="3857972" y="5505754"/>
                  <a:pt x="3884491" y="5473556"/>
                  <a:pt x="3857972" y="5473556"/>
                </a:cubicBezTo>
                <a:cubicBezTo>
                  <a:pt x="3831455" y="5473556"/>
                  <a:pt x="3831455" y="5505754"/>
                  <a:pt x="3804935" y="5505754"/>
                </a:cubicBezTo>
                <a:cubicBezTo>
                  <a:pt x="3804935" y="5505754"/>
                  <a:pt x="3831455" y="5473556"/>
                  <a:pt x="3804935" y="5473556"/>
                </a:cubicBezTo>
                <a:cubicBezTo>
                  <a:pt x="3831455" y="5505754"/>
                  <a:pt x="3778417" y="5505754"/>
                  <a:pt x="3751900" y="5505754"/>
                </a:cubicBezTo>
                <a:cubicBezTo>
                  <a:pt x="3751900" y="5441359"/>
                  <a:pt x="3725381" y="5473556"/>
                  <a:pt x="3698862" y="5473556"/>
                </a:cubicBezTo>
                <a:cubicBezTo>
                  <a:pt x="3698862" y="5409162"/>
                  <a:pt x="3672345" y="5312570"/>
                  <a:pt x="3619307" y="5280372"/>
                </a:cubicBezTo>
                <a:cubicBezTo>
                  <a:pt x="3592788" y="5280372"/>
                  <a:pt x="3592788" y="5280372"/>
                  <a:pt x="3566271" y="5280372"/>
                </a:cubicBezTo>
                <a:cubicBezTo>
                  <a:pt x="3539752" y="5280372"/>
                  <a:pt x="3566271" y="5215978"/>
                  <a:pt x="3539752" y="5215978"/>
                </a:cubicBezTo>
                <a:cubicBezTo>
                  <a:pt x="3539752" y="5248174"/>
                  <a:pt x="3539752" y="5248174"/>
                  <a:pt x="3513233" y="5280372"/>
                </a:cubicBezTo>
                <a:cubicBezTo>
                  <a:pt x="3513233" y="5248174"/>
                  <a:pt x="3513233" y="5248174"/>
                  <a:pt x="3513233" y="5215978"/>
                </a:cubicBezTo>
                <a:cubicBezTo>
                  <a:pt x="3460197" y="5248174"/>
                  <a:pt x="3486716" y="5312570"/>
                  <a:pt x="3460197" y="5312570"/>
                </a:cubicBezTo>
                <a:cubicBezTo>
                  <a:pt x="3433678" y="5280372"/>
                  <a:pt x="3460197" y="5280372"/>
                  <a:pt x="3460197" y="5280372"/>
                </a:cubicBezTo>
                <a:cubicBezTo>
                  <a:pt x="3407160" y="5280372"/>
                  <a:pt x="3354123" y="5248174"/>
                  <a:pt x="3301087" y="5280372"/>
                </a:cubicBezTo>
                <a:cubicBezTo>
                  <a:pt x="3327604" y="5312570"/>
                  <a:pt x="3274569" y="5312570"/>
                  <a:pt x="3248049" y="5344767"/>
                </a:cubicBezTo>
                <a:cubicBezTo>
                  <a:pt x="3274569" y="5409162"/>
                  <a:pt x="3274569" y="5376964"/>
                  <a:pt x="3248049" y="5409162"/>
                </a:cubicBezTo>
                <a:cubicBezTo>
                  <a:pt x="3248049" y="5409162"/>
                  <a:pt x="3274569" y="5409162"/>
                  <a:pt x="3274569" y="5441359"/>
                </a:cubicBezTo>
                <a:cubicBezTo>
                  <a:pt x="3248049" y="5441359"/>
                  <a:pt x="3248049" y="5441359"/>
                  <a:pt x="3248049" y="5473556"/>
                </a:cubicBezTo>
                <a:cubicBezTo>
                  <a:pt x="3274569" y="5473556"/>
                  <a:pt x="3274569" y="5473556"/>
                  <a:pt x="3274569" y="5505754"/>
                </a:cubicBezTo>
                <a:cubicBezTo>
                  <a:pt x="3248049" y="5473556"/>
                  <a:pt x="3274569" y="5570148"/>
                  <a:pt x="3221532" y="5570148"/>
                </a:cubicBezTo>
                <a:cubicBezTo>
                  <a:pt x="3248049" y="5537951"/>
                  <a:pt x="3221532" y="5473556"/>
                  <a:pt x="3195013" y="5441359"/>
                </a:cubicBezTo>
                <a:cubicBezTo>
                  <a:pt x="3221532" y="5441359"/>
                  <a:pt x="3221532" y="5441359"/>
                  <a:pt x="3221532" y="5441359"/>
                </a:cubicBezTo>
                <a:cubicBezTo>
                  <a:pt x="3141976" y="5409162"/>
                  <a:pt x="3168494" y="5344767"/>
                  <a:pt x="3088939" y="5344767"/>
                </a:cubicBezTo>
                <a:cubicBezTo>
                  <a:pt x="3062420" y="5344767"/>
                  <a:pt x="3088939" y="5376964"/>
                  <a:pt x="3062420" y="5376964"/>
                </a:cubicBezTo>
                <a:cubicBezTo>
                  <a:pt x="3062420" y="5312570"/>
                  <a:pt x="3009384" y="5312570"/>
                  <a:pt x="2982865" y="5280372"/>
                </a:cubicBezTo>
                <a:cubicBezTo>
                  <a:pt x="2956347" y="5280372"/>
                  <a:pt x="2929828" y="5312570"/>
                  <a:pt x="2929828" y="5312570"/>
                </a:cubicBezTo>
                <a:cubicBezTo>
                  <a:pt x="2929828" y="5312570"/>
                  <a:pt x="2929828" y="5344767"/>
                  <a:pt x="2956347" y="5344767"/>
                </a:cubicBezTo>
                <a:cubicBezTo>
                  <a:pt x="2903310" y="5344767"/>
                  <a:pt x="2876792" y="5376964"/>
                  <a:pt x="2903310" y="5409162"/>
                </a:cubicBezTo>
                <a:cubicBezTo>
                  <a:pt x="2850273" y="5409162"/>
                  <a:pt x="2850273" y="5376964"/>
                  <a:pt x="2823755" y="5376964"/>
                </a:cubicBezTo>
                <a:cubicBezTo>
                  <a:pt x="2823755" y="5409162"/>
                  <a:pt x="2797237" y="5376964"/>
                  <a:pt x="2770718" y="5409162"/>
                </a:cubicBezTo>
                <a:cubicBezTo>
                  <a:pt x="2797237" y="5441359"/>
                  <a:pt x="2850273" y="5409162"/>
                  <a:pt x="2876792" y="5441359"/>
                </a:cubicBezTo>
                <a:cubicBezTo>
                  <a:pt x="2823755" y="5505754"/>
                  <a:pt x="2982865" y="5473556"/>
                  <a:pt x="3009384" y="5505754"/>
                </a:cubicBezTo>
                <a:cubicBezTo>
                  <a:pt x="2982865" y="5602346"/>
                  <a:pt x="2956347" y="5505754"/>
                  <a:pt x="2903310" y="5505754"/>
                </a:cubicBezTo>
                <a:cubicBezTo>
                  <a:pt x="2876792" y="5505754"/>
                  <a:pt x="2850273" y="5537951"/>
                  <a:pt x="2876792" y="5570148"/>
                </a:cubicBezTo>
                <a:cubicBezTo>
                  <a:pt x="2823755" y="5537951"/>
                  <a:pt x="2770718" y="5505754"/>
                  <a:pt x="2717681" y="5537951"/>
                </a:cubicBezTo>
                <a:cubicBezTo>
                  <a:pt x="2691163" y="5537951"/>
                  <a:pt x="2744200" y="5537951"/>
                  <a:pt x="2717681" y="5505754"/>
                </a:cubicBezTo>
                <a:cubicBezTo>
                  <a:pt x="2691163" y="5505754"/>
                  <a:pt x="2691163" y="5505754"/>
                  <a:pt x="2664645" y="5537951"/>
                </a:cubicBezTo>
                <a:cubicBezTo>
                  <a:pt x="2691163" y="5537951"/>
                  <a:pt x="2691163" y="5537951"/>
                  <a:pt x="2691163" y="5537951"/>
                </a:cubicBezTo>
                <a:cubicBezTo>
                  <a:pt x="2664645" y="5537951"/>
                  <a:pt x="2638126" y="5570148"/>
                  <a:pt x="2638126" y="5602346"/>
                </a:cubicBezTo>
                <a:cubicBezTo>
                  <a:pt x="2638126" y="5570148"/>
                  <a:pt x="2585089" y="5570148"/>
                  <a:pt x="2585089" y="5570148"/>
                </a:cubicBezTo>
                <a:cubicBezTo>
                  <a:pt x="2585089" y="5570148"/>
                  <a:pt x="2585089" y="5602346"/>
                  <a:pt x="2611608" y="5602346"/>
                </a:cubicBezTo>
                <a:cubicBezTo>
                  <a:pt x="2664645" y="5602346"/>
                  <a:pt x="2691163" y="5602346"/>
                  <a:pt x="2717681" y="5666741"/>
                </a:cubicBezTo>
                <a:cubicBezTo>
                  <a:pt x="2664645" y="5698938"/>
                  <a:pt x="2611608" y="5763333"/>
                  <a:pt x="2558571" y="5795530"/>
                </a:cubicBezTo>
                <a:cubicBezTo>
                  <a:pt x="2611608" y="5795530"/>
                  <a:pt x="2638126" y="5763333"/>
                  <a:pt x="2638126" y="5763333"/>
                </a:cubicBezTo>
                <a:cubicBezTo>
                  <a:pt x="2638126" y="5795530"/>
                  <a:pt x="2664645" y="5731136"/>
                  <a:pt x="2664645" y="5763333"/>
                </a:cubicBezTo>
                <a:cubicBezTo>
                  <a:pt x="2638126" y="5795530"/>
                  <a:pt x="2611608" y="5795530"/>
                  <a:pt x="2611608" y="5827728"/>
                </a:cubicBezTo>
                <a:cubicBezTo>
                  <a:pt x="2585089" y="5859925"/>
                  <a:pt x="2638126" y="5859925"/>
                  <a:pt x="2638126" y="5859925"/>
                </a:cubicBezTo>
                <a:cubicBezTo>
                  <a:pt x="2585089" y="5892122"/>
                  <a:pt x="2532053" y="5924320"/>
                  <a:pt x="2532053" y="5988714"/>
                </a:cubicBezTo>
                <a:cubicBezTo>
                  <a:pt x="2505534" y="5988714"/>
                  <a:pt x="2505534" y="5956518"/>
                  <a:pt x="2479016" y="5956518"/>
                </a:cubicBezTo>
                <a:cubicBezTo>
                  <a:pt x="2479016" y="5988714"/>
                  <a:pt x="2505534" y="6020912"/>
                  <a:pt x="2479016" y="6020912"/>
                </a:cubicBezTo>
                <a:cubicBezTo>
                  <a:pt x="2472387" y="6020912"/>
                  <a:pt x="2467414" y="6018900"/>
                  <a:pt x="2463271" y="6015378"/>
                </a:cubicBezTo>
                <a:lnTo>
                  <a:pt x="2458497" y="6008914"/>
                </a:lnTo>
                <a:lnTo>
                  <a:pt x="2459542" y="6006825"/>
                </a:lnTo>
                <a:lnTo>
                  <a:pt x="2456522" y="6006239"/>
                </a:lnTo>
                <a:lnTo>
                  <a:pt x="2452497" y="6000789"/>
                </a:lnTo>
                <a:cubicBezTo>
                  <a:pt x="2445868" y="5988715"/>
                  <a:pt x="2439238" y="5972616"/>
                  <a:pt x="2425979" y="5956518"/>
                </a:cubicBezTo>
                <a:cubicBezTo>
                  <a:pt x="2425979" y="5988714"/>
                  <a:pt x="2425979" y="5988714"/>
                  <a:pt x="2425979" y="5988714"/>
                </a:cubicBezTo>
                <a:cubicBezTo>
                  <a:pt x="2425979" y="6004813"/>
                  <a:pt x="2439239" y="6004813"/>
                  <a:pt x="2449183" y="6004813"/>
                </a:cubicBezTo>
                <a:lnTo>
                  <a:pt x="2456522" y="6006239"/>
                </a:lnTo>
                <a:lnTo>
                  <a:pt x="2458497" y="6008914"/>
                </a:lnTo>
                <a:lnTo>
                  <a:pt x="2452497" y="6020912"/>
                </a:lnTo>
                <a:cubicBezTo>
                  <a:pt x="2425979" y="6053110"/>
                  <a:pt x="2425979" y="6053110"/>
                  <a:pt x="2399461" y="6053110"/>
                </a:cubicBezTo>
                <a:cubicBezTo>
                  <a:pt x="2399461" y="6020912"/>
                  <a:pt x="2425979" y="6020912"/>
                  <a:pt x="2372942" y="5988714"/>
                </a:cubicBezTo>
                <a:cubicBezTo>
                  <a:pt x="2372942" y="6020912"/>
                  <a:pt x="2346424" y="6020912"/>
                  <a:pt x="2319905" y="6053110"/>
                </a:cubicBezTo>
                <a:cubicBezTo>
                  <a:pt x="2372942" y="5988714"/>
                  <a:pt x="2372942" y="5956518"/>
                  <a:pt x="2346424" y="5892122"/>
                </a:cubicBezTo>
                <a:cubicBezTo>
                  <a:pt x="2372942" y="5892122"/>
                  <a:pt x="2346424" y="5859925"/>
                  <a:pt x="2372942" y="5859925"/>
                </a:cubicBezTo>
                <a:cubicBezTo>
                  <a:pt x="2346424" y="5827728"/>
                  <a:pt x="2319905" y="5859925"/>
                  <a:pt x="2319905" y="5827728"/>
                </a:cubicBezTo>
                <a:cubicBezTo>
                  <a:pt x="2346424" y="5827728"/>
                  <a:pt x="2346424" y="5827728"/>
                  <a:pt x="2372942" y="5795530"/>
                </a:cubicBezTo>
                <a:cubicBezTo>
                  <a:pt x="2346424" y="5859925"/>
                  <a:pt x="2425979" y="5924320"/>
                  <a:pt x="2452497" y="5859925"/>
                </a:cubicBezTo>
                <a:cubicBezTo>
                  <a:pt x="2452497" y="5859925"/>
                  <a:pt x="2425979" y="5827728"/>
                  <a:pt x="2452497" y="5827728"/>
                </a:cubicBezTo>
                <a:cubicBezTo>
                  <a:pt x="2479016" y="5827728"/>
                  <a:pt x="2479016" y="5859925"/>
                  <a:pt x="2505534" y="5827728"/>
                </a:cubicBezTo>
                <a:cubicBezTo>
                  <a:pt x="2452497" y="5827728"/>
                  <a:pt x="2505534" y="5795530"/>
                  <a:pt x="2505534" y="5795530"/>
                </a:cubicBezTo>
                <a:cubicBezTo>
                  <a:pt x="2505534" y="5763333"/>
                  <a:pt x="2505534" y="5763333"/>
                  <a:pt x="2505534" y="5731136"/>
                </a:cubicBezTo>
                <a:cubicBezTo>
                  <a:pt x="2479016" y="5731136"/>
                  <a:pt x="2425979" y="5698938"/>
                  <a:pt x="2399461" y="5731136"/>
                </a:cubicBezTo>
                <a:cubicBezTo>
                  <a:pt x="2399461" y="5731136"/>
                  <a:pt x="2452497" y="5731136"/>
                  <a:pt x="2452497" y="5763333"/>
                </a:cubicBezTo>
                <a:cubicBezTo>
                  <a:pt x="2425979" y="5763333"/>
                  <a:pt x="2399461" y="5763333"/>
                  <a:pt x="2372942" y="5763333"/>
                </a:cubicBezTo>
                <a:cubicBezTo>
                  <a:pt x="2346424" y="5763333"/>
                  <a:pt x="2346424" y="5763333"/>
                  <a:pt x="2346424" y="5731136"/>
                </a:cubicBezTo>
                <a:cubicBezTo>
                  <a:pt x="2346424" y="5731136"/>
                  <a:pt x="2372942" y="5731136"/>
                  <a:pt x="2372942" y="5698938"/>
                </a:cubicBezTo>
                <a:cubicBezTo>
                  <a:pt x="2346424" y="5698938"/>
                  <a:pt x="2346424" y="5731136"/>
                  <a:pt x="2346424" y="5731136"/>
                </a:cubicBezTo>
                <a:cubicBezTo>
                  <a:pt x="2346424" y="5698938"/>
                  <a:pt x="2346424" y="5698938"/>
                  <a:pt x="2346424" y="5698938"/>
                </a:cubicBezTo>
                <a:cubicBezTo>
                  <a:pt x="2346424" y="5666741"/>
                  <a:pt x="2346424" y="5666741"/>
                  <a:pt x="2346424" y="5666741"/>
                </a:cubicBezTo>
                <a:cubicBezTo>
                  <a:pt x="2399461" y="5698938"/>
                  <a:pt x="2479016" y="5698938"/>
                  <a:pt x="2479016" y="5666741"/>
                </a:cubicBezTo>
                <a:cubicBezTo>
                  <a:pt x="2452497" y="5666741"/>
                  <a:pt x="2452497" y="5634544"/>
                  <a:pt x="2399461" y="5634544"/>
                </a:cubicBezTo>
                <a:cubicBezTo>
                  <a:pt x="2399461" y="5666741"/>
                  <a:pt x="2399461" y="5666741"/>
                  <a:pt x="2399461" y="5666741"/>
                </a:cubicBezTo>
                <a:cubicBezTo>
                  <a:pt x="2379572" y="5666741"/>
                  <a:pt x="2374600" y="5666741"/>
                  <a:pt x="2350982" y="5666741"/>
                </a:cubicBezTo>
                <a:lnTo>
                  <a:pt x="2346424" y="5666741"/>
                </a:lnTo>
                <a:lnTo>
                  <a:pt x="2319905" y="5666741"/>
                </a:lnTo>
                <a:cubicBezTo>
                  <a:pt x="2372942" y="5634544"/>
                  <a:pt x="2372942" y="5634544"/>
                  <a:pt x="2372942" y="5602346"/>
                </a:cubicBezTo>
                <a:cubicBezTo>
                  <a:pt x="2425979" y="5634544"/>
                  <a:pt x="2479016" y="5634544"/>
                  <a:pt x="2532053" y="5634544"/>
                </a:cubicBezTo>
                <a:cubicBezTo>
                  <a:pt x="2479016" y="5634544"/>
                  <a:pt x="2505534" y="5537951"/>
                  <a:pt x="2505534" y="5570148"/>
                </a:cubicBezTo>
                <a:cubicBezTo>
                  <a:pt x="2558571" y="5570148"/>
                  <a:pt x="2532053" y="5634544"/>
                  <a:pt x="2585089" y="5602346"/>
                </a:cubicBezTo>
                <a:cubicBezTo>
                  <a:pt x="2558571" y="5602346"/>
                  <a:pt x="2558571" y="5570148"/>
                  <a:pt x="2558571" y="5537951"/>
                </a:cubicBezTo>
                <a:cubicBezTo>
                  <a:pt x="2585089" y="5537951"/>
                  <a:pt x="2585089" y="5505754"/>
                  <a:pt x="2611608" y="5505754"/>
                </a:cubicBezTo>
                <a:cubicBezTo>
                  <a:pt x="2585089" y="5505754"/>
                  <a:pt x="2585089" y="5505754"/>
                  <a:pt x="2558571" y="5473556"/>
                </a:cubicBezTo>
                <a:cubicBezTo>
                  <a:pt x="2611608" y="5473556"/>
                  <a:pt x="2505534" y="5441359"/>
                  <a:pt x="2558571" y="5441359"/>
                </a:cubicBezTo>
                <a:cubicBezTo>
                  <a:pt x="2585089" y="5441359"/>
                  <a:pt x="2585089" y="5441359"/>
                  <a:pt x="2611608" y="5441359"/>
                </a:cubicBezTo>
                <a:cubicBezTo>
                  <a:pt x="2611608" y="5409162"/>
                  <a:pt x="2691163" y="5409162"/>
                  <a:pt x="2638126" y="5344767"/>
                </a:cubicBezTo>
                <a:cubicBezTo>
                  <a:pt x="2611608" y="5376964"/>
                  <a:pt x="2611608" y="5344767"/>
                  <a:pt x="2558571" y="5376964"/>
                </a:cubicBezTo>
                <a:cubicBezTo>
                  <a:pt x="2558571" y="5344767"/>
                  <a:pt x="2585089" y="5344767"/>
                  <a:pt x="2585089" y="5312570"/>
                </a:cubicBezTo>
                <a:cubicBezTo>
                  <a:pt x="2558571" y="5312570"/>
                  <a:pt x="2532053" y="5312570"/>
                  <a:pt x="2505534" y="5280372"/>
                </a:cubicBezTo>
                <a:cubicBezTo>
                  <a:pt x="2532053" y="5280372"/>
                  <a:pt x="2532053" y="5215978"/>
                  <a:pt x="2532053" y="5215978"/>
                </a:cubicBezTo>
                <a:cubicBezTo>
                  <a:pt x="2505534" y="5280372"/>
                  <a:pt x="2425979" y="5215978"/>
                  <a:pt x="2399461" y="5248174"/>
                </a:cubicBezTo>
                <a:cubicBezTo>
                  <a:pt x="2425979" y="5248174"/>
                  <a:pt x="2425979" y="5183780"/>
                  <a:pt x="2399461" y="5183780"/>
                </a:cubicBezTo>
                <a:cubicBezTo>
                  <a:pt x="2425979" y="5183780"/>
                  <a:pt x="2479016" y="5183780"/>
                  <a:pt x="2452497" y="5151582"/>
                </a:cubicBezTo>
                <a:cubicBezTo>
                  <a:pt x="2425979" y="5183780"/>
                  <a:pt x="2372942" y="5151582"/>
                  <a:pt x="2346424" y="5151582"/>
                </a:cubicBezTo>
                <a:cubicBezTo>
                  <a:pt x="2346424" y="5151582"/>
                  <a:pt x="2319905" y="5183780"/>
                  <a:pt x="2319905" y="5215978"/>
                </a:cubicBezTo>
                <a:cubicBezTo>
                  <a:pt x="2319905" y="5215978"/>
                  <a:pt x="2293387" y="5215978"/>
                  <a:pt x="2293387" y="5183780"/>
                </a:cubicBezTo>
                <a:cubicBezTo>
                  <a:pt x="2319905" y="5183780"/>
                  <a:pt x="2293387" y="5151582"/>
                  <a:pt x="2293387" y="5119385"/>
                </a:cubicBezTo>
                <a:cubicBezTo>
                  <a:pt x="2266870" y="5119385"/>
                  <a:pt x="2266870" y="5087188"/>
                  <a:pt x="2240350" y="5054990"/>
                </a:cubicBezTo>
                <a:cubicBezTo>
                  <a:pt x="2240350" y="5119385"/>
                  <a:pt x="2213832" y="5151582"/>
                  <a:pt x="2240350" y="5183780"/>
                </a:cubicBezTo>
                <a:cubicBezTo>
                  <a:pt x="2213832" y="5183780"/>
                  <a:pt x="2187313" y="5183780"/>
                  <a:pt x="2160795" y="5151582"/>
                </a:cubicBezTo>
                <a:cubicBezTo>
                  <a:pt x="2160795" y="5215978"/>
                  <a:pt x="2107758" y="5248174"/>
                  <a:pt x="2081241" y="5280372"/>
                </a:cubicBezTo>
                <a:cubicBezTo>
                  <a:pt x="2054721" y="5248174"/>
                  <a:pt x="2081241" y="5248174"/>
                  <a:pt x="2054721" y="5248174"/>
                </a:cubicBezTo>
                <a:cubicBezTo>
                  <a:pt x="2054721" y="5248174"/>
                  <a:pt x="2028203" y="5248174"/>
                  <a:pt x="2028203" y="5280372"/>
                </a:cubicBezTo>
                <a:cubicBezTo>
                  <a:pt x="2031518" y="5284397"/>
                  <a:pt x="2034419" y="5286912"/>
                  <a:pt x="2036956" y="5288296"/>
                </a:cubicBezTo>
                <a:lnTo>
                  <a:pt x="2039361" y="5288710"/>
                </a:lnTo>
                <a:lnTo>
                  <a:pt x="2019502" y="5299490"/>
                </a:lnTo>
                <a:cubicBezTo>
                  <a:pt x="1988426" y="5314582"/>
                  <a:pt x="1968537" y="5320619"/>
                  <a:pt x="1948648" y="5344767"/>
                </a:cubicBezTo>
                <a:cubicBezTo>
                  <a:pt x="1975166" y="5344767"/>
                  <a:pt x="2028203" y="5409162"/>
                  <a:pt x="2081241" y="5376964"/>
                </a:cubicBezTo>
                <a:cubicBezTo>
                  <a:pt x="2081241" y="5344767"/>
                  <a:pt x="2054721" y="5376964"/>
                  <a:pt x="2054721" y="5344767"/>
                </a:cubicBezTo>
                <a:cubicBezTo>
                  <a:pt x="2081241" y="5312570"/>
                  <a:pt x="2107758" y="5344767"/>
                  <a:pt x="2134277" y="5344767"/>
                </a:cubicBezTo>
                <a:cubicBezTo>
                  <a:pt x="2160795" y="5344767"/>
                  <a:pt x="2160795" y="5344767"/>
                  <a:pt x="2134277" y="5376964"/>
                </a:cubicBezTo>
                <a:cubicBezTo>
                  <a:pt x="2107758" y="5376964"/>
                  <a:pt x="2107758" y="5376964"/>
                  <a:pt x="2107758" y="5376964"/>
                </a:cubicBezTo>
                <a:cubicBezTo>
                  <a:pt x="2107758" y="5441359"/>
                  <a:pt x="2160795" y="5441359"/>
                  <a:pt x="2187313" y="5441359"/>
                </a:cubicBezTo>
                <a:cubicBezTo>
                  <a:pt x="2134277" y="5473556"/>
                  <a:pt x="2134277" y="5537951"/>
                  <a:pt x="2134277" y="5602346"/>
                </a:cubicBezTo>
                <a:cubicBezTo>
                  <a:pt x="2107758" y="5602346"/>
                  <a:pt x="2107758" y="5602346"/>
                  <a:pt x="2054721" y="5602346"/>
                </a:cubicBezTo>
                <a:cubicBezTo>
                  <a:pt x="2054721" y="5570148"/>
                  <a:pt x="2081241" y="5537951"/>
                  <a:pt x="2107758" y="5505754"/>
                </a:cubicBezTo>
                <a:cubicBezTo>
                  <a:pt x="2054721" y="5473556"/>
                  <a:pt x="2054721" y="5570148"/>
                  <a:pt x="1975166" y="5537951"/>
                </a:cubicBezTo>
                <a:cubicBezTo>
                  <a:pt x="2001685" y="5570148"/>
                  <a:pt x="1975166" y="5570148"/>
                  <a:pt x="1975166" y="5602346"/>
                </a:cubicBezTo>
                <a:cubicBezTo>
                  <a:pt x="1948648" y="5602346"/>
                  <a:pt x="1975166" y="5537951"/>
                  <a:pt x="1922130" y="5570148"/>
                </a:cubicBezTo>
                <a:cubicBezTo>
                  <a:pt x="1895611" y="5570148"/>
                  <a:pt x="1922130" y="5602346"/>
                  <a:pt x="1895611" y="5602346"/>
                </a:cubicBezTo>
                <a:cubicBezTo>
                  <a:pt x="1895611" y="5570148"/>
                  <a:pt x="1922130" y="5570148"/>
                  <a:pt x="1895611" y="5537951"/>
                </a:cubicBezTo>
                <a:cubicBezTo>
                  <a:pt x="1922130" y="5570148"/>
                  <a:pt x="1948648" y="5537951"/>
                  <a:pt x="1948648" y="5505754"/>
                </a:cubicBezTo>
                <a:cubicBezTo>
                  <a:pt x="1895611" y="5505754"/>
                  <a:pt x="1869093" y="5570148"/>
                  <a:pt x="1842574" y="5537951"/>
                </a:cubicBezTo>
                <a:cubicBezTo>
                  <a:pt x="1869093" y="5537951"/>
                  <a:pt x="1869093" y="5537951"/>
                  <a:pt x="1869093" y="5537951"/>
                </a:cubicBezTo>
                <a:cubicBezTo>
                  <a:pt x="1869093" y="5505754"/>
                  <a:pt x="1895611" y="5473556"/>
                  <a:pt x="1869093" y="5473556"/>
                </a:cubicBezTo>
                <a:cubicBezTo>
                  <a:pt x="1842574" y="5505754"/>
                  <a:pt x="1842574" y="5441359"/>
                  <a:pt x="1816056" y="5441359"/>
                </a:cubicBezTo>
                <a:cubicBezTo>
                  <a:pt x="1842574" y="5409162"/>
                  <a:pt x="1842574" y="5409162"/>
                  <a:pt x="1869093" y="5376964"/>
                </a:cubicBezTo>
                <a:cubicBezTo>
                  <a:pt x="1842574" y="5409162"/>
                  <a:pt x="1895611" y="5344767"/>
                  <a:pt x="1869093" y="5344767"/>
                </a:cubicBezTo>
                <a:cubicBezTo>
                  <a:pt x="1842574" y="5344767"/>
                  <a:pt x="1842574" y="5409162"/>
                  <a:pt x="1816056" y="5376964"/>
                </a:cubicBezTo>
                <a:cubicBezTo>
                  <a:pt x="1842574" y="5376964"/>
                  <a:pt x="1842574" y="5344767"/>
                  <a:pt x="1842574" y="5344767"/>
                </a:cubicBezTo>
                <a:cubicBezTo>
                  <a:pt x="1869093" y="5312570"/>
                  <a:pt x="1895611" y="5344767"/>
                  <a:pt x="1895611" y="5312570"/>
                </a:cubicBezTo>
                <a:cubicBezTo>
                  <a:pt x="1869093" y="5280372"/>
                  <a:pt x="1816056" y="5344767"/>
                  <a:pt x="1816056" y="5312570"/>
                </a:cubicBezTo>
                <a:cubicBezTo>
                  <a:pt x="1816056" y="5312570"/>
                  <a:pt x="1842574" y="5280372"/>
                  <a:pt x="1842574" y="5248174"/>
                </a:cubicBezTo>
                <a:cubicBezTo>
                  <a:pt x="1816056" y="5248174"/>
                  <a:pt x="1816056" y="5215978"/>
                  <a:pt x="1763019" y="5215978"/>
                </a:cubicBezTo>
                <a:cubicBezTo>
                  <a:pt x="1789538" y="5280372"/>
                  <a:pt x="1709982" y="5215978"/>
                  <a:pt x="1709982" y="5248174"/>
                </a:cubicBezTo>
                <a:cubicBezTo>
                  <a:pt x="1709982" y="5280372"/>
                  <a:pt x="1736501" y="5248174"/>
                  <a:pt x="1789538" y="5280372"/>
                </a:cubicBezTo>
                <a:cubicBezTo>
                  <a:pt x="1763019" y="5280372"/>
                  <a:pt x="1763019" y="5280372"/>
                  <a:pt x="1789538" y="5312570"/>
                </a:cubicBezTo>
                <a:cubicBezTo>
                  <a:pt x="1736501" y="5280372"/>
                  <a:pt x="1709982" y="5344767"/>
                  <a:pt x="1736501" y="5376964"/>
                </a:cubicBezTo>
                <a:cubicBezTo>
                  <a:pt x="1683464" y="5312570"/>
                  <a:pt x="1630427" y="5376964"/>
                  <a:pt x="1550872" y="5376964"/>
                </a:cubicBezTo>
                <a:cubicBezTo>
                  <a:pt x="1577390" y="5312570"/>
                  <a:pt x="1524354" y="5344767"/>
                  <a:pt x="1524354" y="5376964"/>
                </a:cubicBezTo>
                <a:cubicBezTo>
                  <a:pt x="1524354" y="5344767"/>
                  <a:pt x="1550872" y="5312570"/>
                  <a:pt x="1524354" y="5280372"/>
                </a:cubicBezTo>
                <a:cubicBezTo>
                  <a:pt x="1497835" y="5312570"/>
                  <a:pt x="1497835" y="5312570"/>
                  <a:pt x="1497835" y="5312570"/>
                </a:cubicBezTo>
                <a:cubicBezTo>
                  <a:pt x="1497835" y="5280372"/>
                  <a:pt x="1471317" y="5248174"/>
                  <a:pt x="1471317" y="5215978"/>
                </a:cubicBezTo>
                <a:cubicBezTo>
                  <a:pt x="1444798" y="5215978"/>
                  <a:pt x="1418280" y="5215978"/>
                  <a:pt x="1391762" y="5248174"/>
                </a:cubicBezTo>
                <a:cubicBezTo>
                  <a:pt x="1391762" y="5280372"/>
                  <a:pt x="1365243" y="5376964"/>
                  <a:pt x="1338725" y="5376964"/>
                </a:cubicBezTo>
                <a:cubicBezTo>
                  <a:pt x="1338725" y="5409162"/>
                  <a:pt x="1418280" y="5441359"/>
                  <a:pt x="1391762" y="5473556"/>
                </a:cubicBezTo>
                <a:cubicBezTo>
                  <a:pt x="1365243" y="5473556"/>
                  <a:pt x="1365243" y="5441359"/>
                  <a:pt x="1338725" y="5441359"/>
                </a:cubicBezTo>
                <a:cubicBezTo>
                  <a:pt x="1338725" y="5473556"/>
                  <a:pt x="1365243" y="5505754"/>
                  <a:pt x="1338725" y="5505754"/>
                </a:cubicBezTo>
                <a:cubicBezTo>
                  <a:pt x="1285688" y="5473556"/>
                  <a:pt x="1312206" y="5441359"/>
                  <a:pt x="1285688" y="5409162"/>
                </a:cubicBezTo>
                <a:cubicBezTo>
                  <a:pt x="1312206" y="5376964"/>
                  <a:pt x="1338725" y="5376964"/>
                  <a:pt x="1312206" y="5344767"/>
                </a:cubicBezTo>
                <a:cubicBezTo>
                  <a:pt x="1285688" y="5344767"/>
                  <a:pt x="1285688" y="5344767"/>
                  <a:pt x="1259170" y="5344767"/>
                </a:cubicBezTo>
                <a:cubicBezTo>
                  <a:pt x="1259170" y="5280372"/>
                  <a:pt x="1259170" y="5183780"/>
                  <a:pt x="1206133" y="5119385"/>
                </a:cubicBezTo>
                <a:cubicBezTo>
                  <a:pt x="1259170" y="5119385"/>
                  <a:pt x="1232651" y="5183780"/>
                  <a:pt x="1259170" y="5151582"/>
                </a:cubicBezTo>
                <a:cubicBezTo>
                  <a:pt x="1285688" y="5119385"/>
                  <a:pt x="1232651" y="5119385"/>
                  <a:pt x="1232651" y="5119385"/>
                </a:cubicBezTo>
                <a:cubicBezTo>
                  <a:pt x="1259170" y="5119385"/>
                  <a:pt x="1285688" y="5119385"/>
                  <a:pt x="1285688" y="5087188"/>
                </a:cubicBezTo>
                <a:cubicBezTo>
                  <a:pt x="1259170" y="5087188"/>
                  <a:pt x="1259170" y="5087188"/>
                  <a:pt x="1259170" y="5087188"/>
                </a:cubicBezTo>
                <a:cubicBezTo>
                  <a:pt x="1259170" y="5054990"/>
                  <a:pt x="1285688" y="5054990"/>
                  <a:pt x="1285688" y="5022793"/>
                </a:cubicBezTo>
                <a:cubicBezTo>
                  <a:pt x="1206133" y="4990596"/>
                  <a:pt x="1232651" y="4926201"/>
                  <a:pt x="1285688" y="4926201"/>
                </a:cubicBezTo>
                <a:cubicBezTo>
                  <a:pt x="1285688" y="4894004"/>
                  <a:pt x="1259170" y="4861806"/>
                  <a:pt x="1232651" y="4829608"/>
                </a:cubicBezTo>
                <a:cubicBezTo>
                  <a:pt x="1179615" y="4861806"/>
                  <a:pt x="1232651" y="4894004"/>
                  <a:pt x="1232651" y="4926201"/>
                </a:cubicBezTo>
                <a:cubicBezTo>
                  <a:pt x="1153096" y="4958398"/>
                  <a:pt x="1179615" y="4797411"/>
                  <a:pt x="1206133" y="4829608"/>
                </a:cubicBezTo>
                <a:cubicBezTo>
                  <a:pt x="1206133" y="4797411"/>
                  <a:pt x="1179615" y="4797411"/>
                  <a:pt x="1153096" y="4829608"/>
                </a:cubicBezTo>
                <a:cubicBezTo>
                  <a:pt x="1153096" y="4797411"/>
                  <a:pt x="1126578" y="4797411"/>
                  <a:pt x="1126578" y="4765214"/>
                </a:cubicBezTo>
                <a:cubicBezTo>
                  <a:pt x="1153096" y="4797411"/>
                  <a:pt x="1153096" y="4765214"/>
                  <a:pt x="1153096" y="4765214"/>
                </a:cubicBezTo>
                <a:cubicBezTo>
                  <a:pt x="1126578" y="4733016"/>
                  <a:pt x="1126578" y="4733016"/>
                  <a:pt x="1126578" y="4733016"/>
                </a:cubicBezTo>
                <a:cubicBezTo>
                  <a:pt x="1126578" y="4668622"/>
                  <a:pt x="1126578" y="4668622"/>
                  <a:pt x="1126578" y="4572030"/>
                </a:cubicBezTo>
                <a:cubicBezTo>
                  <a:pt x="1153096" y="4572030"/>
                  <a:pt x="1179615" y="4572030"/>
                  <a:pt x="1179615" y="4539832"/>
                </a:cubicBezTo>
                <a:cubicBezTo>
                  <a:pt x="1179615" y="4507635"/>
                  <a:pt x="1179615" y="4507635"/>
                  <a:pt x="1179615" y="4475438"/>
                </a:cubicBezTo>
                <a:cubicBezTo>
                  <a:pt x="1153096" y="4475438"/>
                  <a:pt x="1153096" y="4475438"/>
                  <a:pt x="1153096" y="4475438"/>
                </a:cubicBezTo>
                <a:cubicBezTo>
                  <a:pt x="1126578" y="4411043"/>
                  <a:pt x="1179615" y="4443240"/>
                  <a:pt x="1179615" y="4411043"/>
                </a:cubicBezTo>
                <a:cubicBezTo>
                  <a:pt x="1153096" y="4411043"/>
                  <a:pt x="1100059" y="4378845"/>
                  <a:pt x="1100059" y="4411043"/>
                </a:cubicBezTo>
                <a:cubicBezTo>
                  <a:pt x="1100059" y="4378845"/>
                  <a:pt x="1073541" y="4378845"/>
                  <a:pt x="1073541" y="4378845"/>
                </a:cubicBezTo>
                <a:cubicBezTo>
                  <a:pt x="1126578" y="4346648"/>
                  <a:pt x="1126578" y="4411043"/>
                  <a:pt x="1153096" y="4378845"/>
                </a:cubicBezTo>
                <a:cubicBezTo>
                  <a:pt x="1153096" y="4346648"/>
                  <a:pt x="1126578" y="4346648"/>
                  <a:pt x="1100059" y="4346648"/>
                </a:cubicBezTo>
                <a:cubicBezTo>
                  <a:pt x="1100059" y="4282253"/>
                  <a:pt x="967467" y="4217858"/>
                  <a:pt x="1073541" y="4185661"/>
                </a:cubicBezTo>
                <a:cubicBezTo>
                  <a:pt x="1047023" y="4185661"/>
                  <a:pt x="1047023" y="4153464"/>
                  <a:pt x="1020504" y="4153464"/>
                </a:cubicBezTo>
                <a:cubicBezTo>
                  <a:pt x="1047023" y="4121266"/>
                  <a:pt x="1047023" y="4121266"/>
                  <a:pt x="1073541" y="4089069"/>
                </a:cubicBezTo>
                <a:cubicBezTo>
                  <a:pt x="1047023" y="4089069"/>
                  <a:pt x="1047023" y="4056871"/>
                  <a:pt x="1047023" y="4056871"/>
                </a:cubicBezTo>
                <a:cubicBezTo>
                  <a:pt x="1020504" y="4056871"/>
                  <a:pt x="1020504" y="4089069"/>
                  <a:pt x="993986" y="4089069"/>
                </a:cubicBezTo>
                <a:cubicBezTo>
                  <a:pt x="940949" y="3992477"/>
                  <a:pt x="1020504" y="3863687"/>
                  <a:pt x="1100059" y="3960279"/>
                </a:cubicBezTo>
                <a:cubicBezTo>
                  <a:pt x="1100059" y="3928082"/>
                  <a:pt x="1100059" y="3895884"/>
                  <a:pt x="1073541" y="3895884"/>
                </a:cubicBezTo>
                <a:cubicBezTo>
                  <a:pt x="1047023" y="3895884"/>
                  <a:pt x="1020504" y="3895884"/>
                  <a:pt x="967467" y="3895884"/>
                </a:cubicBezTo>
                <a:cubicBezTo>
                  <a:pt x="887912" y="3992477"/>
                  <a:pt x="808357" y="4121266"/>
                  <a:pt x="914431" y="4185661"/>
                </a:cubicBezTo>
                <a:cubicBezTo>
                  <a:pt x="940949" y="4217858"/>
                  <a:pt x="993986" y="4217858"/>
                  <a:pt x="993986" y="4250056"/>
                </a:cubicBezTo>
                <a:cubicBezTo>
                  <a:pt x="940949" y="4250056"/>
                  <a:pt x="940949" y="4250056"/>
                  <a:pt x="914431" y="4250056"/>
                </a:cubicBezTo>
                <a:cubicBezTo>
                  <a:pt x="914431" y="4185661"/>
                  <a:pt x="781839" y="4250056"/>
                  <a:pt x="755320" y="4217858"/>
                </a:cubicBezTo>
                <a:cubicBezTo>
                  <a:pt x="728802" y="4217858"/>
                  <a:pt x="728802" y="4250056"/>
                  <a:pt x="702283" y="4250056"/>
                </a:cubicBezTo>
                <a:cubicBezTo>
                  <a:pt x="702283" y="4217858"/>
                  <a:pt x="675765" y="4217858"/>
                  <a:pt x="675765" y="4217858"/>
                </a:cubicBezTo>
                <a:cubicBezTo>
                  <a:pt x="622728" y="4217858"/>
                  <a:pt x="569691" y="4217858"/>
                  <a:pt x="490136" y="4217858"/>
                </a:cubicBezTo>
                <a:cubicBezTo>
                  <a:pt x="384063" y="4217858"/>
                  <a:pt x="277989" y="4250056"/>
                  <a:pt x="198434" y="4185661"/>
                </a:cubicBezTo>
                <a:cubicBezTo>
                  <a:pt x="145397" y="4185661"/>
                  <a:pt x="145397" y="4217858"/>
                  <a:pt x="92360" y="4217858"/>
                </a:cubicBezTo>
                <a:cubicBezTo>
                  <a:pt x="92360" y="4250056"/>
                  <a:pt x="65842" y="4250056"/>
                  <a:pt x="65842" y="4282253"/>
                </a:cubicBezTo>
                <a:cubicBezTo>
                  <a:pt x="-66750" y="4153464"/>
                  <a:pt x="12805" y="3895884"/>
                  <a:pt x="198434" y="3895884"/>
                </a:cubicBezTo>
                <a:cubicBezTo>
                  <a:pt x="304508" y="3831490"/>
                  <a:pt x="437099" y="3767095"/>
                  <a:pt x="569691" y="3799292"/>
                </a:cubicBezTo>
                <a:cubicBezTo>
                  <a:pt x="596210" y="3767095"/>
                  <a:pt x="569691" y="3767095"/>
                  <a:pt x="596210" y="3734897"/>
                </a:cubicBezTo>
                <a:cubicBezTo>
                  <a:pt x="649247" y="3767095"/>
                  <a:pt x="702283" y="3734897"/>
                  <a:pt x="728802" y="3702700"/>
                </a:cubicBezTo>
                <a:cubicBezTo>
                  <a:pt x="728802" y="3734897"/>
                  <a:pt x="755320" y="3670503"/>
                  <a:pt x="755320" y="3702700"/>
                </a:cubicBezTo>
                <a:cubicBezTo>
                  <a:pt x="755320" y="3702700"/>
                  <a:pt x="728802" y="3734897"/>
                  <a:pt x="702283" y="3767095"/>
                </a:cubicBezTo>
                <a:cubicBezTo>
                  <a:pt x="808357" y="3767095"/>
                  <a:pt x="834875" y="3831490"/>
                  <a:pt x="940949" y="3799292"/>
                </a:cubicBezTo>
                <a:cubicBezTo>
                  <a:pt x="914431" y="3734897"/>
                  <a:pt x="834875" y="3702700"/>
                  <a:pt x="834875" y="3573911"/>
                </a:cubicBezTo>
                <a:cubicBezTo>
                  <a:pt x="861394" y="3541713"/>
                  <a:pt x="887912" y="3573911"/>
                  <a:pt x="887912" y="3509516"/>
                </a:cubicBezTo>
                <a:cubicBezTo>
                  <a:pt x="914431" y="3509516"/>
                  <a:pt x="914431" y="3541713"/>
                  <a:pt x="940949" y="3541713"/>
                </a:cubicBezTo>
                <a:cubicBezTo>
                  <a:pt x="967467" y="3477318"/>
                  <a:pt x="1047023" y="3477318"/>
                  <a:pt x="1100059" y="3509516"/>
                </a:cubicBezTo>
                <a:cubicBezTo>
                  <a:pt x="1126578" y="3477318"/>
                  <a:pt x="1126578" y="3445121"/>
                  <a:pt x="1153096" y="3445121"/>
                </a:cubicBezTo>
                <a:cubicBezTo>
                  <a:pt x="1153096" y="3412924"/>
                  <a:pt x="1126578" y="3445121"/>
                  <a:pt x="1126578" y="3412924"/>
                </a:cubicBezTo>
                <a:cubicBezTo>
                  <a:pt x="1126578" y="3412924"/>
                  <a:pt x="1153096" y="3412924"/>
                  <a:pt x="1153096" y="3380726"/>
                </a:cubicBezTo>
                <a:cubicBezTo>
                  <a:pt x="1179615" y="3412924"/>
                  <a:pt x="1179615" y="3412924"/>
                  <a:pt x="1179615" y="3412924"/>
                </a:cubicBezTo>
                <a:cubicBezTo>
                  <a:pt x="1232651" y="3316331"/>
                  <a:pt x="1444798" y="3316331"/>
                  <a:pt x="1338725" y="3219739"/>
                </a:cubicBezTo>
                <a:cubicBezTo>
                  <a:pt x="1312206" y="3219739"/>
                  <a:pt x="1259170" y="3187542"/>
                  <a:pt x="1259170" y="3219739"/>
                </a:cubicBezTo>
                <a:cubicBezTo>
                  <a:pt x="1232651" y="3155344"/>
                  <a:pt x="1179615" y="3219739"/>
                  <a:pt x="1126578" y="3155344"/>
                </a:cubicBezTo>
                <a:cubicBezTo>
                  <a:pt x="1206133" y="3187542"/>
                  <a:pt x="1232651" y="3155344"/>
                  <a:pt x="1285688" y="3187542"/>
                </a:cubicBezTo>
                <a:cubicBezTo>
                  <a:pt x="1259170" y="3123147"/>
                  <a:pt x="1312206" y="3123147"/>
                  <a:pt x="1259170" y="3090950"/>
                </a:cubicBezTo>
                <a:cubicBezTo>
                  <a:pt x="1312206" y="3090950"/>
                  <a:pt x="1338725" y="3090950"/>
                  <a:pt x="1365243" y="3058752"/>
                </a:cubicBezTo>
                <a:cubicBezTo>
                  <a:pt x="1338725" y="3058752"/>
                  <a:pt x="1365243" y="3026555"/>
                  <a:pt x="1365243" y="2994357"/>
                </a:cubicBezTo>
                <a:cubicBezTo>
                  <a:pt x="1312206" y="3026555"/>
                  <a:pt x="1312206" y="2994357"/>
                  <a:pt x="1285688" y="2962160"/>
                </a:cubicBezTo>
                <a:cubicBezTo>
                  <a:pt x="1259170" y="2994357"/>
                  <a:pt x="1232651" y="3026555"/>
                  <a:pt x="1179615" y="3026555"/>
                </a:cubicBezTo>
                <a:cubicBezTo>
                  <a:pt x="1179615" y="2994357"/>
                  <a:pt x="1179615" y="2994357"/>
                  <a:pt x="1153096" y="2994357"/>
                </a:cubicBezTo>
                <a:cubicBezTo>
                  <a:pt x="1126578" y="2994357"/>
                  <a:pt x="1100059" y="3026555"/>
                  <a:pt x="1073541" y="2994357"/>
                </a:cubicBezTo>
                <a:cubicBezTo>
                  <a:pt x="1073541" y="2962160"/>
                  <a:pt x="1047023" y="2929963"/>
                  <a:pt x="1073541" y="2897765"/>
                </a:cubicBezTo>
                <a:cubicBezTo>
                  <a:pt x="1013875" y="2873618"/>
                  <a:pt x="1058625" y="2813247"/>
                  <a:pt x="1039979" y="2770988"/>
                </a:cubicBezTo>
                <a:lnTo>
                  <a:pt x="1034011" y="2763474"/>
                </a:lnTo>
                <a:lnTo>
                  <a:pt x="1037493" y="2764951"/>
                </a:lnTo>
                <a:cubicBezTo>
                  <a:pt x="1083486" y="2777025"/>
                  <a:pt x="1133208" y="2752877"/>
                  <a:pt x="1153096" y="2801173"/>
                </a:cubicBezTo>
                <a:cubicBezTo>
                  <a:pt x="1179615" y="2768976"/>
                  <a:pt x="1179615" y="2736778"/>
                  <a:pt x="1232651" y="2704581"/>
                </a:cubicBezTo>
                <a:cubicBezTo>
                  <a:pt x="1232651" y="2801173"/>
                  <a:pt x="1338725" y="2768976"/>
                  <a:pt x="1338725" y="2704581"/>
                </a:cubicBezTo>
                <a:cubicBezTo>
                  <a:pt x="1391762" y="2704581"/>
                  <a:pt x="1418280" y="2736778"/>
                  <a:pt x="1444798" y="2736778"/>
                </a:cubicBezTo>
                <a:cubicBezTo>
                  <a:pt x="1444798" y="2704581"/>
                  <a:pt x="1418280" y="2672384"/>
                  <a:pt x="1391762" y="2672384"/>
                </a:cubicBezTo>
                <a:cubicBezTo>
                  <a:pt x="1391762" y="2672384"/>
                  <a:pt x="1418280" y="2672384"/>
                  <a:pt x="1391762" y="2640186"/>
                </a:cubicBezTo>
                <a:cubicBezTo>
                  <a:pt x="1418280" y="2672384"/>
                  <a:pt x="1471317" y="2672384"/>
                  <a:pt x="1471317" y="2640186"/>
                </a:cubicBezTo>
                <a:cubicBezTo>
                  <a:pt x="1444798" y="2640186"/>
                  <a:pt x="1391762" y="2640186"/>
                  <a:pt x="1418280" y="2607989"/>
                </a:cubicBezTo>
                <a:cubicBezTo>
                  <a:pt x="1471317" y="2640186"/>
                  <a:pt x="1418280" y="2575791"/>
                  <a:pt x="1444798" y="2575791"/>
                </a:cubicBezTo>
                <a:cubicBezTo>
                  <a:pt x="1418280" y="2543594"/>
                  <a:pt x="1391762" y="2575791"/>
                  <a:pt x="1365243" y="2575791"/>
                </a:cubicBezTo>
                <a:cubicBezTo>
                  <a:pt x="1338725" y="2543594"/>
                  <a:pt x="1365243" y="2543594"/>
                  <a:pt x="1365243" y="2511397"/>
                </a:cubicBezTo>
                <a:cubicBezTo>
                  <a:pt x="1259170" y="2511397"/>
                  <a:pt x="1206133" y="2511397"/>
                  <a:pt x="1126578" y="2511397"/>
                </a:cubicBezTo>
                <a:cubicBezTo>
                  <a:pt x="1179615" y="2511397"/>
                  <a:pt x="1126578" y="2447002"/>
                  <a:pt x="1100059" y="2447002"/>
                </a:cubicBezTo>
                <a:cubicBezTo>
                  <a:pt x="1100059" y="2479199"/>
                  <a:pt x="1047023" y="2447002"/>
                  <a:pt x="1047023" y="2479199"/>
                </a:cubicBezTo>
                <a:cubicBezTo>
                  <a:pt x="1047023" y="2479199"/>
                  <a:pt x="1073541" y="2479199"/>
                  <a:pt x="1100059" y="2479199"/>
                </a:cubicBezTo>
                <a:cubicBezTo>
                  <a:pt x="1126578" y="2511397"/>
                  <a:pt x="1100059" y="2511397"/>
                  <a:pt x="1100059" y="2543594"/>
                </a:cubicBezTo>
                <a:cubicBezTo>
                  <a:pt x="1073541" y="2543594"/>
                  <a:pt x="1100059" y="2511397"/>
                  <a:pt x="1073541" y="2511397"/>
                </a:cubicBezTo>
                <a:cubicBezTo>
                  <a:pt x="1073541" y="2511397"/>
                  <a:pt x="1047023" y="2479199"/>
                  <a:pt x="1047023" y="2511397"/>
                </a:cubicBezTo>
                <a:cubicBezTo>
                  <a:pt x="1047023" y="2511397"/>
                  <a:pt x="1073541" y="2511397"/>
                  <a:pt x="1047023" y="2543594"/>
                </a:cubicBezTo>
                <a:cubicBezTo>
                  <a:pt x="1020504" y="2543594"/>
                  <a:pt x="1020504" y="2543594"/>
                  <a:pt x="1020504" y="2607989"/>
                </a:cubicBezTo>
                <a:cubicBezTo>
                  <a:pt x="993986" y="2607989"/>
                  <a:pt x="993986" y="2607989"/>
                  <a:pt x="967467" y="2607989"/>
                </a:cubicBezTo>
                <a:cubicBezTo>
                  <a:pt x="967467" y="2607989"/>
                  <a:pt x="967467" y="2607989"/>
                  <a:pt x="967467" y="2575791"/>
                </a:cubicBezTo>
                <a:cubicBezTo>
                  <a:pt x="967467" y="2575791"/>
                  <a:pt x="940949" y="2575791"/>
                  <a:pt x="940949" y="2543594"/>
                </a:cubicBezTo>
                <a:cubicBezTo>
                  <a:pt x="940949" y="2575791"/>
                  <a:pt x="887912" y="2607989"/>
                  <a:pt x="887912" y="2575791"/>
                </a:cubicBezTo>
                <a:cubicBezTo>
                  <a:pt x="887912" y="2575791"/>
                  <a:pt x="887912" y="2575791"/>
                  <a:pt x="914431" y="2543594"/>
                </a:cubicBezTo>
                <a:cubicBezTo>
                  <a:pt x="861394" y="2543594"/>
                  <a:pt x="834875" y="2607989"/>
                  <a:pt x="808357" y="2575791"/>
                </a:cubicBezTo>
                <a:cubicBezTo>
                  <a:pt x="834875" y="2575791"/>
                  <a:pt x="834875" y="2543594"/>
                  <a:pt x="834875" y="2543594"/>
                </a:cubicBezTo>
                <a:cubicBezTo>
                  <a:pt x="808357" y="2543594"/>
                  <a:pt x="781839" y="2543594"/>
                  <a:pt x="755320" y="2511397"/>
                </a:cubicBezTo>
                <a:cubicBezTo>
                  <a:pt x="781839" y="2511397"/>
                  <a:pt x="808357" y="2543594"/>
                  <a:pt x="808357" y="2511397"/>
                </a:cubicBezTo>
                <a:cubicBezTo>
                  <a:pt x="781839" y="2479199"/>
                  <a:pt x="834875" y="2382607"/>
                  <a:pt x="861394" y="2447002"/>
                </a:cubicBezTo>
                <a:cubicBezTo>
                  <a:pt x="781839" y="2447002"/>
                  <a:pt x="861394" y="2543594"/>
                  <a:pt x="834875" y="2479199"/>
                </a:cubicBezTo>
                <a:cubicBezTo>
                  <a:pt x="861394" y="2447002"/>
                  <a:pt x="861394" y="2511397"/>
                  <a:pt x="887912" y="2511397"/>
                </a:cubicBezTo>
                <a:cubicBezTo>
                  <a:pt x="914431" y="2382607"/>
                  <a:pt x="808357" y="2447002"/>
                  <a:pt x="808357" y="2382607"/>
                </a:cubicBezTo>
                <a:cubicBezTo>
                  <a:pt x="808357" y="2382607"/>
                  <a:pt x="861394" y="2414804"/>
                  <a:pt x="861394" y="2382607"/>
                </a:cubicBezTo>
                <a:cubicBezTo>
                  <a:pt x="881283" y="2310163"/>
                  <a:pt x="931005" y="2255830"/>
                  <a:pt x="988185" y="2233191"/>
                </a:cubicBezTo>
                <a:lnTo>
                  <a:pt x="1018911" y="2227149"/>
                </a:lnTo>
                <a:lnTo>
                  <a:pt x="1020505" y="2230173"/>
                </a:lnTo>
                <a:cubicBezTo>
                  <a:pt x="1025477" y="2231682"/>
                  <a:pt x="1033764" y="2229670"/>
                  <a:pt x="1047023" y="2221620"/>
                </a:cubicBezTo>
                <a:lnTo>
                  <a:pt x="1018911" y="2227149"/>
                </a:lnTo>
                <a:lnTo>
                  <a:pt x="1013875" y="2217596"/>
                </a:lnTo>
                <a:cubicBezTo>
                  <a:pt x="1013875" y="2205522"/>
                  <a:pt x="1020504" y="2189423"/>
                  <a:pt x="1020504" y="2189423"/>
                </a:cubicBezTo>
                <a:cubicBezTo>
                  <a:pt x="1047023" y="2189423"/>
                  <a:pt x="1047023" y="2157225"/>
                  <a:pt x="1073541" y="2125028"/>
                </a:cubicBezTo>
                <a:cubicBezTo>
                  <a:pt x="1100059" y="2125028"/>
                  <a:pt x="1100059" y="2125028"/>
                  <a:pt x="1126578" y="2125028"/>
                </a:cubicBezTo>
                <a:cubicBezTo>
                  <a:pt x="1153096" y="2125028"/>
                  <a:pt x="1126578" y="2157225"/>
                  <a:pt x="1153096" y="2157225"/>
                </a:cubicBezTo>
                <a:cubicBezTo>
                  <a:pt x="1179615" y="2157225"/>
                  <a:pt x="1232651" y="2157225"/>
                  <a:pt x="1206133" y="2125028"/>
                </a:cubicBezTo>
                <a:cubicBezTo>
                  <a:pt x="1259170" y="2125028"/>
                  <a:pt x="1312206" y="2125028"/>
                  <a:pt x="1312206" y="2157225"/>
                </a:cubicBezTo>
                <a:cubicBezTo>
                  <a:pt x="1285688" y="2189423"/>
                  <a:pt x="1285688" y="2189423"/>
                  <a:pt x="1285688" y="2189423"/>
                </a:cubicBezTo>
                <a:cubicBezTo>
                  <a:pt x="1312206" y="2189423"/>
                  <a:pt x="1312206" y="2189423"/>
                  <a:pt x="1312206" y="2189423"/>
                </a:cubicBezTo>
                <a:cubicBezTo>
                  <a:pt x="1232651" y="2253817"/>
                  <a:pt x="1391762" y="2350410"/>
                  <a:pt x="1418280" y="2253817"/>
                </a:cubicBezTo>
                <a:cubicBezTo>
                  <a:pt x="1418280" y="2253817"/>
                  <a:pt x="1405021" y="2253817"/>
                  <a:pt x="1395077" y="2253817"/>
                </a:cubicBezTo>
                <a:lnTo>
                  <a:pt x="1391762" y="2253817"/>
                </a:lnTo>
                <a:cubicBezTo>
                  <a:pt x="1418280" y="2253817"/>
                  <a:pt x="1418280" y="2253817"/>
                  <a:pt x="1418280" y="2221620"/>
                </a:cubicBezTo>
                <a:cubicBezTo>
                  <a:pt x="1391762" y="2253817"/>
                  <a:pt x="1365243" y="2221620"/>
                  <a:pt x="1365243" y="2189423"/>
                </a:cubicBezTo>
                <a:cubicBezTo>
                  <a:pt x="1418280" y="2189423"/>
                  <a:pt x="1418280" y="2189423"/>
                  <a:pt x="1418280" y="2157225"/>
                </a:cubicBezTo>
                <a:cubicBezTo>
                  <a:pt x="1471317" y="2221620"/>
                  <a:pt x="1577390" y="2189423"/>
                  <a:pt x="1630427" y="2253817"/>
                </a:cubicBezTo>
                <a:cubicBezTo>
                  <a:pt x="1630427" y="2221620"/>
                  <a:pt x="1656946" y="2221620"/>
                  <a:pt x="1656946" y="2221620"/>
                </a:cubicBezTo>
                <a:cubicBezTo>
                  <a:pt x="1630427" y="2221620"/>
                  <a:pt x="1630427" y="2221620"/>
                  <a:pt x="1630427" y="2189423"/>
                </a:cubicBezTo>
                <a:cubicBezTo>
                  <a:pt x="1683464" y="2189423"/>
                  <a:pt x="1683464" y="2221620"/>
                  <a:pt x="1736501" y="2221620"/>
                </a:cubicBezTo>
                <a:cubicBezTo>
                  <a:pt x="1736501" y="2189423"/>
                  <a:pt x="1763019" y="2189423"/>
                  <a:pt x="1763019" y="2221620"/>
                </a:cubicBezTo>
                <a:cubicBezTo>
                  <a:pt x="1789538" y="2253817"/>
                  <a:pt x="1816056" y="2221620"/>
                  <a:pt x="1816056" y="2189423"/>
                </a:cubicBezTo>
                <a:cubicBezTo>
                  <a:pt x="1763019" y="2157225"/>
                  <a:pt x="1789538" y="2157225"/>
                  <a:pt x="1736501" y="2157225"/>
                </a:cubicBezTo>
                <a:cubicBezTo>
                  <a:pt x="1763019" y="2157225"/>
                  <a:pt x="1789538" y="2125028"/>
                  <a:pt x="1816056" y="2125028"/>
                </a:cubicBezTo>
                <a:cubicBezTo>
                  <a:pt x="1816056" y="2092831"/>
                  <a:pt x="1789538" y="2125028"/>
                  <a:pt x="1789538" y="2092831"/>
                </a:cubicBezTo>
                <a:cubicBezTo>
                  <a:pt x="1816056" y="2060633"/>
                  <a:pt x="1816056" y="2125028"/>
                  <a:pt x="1842574" y="2125028"/>
                </a:cubicBezTo>
                <a:cubicBezTo>
                  <a:pt x="1895611" y="2157225"/>
                  <a:pt x="1895611" y="2157225"/>
                  <a:pt x="1895611" y="2157225"/>
                </a:cubicBezTo>
                <a:cubicBezTo>
                  <a:pt x="1895611" y="2125028"/>
                  <a:pt x="1895611" y="2092831"/>
                  <a:pt x="1895611" y="2092831"/>
                </a:cubicBezTo>
                <a:cubicBezTo>
                  <a:pt x="1895611" y="2157225"/>
                  <a:pt x="1922130" y="2157225"/>
                  <a:pt x="1922130" y="2189423"/>
                </a:cubicBezTo>
                <a:cubicBezTo>
                  <a:pt x="1948648" y="2189423"/>
                  <a:pt x="1922130" y="2157225"/>
                  <a:pt x="1948648" y="2157225"/>
                </a:cubicBezTo>
                <a:cubicBezTo>
                  <a:pt x="1975166" y="2157225"/>
                  <a:pt x="1975166" y="2157225"/>
                  <a:pt x="1975166" y="2157225"/>
                </a:cubicBezTo>
                <a:lnTo>
                  <a:pt x="1982510" y="2189918"/>
                </a:lnTo>
                <a:lnTo>
                  <a:pt x="1975166" y="2189423"/>
                </a:lnTo>
                <a:cubicBezTo>
                  <a:pt x="1948648" y="2157225"/>
                  <a:pt x="1948648" y="2189423"/>
                  <a:pt x="1922130" y="2221620"/>
                </a:cubicBezTo>
                <a:cubicBezTo>
                  <a:pt x="1942019" y="2245768"/>
                  <a:pt x="1991741" y="2233694"/>
                  <a:pt x="2026546" y="2226148"/>
                </a:cubicBezTo>
                <a:lnTo>
                  <a:pt x="2045483" y="2223105"/>
                </a:lnTo>
                <a:lnTo>
                  <a:pt x="2046151" y="2224511"/>
                </a:lnTo>
                <a:lnTo>
                  <a:pt x="2039805" y="2226651"/>
                </a:lnTo>
                <a:cubicBezTo>
                  <a:pt x="2029861" y="2235707"/>
                  <a:pt x="2034833" y="2253817"/>
                  <a:pt x="2054721" y="2253817"/>
                </a:cubicBezTo>
                <a:cubicBezTo>
                  <a:pt x="2054721" y="2245768"/>
                  <a:pt x="2053064" y="2239731"/>
                  <a:pt x="2050992" y="2234700"/>
                </a:cubicBezTo>
                <a:lnTo>
                  <a:pt x="2046151" y="2224511"/>
                </a:lnTo>
                <a:lnTo>
                  <a:pt x="2054721" y="2221620"/>
                </a:lnTo>
                <a:lnTo>
                  <a:pt x="2045483" y="2223105"/>
                </a:lnTo>
                <a:lnTo>
                  <a:pt x="2044777" y="2221620"/>
                </a:lnTo>
                <a:cubicBezTo>
                  <a:pt x="2041462" y="2213571"/>
                  <a:pt x="2041462" y="2205522"/>
                  <a:pt x="2054721" y="2189423"/>
                </a:cubicBezTo>
                <a:cubicBezTo>
                  <a:pt x="2081241" y="2189423"/>
                  <a:pt x="2107758" y="2189423"/>
                  <a:pt x="2134277" y="2221620"/>
                </a:cubicBezTo>
                <a:cubicBezTo>
                  <a:pt x="2134277" y="2189423"/>
                  <a:pt x="2134277" y="2189423"/>
                  <a:pt x="2134277" y="2189423"/>
                </a:cubicBezTo>
                <a:cubicBezTo>
                  <a:pt x="2107758" y="2157225"/>
                  <a:pt x="2240350" y="2221620"/>
                  <a:pt x="2266870" y="2253817"/>
                </a:cubicBezTo>
                <a:cubicBezTo>
                  <a:pt x="2266870" y="2221620"/>
                  <a:pt x="2293387" y="2221620"/>
                  <a:pt x="2293387" y="2221620"/>
                </a:cubicBezTo>
                <a:cubicBezTo>
                  <a:pt x="2266870" y="2221620"/>
                  <a:pt x="2266870" y="2189423"/>
                  <a:pt x="2266870" y="2157225"/>
                </a:cubicBezTo>
                <a:cubicBezTo>
                  <a:pt x="2240350" y="2157225"/>
                  <a:pt x="2187313" y="2189423"/>
                  <a:pt x="2187313" y="2157225"/>
                </a:cubicBezTo>
                <a:cubicBezTo>
                  <a:pt x="2213832" y="2157225"/>
                  <a:pt x="2240350" y="2157225"/>
                  <a:pt x="2266870" y="2125028"/>
                </a:cubicBezTo>
                <a:cubicBezTo>
                  <a:pt x="2213832" y="2125028"/>
                  <a:pt x="2240350" y="2060633"/>
                  <a:pt x="2213832" y="2060633"/>
                </a:cubicBezTo>
                <a:cubicBezTo>
                  <a:pt x="2187313" y="2060633"/>
                  <a:pt x="2134277" y="2125028"/>
                  <a:pt x="2134277" y="2092831"/>
                </a:cubicBezTo>
                <a:cubicBezTo>
                  <a:pt x="2160795" y="2092831"/>
                  <a:pt x="2160795" y="2092831"/>
                  <a:pt x="2160795" y="2060633"/>
                </a:cubicBezTo>
                <a:cubicBezTo>
                  <a:pt x="2107758" y="2060633"/>
                  <a:pt x="2054721" y="2125028"/>
                  <a:pt x="2028203" y="2060633"/>
                </a:cubicBezTo>
                <a:cubicBezTo>
                  <a:pt x="2054721" y="2060633"/>
                  <a:pt x="2107758" y="2060633"/>
                  <a:pt x="2134277" y="2060633"/>
                </a:cubicBezTo>
                <a:cubicBezTo>
                  <a:pt x="2134277" y="2028436"/>
                  <a:pt x="2107758" y="2028436"/>
                  <a:pt x="2081241" y="2028436"/>
                </a:cubicBezTo>
                <a:cubicBezTo>
                  <a:pt x="2054721" y="2028436"/>
                  <a:pt x="2028203" y="2028436"/>
                  <a:pt x="2028203" y="2060633"/>
                </a:cubicBezTo>
                <a:cubicBezTo>
                  <a:pt x="2001685" y="2028436"/>
                  <a:pt x="2028203" y="1964041"/>
                  <a:pt x="2001685" y="1931844"/>
                </a:cubicBezTo>
                <a:cubicBezTo>
                  <a:pt x="2028203" y="1931844"/>
                  <a:pt x="2081241" y="1899646"/>
                  <a:pt x="2107758" y="1931844"/>
                </a:cubicBezTo>
                <a:cubicBezTo>
                  <a:pt x="2081241" y="1931844"/>
                  <a:pt x="2081241" y="1964041"/>
                  <a:pt x="2054721" y="1964041"/>
                </a:cubicBezTo>
                <a:cubicBezTo>
                  <a:pt x="2134277" y="2028436"/>
                  <a:pt x="2160795" y="1899646"/>
                  <a:pt x="2160795" y="1867449"/>
                </a:cubicBezTo>
                <a:cubicBezTo>
                  <a:pt x="2187313" y="1835251"/>
                  <a:pt x="2213832" y="1835251"/>
                  <a:pt x="2240350" y="1803054"/>
                </a:cubicBezTo>
                <a:cubicBezTo>
                  <a:pt x="2240350" y="1770857"/>
                  <a:pt x="2160795" y="1803054"/>
                  <a:pt x="2160795" y="1738659"/>
                </a:cubicBezTo>
                <a:cubicBezTo>
                  <a:pt x="2187313" y="1738659"/>
                  <a:pt x="2187313" y="1803054"/>
                  <a:pt x="2213832" y="1770857"/>
                </a:cubicBezTo>
                <a:cubicBezTo>
                  <a:pt x="2160795" y="1738659"/>
                  <a:pt x="2213832" y="1706462"/>
                  <a:pt x="2160795" y="1706462"/>
                </a:cubicBezTo>
                <a:cubicBezTo>
                  <a:pt x="2160795" y="1738659"/>
                  <a:pt x="2160795" y="1738659"/>
                  <a:pt x="2160795" y="1738659"/>
                </a:cubicBezTo>
                <a:cubicBezTo>
                  <a:pt x="2107758" y="1738659"/>
                  <a:pt x="2160795" y="1642067"/>
                  <a:pt x="2134277" y="1642067"/>
                </a:cubicBezTo>
                <a:cubicBezTo>
                  <a:pt x="2107758" y="1642067"/>
                  <a:pt x="2081241" y="1674265"/>
                  <a:pt x="2081241" y="1642067"/>
                </a:cubicBezTo>
                <a:cubicBezTo>
                  <a:pt x="2081241" y="1609870"/>
                  <a:pt x="2134277" y="1642067"/>
                  <a:pt x="2134277" y="1609870"/>
                </a:cubicBezTo>
                <a:cubicBezTo>
                  <a:pt x="2134277" y="1577672"/>
                  <a:pt x="2107758" y="1609870"/>
                  <a:pt x="2081241" y="1577672"/>
                </a:cubicBezTo>
                <a:cubicBezTo>
                  <a:pt x="2134277" y="1577672"/>
                  <a:pt x="2081241" y="1545475"/>
                  <a:pt x="2107758" y="1545475"/>
                </a:cubicBezTo>
                <a:cubicBezTo>
                  <a:pt x="2134277" y="1545475"/>
                  <a:pt x="2160795" y="1545475"/>
                  <a:pt x="2160795" y="1513278"/>
                </a:cubicBezTo>
                <a:cubicBezTo>
                  <a:pt x="2160795" y="1545475"/>
                  <a:pt x="2187313" y="1545475"/>
                  <a:pt x="2160795" y="1577672"/>
                </a:cubicBezTo>
                <a:cubicBezTo>
                  <a:pt x="2187313" y="1545475"/>
                  <a:pt x="2213832" y="1545475"/>
                  <a:pt x="2187313" y="1513278"/>
                </a:cubicBezTo>
                <a:cubicBezTo>
                  <a:pt x="2293387" y="1545475"/>
                  <a:pt x="2372942" y="1513278"/>
                  <a:pt x="2452497" y="1545475"/>
                </a:cubicBezTo>
                <a:cubicBezTo>
                  <a:pt x="2452497" y="1513278"/>
                  <a:pt x="2479016" y="1481080"/>
                  <a:pt x="2505534" y="1448883"/>
                </a:cubicBezTo>
                <a:cubicBezTo>
                  <a:pt x="2505534" y="1416685"/>
                  <a:pt x="2452497" y="1448883"/>
                  <a:pt x="2452497" y="1416685"/>
                </a:cubicBezTo>
                <a:cubicBezTo>
                  <a:pt x="2505534" y="1384488"/>
                  <a:pt x="2505534" y="1384488"/>
                  <a:pt x="2532053" y="1352291"/>
                </a:cubicBezTo>
                <a:cubicBezTo>
                  <a:pt x="2479016" y="1384488"/>
                  <a:pt x="2505534" y="1320093"/>
                  <a:pt x="2452497" y="1320093"/>
                </a:cubicBezTo>
                <a:cubicBezTo>
                  <a:pt x="2452497" y="1352291"/>
                  <a:pt x="2372942" y="1352291"/>
                  <a:pt x="2372942" y="1320093"/>
                </a:cubicBezTo>
                <a:cubicBezTo>
                  <a:pt x="2399461" y="1287896"/>
                  <a:pt x="2452497" y="1320093"/>
                  <a:pt x="2452497" y="1287896"/>
                </a:cubicBezTo>
                <a:cubicBezTo>
                  <a:pt x="2425979" y="1287896"/>
                  <a:pt x="2399461" y="1287896"/>
                  <a:pt x="2372942" y="1255698"/>
                </a:cubicBezTo>
                <a:cubicBezTo>
                  <a:pt x="2425979" y="1255698"/>
                  <a:pt x="2452497" y="1223501"/>
                  <a:pt x="2479016" y="1191304"/>
                </a:cubicBezTo>
                <a:cubicBezTo>
                  <a:pt x="2479016" y="1191304"/>
                  <a:pt x="2346424" y="1255698"/>
                  <a:pt x="2319905" y="1191304"/>
                </a:cubicBezTo>
                <a:cubicBezTo>
                  <a:pt x="2399461" y="1191304"/>
                  <a:pt x="2425979" y="1159106"/>
                  <a:pt x="2425979" y="1094711"/>
                </a:cubicBezTo>
                <a:cubicBezTo>
                  <a:pt x="2452497" y="1094711"/>
                  <a:pt x="2479016" y="1126909"/>
                  <a:pt x="2505534" y="1094711"/>
                </a:cubicBezTo>
                <a:cubicBezTo>
                  <a:pt x="2452497" y="1094711"/>
                  <a:pt x="2532053" y="1062514"/>
                  <a:pt x="2532053" y="1094711"/>
                </a:cubicBezTo>
                <a:cubicBezTo>
                  <a:pt x="2505534" y="1062514"/>
                  <a:pt x="2505534" y="1126909"/>
                  <a:pt x="2532053" y="1126909"/>
                </a:cubicBezTo>
                <a:cubicBezTo>
                  <a:pt x="2532053" y="1094711"/>
                  <a:pt x="2558571" y="1094711"/>
                  <a:pt x="2558571" y="1062514"/>
                </a:cubicBezTo>
                <a:cubicBezTo>
                  <a:pt x="2611608" y="1062514"/>
                  <a:pt x="2691163" y="1062514"/>
                  <a:pt x="2717681" y="1094711"/>
                </a:cubicBezTo>
                <a:cubicBezTo>
                  <a:pt x="2691163" y="1094711"/>
                  <a:pt x="2691163" y="1126909"/>
                  <a:pt x="2664645" y="1094711"/>
                </a:cubicBezTo>
                <a:cubicBezTo>
                  <a:pt x="2638126" y="1126909"/>
                  <a:pt x="2638126" y="1159106"/>
                  <a:pt x="2585089" y="1191304"/>
                </a:cubicBezTo>
                <a:cubicBezTo>
                  <a:pt x="2638126" y="1191304"/>
                  <a:pt x="2638126" y="1191304"/>
                  <a:pt x="2664645" y="1223501"/>
                </a:cubicBezTo>
                <a:cubicBezTo>
                  <a:pt x="2664645" y="1191304"/>
                  <a:pt x="2638126" y="1191304"/>
                  <a:pt x="2664645" y="1191304"/>
                </a:cubicBezTo>
                <a:cubicBezTo>
                  <a:pt x="2691163" y="1223501"/>
                  <a:pt x="2770718" y="1223501"/>
                  <a:pt x="2797237" y="1191304"/>
                </a:cubicBezTo>
                <a:cubicBezTo>
                  <a:pt x="2850273" y="1223501"/>
                  <a:pt x="3009384" y="1287896"/>
                  <a:pt x="3009384" y="1191304"/>
                </a:cubicBezTo>
                <a:cubicBezTo>
                  <a:pt x="3035902" y="1191304"/>
                  <a:pt x="3035902" y="1223501"/>
                  <a:pt x="3035902" y="1223501"/>
                </a:cubicBezTo>
                <a:cubicBezTo>
                  <a:pt x="3062420" y="1223501"/>
                  <a:pt x="3009384" y="1223501"/>
                  <a:pt x="3035902" y="1255698"/>
                </a:cubicBezTo>
                <a:cubicBezTo>
                  <a:pt x="3035902" y="1255698"/>
                  <a:pt x="3035902" y="1255698"/>
                  <a:pt x="3062420" y="1255698"/>
                </a:cubicBezTo>
                <a:cubicBezTo>
                  <a:pt x="3062420" y="1255698"/>
                  <a:pt x="3088939" y="1191304"/>
                  <a:pt x="3088939" y="1223501"/>
                </a:cubicBezTo>
                <a:cubicBezTo>
                  <a:pt x="3115457" y="1255698"/>
                  <a:pt x="3274569" y="1255698"/>
                  <a:pt x="3327604" y="1320093"/>
                </a:cubicBezTo>
                <a:cubicBezTo>
                  <a:pt x="3327604" y="1287896"/>
                  <a:pt x="3407160" y="1287896"/>
                  <a:pt x="3407160" y="1287896"/>
                </a:cubicBezTo>
                <a:cubicBezTo>
                  <a:pt x="3407160" y="1287896"/>
                  <a:pt x="3380642" y="1320093"/>
                  <a:pt x="3407160" y="1320093"/>
                </a:cubicBezTo>
                <a:cubicBezTo>
                  <a:pt x="3433678" y="1320093"/>
                  <a:pt x="3433678" y="1287896"/>
                  <a:pt x="3433678" y="1320093"/>
                </a:cubicBezTo>
                <a:cubicBezTo>
                  <a:pt x="3486716" y="1320093"/>
                  <a:pt x="3486716" y="1287896"/>
                  <a:pt x="3513233" y="1255698"/>
                </a:cubicBezTo>
                <a:cubicBezTo>
                  <a:pt x="3513233" y="1223501"/>
                  <a:pt x="3460197" y="1223501"/>
                  <a:pt x="3486716" y="1191304"/>
                </a:cubicBezTo>
                <a:cubicBezTo>
                  <a:pt x="3513233" y="1223501"/>
                  <a:pt x="3619307" y="1159106"/>
                  <a:pt x="3645826" y="1126909"/>
                </a:cubicBezTo>
                <a:cubicBezTo>
                  <a:pt x="3592788" y="1126909"/>
                  <a:pt x="3566271" y="1062514"/>
                  <a:pt x="3513233" y="1094711"/>
                </a:cubicBezTo>
                <a:cubicBezTo>
                  <a:pt x="3513233" y="1062514"/>
                  <a:pt x="3486716" y="1062514"/>
                  <a:pt x="3460197" y="1030317"/>
                </a:cubicBezTo>
                <a:cubicBezTo>
                  <a:pt x="3486716" y="1062514"/>
                  <a:pt x="3460197" y="1062514"/>
                  <a:pt x="3433678" y="1094711"/>
                </a:cubicBezTo>
                <a:cubicBezTo>
                  <a:pt x="3460197" y="1030317"/>
                  <a:pt x="3433678" y="1030317"/>
                  <a:pt x="3433678" y="1062514"/>
                </a:cubicBezTo>
                <a:cubicBezTo>
                  <a:pt x="3433678" y="998119"/>
                  <a:pt x="3380642" y="1030317"/>
                  <a:pt x="3380642" y="998119"/>
                </a:cubicBezTo>
                <a:cubicBezTo>
                  <a:pt x="3433678" y="998119"/>
                  <a:pt x="3460197" y="1030317"/>
                  <a:pt x="3486716" y="1030317"/>
                </a:cubicBezTo>
                <a:cubicBezTo>
                  <a:pt x="3433678" y="965922"/>
                  <a:pt x="3354123" y="998119"/>
                  <a:pt x="3354123" y="901527"/>
                </a:cubicBezTo>
                <a:cubicBezTo>
                  <a:pt x="3301087" y="901527"/>
                  <a:pt x="3274569" y="933725"/>
                  <a:pt x="3248049" y="933725"/>
                </a:cubicBezTo>
                <a:cubicBezTo>
                  <a:pt x="3274569" y="901527"/>
                  <a:pt x="3195013" y="901527"/>
                  <a:pt x="3195013" y="901527"/>
                </a:cubicBezTo>
                <a:cubicBezTo>
                  <a:pt x="3168494" y="869330"/>
                  <a:pt x="3221532" y="869330"/>
                  <a:pt x="3221532" y="837132"/>
                </a:cubicBezTo>
                <a:cubicBezTo>
                  <a:pt x="3221532" y="837132"/>
                  <a:pt x="3248049" y="869330"/>
                  <a:pt x="3274569" y="837132"/>
                </a:cubicBezTo>
                <a:cubicBezTo>
                  <a:pt x="3221532" y="804935"/>
                  <a:pt x="3168494" y="837132"/>
                  <a:pt x="3141976" y="804935"/>
                </a:cubicBezTo>
                <a:cubicBezTo>
                  <a:pt x="3141976" y="804935"/>
                  <a:pt x="3088939" y="772738"/>
                  <a:pt x="3088939" y="740540"/>
                </a:cubicBezTo>
                <a:cubicBezTo>
                  <a:pt x="3115457" y="740540"/>
                  <a:pt x="3115457" y="708343"/>
                  <a:pt x="3141976" y="708343"/>
                </a:cubicBezTo>
                <a:cubicBezTo>
                  <a:pt x="3088939" y="676145"/>
                  <a:pt x="3141976" y="676145"/>
                  <a:pt x="3141976" y="643948"/>
                </a:cubicBezTo>
                <a:cubicBezTo>
                  <a:pt x="3141976" y="643948"/>
                  <a:pt x="3115457" y="643948"/>
                  <a:pt x="3115457" y="611751"/>
                </a:cubicBezTo>
                <a:cubicBezTo>
                  <a:pt x="3141976" y="611751"/>
                  <a:pt x="3195013" y="611751"/>
                  <a:pt x="3195013" y="643948"/>
                </a:cubicBezTo>
                <a:cubicBezTo>
                  <a:pt x="3141976" y="643948"/>
                  <a:pt x="3195013" y="708343"/>
                  <a:pt x="3195013" y="708343"/>
                </a:cubicBezTo>
                <a:cubicBezTo>
                  <a:pt x="3248049" y="676145"/>
                  <a:pt x="3327604" y="740540"/>
                  <a:pt x="3327604" y="643948"/>
                </a:cubicBezTo>
                <a:cubicBezTo>
                  <a:pt x="3354123" y="676145"/>
                  <a:pt x="3354123" y="676145"/>
                  <a:pt x="3354123" y="708343"/>
                </a:cubicBezTo>
                <a:cubicBezTo>
                  <a:pt x="3407160" y="676145"/>
                  <a:pt x="3460197" y="676145"/>
                  <a:pt x="3433678" y="611751"/>
                </a:cubicBezTo>
                <a:cubicBezTo>
                  <a:pt x="3433678" y="611751"/>
                  <a:pt x="3460197" y="611751"/>
                  <a:pt x="3460197" y="579553"/>
                </a:cubicBezTo>
                <a:cubicBezTo>
                  <a:pt x="3460197" y="579553"/>
                  <a:pt x="3380642" y="579553"/>
                  <a:pt x="3380642" y="611751"/>
                </a:cubicBezTo>
                <a:cubicBezTo>
                  <a:pt x="3354123" y="611751"/>
                  <a:pt x="3354123" y="579553"/>
                  <a:pt x="3327604" y="611751"/>
                </a:cubicBezTo>
                <a:cubicBezTo>
                  <a:pt x="3327604" y="579553"/>
                  <a:pt x="3301087" y="579553"/>
                  <a:pt x="3301087" y="547356"/>
                </a:cubicBezTo>
                <a:cubicBezTo>
                  <a:pt x="3248049" y="547356"/>
                  <a:pt x="3248049" y="515158"/>
                  <a:pt x="3221532" y="547356"/>
                </a:cubicBezTo>
                <a:cubicBezTo>
                  <a:pt x="3221532" y="482961"/>
                  <a:pt x="3221532" y="482961"/>
                  <a:pt x="3221532" y="482961"/>
                </a:cubicBezTo>
                <a:cubicBezTo>
                  <a:pt x="3248049" y="450764"/>
                  <a:pt x="3248049" y="515158"/>
                  <a:pt x="3274569" y="482961"/>
                </a:cubicBezTo>
                <a:cubicBezTo>
                  <a:pt x="3248049" y="450764"/>
                  <a:pt x="3221532" y="418566"/>
                  <a:pt x="3248049" y="386369"/>
                </a:cubicBezTo>
                <a:cubicBezTo>
                  <a:pt x="3221532" y="386369"/>
                  <a:pt x="3221532" y="386369"/>
                  <a:pt x="3195013" y="386369"/>
                </a:cubicBezTo>
                <a:cubicBezTo>
                  <a:pt x="3221532" y="354171"/>
                  <a:pt x="3248049" y="321974"/>
                  <a:pt x="3221532" y="321974"/>
                </a:cubicBezTo>
                <a:cubicBezTo>
                  <a:pt x="3248049" y="321974"/>
                  <a:pt x="3248049" y="321974"/>
                  <a:pt x="3248049" y="289777"/>
                </a:cubicBezTo>
                <a:cubicBezTo>
                  <a:pt x="3274569" y="289777"/>
                  <a:pt x="3274569" y="289777"/>
                  <a:pt x="3301087" y="289777"/>
                </a:cubicBezTo>
                <a:cubicBezTo>
                  <a:pt x="3301087" y="257579"/>
                  <a:pt x="3301087" y="257579"/>
                  <a:pt x="3301087" y="257579"/>
                </a:cubicBezTo>
                <a:cubicBezTo>
                  <a:pt x="3274569" y="257579"/>
                  <a:pt x="3274569" y="225382"/>
                  <a:pt x="3248049" y="160987"/>
                </a:cubicBezTo>
                <a:cubicBezTo>
                  <a:pt x="3301087" y="193185"/>
                  <a:pt x="3301087" y="128790"/>
                  <a:pt x="3327604" y="160987"/>
                </a:cubicBezTo>
                <a:cubicBezTo>
                  <a:pt x="3354123" y="128790"/>
                  <a:pt x="3327604" y="128790"/>
                  <a:pt x="3327604" y="96592"/>
                </a:cubicBezTo>
                <a:cubicBezTo>
                  <a:pt x="3327604" y="96592"/>
                  <a:pt x="3301087" y="96592"/>
                  <a:pt x="3301087" y="64395"/>
                </a:cubicBezTo>
                <a:cubicBezTo>
                  <a:pt x="3327604" y="64395"/>
                  <a:pt x="3380642" y="96592"/>
                  <a:pt x="3380642" y="128790"/>
                </a:cubicBezTo>
                <a:cubicBezTo>
                  <a:pt x="3400531" y="104642"/>
                  <a:pt x="3435336" y="98605"/>
                  <a:pt x="3440308" y="83512"/>
                </a:cubicBezTo>
                <a:lnTo>
                  <a:pt x="3434574" y="66979"/>
                </a:lnTo>
                <a:lnTo>
                  <a:pt x="3446938" y="56346"/>
                </a:lnTo>
                <a:cubicBezTo>
                  <a:pt x="3460197" y="48296"/>
                  <a:pt x="3473456" y="48296"/>
                  <a:pt x="3486716" y="64395"/>
                </a:cubicBezTo>
                <a:cubicBezTo>
                  <a:pt x="3486716" y="32198"/>
                  <a:pt x="3566271" y="32198"/>
                  <a:pt x="35132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80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091919" y="609600"/>
            <a:ext cx="5286382" cy="12276138"/>
          </a:xfrm>
          <a:custGeom>
            <a:avLst/>
            <a:gdLst>
              <a:gd name="connsiteX0" fmla="*/ 2763475 w 7031072"/>
              <a:gd name="connsiteY0" fmla="*/ 11538348 h 12276138"/>
              <a:gd name="connsiteX1" fmla="*/ 2755393 w 7031072"/>
              <a:gd name="connsiteY1" fmla="*/ 11552432 h 12276138"/>
              <a:gd name="connsiteX2" fmla="*/ 2736779 w 7031072"/>
              <a:gd name="connsiteY2" fmla="*/ 11567941 h 12276138"/>
              <a:gd name="connsiteX3" fmla="*/ 2751619 w 7031072"/>
              <a:gd name="connsiteY3" fmla="*/ 11545309 h 12276138"/>
              <a:gd name="connsiteX4" fmla="*/ 2189927 w 7031072"/>
              <a:gd name="connsiteY4" fmla="*/ 10836979 h 12276138"/>
              <a:gd name="connsiteX5" fmla="*/ 2189975 w 7031072"/>
              <a:gd name="connsiteY5" fmla="*/ 10837055 h 12276138"/>
              <a:gd name="connsiteX6" fmla="*/ 2189919 w 7031072"/>
              <a:gd name="connsiteY6" fmla="*/ 10837064 h 12276138"/>
              <a:gd name="connsiteX7" fmla="*/ 2216085 w 7031072"/>
              <a:gd name="connsiteY7" fmla="*/ 10834222 h 12276138"/>
              <a:gd name="connsiteX8" fmla="*/ 2221619 w 7031072"/>
              <a:gd name="connsiteY8" fmla="*/ 10842494 h 12276138"/>
              <a:gd name="connsiteX9" fmla="*/ 2193447 w 7031072"/>
              <a:gd name="connsiteY9" fmla="*/ 10842494 h 12276138"/>
              <a:gd name="connsiteX10" fmla="*/ 2189975 w 7031072"/>
              <a:gd name="connsiteY10" fmla="*/ 10837055 h 12276138"/>
              <a:gd name="connsiteX11" fmla="*/ 2201497 w 7031072"/>
              <a:gd name="connsiteY11" fmla="*/ 10835141 h 12276138"/>
              <a:gd name="connsiteX12" fmla="*/ 2216085 w 7031072"/>
              <a:gd name="connsiteY12" fmla="*/ 10834222 h 12276138"/>
              <a:gd name="connsiteX13" fmla="*/ 5283777 w 7031072"/>
              <a:gd name="connsiteY13" fmla="*/ 10788314 h 12276138"/>
              <a:gd name="connsiteX14" fmla="*/ 5289427 w 7031072"/>
              <a:gd name="connsiteY14" fmla="*/ 10791945 h 12276138"/>
              <a:gd name="connsiteX15" fmla="*/ 5288709 w 7031072"/>
              <a:gd name="connsiteY15" fmla="*/ 10795031 h 12276138"/>
              <a:gd name="connsiteX16" fmla="*/ 5280371 w 7031072"/>
              <a:gd name="connsiteY16" fmla="*/ 10783674 h 12276138"/>
              <a:gd name="connsiteX17" fmla="*/ 5283777 w 7031072"/>
              <a:gd name="connsiteY17" fmla="*/ 10788314 h 12276138"/>
              <a:gd name="connsiteX18" fmla="*/ 5280371 w 7031072"/>
              <a:gd name="connsiteY18" fmla="*/ 10786125 h 12276138"/>
              <a:gd name="connsiteX19" fmla="*/ 5280371 w 7031072"/>
              <a:gd name="connsiteY19" fmla="*/ 10783674 h 12276138"/>
              <a:gd name="connsiteX20" fmla="*/ 5616433 w 7031072"/>
              <a:gd name="connsiteY20" fmla="*/ 10770194 h 12276138"/>
              <a:gd name="connsiteX21" fmla="*/ 5634543 w 7031072"/>
              <a:gd name="connsiteY21" fmla="*/ 10803280 h 12276138"/>
              <a:gd name="connsiteX22" fmla="*/ 5666741 w 7031072"/>
              <a:gd name="connsiteY22" fmla="*/ 10822887 h 12276138"/>
              <a:gd name="connsiteX23" fmla="*/ 5698939 w 7031072"/>
              <a:gd name="connsiteY23" fmla="*/ 10783674 h 12276138"/>
              <a:gd name="connsiteX24" fmla="*/ 5763333 w 7031072"/>
              <a:gd name="connsiteY24" fmla="*/ 10842494 h 12276138"/>
              <a:gd name="connsiteX25" fmla="*/ 5666741 w 7031072"/>
              <a:gd name="connsiteY25" fmla="*/ 10842494 h 12276138"/>
              <a:gd name="connsiteX26" fmla="*/ 5602347 w 7031072"/>
              <a:gd name="connsiteY26" fmla="*/ 10803280 h 12276138"/>
              <a:gd name="connsiteX27" fmla="*/ 5570149 w 7031072"/>
              <a:gd name="connsiteY27" fmla="*/ 10822887 h 12276138"/>
              <a:gd name="connsiteX28" fmla="*/ 5570149 w 7031072"/>
              <a:gd name="connsiteY28" fmla="*/ 10803280 h 12276138"/>
              <a:gd name="connsiteX29" fmla="*/ 5602347 w 7031072"/>
              <a:gd name="connsiteY29" fmla="*/ 10783674 h 12276138"/>
              <a:gd name="connsiteX30" fmla="*/ 5616433 w 7031072"/>
              <a:gd name="connsiteY30" fmla="*/ 10770194 h 12276138"/>
              <a:gd name="connsiteX31" fmla="*/ 67814 w 7031072"/>
              <a:gd name="connsiteY31" fmla="*/ 9764182 h 12276138"/>
              <a:gd name="connsiteX32" fmla="*/ 83009 w 7031072"/>
              <a:gd name="connsiteY32" fmla="*/ 9764432 h 12276138"/>
              <a:gd name="connsiteX33" fmla="*/ 96592 w 7031072"/>
              <a:gd name="connsiteY33" fmla="*/ 9783733 h 12276138"/>
              <a:gd name="connsiteX34" fmla="*/ 73450 w 7031072"/>
              <a:gd name="connsiteY34" fmla="*/ 9769028 h 12276138"/>
              <a:gd name="connsiteX35" fmla="*/ 66978 w 7031072"/>
              <a:gd name="connsiteY35" fmla="*/ 9763464 h 12276138"/>
              <a:gd name="connsiteX36" fmla="*/ 67814 w 7031072"/>
              <a:gd name="connsiteY36" fmla="*/ 9764182 h 12276138"/>
              <a:gd name="connsiteX37" fmla="*/ 64395 w 7031072"/>
              <a:gd name="connsiteY37" fmla="*/ 9764126 h 12276138"/>
              <a:gd name="connsiteX38" fmla="*/ 5668923 w 7031072"/>
              <a:gd name="connsiteY38" fmla="*/ 8999784 h 12276138"/>
              <a:gd name="connsiteX39" fmla="*/ 5689883 w 7031072"/>
              <a:gd name="connsiteY39" fmla="*/ 9002836 h 12276138"/>
              <a:gd name="connsiteX40" fmla="*/ 5698939 w 7031072"/>
              <a:gd name="connsiteY40" fmla="*/ 9038679 h 12276138"/>
              <a:gd name="connsiteX41" fmla="*/ 5671771 w 7031072"/>
              <a:gd name="connsiteY41" fmla="*/ 9008350 h 12276138"/>
              <a:gd name="connsiteX42" fmla="*/ 5669403 w 7031072"/>
              <a:gd name="connsiteY42" fmla="*/ 9004165 h 12276138"/>
              <a:gd name="connsiteX43" fmla="*/ 6105007 w 7031072"/>
              <a:gd name="connsiteY43" fmla="*/ 8985566 h 12276138"/>
              <a:gd name="connsiteX44" fmla="*/ 6109455 w 7031072"/>
              <a:gd name="connsiteY44" fmla="*/ 8992113 h 12276138"/>
              <a:gd name="connsiteX45" fmla="*/ 6085307 w 7031072"/>
              <a:gd name="connsiteY45" fmla="*/ 9019073 h 12276138"/>
              <a:gd name="connsiteX46" fmla="*/ 6102915 w 7031072"/>
              <a:gd name="connsiteY46" fmla="*/ 9001611 h 12276138"/>
              <a:gd name="connsiteX47" fmla="*/ 5666741 w 7031072"/>
              <a:gd name="connsiteY47" fmla="*/ 8979859 h 12276138"/>
              <a:gd name="connsiteX48" fmla="*/ 5674791 w 7031072"/>
              <a:gd name="connsiteY48" fmla="*/ 8982310 h 12276138"/>
              <a:gd name="connsiteX49" fmla="*/ 5667289 w 7031072"/>
              <a:gd name="connsiteY49" fmla="*/ 8984863 h 12276138"/>
              <a:gd name="connsiteX50" fmla="*/ 6053109 w 7031072"/>
              <a:gd name="connsiteY50" fmla="*/ 8960252 h 12276138"/>
              <a:gd name="connsiteX51" fmla="*/ 6105431 w 7031072"/>
              <a:gd name="connsiteY51" fmla="*/ 8982310 h 12276138"/>
              <a:gd name="connsiteX52" fmla="*/ 6105007 w 7031072"/>
              <a:gd name="connsiteY52" fmla="*/ 8985566 h 12276138"/>
              <a:gd name="connsiteX53" fmla="*/ 6103419 w 7031072"/>
              <a:gd name="connsiteY53" fmla="*/ 8983229 h 12276138"/>
              <a:gd name="connsiteX54" fmla="*/ 6085307 w 7031072"/>
              <a:gd name="connsiteY54" fmla="*/ 8979859 h 12276138"/>
              <a:gd name="connsiteX55" fmla="*/ 6020911 w 7031072"/>
              <a:gd name="connsiteY55" fmla="*/ 9077893 h 12276138"/>
              <a:gd name="connsiteX56" fmla="*/ 5956517 w 7031072"/>
              <a:gd name="connsiteY56" fmla="*/ 9038679 h 12276138"/>
              <a:gd name="connsiteX57" fmla="*/ 6020911 w 7031072"/>
              <a:gd name="connsiteY57" fmla="*/ 9058286 h 12276138"/>
              <a:gd name="connsiteX58" fmla="*/ 6053109 w 7031072"/>
              <a:gd name="connsiteY58" fmla="*/ 8960252 h 12276138"/>
              <a:gd name="connsiteX59" fmla="*/ 6085307 w 7031072"/>
              <a:gd name="connsiteY59" fmla="*/ 8881826 h 12276138"/>
              <a:gd name="connsiteX60" fmla="*/ 6149701 w 7031072"/>
              <a:gd name="connsiteY60" fmla="*/ 8901432 h 12276138"/>
              <a:gd name="connsiteX61" fmla="*/ 6085307 w 7031072"/>
              <a:gd name="connsiteY61" fmla="*/ 8921039 h 12276138"/>
              <a:gd name="connsiteX62" fmla="*/ 6085307 w 7031072"/>
              <a:gd name="connsiteY62" fmla="*/ 8881826 h 12276138"/>
              <a:gd name="connsiteX63" fmla="*/ 6085307 w 7031072"/>
              <a:gd name="connsiteY63" fmla="*/ 8783792 h 12276138"/>
              <a:gd name="connsiteX64" fmla="*/ 6085307 w 7031072"/>
              <a:gd name="connsiteY64" fmla="*/ 8842612 h 12276138"/>
              <a:gd name="connsiteX65" fmla="*/ 6085307 w 7031072"/>
              <a:gd name="connsiteY65" fmla="*/ 8783792 h 12276138"/>
              <a:gd name="connsiteX66" fmla="*/ 386369 w 7031072"/>
              <a:gd name="connsiteY66" fmla="*/ 8764186 h 12276138"/>
              <a:gd name="connsiteX67" fmla="*/ 378185 w 7031072"/>
              <a:gd name="connsiteY67" fmla="*/ 8780739 h 12276138"/>
              <a:gd name="connsiteX68" fmla="*/ 378382 w 7031072"/>
              <a:gd name="connsiteY68" fmla="*/ 8778891 h 12276138"/>
              <a:gd name="connsiteX69" fmla="*/ 386369 w 7031072"/>
              <a:gd name="connsiteY69" fmla="*/ 8764186 h 12276138"/>
              <a:gd name="connsiteX70" fmla="*/ 6632663 w 7031072"/>
              <a:gd name="connsiteY70" fmla="*/ 8077952 h 12276138"/>
              <a:gd name="connsiteX71" fmla="*/ 6632663 w 7031072"/>
              <a:gd name="connsiteY71" fmla="*/ 8117166 h 12276138"/>
              <a:gd name="connsiteX72" fmla="*/ 6600465 w 7031072"/>
              <a:gd name="connsiteY72" fmla="*/ 8097558 h 12276138"/>
              <a:gd name="connsiteX73" fmla="*/ 6632663 w 7031072"/>
              <a:gd name="connsiteY73" fmla="*/ 8077952 h 12276138"/>
              <a:gd name="connsiteX74" fmla="*/ 6517339 w 7031072"/>
              <a:gd name="connsiteY74" fmla="*/ 7913923 h 12276138"/>
              <a:gd name="connsiteX75" fmla="*/ 6517457 w 7031072"/>
              <a:gd name="connsiteY75" fmla="*/ 7914971 h 12276138"/>
              <a:gd name="connsiteX76" fmla="*/ 6503873 w 7031072"/>
              <a:gd name="connsiteY76" fmla="*/ 7921098 h 12276138"/>
              <a:gd name="connsiteX77" fmla="*/ 289777 w 7031072"/>
              <a:gd name="connsiteY77" fmla="*/ 7862278 h 12276138"/>
              <a:gd name="connsiteX78" fmla="*/ 269905 w 7031072"/>
              <a:gd name="connsiteY78" fmla="*/ 7872656 h 12276138"/>
              <a:gd name="connsiteX79" fmla="*/ 267725 w 7031072"/>
              <a:gd name="connsiteY79" fmla="*/ 7873151 h 12276138"/>
              <a:gd name="connsiteX80" fmla="*/ 269779 w 7031072"/>
              <a:gd name="connsiteY80" fmla="*/ 7871316 h 12276138"/>
              <a:gd name="connsiteX81" fmla="*/ 289777 w 7031072"/>
              <a:gd name="connsiteY81" fmla="*/ 7862278 h 12276138"/>
              <a:gd name="connsiteX82" fmla="*/ 5763333 w 7031072"/>
              <a:gd name="connsiteY82" fmla="*/ 5509477 h 12276138"/>
              <a:gd name="connsiteX83" fmla="*/ 5763333 w 7031072"/>
              <a:gd name="connsiteY83" fmla="*/ 5529084 h 12276138"/>
              <a:gd name="connsiteX84" fmla="*/ 5740695 w 7031072"/>
              <a:gd name="connsiteY84" fmla="*/ 5528778 h 12276138"/>
              <a:gd name="connsiteX85" fmla="*/ 5729267 w 7031072"/>
              <a:gd name="connsiteY85" fmla="*/ 5526974 h 12276138"/>
              <a:gd name="connsiteX86" fmla="*/ 5729027 w 7031072"/>
              <a:gd name="connsiteY86" fmla="*/ 5524171 h 12276138"/>
              <a:gd name="connsiteX87" fmla="*/ 5731639 w 7031072"/>
              <a:gd name="connsiteY87" fmla="*/ 5520812 h 12276138"/>
              <a:gd name="connsiteX88" fmla="*/ 5763333 w 7031072"/>
              <a:gd name="connsiteY88" fmla="*/ 5509477 h 12276138"/>
              <a:gd name="connsiteX89" fmla="*/ 3192069 w 7031072"/>
              <a:gd name="connsiteY89" fmla="*/ 4131802 h 12276138"/>
              <a:gd name="connsiteX90" fmla="*/ 3199069 w 7031072"/>
              <a:gd name="connsiteY90" fmla="*/ 4138907 h 12276138"/>
              <a:gd name="connsiteX91" fmla="*/ 3187541 w 7031072"/>
              <a:gd name="connsiteY91" fmla="*/ 4137010 h 12276138"/>
              <a:gd name="connsiteX92" fmla="*/ 3192069 w 7031072"/>
              <a:gd name="connsiteY92" fmla="*/ 4131802 h 12276138"/>
              <a:gd name="connsiteX93" fmla="*/ 3168425 w 7031072"/>
              <a:gd name="connsiteY93" fmla="*/ 4092588 h 12276138"/>
              <a:gd name="connsiteX94" fmla="*/ 3187541 w 7031072"/>
              <a:gd name="connsiteY94" fmla="*/ 4097797 h 12276138"/>
              <a:gd name="connsiteX95" fmla="*/ 3187541 w 7031072"/>
              <a:gd name="connsiteY95" fmla="*/ 4137010 h 12276138"/>
              <a:gd name="connsiteX96" fmla="*/ 3155345 w 7031072"/>
              <a:gd name="connsiteY96" fmla="*/ 4215436 h 12276138"/>
              <a:gd name="connsiteX97" fmla="*/ 3187541 w 7031072"/>
              <a:gd name="connsiteY97" fmla="*/ 4215436 h 12276138"/>
              <a:gd name="connsiteX98" fmla="*/ 3187541 w 7031072"/>
              <a:gd name="connsiteY98" fmla="*/ 4195830 h 12276138"/>
              <a:gd name="connsiteX99" fmla="*/ 3187541 w 7031072"/>
              <a:gd name="connsiteY99" fmla="*/ 4235043 h 12276138"/>
              <a:gd name="connsiteX100" fmla="*/ 3187541 w 7031072"/>
              <a:gd name="connsiteY100" fmla="*/ 4254650 h 12276138"/>
              <a:gd name="connsiteX101" fmla="*/ 3123147 w 7031072"/>
              <a:gd name="connsiteY101" fmla="*/ 4274256 h 12276138"/>
              <a:gd name="connsiteX102" fmla="*/ 3123147 w 7031072"/>
              <a:gd name="connsiteY102" fmla="*/ 4254650 h 12276138"/>
              <a:gd name="connsiteX103" fmla="*/ 3090949 w 7031072"/>
              <a:gd name="connsiteY103" fmla="*/ 4235043 h 12276138"/>
              <a:gd name="connsiteX104" fmla="*/ 3155345 w 7031072"/>
              <a:gd name="connsiteY104" fmla="*/ 4137010 h 12276138"/>
              <a:gd name="connsiteX105" fmla="*/ 3123147 w 7031072"/>
              <a:gd name="connsiteY105" fmla="*/ 4117403 h 12276138"/>
              <a:gd name="connsiteX106" fmla="*/ 3168425 w 7031072"/>
              <a:gd name="connsiteY106" fmla="*/ 4092588 h 12276138"/>
              <a:gd name="connsiteX107" fmla="*/ 3670503 w 7031072"/>
              <a:gd name="connsiteY107" fmla="*/ 4019369 h 12276138"/>
              <a:gd name="connsiteX108" fmla="*/ 3702699 w 7031072"/>
              <a:gd name="connsiteY108" fmla="*/ 4038976 h 12276138"/>
              <a:gd name="connsiteX109" fmla="*/ 3670503 w 7031072"/>
              <a:gd name="connsiteY109" fmla="*/ 4019369 h 12276138"/>
              <a:gd name="connsiteX110" fmla="*/ 3251937 w 7031072"/>
              <a:gd name="connsiteY110" fmla="*/ 4019369 h 12276138"/>
              <a:gd name="connsiteX111" fmla="*/ 3251937 w 7031072"/>
              <a:gd name="connsiteY111" fmla="*/ 4078189 h 12276138"/>
              <a:gd name="connsiteX112" fmla="*/ 3251937 w 7031072"/>
              <a:gd name="connsiteY112" fmla="*/ 4019369 h 12276138"/>
              <a:gd name="connsiteX113" fmla="*/ 3049457 w 7031072"/>
              <a:gd name="connsiteY113" fmla="*/ 3995370 h 12276138"/>
              <a:gd name="connsiteX114" fmla="*/ 3070827 w 7031072"/>
              <a:gd name="connsiteY114" fmla="*/ 4009566 h 12276138"/>
              <a:gd name="connsiteX115" fmla="*/ 3090949 w 7031072"/>
              <a:gd name="connsiteY115" fmla="*/ 4038976 h 12276138"/>
              <a:gd name="connsiteX116" fmla="*/ 3058753 w 7031072"/>
              <a:gd name="connsiteY116" fmla="*/ 4058584 h 12276138"/>
              <a:gd name="connsiteX117" fmla="*/ 3090949 w 7031072"/>
              <a:gd name="connsiteY117" fmla="*/ 4078189 h 12276138"/>
              <a:gd name="connsiteX118" fmla="*/ 3058753 w 7031072"/>
              <a:gd name="connsiteY118" fmla="*/ 4097797 h 12276138"/>
              <a:gd name="connsiteX119" fmla="*/ 3026555 w 7031072"/>
              <a:gd name="connsiteY119" fmla="*/ 4078189 h 12276138"/>
              <a:gd name="connsiteX120" fmla="*/ 3026555 w 7031072"/>
              <a:gd name="connsiteY120" fmla="*/ 4038976 h 12276138"/>
              <a:gd name="connsiteX121" fmla="*/ 3058753 w 7031072"/>
              <a:gd name="connsiteY121" fmla="*/ 4019369 h 12276138"/>
              <a:gd name="connsiteX122" fmla="*/ 3054729 w 7031072"/>
              <a:gd name="connsiteY122" fmla="*/ 3999763 h 12276138"/>
              <a:gd name="connsiteX123" fmla="*/ 3026555 w 7031072"/>
              <a:gd name="connsiteY123" fmla="*/ 3980156 h 12276138"/>
              <a:gd name="connsiteX124" fmla="*/ 3045169 w 7031072"/>
              <a:gd name="connsiteY124" fmla="*/ 3991798 h 12276138"/>
              <a:gd name="connsiteX125" fmla="*/ 3049457 w 7031072"/>
              <a:gd name="connsiteY125" fmla="*/ 3995370 h 12276138"/>
              <a:gd name="connsiteX126" fmla="*/ 3670503 w 7031072"/>
              <a:gd name="connsiteY126" fmla="*/ 3882123 h 12276138"/>
              <a:gd name="connsiteX127" fmla="*/ 3734897 w 7031072"/>
              <a:gd name="connsiteY127" fmla="*/ 3901729 h 12276138"/>
              <a:gd name="connsiteX128" fmla="*/ 3638305 w 7031072"/>
              <a:gd name="connsiteY128" fmla="*/ 3921336 h 12276138"/>
              <a:gd name="connsiteX129" fmla="*/ 3670503 w 7031072"/>
              <a:gd name="connsiteY129" fmla="*/ 3882123 h 12276138"/>
              <a:gd name="connsiteX130" fmla="*/ 1139000 w 7031072"/>
              <a:gd name="connsiteY130" fmla="*/ 3792344 h 12276138"/>
              <a:gd name="connsiteX131" fmla="*/ 1132443 w 7031072"/>
              <a:gd name="connsiteY131" fmla="*/ 3803084 h 12276138"/>
              <a:gd name="connsiteX132" fmla="*/ 1126909 w 7031072"/>
              <a:gd name="connsiteY132" fmla="*/ 3823303 h 12276138"/>
              <a:gd name="connsiteX133" fmla="*/ 1116616 w 7031072"/>
              <a:gd name="connsiteY133" fmla="*/ 3818539 h 12276138"/>
              <a:gd name="connsiteX134" fmla="*/ 1123387 w 7031072"/>
              <a:gd name="connsiteY134" fmla="*/ 3805841 h 12276138"/>
              <a:gd name="connsiteX135" fmla="*/ 1167658 w 7031072"/>
              <a:gd name="connsiteY135" fmla="*/ 3762645 h 12276138"/>
              <a:gd name="connsiteX136" fmla="*/ 1191303 w 7031072"/>
              <a:gd name="connsiteY136" fmla="*/ 3764483 h 12276138"/>
              <a:gd name="connsiteX137" fmla="*/ 1150365 w 7031072"/>
              <a:gd name="connsiteY137" fmla="*/ 3782520 h 12276138"/>
              <a:gd name="connsiteX138" fmla="*/ 1139000 w 7031072"/>
              <a:gd name="connsiteY138" fmla="*/ 3792344 h 12276138"/>
              <a:gd name="connsiteX139" fmla="*/ 1147032 w 7031072"/>
              <a:gd name="connsiteY139" fmla="*/ 3779188 h 12276138"/>
              <a:gd name="connsiteX140" fmla="*/ 1167658 w 7031072"/>
              <a:gd name="connsiteY140" fmla="*/ 3762645 h 12276138"/>
              <a:gd name="connsiteX141" fmla="*/ 1448883 w 7031072"/>
              <a:gd name="connsiteY141" fmla="*/ 3411562 h 12276138"/>
              <a:gd name="connsiteX142" fmla="*/ 1481080 w 7031072"/>
              <a:gd name="connsiteY142" fmla="*/ 3431169 h 12276138"/>
              <a:gd name="connsiteX143" fmla="*/ 1448883 w 7031072"/>
              <a:gd name="connsiteY143" fmla="*/ 3431169 h 12276138"/>
              <a:gd name="connsiteX144" fmla="*/ 1448883 w 7031072"/>
              <a:gd name="connsiteY144" fmla="*/ 3411562 h 12276138"/>
              <a:gd name="connsiteX145" fmla="*/ 5248175 w 7031072"/>
              <a:gd name="connsiteY145" fmla="*/ 3254709 h 12276138"/>
              <a:gd name="connsiteX146" fmla="*/ 5280371 w 7031072"/>
              <a:gd name="connsiteY146" fmla="*/ 3254709 h 12276138"/>
              <a:gd name="connsiteX147" fmla="*/ 5280371 w 7031072"/>
              <a:gd name="connsiteY147" fmla="*/ 3293923 h 12276138"/>
              <a:gd name="connsiteX148" fmla="*/ 5280371 w 7031072"/>
              <a:gd name="connsiteY148" fmla="*/ 3313529 h 12276138"/>
              <a:gd name="connsiteX149" fmla="*/ 5269639 w 7031072"/>
              <a:gd name="connsiteY149" fmla="*/ 3293923 h 12276138"/>
              <a:gd name="connsiteX150" fmla="*/ 5261757 w 7031072"/>
              <a:gd name="connsiteY150" fmla="*/ 3279524 h 12276138"/>
              <a:gd name="connsiteX151" fmla="*/ 5248175 w 7031072"/>
              <a:gd name="connsiteY151" fmla="*/ 3254709 h 12276138"/>
              <a:gd name="connsiteX152" fmla="*/ 3702699 w 7031072"/>
              <a:gd name="connsiteY152" fmla="*/ 3144423 h 12276138"/>
              <a:gd name="connsiteX153" fmla="*/ 3702699 w 7031072"/>
              <a:gd name="connsiteY153" fmla="*/ 3164028 h 12276138"/>
              <a:gd name="connsiteX154" fmla="*/ 3702699 w 7031072"/>
              <a:gd name="connsiteY154" fmla="*/ 3176282 h 12276138"/>
              <a:gd name="connsiteX155" fmla="*/ 3693645 w 7031072"/>
              <a:gd name="connsiteY155" fmla="*/ 3161271 h 12276138"/>
              <a:gd name="connsiteX156" fmla="*/ 3702699 w 7031072"/>
              <a:gd name="connsiteY156" fmla="*/ 3137069 h 12276138"/>
              <a:gd name="connsiteX157" fmla="*/ 3704963 w 7031072"/>
              <a:gd name="connsiteY157" fmla="*/ 3139291 h 12276138"/>
              <a:gd name="connsiteX158" fmla="*/ 3702699 w 7031072"/>
              <a:gd name="connsiteY158" fmla="*/ 3144422 h 12276138"/>
              <a:gd name="connsiteX159" fmla="*/ 3702699 w 7031072"/>
              <a:gd name="connsiteY159" fmla="*/ 3144423 h 12276138"/>
              <a:gd name="connsiteX160" fmla="*/ 2318213 w 7031072"/>
              <a:gd name="connsiteY160" fmla="*/ 3097856 h 12276138"/>
              <a:gd name="connsiteX161" fmla="*/ 2325519 w 7031072"/>
              <a:gd name="connsiteY161" fmla="*/ 3114089 h 12276138"/>
              <a:gd name="connsiteX162" fmla="*/ 2323243 w 7031072"/>
              <a:gd name="connsiteY162" fmla="*/ 3111948 h 12276138"/>
              <a:gd name="connsiteX163" fmla="*/ 2318213 w 7031072"/>
              <a:gd name="connsiteY163" fmla="*/ 3097856 h 12276138"/>
              <a:gd name="connsiteX164" fmla="*/ 2571767 w 7031072"/>
              <a:gd name="connsiteY164" fmla="*/ 3063544 h 12276138"/>
              <a:gd name="connsiteX165" fmla="*/ 2572395 w 7031072"/>
              <a:gd name="connsiteY165" fmla="*/ 3065842 h 12276138"/>
              <a:gd name="connsiteX166" fmla="*/ 2567239 w 7031072"/>
              <a:gd name="connsiteY166" fmla="*/ 3066608 h 12276138"/>
              <a:gd name="connsiteX167" fmla="*/ 2565407 w 7031072"/>
              <a:gd name="connsiteY167" fmla="*/ 3065990 h 12276138"/>
              <a:gd name="connsiteX168" fmla="*/ 2962159 w 7031072"/>
              <a:gd name="connsiteY168" fmla="*/ 3039036 h 12276138"/>
              <a:gd name="connsiteX169" fmla="*/ 2994357 w 7031072"/>
              <a:gd name="connsiteY169" fmla="*/ 3058642 h 12276138"/>
              <a:gd name="connsiteX170" fmla="*/ 2962159 w 7031072"/>
              <a:gd name="connsiteY170" fmla="*/ 3058642 h 12276138"/>
              <a:gd name="connsiteX171" fmla="*/ 2962159 w 7031072"/>
              <a:gd name="connsiteY171" fmla="*/ 3039036 h 12276138"/>
              <a:gd name="connsiteX172" fmla="*/ 2607989 w 7031072"/>
              <a:gd name="connsiteY172" fmla="*/ 3039036 h 12276138"/>
              <a:gd name="connsiteX173" fmla="*/ 2575791 w 7031072"/>
              <a:gd name="connsiteY173" fmla="*/ 3078249 h 12276138"/>
              <a:gd name="connsiteX174" fmla="*/ 2572395 w 7031072"/>
              <a:gd name="connsiteY174" fmla="*/ 3065842 h 12276138"/>
              <a:gd name="connsiteX175" fmla="*/ 2587865 w 7031072"/>
              <a:gd name="connsiteY175" fmla="*/ 3063544 h 12276138"/>
              <a:gd name="connsiteX176" fmla="*/ 2607989 w 7031072"/>
              <a:gd name="connsiteY176" fmla="*/ 3039036 h 12276138"/>
              <a:gd name="connsiteX177" fmla="*/ 2511397 w 7031072"/>
              <a:gd name="connsiteY177" fmla="*/ 2999822 h 12276138"/>
              <a:gd name="connsiteX178" fmla="*/ 2543595 w 7031072"/>
              <a:gd name="connsiteY178" fmla="*/ 3019429 h 12276138"/>
              <a:gd name="connsiteX179" fmla="*/ 2511397 w 7031072"/>
              <a:gd name="connsiteY179" fmla="*/ 3058642 h 12276138"/>
              <a:gd name="connsiteX180" fmla="*/ 2479199 w 7031072"/>
              <a:gd name="connsiteY180" fmla="*/ 3019429 h 12276138"/>
              <a:gd name="connsiteX181" fmla="*/ 2511397 w 7031072"/>
              <a:gd name="connsiteY181" fmla="*/ 2999822 h 12276138"/>
              <a:gd name="connsiteX182" fmla="*/ 2176343 w 7031072"/>
              <a:gd name="connsiteY182" fmla="*/ 2913124 h 12276138"/>
              <a:gd name="connsiteX183" fmla="*/ 2221619 w 7031072"/>
              <a:gd name="connsiteY183" fmla="*/ 2921396 h 12276138"/>
              <a:gd name="connsiteX184" fmla="*/ 2221619 w 7031072"/>
              <a:gd name="connsiteY184" fmla="*/ 2941002 h 12276138"/>
              <a:gd name="connsiteX185" fmla="*/ 2157225 w 7031072"/>
              <a:gd name="connsiteY185" fmla="*/ 2921396 h 12276138"/>
              <a:gd name="connsiteX186" fmla="*/ 2176343 w 7031072"/>
              <a:gd name="connsiteY186" fmla="*/ 2913124 h 12276138"/>
              <a:gd name="connsiteX187" fmla="*/ 3702699 w 7031072"/>
              <a:gd name="connsiteY187" fmla="*/ 2901789 h 12276138"/>
              <a:gd name="connsiteX188" fmla="*/ 3710559 w 7031072"/>
              <a:gd name="connsiteY188" fmla="*/ 2917298 h 12276138"/>
              <a:gd name="connsiteX189" fmla="*/ 3711209 w 7031072"/>
              <a:gd name="connsiteY189" fmla="*/ 2932917 h 12276138"/>
              <a:gd name="connsiteX190" fmla="*/ 3706723 w 7031072"/>
              <a:gd name="connsiteY190" fmla="*/ 2928748 h 12276138"/>
              <a:gd name="connsiteX191" fmla="*/ 3702699 w 7031072"/>
              <a:gd name="connsiteY191" fmla="*/ 2901789 h 12276138"/>
              <a:gd name="connsiteX192" fmla="*/ 2058555 w 7031072"/>
              <a:gd name="connsiteY192" fmla="*/ 2893564 h 12276138"/>
              <a:gd name="connsiteX193" fmla="*/ 2059469 w 7031072"/>
              <a:gd name="connsiteY193" fmla="*/ 2905803 h 12276138"/>
              <a:gd name="connsiteX194" fmla="*/ 2057741 w 7031072"/>
              <a:gd name="connsiteY194" fmla="*/ 2898993 h 12276138"/>
              <a:gd name="connsiteX195" fmla="*/ 2052473 w 7031072"/>
              <a:gd name="connsiteY195" fmla="*/ 2782841 h 12276138"/>
              <a:gd name="connsiteX196" fmla="*/ 2060633 w 7031072"/>
              <a:gd name="connsiteY196" fmla="*/ 2784149 h 12276138"/>
              <a:gd name="connsiteX197" fmla="*/ 2052709 w 7031072"/>
              <a:gd name="connsiteY197" fmla="*/ 2783306 h 12276138"/>
              <a:gd name="connsiteX198" fmla="*/ 2092831 w 7031072"/>
              <a:gd name="connsiteY198" fmla="*/ 2764542 h 12276138"/>
              <a:gd name="connsiteX199" fmla="*/ 2125027 w 7031072"/>
              <a:gd name="connsiteY199" fmla="*/ 2823362 h 12276138"/>
              <a:gd name="connsiteX200" fmla="*/ 2060633 w 7031072"/>
              <a:gd name="connsiteY200" fmla="*/ 2879731 h 12276138"/>
              <a:gd name="connsiteX201" fmla="*/ 2058555 w 7031072"/>
              <a:gd name="connsiteY201" fmla="*/ 2893564 h 12276138"/>
              <a:gd name="connsiteX202" fmla="*/ 2056609 w 7031072"/>
              <a:gd name="connsiteY202" fmla="*/ 2867477 h 12276138"/>
              <a:gd name="connsiteX203" fmla="*/ 2028435 w 7031072"/>
              <a:gd name="connsiteY203" fmla="*/ 2842969 h 12276138"/>
              <a:gd name="connsiteX204" fmla="*/ 1996238 w 7031072"/>
              <a:gd name="connsiteY204" fmla="*/ 2842969 h 12276138"/>
              <a:gd name="connsiteX205" fmla="*/ 2028435 w 7031072"/>
              <a:gd name="connsiteY205" fmla="*/ 2823362 h 12276138"/>
              <a:gd name="connsiteX206" fmla="*/ 2028435 w 7031072"/>
              <a:gd name="connsiteY206" fmla="*/ 2803756 h 12276138"/>
              <a:gd name="connsiteX207" fmla="*/ 2060633 w 7031072"/>
              <a:gd name="connsiteY207" fmla="*/ 2842969 h 12276138"/>
              <a:gd name="connsiteX208" fmla="*/ 2060633 w 7031072"/>
              <a:gd name="connsiteY208" fmla="*/ 2784149 h 12276138"/>
              <a:gd name="connsiteX209" fmla="*/ 2092831 w 7031072"/>
              <a:gd name="connsiteY209" fmla="*/ 2764542 h 12276138"/>
              <a:gd name="connsiteX210" fmla="*/ 1982152 w 7031072"/>
              <a:gd name="connsiteY210" fmla="*/ 2751063 h 12276138"/>
              <a:gd name="connsiteX211" fmla="*/ 1996238 w 7031072"/>
              <a:gd name="connsiteY211" fmla="*/ 2764542 h 12276138"/>
              <a:gd name="connsiteX212" fmla="*/ 1964041 w 7031072"/>
              <a:gd name="connsiteY212" fmla="*/ 2784149 h 12276138"/>
              <a:gd name="connsiteX213" fmla="*/ 1982152 w 7031072"/>
              <a:gd name="connsiteY213" fmla="*/ 2751063 h 12276138"/>
              <a:gd name="connsiteX214" fmla="*/ 3734897 w 7031072"/>
              <a:gd name="connsiteY214" fmla="*/ 2686115 h 12276138"/>
              <a:gd name="connsiteX215" fmla="*/ 3734897 w 7031072"/>
              <a:gd name="connsiteY215" fmla="*/ 2725329 h 12276138"/>
              <a:gd name="connsiteX216" fmla="*/ 3702699 w 7031072"/>
              <a:gd name="connsiteY216" fmla="*/ 2725329 h 12276138"/>
              <a:gd name="connsiteX217" fmla="*/ 3734897 w 7031072"/>
              <a:gd name="connsiteY217" fmla="*/ 2686115 h 12276138"/>
              <a:gd name="connsiteX218" fmla="*/ 3831489 w 7031072"/>
              <a:gd name="connsiteY218" fmla="*/ 2627295 h 12276138"/>
              <a:gd name="connsiteX219" fmla="*/ 3836017 w 7031072"/>
              <a:gd name="connsiteY219" fmla="*/ 2633729 h 12276138"/>
              <a:gd name="connsiteX220" fmla="*/ 3839605 w 7031072"/>
              <a:gd name="connsiteY220" fmla="*/ 2641157 h 12276138"/>
              <a:gd name="connsiteX221" fmla="*/ 3836519 w 7031072"/>
              <a:gd name="connsiteY221" fmla="*/ 2638937 h 12276138"/>
              <a:gd name="connsiteX222" fmla="*/ 3831489 w 7031072"/>
              <a:gd name="connsiteY222" fmla="*/ 2627295 h 12276138"/>
              <a:gd name="connsiteX223" fmla="*/ 2318213 w 7031072"/>
              <a:gd name="connsiteY223" fmla="*/ 2509655 h 12276138"/>
              <a:gd name="connsiteX224" fmla="*/ 2318213 w 7031072"/>
              <a:gd name="connsiteY224" fmla="*/ 2529262 h 12276138"/>
              <a:gd name="connsiteX225" fmla="*/ 2318213 w 7031072"/>
              <a:gd name="connsiteY225" fmla="*/ 2509655 h 12276138"/>
              <a:gd name="connsiteX226" fmla="*/ 5330257 w 7031072"/>
              <a:gd name="connsiteY226" fmla="*/ 2508160 h 12276138"/>
              <a:gd name="connsiteX227" fmla="*/ 5335711 w 7031072"/>
              <a:gd name="connsiteY227" fmla="*/ 2514251 h 12276138"/>
              <a:gd name="connsiteX228" fmla="*/ 5344767 w 7031072"/>
              <a:gd name="connsiteY228" fmla="*/ 2529262 h 12276138"/>
              <a:gd name="connsiteX229" fmla="*/ 5312569 w 7031072"/>
              <a:gd name="connsiteY229" fmla="*/ 2509655 h 12276138"/>
              <a:gd name="connsiteX230" fmla="*/ 3766347 w 7031072"/>
              <a:gd name="connsiteY230" fmla="*/ 2507831 h 12276138"/>
              <a:gd name="connsiteX231" fmla="*/ 3767095 w 7031072"/>
              <a:gd name="connsiteY231" fmla="*/ 2507873 h 12276138"/>
              <a:gd name="connsiteX232" fmla="*/ 3767095 w 7031072"/>
              <a:gd name="connsiteY232" fmla="*/ 2509655 h 12276138"/>
              <a:gd name="connsiteX233" fmla="*/ 3734897 w 7031072"/>
              <a:gd name="connsiteY233" fmla="*/ 2490049 h 12276138"/>
              <a:gd name="connsiteX234" fmla="*/ 3763071 w 7031072"/>
              <a:gd name="connsiteY234" fmla="*/ 2499852 h 12276138"/>
              <a:gd name="connsiteX235" fmla="*/ 3766347 w 7031072"/>
              <a:gd name="connsiteY235" fmla="*/ 2507831 h 12276138"/>
              <a:gd name="connsiteX236" fmla="*/ 3755021 w 7031072"/>
              <a:gd name="connsiteY236" fmla="*/ 2507205 h 12276138"/>
              <a:gd name="connsiteX237" fmla="*/ 3734897 w 7031072"/>
              <a:gd name="connsiteY237" fmla="*/ 2490049 h 12276138"/>
              <a:gd name="connsiteX238" fmla="*/ 3831489 w 7031072"/>
              <a:gd name="connsiteY238" fmla="*/ 2470442 h 12276138"/>
              <a:gd name="connsiteX239" fmla="*/ 3831489 w 7031072"/>
              <a:gd name="connsiteY239" fmla="*/ 2490049 h 12276138"/>
              <a:gd name="connsiteX240" fmla="*/ 3831489 w 7031072"/>
              <a:gd name="connsiteY240" fmla="*/ 2568475 h 12276138"/>
              <a:gd name="connsiteX241" fmla="*/ 3799293 w 7031072"/>
              <a:gd name="connsiteY241" fmla="*/ 2588082 h 12276138"/>
              <a:gd name="connsiteX242" fmla="*/ 3831489 w 7031072"/>
              <a:gd name="connsiteY242" fmla="*/ 2470442 h 12276138"/>
              <a:gd name="connsiteX243" fmla="*/ 1996238 w 7031072"/>
              <a:gd name="connsiteY243" fmla="*/ 2470442 h 12276138"/>
              <a:gd name="connsiteX244" fmla="*/ 2092831 w 7031072"/>
              <a:gd name="connsiteY244" fmla="*/ 2490049 h 12276138"/>
              <a:gd name="connsiteX245" fmla="*/ 2060633 w 7031072"/>
              <a:gd name="connsiteY245" fmla="*/ 2529262 h 12276138"/>
              <a:gd name="connsiteX246" fmla="*/ 2092831 w 7031072"/>
              <a:gd name="connsiteY246" fmla="*/ 2548869 h 12276138"/>
              <a:gd name="connsiteX247" fmla="*/ 2060633 w 7031072"/>
              <a:gd name="connsiteY247" fmla="*/ 2568475 h 12276138"/>
              <a:gd name="connsiteX248" fmla="*/ 2125027 w 7031072"/>
              <a:gd name="connsiteY248" fmla="*/ 2548869 h 12276138"/>
              <a:gd name="connsiteX249" fmla="*/ 2125027 w 7031072"/>
              <a:gd name="connsiteY249" fmla="*/ 2588082 h 12276138"/>
              <a:gd name="connsiteX250" fmla="*/ 2189423 w 7031072"/>
              <a:gd name="connsiteY250" fmla="*/ 2607688 h 12276138"/>
              <a:gd name="connsiteX251" fmla="*/ 2221619 w 7031072"/>
              <a:gd name="connsiteY251" fmla="*/ 2529262 h 12276138"/>
              <a:gd name="connsiteX252" fmla="*/ 2221619 w 7031072"/>
              <a:gd name="connsiteY252" fmla="*/ 2646902 h 12276138"/>
              <a:gd name="connsiteX253" fmla="*/ 2286015 w 7031072"/>
              <a:gd name="connsiteY253" fmla="*/ 2509655 h 12276138"/>
              <a:gd name="connsiteX254" fmla="*/ 2286015 w 7031072"/>
              <a:gd name="connsiteY254" fmla="*/ 2536614 h 12276138"/>
              <a:gd name="connsiteX255" fmla="*/ 2286015 w 7031072"/>
              <a:gd name="connsiteY255" fmla="*/ 2607688 h 12276138"/>
              <a:gd name="connsiteX256" fmla="*/ 2286015 w 7031072"/>
              <a:gd name="connsiteY256" fmla="*/ 2744935 h 12276138"/>
              <a:gd name="connsiteX257" fmla="*/ 2253817 w 7031072"/>
              <a:gd name="connsiteY257" fmla="*/ 2744935 h 12276138"/>
              <a:gd name="connsiteX258" fmla="*/ 2253817 w 7031072"/>
              <a:gd name="connsiteY258" fmla="*/ 2823362 h 12276138"/>
              <a:gd name="connsiteX259" fmla="*/ 2286015 w 7031072"/>
              <a:gd name="connsiteY259" fmla="*/ 2842969 h 12276138"/>
              <a:gd name="connsiteX260" fmla="*/ 2267903 w 7031072"/>
              <a:gd name="connsiteY260" fmla="*/ 2865026 h 12276138"/>
              <a:gd name="connsiteX261" fmla="*/ 2276557 w 7031072"/>
              <a:gd name="connsiteY261" fmla="*/ 2873223 h 12276138"/>
              <a:gd name="connsiteX262" fmla="*/ 2272935 w 7031072"/>
              <a:gd name="connsiteY262" fmla="*/ 2876361 h 12276138"/>
              <a:gd name="connsiteX263" fmla="*/ 2253817 w 7031072"/>
              <a:gd name="connsiteY263" fmla="*/ 2882182 h 12276138"/>
              <a:gd name="connsiteX264" fmla="*/ 2286015 w 7031072"/>
              <a:gd name="connsiteY264" fmla="*/ 2882182 h 12276138"/>
              <a:gd name="connsiteX265" fmla="*/ 2276557 w 7031072"/>
              <a:gd name="connsiteY265" fmla="*/ 2873223 h 12276138"/>
              <a:gd name="connsiteX266" fmla="*/ 2286015 w 7031072"/>
              <a:gd name="connsiteY266" fmla="*/ 2865026 h 12276138"/>
              <a:gd name="connsiteX267" fmla="*/ 2318213 w 7031072"/>
              <a:gd name="connsiteY267" fmla="*/ 2862576 h 12276138"/>
              <a:gd name="connsiteX268" fmla="*/ 2286015 w 7031072"/>
              <a:gd name="connsiteY268" fmla="*/ 2901789 h 12276138"/>
              <a:gd name="connsiteX269" fmla="*/ 2221619 w 7031072"/>
              <a:gd name="connsiteY269" fmla="*/ 2882182 h 12276138"/>
              <a:gd name="connsiteX270" fmla="*/ 2221619 w 7031072"/>
              <a:gd name="connsiteY270" fmla="*/ 2921396 h 12276138"/>
              <a:gd name="connsiteX271" fmla="*/ 2189423 w 7031072"/>
              <a:gd name="connsiteY271" fmla="*/ 2862576 h 12276138"/>
              <a:gd name="connsiteX272" fmla="*/ 2221619 w 7031072"/>
              <a:gd name="connsiteY272" fmla="*/ 2823362 h 12276138"/>
              <a:gd name="connsiteX273" fmla="*/ 2189423 w 7031072"/>
              <a:gd name="connsiteY273" fmla="*/ 2784149 h 12276138"/>
              <a:gd name="connsiteX274" fmla="*/ 2125027 w 7031072"/>
              <a:gd name="connsiteY274" fmla="*/ 2784149 h 12276138"/>
              <a:gd name="connsiteX275" fmla="*/ 2092831 w 7031072"/>
              <a:gd name="connsiteY275" fmla="*/ 2744935 h 12276138"/>
              <a:gd name="connsiteX276" fmla="*/ 2060633 w 7031072"/>
              <a:gd name="connsiteY276" fmla="*/ 2764542 h 12276138"/>
              <a:gd name="connsiteX277" fmla="*/ 2051577 w 7031072"/>
              <a:gd name="connsiteY277" fmla="*/ 2781085 h 12276138"/>
              <a:gd name="connsiteX278" fmla="*/ 2052473 w 7031072"/>
              <a:gd name="connsiteY278" fmla="*/ 2782841 h 12276138"/>
              <a:gd name="connsiteX279" fmla="*/ 2041515 w 7031072"/>
              <a:gd name="connsiteY279" fmla="*/ 2781085 h 12276138"/>
              <a:gd name="connsiteX280" fmla="*/ 1996238 w 7031072"/>
              <a:gd name="connsiteY280" fmla="*/ 2764542 h 12276138"/>
              <a:gd name="connsiteX281" fmla="*/ 2028435 w 7031072"/>
              <a:gd name="connsiteY281" fmla="*/ 2764542 h 12276138"/>
              <a:gd name="connsiteX282" fmla="*/ 1996238 w 7031072"/>
              <a:gd name="connsiteY282" fmla="*/ 2725329 h 12276138"/>
              <a:gd name="connsiteX283" fmla="*/ 1964041 w 7031072"/>
              <a:gd name="connsiteY283" fmla="*/ 2744935 h 12276138"/>
              <a:gd name="connsiteX284" fmla="*/ 1964041 w 7031072"/>
              <a:gd name="connsiteY284" fmla="*/ 2666509 h 12276138"/>
              <a:gd name="connsiteX285" fmla="*/ 1964041 w 7031072"/>
              <a:gd name="connsiteY285" fmla="*/ 2705722 h 12276138"/>
              <a:gd name="connsiteX286" fmla="*/ 1931843 w 7031072"/>
              <a:gd name="connsiteY286" fmla="*/ 2627295 h 12276138"/>
              <a:gd name="connsiteX287" fmla="*/ 1996238 w 7031072"/>
              <a:gd name="connsiteY287" fmla="*/ 2607688 h 12276138"/>
              <a:gd name="connsiteX288" fmla="*/ 1964041 w 7031072"/>
              <a:gd name="connsiteY288" fmla="*/ 2568475 h 12276138"/>
              <a:gd name="connsiteX289" fmla="*/ 1931843 w 7031072"/>
              <a:gd name="connsiteY289" fmla="*/ 2568475 h 12276138"/>
              <a:gd name="connsiteX290" fmla="*/ 1964041 w 7031072"/>
              <a:gd name="connsiteY290" fmla="*/ 2509655 h 12276138"/>
              <a:gd name="connsiteX291" fmla="*/ 1964041 w 7031072"/>
              <a:gd name="connsiteY291" fmla="*/ 2529262 h 12276138"/>
              <a:gd name="connsiteX292" fmla="*/ 1964041 w 7031072"/>
              <a:gd name="connsiteY292" fmla="*/ 2490049 h 12276138"/>
              <a:gd name="connsiteX293" fmla="*/ 1996238 w 7031072"/>
              <a:gd name="connsiteY293" fmla="*/ 2529262 h 12276138"/>
              <a:gd name="connsiteX294" fmla="*/ 2028435 w 7031072"/>
              <a:gd name="connsiteY294" fmla="*/ 2529262 h 12276138"/>
              <a:gd name="connsiteX295" fmla="*/ 1996238 w 7031072"/>
              <a:gd name="connsiteY295" fmla="*/ 2470442 h 12276138"/>
              <a:gd name="connsiteX296" fmla="*/ 5344321 w 7031072"/>
              <a:gd name="connsiteY296" fmla="*/ 2451896 h 12276138"/>
              <a:gd name="connsiteX297" fmla="*/ 5345271 w 7031072"/>
              <a:gd name="connsiteY297" fmla="*/ 2455431 h 12276138"/>
              <a:gd name="connsiteX298" fmla="*/ 5376965 w 7031072"/>
              <a:gd name="connsiteY298" fmla="*/ 2470442 h 12276138"/>
              <a:gd name="connsiteX299" fmla="*/ 5332505 w 7031072"/>
              <a:gd name="connsiteY299" fmla="*/ 2507970 h 12276138"/>
              <a:gd name="connsiteX300" fmla="*/ 5330257 w 7031072"/>
              <a:gd name="connsiteY300" fmla="*/ 2508160 h 12276138"/>
              <a:gd name="connsiteX301" fmla="*/ 5320619 w 7031072"/>
              <a:gd name="connsiteY301" fmla="*/ 2497401 h 12276138"/>
              <a:gd name="connsiteX302" fmla="*/ 5317067 w 7031072"/>
              <a:gd name="connsiteY302" fmla="*/ 2489112 h 12276138"/>
              <a:gd name="connsiteX303" fmla="*/ 5317599 w 7031072"/>
              <a:gd name="connsiteY303" fmla="*/ 2486679 h 12276138"/>
              <a:gd name="connsiteX304" fmla="*/ 5339737 w 7031072"/>
              <a:gd name="connsiteY304" fmla="*/ 2462783 h 12276138"/>
              <a:gd name="connsiteX305" fmla="*/ 5344767 w 7031072"/>
              <a:gd name="connsiteY305" fmla="*/ 2450835 h 12276138"/>
              <a:gd name="connsiteX306" fmla="*/ 5344321 w 7031072"/>
              <a:gd name="connsiteY306" fmla="*/ 2451896 h 12276138"/>
              <a:gd name="connsiteX307" fmla="*/ 5344157 w 7031072"/>
              <a:gd name="connsiteY307" fmla="*/ 2451291 h 12276138"/>
              <a:gd name="connsiteX308" fmla="*/ 2897765 w 7031072"/>
              <a:gd name="connsiteY308" fmla="*/ 2431229 h 12276138"/>
              <a:gd name="connsiteX309" fmla="*/ 2962159 w 7031072"/>
              <a:gd name="connsiteY309" fmla="*/ 2450835 h 12276138"/>
              <a:gd name="connsiteX310" fmla="*/ 2929963 w 7031072"/>
              <a:gd name="connsiteY310" fmla="*/ 2470442 h 12276138"/>
              <a:gd name="connsiteX311" fmla="*/ 2897765 w 7031072"/>
              <a:gd name="connsiteY311" fmla="*/ 2490049 h 12276138"/>
              <a:gd name="connsiteX312" fmla="*/ 2929963 w 7031072"/>
              <a:gd name="connsiteY312" fmla="*/ 2529262 h 12276138"/>
              <a:gd name="connsiteX313" fmla="*/ 2929963 w 7031072"/>
              <a:gd name="connsiteY313" fmla="*/ 2548869 h 12276138"/>
              <a:gd name="connsiteX314" fmla="*/ 2897765 w 7031072"/>
              <a:gd name="connsiteY314" fmla="*/ 2568475 h 12276138"/>
              <a:gd name="connsiteX315" fmla="*/ 2897765 w 7031072"/>
              <a:gd name="connsiteY315" fmla="*/ 2509655 h 12276138"/>
              <a:gd name="connsiteX316" fmla="*/ 2865567 w 7031072"/>
              <a:gd name="connsiteY316" fmla="*/ 2490049 h 12276138"/>
              <a:gd name="connsiteX317" fmla="*/ 2897765 w 7031072"/>
              <a:gd name="connsiteY317" fmla="*/ 2470442 h 12276138"/>
              <a:gd name="connsiteX318" fmla="*/ 2276597 w 7031072"/>
              <a:gd name="connsiteY318" fmla="*/ 2420612 h 12276138"/>
              <a:gd name="connsiteX319" fmla="*/ 2286519 w 7031072"/>
              <a:gd name="connsiteY319" fmla="*/ 2426327 h 12276138"/>
              <a:gd name="connsiteX320" fmla="*/ 2318213 w 7031072"/>
              <a:gd name="connsiteY320" fmla="*/ 2470442 h 12276138"/>
              <a:gd name="connsiteX321" fmla="*/ 2286015 w 7031072"/>
              <a:gd name="connsiteY321" fmla="*/ 2450835 h 12276138"/>
              <a:gd name="connsiteX322" fmla="*/ 2286015 w 7031072"/>
              <a:gd name="connsiteY322" fmla="*/ 2500158 h 12276138"/>
              <a:gd name="connsiteX323" fmla="*/ 2286015 w 7031072"/>
              <a:gd name="connsiteY323" fmla="*/ 2509655 h 12276138"/>
              <a:gd name="connsiteX324" fmla="*/ 2253817 w 7031072"/>
              <a:gd name="connsiteY324" fmla="*/ 2490049 h 12276138"/>
              <a:gd name="connsiteX325" fmla="*/ 2267401 w 7031072"/>
              <a:gd name="connsiteY325" fmla="*/ 2429390 h 12276138"/>
              <a:gd name="connsiteX326" fmla="*/ 2265585 w 7031072"/>
              <a:gd name="connsiteY326" fmla="*/ 2409685 h 12276138"/>
              <a:gd name="connsiteX327" fmla="*/ 2266143 w 7031072"/>
              <a:gd name="connsiteY327" fmla="*/ 2409899 h 12276138"/>
              <a:gd name="connsiteX328" fmla="*/ 2286015 w 7031072"/>
              <a:gd name="connsiteY328" fmla="*/ 2411622 h 12276138"/>
              <a:gd name="connsiteX329" fmla="*/ 2276597 w 7031072"/>
              <a:gd name="connsiteY329" fmla="*/ 2420612 h 12276138"/>
              <a:gd name="connsiteX330" fmla="*/ 2273753 w 7031072"/>
              <a:gd name="connsiteY330" fmla="*/ 2418974 h 12276138"/>
              <a:gd name="connsiteX331" fmla="*/ 2253817 w 7031072"/>
              <a:gd name="connsiteY331" fmla="*/ 2411622 h 12276138"/>
              <a:gd name="connsiteX332" fmla="*/ 2313183 w 7031072"/>
              <a:gd name="connsiteY332" fmla="*/ 2383744 h 12276138"/>
              <a:gd name="connsiteX333" fmla="*/ 2318213 w 7031072"/>
              <a:gd name="connsiteY333" fmla="*/ 2392015 h 12276138"/>
              <a:gd name="connsiteX334" fmla="*/ 2311205 w 7031072"/>
              <a:gd name="connsiteY334" fmla="*/ 2383908 h 12276138"/>
              <a:gd name="connsiteX335" fmla="*/ 5280371 w 7031072"/>
              <a:gd name="connsiteY335" fmla="*/ 2352802 h 12276138"/>
              <a:gd name="connsiteX336" fmla="*/ 5312569 w 7031072"/>
              <a:gd name="connsiteY336" fmla="*/ 2431229 h 12276138"/>
              <a:gd name="connsiteX337" fmla="*/ 5280371 w 7031072"/>
              <a:gd name="connsiteY337" fmla="*/ 2411622 h 12276138"/>
              <a:gd name="connsiteX338" fmla="*/ 5280371 w 7031072"/>
              <a:gd name="connsiteY338" fmla="*/ 2352802 h 12276138"/>
              <a:gd name="connsiteX339" fmla="*/ 2253817 w 7031072"/>
              <a:gd name="connsiteY339" fmla="*/ 2352802 h 12276138"/>
              <a:gd name="connsiteX340" fmla="*/ 2308151 w 7031072"/>
              <a:gd name="connsiteY340" fmla="*/ 2380374 h 12276138"/>
              <a:gd name="connsiteX341" fmla="*/ 2311205 w 7031072"/>
              <a:gd name="connsiteY341" fmla="*/ 2383908 h 12276138"/>
              <a:gd name="connsiteX342" fmla="*/ 2302115 w 7031072"/>
              <a:gd name="connsiteY342" fmla="*/ 2384663 h 12276138"/>
              <a:gd name="connsiteX343" fmla="*/ 2286015 w 7031072"/>
              <a:gd name="connsiteY343" fmla="*/ 2392015 h 12276138"/>
              <a:gd name="connsiteX344" fmla="*/ 2272431 w 7031072"/>
              <a:gd name="connsiteY344" fmla="*/ 2408558 h 12276138"/>
              <a:gd name="connsiteX345" fmla="*/ 2265585 w 7031072"/>
              <a:gd name="connsiteY345" fmla="*/ 2409685 h 12276138"/>
              <a:gd name="connsiteX346" fmla="*/ 2253817 w 7031072"/>
              <a:gd name="connsiteY346" fmla="*/ 2405188 h 12276138"/>
              <a:gd name="connsiteX347" fmla="*/ 2253817 w 7031072"/>
              <a:gd name="connsiteY347" fmla="*/ 2352802 h 12276138"/>
              <a:gd name="connsiteX348" fmla="*/ 2865567 w 7031072"/>
              <a:gd name="connsiteY348" fmla="*/ 2215555 h 12276138"/>
              <a:gd name="connsiteX349" fmla="*/ 2929963 w 7031072"/>
              <a:gd name="connsiteY349" fmla="*/ 2215555 h 12276138"/>
              <a:gd name="connsiteX350" fmla="*/ 2897765 w 7031072"/>
              <a:gd name="connsiteY350" fmla="*/ 2431229 h 12276138"/>
              <a:gd name="connsiteX351" fmla="*/ 2897765 w 7031072"/>
              <a:gd name="connsiteY351" fmla="*/ 2411622 h 12276138"/>
              <a:gd name="connsiteX352" fmla="*/ 2865567 w 7031072"/>
              <a:gd name="connsiteY352" fmla="*/ 2411622 h 12276138"/>
              <a:gd name="connsiteX353" fmla="*/ 2897765 w 7031072"/>
              <a:gd name="connsiteY353" fmla="*/ 2372408 h 12276138"/>
              <a:gd name="connsiteX354" fmla="*/ 2877641 w 7031072"/>
              <a:gd name="connsiteY354" fmla="*/ 2338097 h 12276138"/>
              <a:gd name="connsiteX355" fmla="*/ 2837553 w 7031072"/>
              <a:gd name="connsiteY355" fmla="*/ 2333658 h 12276138"/>
              <a:gd name="connsiteX356" fmla="*/ 2840473 w 7031072"/>
              <a:gd name="connsiteY356" fmla="*/ 2327141 h 12276138"/>
              <a:gd name="connsiteX357" fmla="*/ 2843433 w 7031072"/>
              <a:gd name="connsiteY357" fmla="*/ 2324617 h 12276138"/>
              <a:gd name="connsiteX358" fmla="*/ 2897765 w 7031072"/>
              <a:gd name="connsiteY358" fmla="*/ 2313589 h 12276138"/>
              <a:gd name="connsiteX359" fmla="*/ 2897765 w 7031072"/>
              <a:gd name="connsiteY359" fmla="*/ 2235162 h 12276138"/>
              <a:gd name="connsiteX360" fmla="*/ 2865567 w 7031072"/>
              <a:gd name="connsiteY360" fmla="*/ 2254769 h 12276138"/>
              <a:gd name="connsiteX361" fmla="*/ 2865567 w 7031072"/>
              <a:gd name="connsiteY361" fmla="*/ 2235162 h 12276138"/>
              <a:gd name="connsiteX362" fmla="*/ 2865567 w 7031072"/>
              <a:gd name="connsiteY362" fmla="*/ 2232098 h 12276138"/>
              <a:gd name="connsiteX363" fmla="*/ 2865567 w 7031072"/>
              <a:gd name="connsiteY363" fmla="*/ 2215555 h 12276138"/>
              <a:gd name="connsiteX364" fmla="*/ 4296339 w 7031072"/>
              <a:gd name="connsiteY364" fmla="*/ 2168070 h 12276138"/>
              <a:gd name="connsiteX365" fmla="*/ 4314451 w 7031072"/>
              <a:gd name="connsiteY365" fmla="*/ 2176342 h 12276138"/>
              <a:gd name="connsiteX366" fmla="*/ 4296339 w 7031072"/>
              <a:gd name="connsiteY366" fmla="*/ 2168070 h 12276138"/>
              <a:gd name="connsiteX367" fmla="*/ 4633047 w 7031072"/>
              <a:gd name="connsiteY367" fmla="*/ 2146799 h 12276138"/>
              <a:gd name="connsiteX368" fmla="*/ 4631395 w 7031072"/>
              <a:gd name="connsiteY368" fmla="*/ 2151527 h 12276138"/>
              <a:gd name="connsiteX369" fmla="*/ 4604227 w 7031072"/>
              <a:gd name="connsiteY369" fmla="*/ 2176342 h 12276138"/>
              <a:gd name="connsiteX370" fmla="*/ 4632903 w 7031072"/>
              <a:gd name="connsiteY370" fmla="*/ 2146932 h 12276138"/>
              <a:gd name="connsiteX371" fmla="*/ 4636425 w 7031072"/>
              <a:gd name="connsiteY371" fmla="*/ 2137128 h 12276138"/>
              <a:gd name="connsiteX372" fmla="*/ 4639283 w 7031072"/>
              <a:gd name="connsiteY372" fmla="*/ 2141011 h 12276138"/>
              <a:gd name="connsiteX373" fmla="*/ 4633047 w 7031072"/>
              <a:gd name="connsiteY373" fmla="*/ 2146799 h 12276138"/>
              <a:gd name="connsiteX374" fmla="*/ 4604227 w 7031072"/>
              <a:gd name="connsiteY374" fmla="*/ 2097915 h 12276138"/>
              <a:gd name="connsiteX375" fmla="*/ 4594165 w 7031072"/>
              <a:gd name="connsiteY375" fmla="*/ 2100366 h 12276138"/>
              <a:gd name="connsiteX376" fmla="*/ 4585051 w 7031072"/>
              <a:gd name="connsiteY376" fmla="*/ 2101375 h 12276138"/>
              <a:gd name="connsiteX377" fmla="*/ 4585613 w 7031072"/>
              <a:gd name="connsiteY377" fmla="*/ 2100979 h 12276138"/>
              <a:gd name="connsiteX378" fmla="*/ 4604227 w 7031072"/>
              <a:gd name="connsiteY378" fmla="*/ 2097915 h 12276138"/>
              <a:gd name="connsiteX379" fmla="*/ 2479199 w 7031072"/>
              <a:gd name="connsiteY379" fmla="*/ 2058702 h 12276138"/>
              <a:gd name="connsiteX380" fmla="*/ 2461219 w 7031072"/>
              <a:gd name="connsiteY380" fmla="*/ 2072905 h 12276138"/>
              <a:gd name="connsiteX381" fmla="*/ 2456809 w 7031072"/>
              <a:gd name="connsiteY381" fmla="*/ 2062420 h 12276138"/>
              <a:gd name="connsiteX382" fmla="*/ 2474961 w 7031072"/>
              <a:gd name="connsiteY382" fmla="*/ 1962590 h 12276138"/>
              <a:gd name="connsiteX383" fmla="*/ 2474671 w 7031072"/>
              <a:gd name="connsiteY383" fmla="*/ 1991916 h 12276138"/>
              <a:gd name="connsiteX384" fmla="*/ 2447001 w 7031072"/>
              <a:gd name="connsiteY384" fmla="*/ 2039095 h 12276138"/>
              <a:gd name="connsiteX385" fmla="*/ 2456809 w 7031072"/>
              <a:gd name="connsiteY385" fmla="*/ 2062420 h 12276138"/>
              <a:gd name="connsiteX386" fmla="*/ 2434927 w 7031072"/>
              <a:gd name="connsiteY386" fmla="*/ 2066054 h 12276138"/>
              <a:gd name="connsiteX387" fmla="*/ 2414805 w 7031072"/>
              <a:gd name="connsiteY387" fmla="*/ 2058702 h 12276138"/>
              <a:gd name="connsiteX388" fmla="*/ 2459265 w 7031072"/>
              <a:gd name="connsiteY388" fmla="*/ 1969706 h 12276138"/>
              <a:gd name="connsiteX389" fmla="*/ 2479199 w 7031072"/>
              <a:gd name="connsiteY389" fmla="*/ 1960668 h 12276138"/>
              <a:gd name="connsiteX390" fmla="*/ 2474961 w 7031072"/>
              <a:gd name="connsiteY390" fmla="*/ 1962590 h 12276138"/>
              <a:gd name="connsiteX391" fmla="*/ 2474975 w 7031072"/>
              <a:gd name="connsiteY391" fmla="*/ 1961278 h 12276138"/>
              <a:gd name="connsiteX392" fmla="*/ 4636425 w 7031072"/>
              <a:gd name="connsiteY392" fmla="*/ 1862635 h 12276138"/>
              <a:gd name="connsiteX393" fmla="*/ 4642535 w 7031072"/>
              <a:gd name="connsiteY393" fmla="*/ 1863640 h 12276138"/>
              <a:gd name="connsiteX394" fmla="*/ 4636425 w 7031072"/>
              <a:gd name="connsiteY394" fmla="*/ 1882242 h 12276138"/>
              <a:gd name="connsiteX395" fmla="*/ 4636425 w 7031072"/>
              <a:gd name="connsiteY395" fmla="*/ 1862635 h 12276138"/>
              <a:gd name="connsiteX396" fmla="*/ 2479199 w 7031072"/>
              <a:gd name="connsiteY396" fmla="*/ 1843028 h 12276138"/>
              <a:gd name="connsiteX397" fmla="*/ 2475175 w 7031072"/>
              <a:gd name="connsiteY397" fmla="*/ 1941062 h 12276138"/>
              <a:gd name="connsiteX398" fmla="*/ 2474975 w 7031072"/>
              <a:gd name="connsiteY398" fmla="*/ 1961278 h 12276138"/>
              <a:gd name="connsiteX399" fmla="*/ 2460081 w 7031072"/>
              <a:gd name="connsiteY399" fmla="*/ 1963425 h 12276138"/>
              <a:gd name="connsiteX400" fmla="*/ 2414805 w 7031072"/>
              <a:gd name="connsiteY400" fmla="*/ 1960668 h 12276138"/>
              <a:gd name="connsiteX401" fmla="*/ 2479199 w 7031072"/>
              <a:gd name="connsiteY401" fmla="*/ 1843028 h 12276138"/>
              <a:gd name="connsiteX402" fmla="*/ 2681439 w 7031072"/>
              <a:gd name="connsiteY402" fmla="*/ 1795543 h 12276138"/>
              <a:gd name="connsiteX403" fmla="*/ 2672383 w 7031072"/>
              <a:gd name="connsiteY403" fmla="*/ 1803815 h 12276138"/>
              <a:gd name="connsiteX404" fmla="*/ 2681439 w 7031072"/>
              <a:gd name="connsiteY404" fmla="*/ 1795543 h 12276138"/>
              <a:gd name="connsiteX405" fmla="*/ 4344555 w 7031072"/>
              <a:gd name="connsiteY405" fmla="*/ 1783712 h 12276138"/>
              <a:gd name="connsiteX406" fmla="*/ 4342623 w 7031072"/>
              <a:gd name="connsiteY406" fmla="*/ 1801364 h 12276138"/>
              <a:gd name="connsiteX407" fmla="*/ 4314451 w 7031072"/>
              <a:gd name="connsiteY407" fmla="*/ 1823421 h 12276138"/>
              <a:gd name="connsiteX408" fmla="*/ 4334251 w 7031072"/>
              <a:gd name="connsiteY408" fmla="*/ 1801809 h 12276138"/>
              <a:gd name="connsiteX409" fmla="*/ 4346647 w 7031072"/>
              <a:gd name="connsiteY409" fmla="*/ 1764601 h 12276138"/>
              <a:gd name="connsiteX410" fmla="*/ 4347747 w 7031072"/>
              <a:gd name="connsiteY410" fmla="*/ 1764981 h 12276138"/>
              <a:gd name="connsiteX411" fmla="*/ 4346081 w 7031072"/>
              <a:gd name="connsiteY411" fmla="*/ 1781030 h 12276138"/>
              <a:gd name="connsiteX412" fmla="*/ 4344555 w 7031072"/>
              <a:gd name="connsiteY412" fmla="*/ 1783712 h 12276138"/>
              <a:gd name="connsiteX413" fmla="*/ 3990045 w 7031072"/>
              <a:gd name="connsiteY413" fmla="*/ 1462807 h 12276138"/>
              <a:gd name="connsiteX414" fmla="*/ 3992477 w 7031072"/>
              <a:gd name="connsiteY414" fmla="*/ 1470501 h 12276138"/>
              <a:gd name="connsiteX415" fmla="*/ 3983925 w 7031072"/>
              <a:gd name="connsiteY415" fmla="*/ 1467131 h 12276138"/>
              <a:gd name="connsiteX416" fmla="*/ 4958399 w 7031072"/>
              <a:gd name="connsiteY416" fmla="*/ 0 h 12276138"/>
              <a:gd name="connsiteX417" fmla="*/ 4958399 w 7031072"/>
              <a:gd name="connsiteY417" fmla="*/ 39214 h 12276138"/>
              <a:gd name="connsiteX418" fmla="*/ 4990595 w 7031072"/>
              <a:gd name="connsiteY418" fmla="*/ 58820 h 12276138"/>
              <a:gd name="connsiteX419" fmla="*/ 5022793 w 7031072"/>
              <a:gd name="connsiteY419" fmla="*/ 58820 h 12276138"/>
              <a:gd name="connsiteX420" fmla="*/ 5022793 w 7031072"/>
              <a:gd name="connsiteY420" fmla="*/ 39214 h 12276138"/>
              <a:gd name="connsiteX421" fmla="*/ 5022793 w 7031072"/>
              <a:gd name="connsiteY421" fmla="*/ 156854 h 12276138"/>
              <a:gd name="connsiteX422" fmla="*/ 5087187 w 7031072"/>
              <a:gd name="connsiteY422" fmla="*/ 215674 h 12276138"/>
              <a:gd name="connsiteX423" fmla="*/ 5054991 w 7031072"/>
              <a:gd name="connsiteY423" fmla="*/ 196067 h 12276138"/>
              <a:gd name="connsiteX424" fmla="*/ 5054991 w 7031072"/>
              <a:gd name="connsiteY424" fmla="*/ 294100 h 12276138"/>
              <a:gd name="connsiteX425" fmla="*/ 5087187 w 7031072"/>
              <a:gd name="connsiteY425" fmla="*/ 313707 h 12276138"/>
              <a:gd name="connsiteX426" fmla="*/ 5054991 w 7031072"/>
              <a:gd name="connsiteY426" fmla="*/ 352920 h 12276138"/>
              <a:gd name="connsiteX427" fmla="*/ 5119385 w 7031072"/>
              <a:gd name="connsiteY427" fmla="*/ 372527 h 12276138"/>
              <a:gd name="connsiteX428" fmla="*/ 5087187 w 7031072"/>
              <a:gd name="connsiteY428" fmla="*/ 411741 h 12276138"/>
              <a:gd name="connsiteX429" fmla="*/ 5054991 w 7031072"/>
              <a:gd name="connsiteY429" fmla="*/ 431347 h 12276138"/>
              <a:gd name="connsiteX430" fmla="*/ 5087187 w 7031072"/>
              <a:gd name="connsiteY430" fmla="*/ 450954 h 12276138"/>
              <a:gd name="connsiteX431" fmla="*/ 5087187 w 7031072"/>
              <a:gd name="connsiteY431" fmla="*/ 529380 h 12276138"/>
              <a:gd name="connsiteX432" fmla="*/ 5054991 w 7031072"/>
              <a:gd name="connsiteY432" fmla="*/ 548987 h 12276138"/>
              <a:gd name="connsiteX433" fmla="*/ 5054991 w 7031072"/>
              <a:gd name="connsiteY433" fmla="*/ 666627 h 12276138"/>
              <a:gd name="connsiteX434" fmla="*/ 5183779 w 7031072"/>
              <a:gd name="connsiteY434" fmla="*/ 803874 h 12276138"/>
              <a:gd name="connsiteX435" fmla="*/ 5151583 w 7031072"/>
              <a:gd name="connsiteY435" fmla="*/ 803874 h 12276138"/>
              <a:gd name="connsiteX436" fmla="*/ 5151583 w 7031072"/>
              <a:gd name="connsiteY436" fmla="*/ 843088 h 12276138"/>
              <a:gd name="connsiteX437" fmla="*/ 5119385 w 7031072"/>
              <a:gd name="connsiteY437" fmla="*/ 823481 h 12276138"/>
              <a:gd name="connsiteX438" fmla="*/ 5087187 w 7031072"/>
              <a:gd name="connsiteY438" fmla="*/ 960727 h 12276138"/>
              <a:gd name="connsiteX439" fmla="*/ 5151583 w 7031072"/>
              <a:gd name="connsiteY439" fmla="*/ 941121 h 12276138"/>
              <a:gd name="connsiteX440" fmla="*/ 5087187 w 7031072"/>
              <a:gd name="connsiteY440" fmla="*/ 999941 h 12276138"/>
              <a:gd name="connsiteX441" fmla="*/ 5151583 w 7031072"/>
              <a:gd name="connsiteY441" fmla="*/ 980334 h 12276138"/>
              <a:gd name="connsiteX442" fmla="*/ 5119385 w 7031072"/>
              <a:gd name="connsiteY442" fmla="*/ 1097974 h 12276138"/>
              <a:gd name="connsiteX443" fmla="*/ 5151583 w 7031072"/>
              <a:gd name="connsiteY443" fmla="*/ 1078368 h 12276138"/>
              <a:gd name="connsiteX444" fmla="*/ 5183779 w 7031072"/>
              <a:gd name="connsiteY444" fmla="*/ 921514 h 12276138"/>
              <a:gd name="connsiteX445" fmla="*/ 5183779 w 7031072"/>
              <a:gd name="connsiteY445" fmla="*/ 1097974 h 12276138"/>
              <a:gd name="connsiteX446" fmla="*/ 5215977 w 7031072"/>
              <a:gd name="connsiteY446" fmla="*/ 1215614 h 12276138"/>
              <a:gd name="connsiteX447" fmla="*/ 5215977 w 7031072"/>
              <a:gd name="connsiteY447" fmla="*/ 1490108 h 12276138"/>
              <a:gd name="connsiteX448" fmla="*/ 5248175 w 7031072"/>
              <a:gd name="connsiteY448" fmla="*/ 1470501 h 12276138"/>
              <a:gd name="connsiteX449" fmla="*/ 5215977 w 7031072"/>
              <a:gd name="connsiteY449" fmla="*/ 1529321 h 12276138"/>
              <a:gd name="connsiteX450" fmla="*/ 5215977 w 7031072"/>
              <a:gd name="connsiteY450" fmla="*/ 1509715 h 12276138"/>
              <a:gd name="connsiteX451" fmla="*/ 5215977 w 7031072"/>
              <a:gd name="connsiteY451" fmla="*/ 1607748 h 12276138"/>
              <a:gd name="connsiteX452" fmla="*/ 5248175 w 7031072"/>
              <a:gd name="connsiteY452" fmla="*/ 1588141 h 12276138"/>
              <a:gd name="connsiteX453" fmla="*/ 5248175 w 7031072"/>
              <a:gd name="connsiteY453" fmla="*/ 1666568 h 12276138"/>
              <a:gd name="connsiteX454" fmla="*/ 5215977 w 7031072"/>
              <a:gd name="connsiteY454" fmla="*/ 1666568 h 12276138"/>
              <a:gd name="connsiteX455" fmla="*/ 5248175 w 7031072"/>
              <a:gd name="connsiteY455" fmla="*/ 1705781 h 12276138"/>
              <a:gd name="connsiteX456" fmla="*/ 5183779 w 7031072"/>
              <a:gd name="connsiteY456" fmla="*/ 1705781 h 12276138"/>
              <a:gd name="connsiteX457" fmla="*/ 5183779 w 7031072"/>
              <a:gd name="connsiteY457" fmla="*/ 1803815 h 12276138"/>
              <a:gd name="connsiteX458" fmla="*/ 5248175 w 7031072"/>
              <a:gd name="connsiteY458" fmla="*/ 1843028 h 12276138"/>
              <a:gd name="connsiteX459" fmla="*/ 5215977 w 7031072"/>
              <a:gd name="connsiteY459" fmla="*/ 1921455 h 12276138"/>
              <a:gd name="connsiteX460" fmla="*/ 5280371 w 7031072"/>
              <a:gd name="connsiteY460" fmla="*/ 1901848 h 12276138"/>
              <a:gd name="connsiteX461" fmla="*/ 5280371 w 7031072"/>
              <a:gd name="connsiteY461" fmla="*/ 1941061 h 12276138"/>
              <a:gd name="connsiteX462" fmla="*/ 5215977 w 7031072"/>
              <a:gd name="connsiteY462" fmla="*/ 1941061 h 12276138"/>
              <a:gd name="connsiteX463" fmla="*/ 5215977 w 7031072"/>
              <a:gd name="connsiteY463" fmla="*/ 2176342 h 12276138"/>
              <a:gd name="connsiteX464" fmla="*/ 5248175 w 7031072"/>
              <a:gd name="connsiteY464" fmla="*/ 2176342 h 12276138"/>
              <a:gd name="connsiteX465" fmla="*/ 5248175 w 7031072"/>
              <a:gd name="connsiteY465" fmla="*/ 2195948 h 12276138"/>
              <a:gd name="connsiteX466" fmla="*/ 5215977 w 7031072"/>
              <a:gd name="connsiteY466" fmla="*/ 2215555 h 12276138"/>
              <a:gd name="connsiteX467" fmla="*/ 5280371 w 7031072"/>
              <a:gd name="connsiteY467" fmla="*/ 2235162 h 12276138"/>
              <a:gd name="connsiteX468" fmla="*/ 5248175 w 7031072"/>
              <a:gd name="connsiteY468" fmla="*/ 2137128 h 12276138"/>
              <a:gd name="connsiteX469" fmla="*/ 5248175 w 7031072"/>
              <a:gd name="connsiteY469" fmla="*/ 2019488 h 12276138"/>
              <a:gd name="connsiteX470" fmla="*/ 5280371 w 7031072"/>
              <a:gd name="connsiteY470" fmla="*/ 2176342 h 12276138"/>
              <a:gd name="connsiteX471" fmla="*/ 5344767 w 7031072"/>
              <a:gd name="connsiteY471" fmla="*/ 2333195 h 12276138"/>
              <a:gd name="connsiteX472" fmla="*/ 5312569 w 7031072"/>
              <a:gd name="connsiteY472" fmla="*/ 2352802 h 12276138"/>
              <a:gd name="connsiteX473" fmla="*/ 5248175 w 7031072"/>
              <a:gd name="connsiteY473" fmla="*/ 2333195 h 12276138"/>
              <a:gd name="connsiteX474" fmla="*/ 5280371 w 7031072"/>
              <a:gd name="connsiteY474" fmla="*/ 2293982 h 12276138"/>
              <a:gd name="connsiteX475" fmla="*/ 5215977 w 7031072"/>
              <a:gd name="connsiteY475" fmla="*/ 2274375 h 12276138"/>
              <a:gd name="connsiteX476" fmla="*/ 5215977 w 7031072"/>
              <a:gd name="connsiteY476" fmla="*/ 2372408 h 12276138"/>
              <a:gd name="connsiteX477" fmla="*/ 5215977 w 7031072"/>
              <a:gd name="connsiteY477" fmla="*/ 2411622 h 12276138"/>
              <a:gd name="connsiteX478" fmla="*/ 5248175 w 7031072"/>
              <a:gd name="connsiteY478" fmla="*/ 2392015 h 12276138"/>
              <a:gd name="connsiteX479" fmla="*/ 5183779 w 7031072"/>
              <a:gd name="connsiteY479" fmla="*/ 2431229 h 12276138"/>
              <a:gd name="connsiteX480" fmla="*/ 5215977 w 7031072"/>
              <a:gd name="connsiteY480" fmla="*/ 2450835 h 12276138"/>
              <a:gd name="connsiteX481" fmla="*/ 5280371 w 7031072"/>
              <a:gd name="connsiteY481" fmla="*/ 2470442 h 12276138"/>
              <a:gd name="connsiteX482" fmla="*/ 5280371 w 7031072"/>
              <a:gd name="connsiteY482" fmla="*/ 2509655 h 12276138"/>
              <a:gd name="connsiteX483" fmla="*/ 5312569 w 7031072"/>
              <a:gd name="connsiteY483" fmla="*/ 2490049 h 12276138"/>
              <a:gd name="connsiteX484" fmla="*/ 5312569 w 7031072"/>
              <a:gd name="connsiteY484" fmla="*/ 2431229 h 12276138"/>
              <a:gd name="connsiteX485" fmla="*/ 5376965 w 7031072"/>
              <a:gd name="connsiteY485" fmla="*/ 2392015 h 12276138"/>
              <a:gd name="connsiteX486" fmla="*/ 5340743 w 7031072"/>
              <a:gd name="connsiteY486" fmla="*/ 2438581 h 12276138"/>
              <a:gd name="connsiteX487" fmla="*/ 5344157 w 7031072"/>
              <a:gd name="connsiteY487" fmla="*/ 2451291 h 12276138"/>
              <a:gd name="connsiteX488" fmla="*/ 5326279 w 7031072"/>
              <a:gd name="connsiteY488" fmla="*/ 2464659 h 12276138"/>
              <a:gd name="connsiteX489" fmla="*/ 5316467 w 7031072"/>
              <a:gd name="connsiteY489" fmla="*/ 2487713 h 12276138"/>
              <a:gd name="connsiteX490" fmla="*/ 5317067 w 7031072"/>
              <a:gd name="connsiteY490" fmla="*/ 2489112 h 12276138"/>
              <a:gd name="connsiteX491" fmla="*/ 5312569 w 7031072"/>
              <a:gd name="connsiteY491" fmla="*/ 2509655 h 12276138"/>
              <a:gd name="connsiteX492" fmla="*/ 5280371 w 7031072"/>
              <a:gd name="connsiteY492" fmla="*/ 2529262 h 12276138"/>
              <a:gd name="connsiteX493" fmla="*/ 5344767 w 7031072"/>
              <a:gd name="connsiteY493" fmla="*/ 2607688 h 12276138"/>
              <a:gd name="connsiteX494" fmla="*/ 5312569 w 7031072"/>
              <a:gd name="connsiteY494" fmla="*/ 2588082 h 12276138"/>
              <a:gd name="connsiteX495" fmla="*/ 5312569 w 7031072"/>
              <a:gd name="connsiteY495" fmla="*/ 2607688 h 12276138"/>
              <a:gd name="connsiteX496" fmla="*/ 5344767 w 7031072"/>
              <a:gd name="connsiteY496" fmla="*/ 2646902 h 12276138"/>
              <a:gd name="connsiteX497" fmla="*/ 5376965 w 7031072"/>
              <a:gd name="connsiteY497" fmla="*/ 2627295 h 12276138"/>
              <a:gd name="connsiteX498" fmla="*/ 5376965 w 7031072"/>
              <a:gd name="connsiteY498" fmla="*/ 2686115 h 12276138"/>
              <a:gd name="connsiteX499" fmla="*/ 5344767 w 7031072"/>
              <a:gd name="connsiteY499" fmla="*/ 2705722 h 12276138"/>
              <a:gd name="connsiteX500" fmla="*/ 5376965 w 7031072"/>
              <a:gd name="connsiteY500" fmla="*/ 2744935 h 12276138"/>
              <a:gd name="connsiteX501" fmla="*/ 5344767 w 7031072"/>
              <a:gd name="connsiteY501" fmla="*/ 2823362 h 12276138"/>
              <a:gd name="connsiteX502" fmla="*/ 5312569 w 7031072"/>
              <a:gd name="connsiteY502" fmla="*/ 2862576 h 12276138"/>
              <a:gd name="connsiteX503" fmla="*/ 5312569 w 7031072"/>
              <a:gd name="connsiteY503" fmla="*/ 2803756 h 12276138"/>
              <a:gd name="connsiteX504" fmla="*/ 5280371 w 7031072"/>
              <a:gd name="connsiteY504" fmla="*/ 2823362 h 12276138"/>
              <a:gd name="connsiteX505" fmla="*/ 5312569 w 7031072"/>
              <a:gd name="connsiteY505" fmla="*/ 2784149 h 12276138"/>
              <a:gd name="connsiteX506" fmla="*/ 5280371 w 7031072"/>
              <a:gd name="connsiteY506" fmla="*/ 2725329 h 12276138"/>
              <a:gd name="connsiteX507" fmla="*/ 5248175 w 7031072"/>
              <a:gd name="connsiteY507" fmla="*/ 2744935 h 12276138"/>
              <a:gd name="connsiteX508" fmla="*/ 5215977 w 7031072"/>
              <a:gd name="connsiteY508" fmla="*/ 2607688 h 12276138"/>
              <a:gd name="connsiteX509" fmla="*/ 5215977 w 7031072"/>
              <a:gd name="connsiteY509" fmla="*/ 2568475 h 12276138"/>
              <a:gd name="connsiteX510" fmla="*/ 5248175 w 7031072"/>
              <a:gd name="connsiteY510" fmla="*/ 2529262 h 12276138"/>
              <a:gd name="connsiteX511" fmla="*/ 5215977 w 7031072"/>
              <a:gd name="connsiteY511" fmla="*/ 2509655 h 12276138"/>
              <a:gd name="connsiteX512" fmla="*/ 5215977 w 7031072"/>
              <a:gd name="connsiteY512" fmla="*/ 2686115 h 12276138"/>
              <a:gd name="connsiteX513" fmla="*/ 5183779 w 7031072"/>
              <a:gd name="connsiteY513" fmla="*/ 2764542 h 12276138"/>
              <a:gd name="connsiteX514" fmla="*/ 5215977 w 7031072"/>
              <a:gd name="connsiteY514" fmla="*/ 2764542 h 12276138"/>
              <a:gd name="connsiteX515" fmla="*/ 5183779 w 7031072"/>
              <a:gd name="connsiteY515" fmla="*/ 2823362 h 12276138"/>
              <a:gd name="connsiteX516" fmla="*/ 5151583 w 7031072"/>
              <a:gd name="connsiteY516" fmla="*/ 2764542 h 12276138"/>
              <a:gd name="connsiteX517" fmla="*/ 5151583 w 7031072"/>
              <a:gd name="connsiteY517" fmla="*/ 2882182 h 12276138"/>
              <a:gd name="connsiteX518" fmla="*/ 5215977 w 7031072"/>
              <a:gd name="connsiteY518" fmla="*/ 2901789 h 12276138"/>
              <a:gd name="connsiteX519" fmla="*/ 5183779 w 7031072"/>
              <a:gd name="connsiteY519" fmla="*/ 2921396 h 12276138"/>
              <a:gd name="connsiteX520" fmla="*/ 5183779 w 7031072"/>
              <a:gd name="connsiteY520" fmla="*/ 3137069 h 12276138"/>
              <a:gd name="connsiteX521" fmla="*/ 5183779 w 7031072"/>
              <a:gd name="connsiteY521" fmla="*/ 3215496 h 12276138"/>
              <a:gd name="connsiteX522" fmla="*/ 5215977 w 7031072"/>
              <a:gd name="connsiteY522" fmla="*/ 3215496 h 12276138"/>
              <a:gd name="connsiteX523" fmla="*/ 5248175 w 7031072"/>
              <a:gd name="connsiteY523" fmla="*/ 3254709 h 12276138"/>
              <a:gd name="connsiteX524" fmla="*/ 5215977 w 7031072"/>
              <a:gd name="connsiteY524" fmla="*/ 3254709 h 12276138"/>
              <a:gd name="connsiteX525" fmla="*/ 5248175 w 7031072"/>
              <a:gd name="connsiteY525" fmla="*/ 3293923 h 12276138"/>
              <a:gd name="connsiteX526" fmla="*/ 5248175 w 7031072"/>
              <a:gd name="connsiteY526" fmla="*/ 3333136 h 12276138"/>
              <a:gd name="connsiteX527" fmla="*/ 5215977 w 7031072"/>
              <a:gd name="connsiteY527" fmla="*/ 3391956 h 12276138"/>
              <a:gd name="connsiteX528" fmla="*/ 5248175 w 7031072"/>
              <a:gd name="connsiteY528" fmla="*/ 3489989 h 12276138"/>
              <a:gd name="connsiteX529" fmla="*/ 5248175 w 7031072"/>
              <a:gd name="connsiteY529" fmla="*/ 3686056 h 12276138"/>
              <a:gd name="connsiteX530" fmla="*/ 5248175 w 7031072"/>
              <a:gd name="connsiteY530" fmla="*/ 3823303 h 12276138"/>
              <a:gd name="connsiteX531" fmla="*/ 5280371 w 7031072"/>
              <a:gd name="connsiteY531" fmla="*/ 3823303 h 12276138"/>
              <a:gd name="connsiteX532" fmla="*/ 5280371 w 7031072"/>
              <a:gd name="connsiteY532" fmla="*/ 3862516 h 12276138"/>
              <a:gd name="connsiteX533" fmla="*/ 5248175 w 7031072"/>
              <a:gd name="connsiteY533" fmla="*/ 3921336 h 12276138"/>
              <a:gd name="connsiteX534" fmla="*/ 5312569 w 7031072"/>
              <a:gd name="connsiteY534" fmla="*/ 3940943 h 12276138"/>
              <a:gd name="connsiteX535" fmla="*/ 5344767 w 7031072"/>
              <a:gd name="connsiteY535" fmla="*/ 3882123 h 12276138"/>
              <a:gd name="connsiteX536" fmla="*/ 5409161 w 7031072"/>
              <a:gd name="connsiteY536" fmla="*/ 3882123 h 12276138"/>
              <a:gd name="connsiteX537" fmla="*/ 5409161 w 7031072"/>
              <a:gd name="connsiteY537" fmla="*/ 4038976 h 12276138"/>
              <a:gd name="connsiteX538" fmla="*/ 5376965 w 7031072"/>
              <a:gd name="connsiteY538" fmla="*/ 3999763 h 12276138"/>
              <a:gd name="connsiteX539" fmla="*/ 5376965 w 7031072"/>
              <a:gd name="connsiteY539" fmla="*/ 4038976 h 12276138"/>
              <a:gd name="connsiteX540" fmla="*/ 5312569 w 7031072"/>
              <a:gd name="connsiteY540" fmla="*/ 4019369 h 12276138"/>
              <a:gd name="connsiteX541" fmla="*/ 5344767 w 7031072"/>
              <a:gd name="connsiteY541" fmla="*/ 3999763 h 12276138"/>
              <a:gd name="connsiteX542" fmla="*/ 5312569 w 7031072"/>
              <a:gd name="connsiteY542" fmla="*/ 3980156 h 12276138"/>
              <a:gd name="connsiteX543" fmla="*/ 5312569 w 7031072"/>
              <a:gd name="connsiteY543" fmla="*/ 3999763 h 12276138"/>
              <a:gd name="connsiteX544" fmla="*/ 5280371 w 7031072"/>
              <a:gd name="connsiteY544" fmla="*/ 3960549 h 12276138"/>
              <a:gd name="connsiteX545" fmla="*/ 5248175 w 7031072"/>
              <a:gd name="connsiteY545" fmla="*/ 4137010 h 12276138"/>
              <a:gd name="connsiteX546" fmla="*/ 5248175 w 7031072"/>
              <a:gd name="connsiteY546" fmla="*/ 4293864 h 12276138"/>
              <a:gd name="connsiteX547" fmla="*/ 5280371 w 7031072"/>
              <a:gd name="connsiteY547" fmla="*/ 4313470 h 12276138"/>
              <a:gd name="connsiteX548" fmla="*/ 5312569 w 7031072"/>
              <a:gd name="connsiteY548" fmla="*/ 4235043 h 12276138"/>
              <a:gd name="connsiteX549" fmla="*/ 5344767 w 7031072"/>
              <a:gd name="connsiteY549" fmla="*/ 4293864 h 12276138"/>
              <a:gd name="connsiteX550" fmla="*/ 5312569 w 7031072"/>
              <a:gd name="connsiteY550" fmla="*/ 4333077 h 12276138"/>
              <a:gd name="connsiteX551" fmla="*/ 5344767 w 7031072"/>
              <a:gd name="connsiteY551" fmla="*/ 4333077 h 12276138"/>
              <a:gd name="connsiteX552" fmla="*/ 5376965 w 7031072"/>
              <a:gd name="connsiteY552" fmla="*/ 4293864 h 12276138"/>
              <a:gd name="connsiteX553" fmla="*/ 5376965 w 7031072"/>
              <a:gd name="connsiteY553" fmla="*/ 4333077 h 12276138"/>
              <a:gd name="connsiteX554" fmla="*/ 5409161 w 7031072"/>
              <a:gd name="connsiteY554" fmla="*/ 4450716 h 12276138"/>
              <a:gd name="connsiteX555" fmla="*/ 5409161 w 7031072"/>
              <a:gd name="connsiteY555" fmla="*/ 4431110 h 12276138"/>
              <a:gd name="connsiteX556" fmla="*/ 5409161 w 7031072"/>
              <a:gd name="connsiteY556" fmla="*/ 4372290 h 12276138"/>
              <a:gd name="connsiteX557" fmla="*/ 5376965 w 7031072"/>
              <a:gd name="connsiteY557" fmla="*/ 4372290 h 12276138"/>
              <a:gd name="connsiteX558" fmla="*/ 5409161 w 7031072"/>
              <a:gd name="connsiteY558" fmla="*/ 4352683 h 12276138"/>
              <a:gd name="connsiteX559" fmla="*/ 5409161 w 7031072"/>
              <a:gd name="connsiteY559" fmla="*/ 4313470 h 12276138"/>
              <a:gd name="connsiteX560" fmla="*/ 5409161 w 7031072"/>
              <a:gd name="connsiteY560" fmla="*/ 4489930 h 12276138"/>
              <a:gd name="connsiteX561" fmla="*/ 5505755 w 7031072"/>
              <a:gd name="connsiteY561" fmla="*/ 4627177 h 12276138"/>
              <a:gd name="connsiteX562" fmla="*/ 5505755 w 7031072"/>
              <a:gd name="connsiteY562" fmla="*/ 4705603 h 12276138"/>
              <a:gd name="connsiteX563" fmla="*/ 5505755 w 7031072"/>
              <a:gd name="connsiteY563" fmla="*/ 4725210 h 12276138"/>
              <a:gd name="connsiteX564" fmla="*/ 5602347 w 7031072"/>
              <a:gd name="connsiteY564" fmla="*/ 4784030 h 12276138"/>
              <a:gd name="connsiteX565" fmla="*/ 5570149 w 7031072"/>
              <a:gd name="connsiteY565" fmla="*/ 4862457 h 12276138"/>
              <a:gd name="connsiteX566" fmla="*/ 5602347 w 7031072"/>
              <a:gd name="connsiteY566" fmla="*/ 4842850 h 12276138"/>
              <a:gd name="connsiteX567" fmla="*/ 5602347 w 7031072"/>
              <a:gd name="connsiteY567" fmla="*/ 4901670 h 12276138"/>
              <a:gd name="connsiteX568" fmla="*/ 5634543 w 7031072"/>
              <a:gd name="connsiteY568" fmla="*/ 4901670 h 12276138"/>
              <a:gd name="connsiteX569" fmla="*/ 5602347 w 7031072"/>
              <a:gd name="connsiteY569" fmla="*/ 4940883 h 12276138"/>
              <a:gd name="connsiteX570" fmla="*/ 5634543 w 7031072"/>
              <a:gd name="connsiteY570" fmla="*/ 4960490 h 12276138"/>
              <a:gd name="connsiteX571" fmla="*/ 5666741 w 7031072"/>
              <a:gd name="connsiteY571" fmla="*/ 5097737 h 12276138"/>
              <a:gd name="connsiteX572" fmla="*/ 5727047 w 7031072"/>
              <a:gd name="connsiteY572" fmla="*/ 5501168 h 12276138"/>
              <a:gd name="connsiteX573" fmla="*/ 5729027 w 7031072"/>
              <a:gd name="connsiteY573" fmla="*/ 5524171 h 12276138"/>
              <a:gd name="connsiteX574" fmla="*/ 5727111 w 7031072"/>
              <a:gd name="connsiteY574" fmla="*/ 5526633 h 12276138"/>
              <a:gd name="connsiteX575" fmla="*/ 5729267 w 7031072"/>
              <a:gd name="connsiteY575" fmla="*/ 5526974 h 12276138"/>
              <a:gd name="connsiteX576" fmla="*/ 5731135 w 7031072"/>
              <a:gd name="connsiteY576" fmla="*/ 5548691 h 12276138"/>
              <a:gd name="connsiteX577" fmla="*/ 5763333 w 7031072"/>
              <a:gd name="connsiteY577" fmla="*/ 5529084 h 12276138"/>
              <a:gd name="connsiteX578" fmla="*/ 5795531 w 7031072"/>
              <a:gd name="connsiteY578" fmla="*/ 5470264 h 12276138"/>
              <a:gd name="connsiteX579" fmla="*/ 5795531 w 7031072"/>
              <a:gd name="connsiteY579" fmla="*/ 5548691 h 12276138"/>
              <a:gd name="connsiteX580" fmla="*/ 5731135 w 7031072"/>
              <a:gd name="connsiteY580" fmla="*/ 5568298 h 12276138"/>
              <a:gd name="connsiteX581" fmla="*/ 5763333 w 7031072"/>
              <a:gd name="connsiteY581" fmla="*/ 5607511 h 12276138"/>
              <a:gd name="connsiteX582" fmla="*/ 5795531 w 7031072"/>
              <a:gd name="connsiteY582" fmla="*/ 5627117 h 12276138"/>
              <a:gd name="connsiteX583" fmla="*/ 5763333 w 7031072"/>
              <a:gd name="connsiteY583" fmla="*/ 5627117 h 12276138"/>
              <a:gd name="connsiteX584" fmla="*/ 5827727 w 7031072"/>
              <a:gd name="connsiteY584" fmla="*/ 5685937 h 12276138"/>
              <a:gd name="connsiteX585" fmla="*/ 5827727 w 7031072"/>
              <a:gd name="connsiteY585" fmla="*/ 5666331 h 12276138"/>
              <a:gd name="connsiteX586" fmla="*/ 5827727 w 7031072"/>
              <a:gd name="connsiteY586" fmla="*/ 5725151 h 12276138"/>
              <a:gd name="connsiteX587" fmla="*/ 5763333 w 7031072"/>
              <a:gd name="connsiteY587" fmla="*/ 5823184 h 12276138"/>
              <a:gd name="connsiteX588" fmla="*/ 5795531 w 7031072"/>
              <a:gd name="connsiteY588" fmla="*/ 5803577 h 12276138"/>
              <a:gd name="connsiteX589" fmla="*/ 5827727 w 7031072"/>
              <a:gd name="connsiteY589" fmla="*/ 5921217 h 12276138"/>
              <a:gd name="connsiteX590" fmla="*/ 5827727 w 7031072"/>
              <a:gd name="connsiteY590" fmla="*/ 5901305 h 12276138"/>
              <a:gd name="connsiteX591" fmla="*/ 5827727 w 7031072"/>
              <a:gd name="connsiteY591" fmla="*/ 5882004 h 12276138"/>
              <a:gd name="connsiteX592" fmla="*/ 5892123 w 7031072"/>
              <a:gd name="connsiteY592" fmla="*/ 5901611 h 12276138"/>
              <a:gd name="connsiteX593" fmla="*/ 5859925 w 7031072"/>
              <a:gd name="connsiteY593" fmla="*/ 5960431 h 12276138"/>
              <a:gd name="connsiteX594" fmla="*/ 5892123 w 7031072"/>
              <a:gd name="connsiteY594" fmla="*/ 5980037 h 12276138"/>
              <a:gd name="connsiteX595" fmla="*/ 5924319 w 7031072"/>
              <a:gd name="connsiteY595" fmla="*/ 5940824 h 12276138"/>
              <a:gd name="connsiteX596" fmla="*/ 5988715 w 7031072"/>
              <a:gd name="connsiteY596" fmla="*/ 5999644 h 12276138"/>
              <a:gd name="connsiteX597" fmla="*/ 5956517 w 7031072"/>
              <a:gd name="connsiteY597" fmla="*/ 5999644 h 12276138"/>
              <a:gd name="connsiteX598" fmla="*/ 5924319 w 7031072"/>
              <a:gd name="connsiteY598" fmla="*/ 6038857 h 12276138"/>
              <a:gd name="connsiteX599" fmla="*/ 5956517 w 7031072"/>
              <a:gd name="connsiteY599" fmla="*/ 6097678 h 12276138"/>
              <a:gd name="connsiteX600" fmla="*/ 5988715 w 7031072"/>
              <a:gd name="connsiteY600" fmla="*/ 6019251 h 12276138"/>
              <a:gd name="connsiteX601" fmla="*/ 6020911 w 7031072"/>
              <a:gd name="connsiteY601" fmla="*/ 6058464 h 12276138"/>
              <a:gd name="connsiteX602" fmla="*/ 6053109 w 7031072"/>
              <a:gd name="connsiteY602" fmla="*/ 5999644 h 12276138"/>
              <a:gd name="connsiteX603" fmla="*/ 6117505 w 7031072"/>
              <a:gd name="connsiteY603" fmla="*/ 6078071 h 12276138"/>
              <a:gd name="connsiteX604" fmla="*/ 6053109 w 7031072"/>
              <a:gd name="connsiteY604" fmla="*/ 6156498 h 12276138"/>
              <a:gd name="connsiteX605" fmla="*/ 6117505 w 7031072"/>
              <a:gd name="connsiteY605" fmla="*/ 6176104 h 12276138"/>
              <a:gd name="connsiteX606" fmla="*/ 6117505 w 7031072"/>
              <a:gd name="connsiteY606" fmla="*/ 6215318 h 12276138"/>
              <a:gd name="connsiteX607" fmla="*/ 6085307 w 7031072"/>
              <a:gd name="connsiteY607" fmla="*/ 6215318 h 12276138"/>
              <a:gd name="connsiteX608" fmla="*/ 6085307 w 7031072"/>
              <a:gd name="connsiteY608" fmla="*/ 6254531 h 12276138"/>
              <a:gd name="connsiteX609" fmla="*/ 6149701 w 7031072"/>
              <a:gd name="connsiteY609" fmla="*/ 6274138 h 12276138"/>
              <a:gd name="connsiteX610" fmla="*/ 6181899 w 7031072"/>
              <a:gd name="connsiteY610" fmla="*/ 6470204 h 12276138"/>
              <a:gd name="connsiteX611" fmla="*/ 6214097 w 7031072"/>
              <a:gd name="connsiteY611" fmla="*/ 6470204 h 12276138"/>
              <a:gd name="connsiteX612" fmla="*/ 6181899 w 7031072"/>
              <a:gd name="connsiteY612" fmla="*/ 6529024 h 12276138"/>
              <a:gd name="connsiteX613" fmla="*/ 6214097 w 7031072"/>
              <a:gd name="connsiteY613" fmla="*/ 6509418 h 12276138"/>
              <a:gd name="connsiteX614" fmla="*/ 6278491 w 7031072"/>
              <a:gd name="connsiteY614" fmla="*/ 6627058 h 12276138"/>
              <a:gd name="connsiteX615" fmla="*/ 6278491 w 7031072"/>
              <a:gd name="connsiteY615" fmla="*/ 6705485 h 12276138"/>
              <a:gd name="connsiteX616" fmla="*/ 6214097 w 7031072"/>
              <a:gd name="connsiteY616" fmla="*/ 6725091 h 12276138"/>
              <a:gd name="connsiteX617" fmla="*/ 6278491 w 7031072"/>
              <a:gd name="connsiteY617" fmla="*/ 6960371 h 12276138"/>
              <a:gd name="connsiteX618" fmla="*/ 6278491 w 7031072"/>
              <a:gd name="connsiteY618" fmla="*/ 7038798 h 12276138"/>
              <a:gd name="connsiteX619" fmla="*/ 6310689 w 7031072"/>
              <a:gd name="connsiteY619" fmla="*/ 7078012 h 12276138"/>
              <a:gd name="connsiteX620" fmla="*/ 6342887 w 7031072"/>
              <a:gd name="connsiteY620" fmla="*/ 6823125 h 12276138"/>
              <a:gd name="connsiteX621" fmla="*/ 6407281 w 7031072"/>
              <a:gd name="connsiteY621" fmla="*/ 6862338 h 12276138"/>
              <a:gd name="connsiteX622" fmla="*/ 6471675 w 7031072"/>
              <a:gd name="connsiteY622" fmla="*/ 6411384 h 12276138"/>
              <a:gd name="connsiteX623" fmla="*/ 6568267 w 7031072"/>
              <a:gd name="connsiteY623" fmla="*/ 5921217 h 12276138"/>
              <a:gd name="connsiteX624" fmla="*/ 6568267 w 7031072"/>
              <a:gd name="connsiteY624" fmla="*/ 5568298 h 12276138"/>
              <a:gd name="connsiteX625" fmla="*/ 6632663 w 7031072"/>
              <a:gd name="connsiteY625" fmla="*/ 5803577 h 12276138"/>
              <a:gd name="connsiteX626" fmla="*/ 6697057 w 7031072"/>
              <a:gd name="connsiteY626" fmla="*/ 5783971 h 12276138"/>
              <a:gd name="connsiteX627" fmla="*/ 6793649 w 7031072"/>
              <a:gd name="connsiteY627" fmla="*/ 5901611 h 12276138"/>
              <a:gd name="connsiteX628" fmla="*/ 6858045 w 7031072"/>
              <a:gd name="connsiteY628" fmla="*/ 6117284 h 12276138"/>
              <a:gd name="connsiteX629" fmla="*/ 6858045 w 7031072"/>
              <a:gd name="connsiteY629" fmla="*/ 6156498 h 12276138"/>
              <a:gd name="connsiteX630" fmla="*/ 6890241 w 7031072"/>
              <a:gd name="connsiteY630" fmla="*/ 6156498 h 12276138"/>
              <a:gd name="connsiteX631" fmla="*/ 6922439 w 7031072"/>
              <a:gd name="connsiteY631" fmla="*/ 6215318 h 12276138"/>
              <a:gd name="connsiteX632" fmla="*/ 6890241 w 7031072"/>
              <a:gd name="connsiteY632" fmla="*/ 6313351 h 12276138"/>
              <a:gd name="connsiteX633" fmla="*/ 6922439 w 7031072"/>
              <a:gd name="connsiteY633" fmla="*/ 6313351 h 12276138"/>
              <a:gd name="connsiteX634" fmla="*/ 6954637 w 7031072"/>
              <a:gd name="connsiteY634" fmla="*/ 6529024 h 12276138"/>
              <a:gd name="connsiteX635" fmla="*/ 6986835 w 7031072"/>
              <a:gd name="connsiteY635" fmla="*/ 6529024 h 12276138"/>
              <a:gd name="connsiteX636" fmla="*/ 7019031 w 7031072"/>
              <a:gd name="connsiteY636" fmla="*/ 6627058 h 12276138"/>
              <a:gd name="connsiteX637" fmla="*/ 6986835 w 7031072"/>
              <a:gd name="connsiteY637" fmla="*/ 6979978 h 12276138"/>
              <a:gd name="connsiteX638" fmla="*/ 7019031 w 7031072"/>
              <a:gd name="connsiteY638" fmla="*/ 6999585 h 12276138"/>
              <a:gd name="connsiteX639" fmla="*/ 6986835 w 7031072"/>
              <a:gd name="connsiteY639" fmla="*/ 7215258 h 12276138"/>
              <a:gd name="connsiteX640" fmla="*/ 6922439 w 7031072"/>
              <a:gd name="connsiteY640" fmla="*/ 7234865 h 12276138"/>
              <a:gd name="connsiteX641" fmla="*/ 6922439 w 7031072"/>
              <a:gd name="connsiteY641" fmla="*/ 7237316 h 12276138"/>
              <a:gd name="connsiteX642" fmla="*/ 6922439 w 7031072"/>
              <a:gd name="connsiteY642" fmla="*/ 7237622 h 12276138"/>
              <a:gd name="connsiteX643" fmla="*/ 6922439 w 7031072"/>
              <a:gd name="connsiteY643" fmla="*/ 7240686 h 12276138"/>
              <a:gd name="connsiteX644" fmla="*/ 6922439 w 7031072"/>
              <a:gd name="connsiteY644" fmla="*/ 7254472 h 12276138"/>
              <a:gd name="connsiteX645" fmla="*/ 6890241 w 7031072"/>
              <a:gd name="connsiteY645" fmla="*/ 7254472 h 12276138"/>
              <a:gd name="connsiteX646" fmla="*/ 6890241 w 7031072"/>
              <a:gd name="connsiteY646" fmla="*/ 7274078 h 12276138"/>
              <a:gd name="connsiteX647" fmla="*/ 6858045 w 7031072"/>
              <a:gd name="connsiteY647" fmla="*/ 7332898 h 12276138"/>
              <a:gd name="connsiteX648" fmla="*/ 6697057 w 7031072"/>
              <a:gd name="connsiteY648" fmla="*/ 7489752 h 12276138"/>
              <a:gd name="connsiteX649" fmla="*/ 6536071 w 7031072"/>
              <a:gd name="connsiteY649" fmla="*/ 7685819 h 12276138"/>
              <a:gd name="connsiteX650" fmla="*/ 6536071 w 7031072"/>
              <a:gd name="connsiteY650" fmla="*/ 7725032 h 12276138"/>
              <a:gd name="connsiteX651" fmla="*/ 6471675 w 7031072"/>
              <a:gd name="connsiteY651" fmla="*/ 7685819 h 12276138"/>
              <a:gd name="connsiteX652" fmla="*/ 6439479 w 7031072"/>
              <a:gd name="connsiteY652" fmla="*/ 7705425 h 12276138"/>
              <a:gd name="connsiteX653" fmla="*/ 6503873 w 7031072"/>
              <a:gd name="connsiteY653" fmla="*/ 7705425 h 12276138"/>
              <a:gd name="connsiteX654" fmla="*/ 6439479 w 7031072"/>
              <a:gd name="connsiteY654" fmla="*/ 7764245 h 12276138"/>
              <a:gd name="connsiteX655" fmla="*/ 6375083 w 7031072"/>
              <a:gd name="connsiteY655" fmla="*/ 7803458 h 12276138"/>
              <a:gd name="connsiteX656" fmla="*/ 6407281 w 7031072"/>
              <a:gd name="connsiteY656" fmla="*/ 7725032 h 12276138"/>
              <a:gd name="connsiteX657" fmla="*/ 6342887 w 7031072"/>
              <a:gd name="connsiteY657" fmla="*/ 7725032 h 12276138"/>
              <a:gd name="connsiteX658" fmla="*/ 6375083 w 7031072"/>
              <a:gd name="connsiteY658" fmla="*/ 7881885 h 12276138"/>
              <a:gd name="connsiteX659" fmla="*/ 6310689 w 7031072"/>
              <a:gd name="connsiteY659" fmla="*/ 7901492 h 12276138"/>
              <a:gd name="connsiteX660" fmla="*/ 6375083 w 7031072"/>
              <a:gd name="connsiteY660" fmla="*/ 7901492 h 12276138"/>
              <a:gd name="connsiteX661" fmla="*/ 6342887 w 7031072"/>
              <a:gd name="connsiteY661" fmla="*/ 7960312 h 12276138"/>
              <a:gd name="connsiteX662" fmla="*/ 6375083 w 7031072"/>
              <a:gd name="connsiteY662" fmla="*/ 7960312 h 12276138"/>
              <a:gd name="connsiteX663" fmla="*/ 6342887 w 7031072"/>
              <a:gd name="connsiteY663" fmla="*/ 7999525 h 12276138"/>
              <a:gd name="connsiteX664" fmla="*/ 6439479 w 7031072"/>
              <a:gd name="connsiteY664" fmla="*/ 8097558 h 12276138"/>
              <a:gd name="connsiteX665" fmla="*/ 6439479 w 7031072"/>
              <a:gd name="connsiteY665" fmla="*/ 7979918 h 12276138"/>
              <a:gd name="connsiteX666" fmla="*/ 6407281 w 7031072"/>
              <a:gd name="connsiteY666" fmla="*/ 8038738 h 12276138"/>
              <a:gd name="connsiteX667" fmla="*/ 6407281 w 7031072"/>
              <a:gd name="connsiteY667" fmla="*/ 7960312 h 12276138"/>
              <a:gd name="connsiteX668" fmla="*/ 6471675 w 7031072"/>
              <a:gd name="connsiteY668" fmla="*/ 7783852 h 12276138"/>
              <a:gd name="connsiteX669" fmla="*/ 6520977 w 7031072"/>
              <a:gd name="connsiteY669" fmla="*/ 7911984 h 12276138"/>
              <a:gd name="connsiteX670" fmla="*/ 6517339 w 7031072"/>
              <a:gd name="connsiteY670" fmla="*/ 7913923 h 12276138"/>
              <a:gd name="connsiteX671" fmla="*/ 6515947 w 7031072"/>
              <a:gd name="connsiteY671" fmla="*/ 7901492 h 12276138"/>
              <a:gd name="connsiteX672" fmla="*/ 6503873 w 7031072"/>
              <a:gd name="connsiteY672" fmla="*/ 7881885 h 12276138"/>
              <a:gd name="connsiteX673" fmla="*/ 6471675 w 7031072"/>
              <a:gd name="connsiteY673" fmla="*/ 7921098 h 12276138"/>
              <a:gd name="connsiteX674" fmla="*/ 6471675 w 7031072"/>
              <a:gd name="connsiteY674" fmla="*/ 7999525 h 12276138"/>
              <a:gd name="connsiteX675" fmla="*/ 6536071 w 7031072"/>
              <a:gd name="connsiteY675" fmla="*/ 7999525 h 12276138"/>
              <a:gd name="connsiteX676" fmla="*/ 6536071 w 7031072"/>
              <a:gd name="connsiteY676" fmla="*/ 8058345 h 12276138"/>
              <a:gd name="connsiteX677" fmla="*/ 6568267 w 7031072"/>
              <a:gd name="connsiteY677" fmla="*/ 8019132 h 12276138"/>
              <a:gd name="connsiteX678" fmla="*/ 6600465 w 7031072"/>
              <a:gd name="connsiteY678" fmla="*/ 8019132 h 12276138"/>
              <a:gd name="connsiteX679" fmla="*/ 6600465 w 7031072"/>
              <a:gd name="connsiteY679" fmla="*/ 8097558 h 12276138"/>
              <a:gd name="connsiteX680" fmla="*/ 6632663 w 7031072"/>
              <a:gd name="connsiteY680" fmla="*/ 8234806 h 12276138"/>
              <a:gd name="connsiteX681" fmla="*/ 6632663 w 7031072"/>
              <a:gd name="connsiteY681" fmla="*/ 8215198 h 12276138"/>
              <a:gd name="connsiteX682" fmla="*/ 6664859 w 7031072"/>
              <a:gd name="connsiteY682" fmla="*/ 8234806 h 12276138"/>
              <a:gd name="connsiteX683" fmla="*/ 6632663 w 7031072"/>
              <a:gd name="connsiteY683" fmla="*/ 8293626 h 12276138"/>
              <a:gd name="connsiteX684" fmla="*/ 6697057 w 7031072"/>
              <a:gd name="connsiteY684" fmla="*/ 8646546 h 12276138"/>
              <a:gd name="connsiteX685" fmla="*/ 6729255 w 7031072"/>
              <a:gd name="connsiteY685" fmla="*/ 8626939 h 12276138"/>
              <a:gd name="connsiteX686" fmla="*/ 6632663 w 7031072"/>
              <a:gd name="connsiteY686" fmla="*/ 8666152 h 12276138"/>
              <a:gd name="connsiteX687" fmla="*/ 6632663 w 7031072"/>
              <a:gd name="connsiteY687" fmla="*/ 8705366 h 12276138"/>
              <a:gd name="connsiteX688" fmla="*/ 6568267 w 7031072"/>
              <a:gd name="connsiteY688" fmla="*/ 8705366 h 12276138"/>
              <a:gd name="connsiteX689" fmla="*/ 6536071 w 7031072"/>
              <a:gd name="connsiteY689" fmla="*/ 8744579 h 12276138"/>
              <a:gd name="connsiteX690" fmla="*/ 6439479 w 7031072"/>
              <a:gd name="connsiteY690" fmla="*/ 8724972 h 12276138"/>
              <a:gd name="connsiteX691" fmla="*/ 6471675 w 7031072"/>
              <a:gd name="connsiteY691" fmla="*/ 8666152 h 12276138"/>
              <a:gd name="connsiteX692" fmla="*/ 6503873 w 7031072"/>
              <a:gd name="connsiteY692" fmla="*/ 8646546 h 12276138"/>
              <a:gd name="connsiteX693" fmla="*/ 6471675 w 7031072"/>
              <a:gd name="connsiteY693" fmla="*/ 8626939 h 12276138"/>
              <a:gd name="connsiteX694" fmla="*/ 6439479 w 7031072"/>
              <a:gd name="connsiteY694" fmla="*/ 8685759 h 12276138"/>
              <a:gd name="connsiteX695" fmla="*/ 6407281 w 7031072"/>
              <a:gd name="connsiteY695" fmla="*/ 8685759 h 12276138"/>
              <a:gd name="connsiteX696" fmla="*/ 6439479 w 7031072"/>
              <a:gd name="connsiteY696" fmla="*/ 8587726 h 12276138"/>
              <a:gd name="connsiteX697" fmla="*/ 6407281 w 7031072"/>
              <a:gd name="connsiteY697" fmla="*/ 8626939 h 12276138"/>
              <a:gd name="connsiteX698" fmla="*/ 6278491 w 7031072"/>
              <a:gd name="connsiteY698" fmla="*/ 8391659 h 12276138"/>
              <a:gd name="connsiteX699" fmla="*/ 6278491 w 7031072"/>
              <a:gd name="connsiteY699" fmla="*/ 8274018 h 12276138"/>
              <a:gd name="connsiteX700" fmla="*/ 6310689 w 7031072"/>
              <a:gd name="connsiteY700" fmla="*/ 8313232 h 12276138"/>
              <a:gd name="connsiteX701" fmla="*/ 6278491 w 7031072"/>
              <a:gd name="connsiteY701" fmla="*/ 8234806 h 12276138"/>
              <a:gd name="connsiteX702" fmla="*/ 6310689 w 7031072"/>
              <a:gd name="connsiteY702" fmla="*/ 8175986 h 12276138"/>
              <a:gd name="connsiteX703" fmla="*/ 6310689 w 7031072"/>
              <a:gd name="connsiteY703" fmla="*/ 8136772 h 12276138"/>
              <a:gd name="connsiteX704" fmla="*/ 6278491 w 7031072"/>
              <a:gd name="connsiteY704" fmla="*/ 8156378 h 12276138"/>
              <a:gd name="connsiteX705" fmla="*/ 6246295 w 7031072"/>
              <a:gd name="connsiteY705" fmla="*/ 8136772 h 12276138"/>
              <a:gd name="connsiteX706" fmla="*/ 6278491 w 7031072"/>
              <a:gd name="connsiteY706" fmla="*/ 8097558 h 12276138"/>
              <a:gd name="connsiteX707" fmla="*/ 6278491 w 7031072"/>
              <a:gd name="connsiteY707" fmla="*/ 8136772 h 12276138"/>
              <a:gd name="connsiteX708" fmla="*/ 6342887 w 7031072"/>
              <a:gd name="connsiteY708" fmla="*/ 8097558 h 12276138"/>
              <a:gd name="connsiteX709" fmla="*/ 6214097 w 7031072"/>
              <a:gd name="connsiteY709" fmla="*/ 8156378 h 12276138"/>
              <a:gd name="connsiteX710" fmla="*/ 6246295 w 7031072"/>
              <a:gd name="connsiteY710" fmla="*/ 8215198 h 12276138"/>
              <a:gd name="connsiteX711" fmla="*/ 6181899 w 7031072"/>
              <a:gd name="connsiteY711" fmla="*/ 8215198 h 12276138"/>
              <a:gd name="connsiteX712" fmla="*/ 6181899 w 7031072"/>
              <a:gd name="connsiteY712" fmla="*/ 8254412 h 12276138"/>
              <a:gd name="connsiteX713" fmla="*/ 6149701 w 7031072"/>
              <a:gd name="connsiteY713" fmla="*/ 8234806 h 12276138"/>
              <a:gd name="connsiteX714" fmla="*/ 6117505 w 7031072"/>
              <a:gd name="connsiteY714" fmla="*/ 8332838 h 12276138"/>
              <a:gd name="connsiteX715" fmla="*/ 6149701 w 7031072"/>
              <a:gd name="connsiteY715" fmla="*/ 8332838 h 12276138"/>
              <a:gd name="connsiteX716" fmla="*/ 6117505 w 7031072"/>
              <a:gd name="connsiteY716" fmla="*/ 8489692 h 12276138"/>
              <a:gd name="connsiteX717" fmla="*/ 6149701 w 7031072"/>
              <a:gd name="connsiteY717" fmla="*/ 8509299 h 12276138"/>
              <a:gd name="connsiteX718" fmla="*/ 6133603 w 7031072"/>
              <a:gd name="connsiteY718" fmla="*/ 8565668 h 12276138"/>
              <a:gd name="connsiteX719" fmla="*/ 6131695 w 7031072"/>
              <a:gd name="connsiteY719" fmla="*/ 8588038 h 12276138"/>
              <a:gd name="connsiteX720" fmla="*/ 6117505 w 7031072"/>
              <a:gd name="connsiteY720" fmla="*/ 8607332 h 12276138"/>
              <a:gd name="connsiteX721" fmla="*/ 6131591 w 7031072"/>
              <a:gd name="connsiteY721" fmla="*/ 8589257 h 12276138"/>
              <a:gd name="connsiteX722" fmla="*/ 6131695 w 7031072"/>
              <a:gd name="connsiteY722" fmla="*/ 8588038 h 12276138"/>
              <a:gd name="connsiteX723" fmla="*/ 6154229 w 7031072"/>
              <a:gd name="connsiteY723" fmla="*/ 8557396 h 12276138"/>
              <a:gd name="connsiteX724" fmla="*/ 6149701 w 7031072"/>
              <a:gd name="connsiteY724" fmla="*/ 8411265 h 12276138"/>
              <a:gd name="connsiteX725" fmla="*/ 6214097 w 7031072"/>
              <a:gd name="connsiteY725" fmla="*/ 8489692 h 12276138"/>
              <a:gd name="connsiteX726" fmla="*/ 6181899 w 7031072"/>
              <a:gd name="connsiteY726" fmla="*/ 8509299 h 12276138"/>
              <a:gd name="connsiteX727" fmla="*/ 6246295 w 7031072"/>
              <a:gd name="connsiteY727" fmla="*/ 8528906 h 12276138"/>
              <a:gd name="connsiteX728" fmla="*/ 6214097 w 7031072"/>
              <a:gd name="connsiteY728" fmla="*/ 8568119 h 12276138"/>
              <a:gd name="connsiteX729" fmla="*/ 6214097 w 7031072"/>
              <a:gd name="connsiteY729" fmla="*/ 8548512 h 12276138"/>
              <a:gd name="connsiteX730" fmla="*/ 6214097 w 7031072"/>
              <a:gd name="connsiteY730" fmla="*/ 8626939 h 12276138"/>
              <a:gd name="connsiteX731" fmla="*/ 6181899 w 7031072"/>
              <a:gd name="connsiteY731" fmla="*/ 8587726 h 12276138"/>
              <a:gd name="connsiteX732" fmla="*/ 6181899 w 7031072"/>
              <a:gd name="connsiteY732" fmla="*/ 8646546 h 12276138"/>
              <a:gd name="connsiteX733" fmla="*/ 6117505 w 7031072"/>
              <a:gd name="connsiteY733" fmla="*/ 8646546 h 12276138"/>
              <a:gd name="connsiteX734" fmla="*/ 6053109 w 7031072"/>
              <a:gd name="connsiteY734" fmla="*/ 8764186 h 12276138"/>
              <a:gd name="connsiteX735" fmla="*/ 6020911 w 7031072"/>
              <a:gd name="connsiteY735" fmla="*/ 8724972 h 12276138"/>
              <a:gd name="connsiteX736" fmla="*/ 6085307 w 7031072"/>
              <a:gd name="connsiteY736" fmla="*/ 8842612 h 12276138"/>
              <a:gd name="connsiteX737" fmla="*/ 6117505 w 7031072"/>
              <a:gd name="connsiteY737" fmla="*/ 8862219 h 12276138"/>
              <a:gd name="connsiteX738" fmla="*/ 6085307 w 7031072"/>
              <a:gd name="connsiteY738" fmla="*/ 8881826 h 12276138"/>
              <a:gd name="connsiteX739" fmla="*/ 6053109 w 7031072"/>
              <a:gd name="connsiteY739" fmla="*/ 8960252 h 12276138"/>
              <a:gd name="connsiteX740" fmla="*/ 5956517 w 7031072"/>
              <a:gd name="connsiteY740" fmla="*/ 8921039 h 12276138"/>
              <a:gd name="connsiteX741" fmla="*/ 5892123 w 7031072"/>
              <a:gd name="connsiteY741" fmla="*/ 8940646 h 12276138"/>
              <a:gd name="connsiteX742" fmla="*/ 5859925 w 7031072"/>
              <a:gd name="connsiteY742" fmla="*/ 8921039 h 12276138"/>
              <a:gd name="connsiteX743" fmla="*/ 5892123 w 7031072"/>
              <a:gd name="connsiteY743" fmla="*/ 8881826 h 12276138"/>
              <a:gd name="connsiteX744" fmla="*/ 5795531 w 7031072"/>
              <a:gd name="connsiteY744" fmla="*/ 8823006 h 12276138"/>
              <a:gd name="connsiteX745" fmla="*/ 5859925 w 7031072"/>
              <a:gd name="connsiteY745" fmla="*/ 8842612 h 12276138"/>
              <a:gd name="connsiteX746" fmla="*/ 5827727 w 7031072"/>
              <a:gd name="connsiteY746" fmla="*/ 8803399 h 12276138"/>
              <a:gd name="connsiteX747" fmla="*/ 5924319 w 7031072"/>
              <a:gd name="connsiteY747" fmla="*/ 8881826 h 12276138"/>
              <a:gd name="connsiteX748" fmla="*/ 5892123 w 7031072"/>
              <a:gd name="connsiteY748" fmla="*/ 8823006 h 12276138"/>
              <a:gd name="connsiteX749" fmla="*/ 5827727 w 7031072"/>
              <a:gd name="connsiteY749" fmla="*/ 8744579 h 12276138"/>
              <a:gd name="connsiteX750" fmla="*/ 5827727 w 7031072"/>
              <a:gd name="connsiteY750" fmla="*/ 8783792 h 12276138"/>
              <a:gd name="connsiteX751" fmla="*/ 5795531 w 7031072"/>
              <a:gd name="connsiteY751" fmla="*/ 8803399 h 12276138"/>
              <a:gd name="connsiteX752" fmla="*/ 5763333 w 7031072"/>
              <a:gd name="connsiteY752" fmla="*/ 8783792 h 12276138"/>
              <a:gd name="connsiteX753" fmla="*/ 5698939 w 7031072"/>
              <a:gd name="connsiteY753" fmla="*/ 8940646 h 12276138"/>
              <a:gd name="connsiteX754" fmla="*/ 5731135 w 7031072"/>
              <a:gd name="connsiteY754" fmla="*/ 8803399 h 12276138"/>
              <a:gd name="connsiteX755" fmla="*/ 5634543 w 7031072"/>
              <a:gd name="connsiteY755" fmla="*/ 8803399 h 12276138"/>
              <a:gd name="connsiteX756" fmla="*/ 5634543 w 7031072"/>
              <a:gd name="connsiteY756" fmla="*/ 8764186 h 12276138"/>
              <a:gd name="connsiteX757" fmla="*/ 5666741 w 7031072"/>
              <a:gd name="connsiteY757" fmla="*/ 8744579 h 12276138"/>
              <a:gd name="connsiteX758" fmla="*/ 5634543 w 7031072"/>
              <a:gd name="connsiteY758" fmla="*/ 8744579 h 12276138"/>
              <a:gd name="connsiteX759" fmla="*/ 5602347 w 7031072"/>
              <a:gd name="connsiteY759" fmla="*/ 8842612 h 12276138"/>
              <a:gd name="connsiteX760" fmla="*/ 5570149 w 7031072"/>
              <a:gd name="connsiteY760" fmla="*/ 8823006 h 12276138"/>
              <a:gd name="connsiteX761" fmla="*/ 5570149 w 7031072"/>
              <a:gd name="connsiteY761" fmla="*/ 8862219 h 12276138"/>
              <a:gd name="connsiteX762" fmla="*/ 5634543 w 7031072"/>
              <a:gd name="connsiteY762" fmla="*/ 8999466 h 12276138"/>
              <a:gd name="connsiteX763" fmla="*/ 5657685 w 7031072"/>
              <a:gd name="connsiteY763" fmla="*/ 8988131 h 12276138"/>
              <a:gd name="connsiteX764" fmla="*/ 5667289 w 7031072"/>
              <a:gd name="connsiteY764" fmla="*/ 8984863 h 12276138"/>
              <a:gd name="connsiteX765" fmla="*/ 5668923 w 7031072"/>
              <a:gd name="connsiteY765" fmla="*/ 8999784 h 12276138"/>
              <a:gd name="connsiteX766" fmla="*/ 5666741 w 7031072"/>
              <a:gd name="connsiteY766" fmla="*/ 8999466 h 12276138"/>
              <a:gd name="connsiteX767" fmla="*/ 5669403 w 7031072"/>
              <a:gd name="connsiteY767" fmla="*/ 9004165 h 12276138"/>
              <a:gd name="connsiteX768" fmla="*/ 5670765 w 7031072"/>
              <a:gd name="connsiteY768" fmla="*/ 9016622 h 12276138"/>
              <a:gd name="connsiteX769" fmla="*/ 5698939 w 7031072"/>
              <a:gd name="connsiteY769" fmla="*/ 9038679 h 12276138"/>
              <a:gd name="connsiteX770" fmla="*/ 5666741 w 7031072"/>
              <a:gd name="connsiteY770" fmla="*/ 9077893 h 12276138"/>
              <a:gd name="connsiteX771" fmla="*/ 5731135 w 7031072"/>
              <a:gd name="connsiteY771" fmla="*/ 9077893 h 12276138"/>
              <a:gd name="connsiteX772" fmla="*/ 5763333 w 7031072"/>
              <a:gd name="connsiteY772" fmla="*/ 9136713 h 12276138"/>
              <a:gd name="connsiteX773" fmla="*/ 5731135 w 7031072"/>
              <a:gd name="connsiteY773" fmla="*/ 9156319 h 12276138"/>
              <a:gd name="connsiteX774" fmla="*/ 5763333 w 7031072"/>
              <a:gd name="connsiteY774" fmla="*/ 9273959 h 12276138"/>
              <a:gd name="connsiteX775" fmla="*/ 5795531 w 7031072"/>
              <a:gd name="connsiteY775" fmla="*/ 9273959 h 12276138"/>
              <a:gd name="connsiteX776" fmla="*/ 5859925 w 7031072"/>
              <a:gd name="connsiteY776" fmla="*/ 9313173 h 12276138"/>
              <a:gd name="connsiteX777" fmla="*/ 5827727 w 7031072"/>
              <a:gd name="connsiteY777" fmla="*/ 9273959 h 12276138"/>
              <a:gd name="connsiteX778" fmla="*/ 5859925 w 7031072"/>
              <a:gd name="connsiteY778" fmla="*/ 9293566 h 12276138"/>
              <a:gd name="connsiteX779" fmla="*/ 5892123 w 7031072"/>
              <a:gd name="connsiteY779" fmla="*/ 9332779 h 12276138"/>
              <a:gd name="connsiteX780" fmla="*/ 5892123 w 7031072"/>
              <a:gd name="connsiteY780" fmla="*/ 9430813 h 12276138"/>
              <a:gd name="connsiteX781" fmla="*/ 5956517 w 7031072"/>
              <a:gd name="connsiteY781" fmla="*/ 9391599 h 12276138"/>
              <a:gd name="connsiteX782" fmla="*/ 5956517 w 7031072"/>
              <a:gd name="connsiteY782" fmla="*/ 9411206 h 12276138"/>
              <a:gd name="connsiteX783" fmla="*/ 5988715 w 7031072"/>
              <a:gd name="connsiteY783" fmla="*/ 9391599 h 12276138"/>
              <a:gd name="connsiteX784" fmla="*/ 5956517 w 7031072"/>
              <a:gd name="connsiteY784" fmla="*/ 9450419 h 12276138"/>
              <a:gd name="connsiteX785" fmla="*/ 5859925 w 7031072"/>
              <a:gd name="connsiteY785" fmla="*/ 9489633 h 12276138"/>
              <a:gd name="connsiteX786" fmla="*/ 5859925 w 7031072"/>
              <a:gd name="connsiteY786" fmla="*/ 9548453 h 12276138"/>
              <a:gd name="connsiteX787" fmla="*/ 5795531 w 7031072"/>
              <a:gd name="connsiteY787" fmla="*/ 9568060 h 12276138"/>
              <a:gd name="connsiteX788" fmla="*/ 5666741 w 7031072"/>
              <a:gd name="connsiteY788" fmla="*/ 9607273 h 12276138"/>
              <a:gd name="connsiteX789" fmla="*/ 5666741 w 7031072"/>
              <a:gd name="connsiteY789" fmla="*/ 9587666 h 12276138"/>
              <a:gd name="connsiteX790" fmla="*/ 5666741 w 7031072"/>
              <a:gd name="connsiteY790" fmla="*/ 9570510 h 12276138"/>
              <a:gd name="connsiteX791" fmla="*/ 5666741 w 7031072"/>
              <a:gd name="connsiteY791" fmla="*/ 9548453 h 12276138"/>
              <a:gd name="connsiteX792" fmla="*/ 5666741 w 7031072"/>
              <a:gd name="connsiteY792" fmla="*/ 9587666 h 12276138"/>
              <a:gd name="connsiteX793" fmla="*/ 5602347 w 7031072"/>
              <a:gd name="connsiteY793" fmla="*/ 9587666 h 12276138"/>
              <a:gd name="connsiteX794" fmla="*/ 5570149 w 7031072"/>
              <a:gd name="connsiteY794" fmla="*/ 9548453 h 12276138"/>
              <a:gd name="connsiteX795" fmla="*/ 5634543 w 7031072"/>
              <a:gd name="connsiteY795" fmla="*/ 9450419 h 12276138"/>
              <a:gd name="connsiteX796" fmla="*/ 5602347 w 7031072"/>
              <a:gd name="connsiteY796" fmla="*/ 9450419 h 12276138"/>
              <a:gd name="connsiteX797" fmla="*/ 5666741 w 7031072"/>
              <a:gd name="connsiteY797" fmla="*/ 9352386 h 12276138"/>
              <a:gd name="connsiteX798" fmla="*/ 5634543 w 7031072"/>
              <a:gd name="connsiteY798" fmla="*/ 9352386 h 12276138"/>
              <a:gd name="connsiteX799" fmla="*/ 5570149 w 7031072"/>
              <a:gd name="connsiteY799" fmla="*/ 9371993 h 12276138"/>
              <a:gd name="connsiteX800" fmla="*/ 5602347 w 7031072"/>
              <a:gd name="connsiteY800" fmla="*/ 9411206 h 12276138"/>
              <a:gd name="connsiteX801" fmla="*/ 5570149 w 7031072"/>
              <a:gd name="connsiteY801" fmla="*/ 9430813 h 12276138"/>
              <a:gd name="connsiteX802" fmla="*/ 5537951 w 7031072"/>
              <a:gd name="connsiteY802" fmla="*/ 9411206 h 12276138"/>
              <a:gd name="connsiteX803" fmla="*/ 5537951 w 7031072"/>
              <a:gd name="connsiteY803" fmla="*/ 9352386 h 12276138"/>
              <a:gd name="connsiteX804" fmla="*/ 5505755 w 7031072"/>
              <a:gd name="connsiteY804" fmla="*/ 9371993 h 12276138"/>
              <a:gd name="connsiteX805" fmla="*/ 5505755 w 7031072"/>
              <a:gd name="connsiteY805" fmla="*/ 9391599 h 12276138"/>
              <a:gd name="connsiteX806" fmla="*/ 5505755 w 7031072"/>
              <a:gd name="connsiteY806" fmla="*/ 9450419 h 12276138"/>
              <a:gd name="connsiteX807" fmla="*/ 5473557 w 7031072"/>
              <a:gd name="connsiteY807" fmla="*/ 9450419 h 12276138"/>
              <a:gd name="connsiteX808" fmla="*/ 5505755 w 7031072"/>
              <a:gd name="connsiteY808" fmla="*/ 9489633 h 12276138"/>
              <a:gd name="connsiteX809" fmla="*/ 5473557 w 7031072"/>
              <a:gd name="connsiteY809" fmla="*/ 9489633 h 12276138"/>
              <a:gd name="connsiteX810" fmla="*/ 5505755 w 7031072"/>
              <a:gd name="connsiteY810" fmla="*/ 9528846 h 12276138"/>
              <a:gd name="connsiteX811" fmla="*/ 5473557 w 7031072"/>
              <a:gd name="connsiteY811" fmla="*/ 9568060 h 12276138"/>
              <a:gd name="connsiteX812" fmla="*/ 5280371 w 7031072"/>
              <a:gd name="connsiteY812" fmla="*/ 9626880 h 12276138"/>
              <a:gd name="connsiteX813" fmla="*/ 5280371 w 7031072"/>
              <a:gd name="connsiteY813" fmla="*/ 9666093 h 12276138"/>
              <a:gd name="connsiteX814" fmla="*/ 5215977 w 7031072"/>
              <a:gd name="connsiteY814" fmla="*/ 9685700 h 12276138"/>
              <a:gd name="connsiteX815" fmla="*/ 5280371 w 7031072"/>
              <a:gd name="connsiteY815" fmla="*/ 9705306 h 12276138"/>
              <a:gd name="connsiteX816" fmla="*/ 5215977 w 7031072"/>
              <a:gd name="connsiteY816" fmla="*/ 9705306 h 12276138"/>
              <a:gd name="connsiteX817" fmla="*/ 5312569 w 7031072"/>
              <a:gd name="connsiteY817" fmla="*/ 9744520 h 12276138"/>
              <a:gd name="connsiteX818" fmla="*/ 5280371 w 7031072"/>
              <a:gd name="connsiteY818" fmla="*/ 9744520 h 12276138"/>
              <a:gd name="connsiteX819" fmla="*/ 5280371 w 7031072"/>
              <a:gd name="connsiteY819" fmla="*/ 9862160 h 12276138"/>
              <a:gd name="connsiteX820" fmla="*/ 5344767 w 7031072"/>
              <a:gd name="connsiteY820" fmla="*/ 9901373 h 12276138"/>
              <a:gd name="connsiteX821" fmla="*/ 5409161 w 7031072"/>
              <a:gd name="connsiteY821" fmla="*/ 9901373 h 12276138"/>
              <a:gd name="connsiteX822" fmla="*/ 5441359 w 7031072"/>
              <a:gd name="connsiteY822" fmla="*/ 9881766 h 12276138"/>
              <a:gd name="connsiteX823" fmla="*/ 5473557 w 7031072"/>
              <a:gd name="connsiteY823" fmla="*/ 9901373 h 12276138"/>
              <a:gd name="connsiteX824" fmla="*/ 5505755 w 7031072"/>
              <a:gd name="connsiteY824" fmla="*/ 9881766 h 12276138"/>
              <a:gd name="connsiteX825" fmla="*/ 5570149 w 7031072"/>
              <a:gd name="connsiteY825" fmla="*/ 9920980 h 12276138"/>
              <a:gd name="connsiteX826" fmla="*/ 5441359 w 7031072"/>
              <a:gd name="connsiteY826" fmla="*/ 9940586 h 12276138"/>
              <a:gd name="connsiteX827" fmla="*/ 5441359 w 7031072"/>
              <a:gd name="connsiteY827" fmla="*/ 9920980 h 12276138"/>
              <a:gd name="connsiteX828" fmla="*/ 5344767 w 7031072"/>
              <a:gd name="connsiteY828" fmla="*/ 10019013 h 12276138"/>
              <a:gd name="connsiteX829" fmla="*/ 5376965 w 7031072"/>
              <a:gd name="connsiteY829" fmla="*/ 10038620 h 12276138"/>
              <a:gd name="connsiteX830" fmla="*/ 5280371 w 7031072"/>
              <a:gd name="connsiteY830" fmla="*/ 10097440 h 12276138"/>
              <a:gd name="connsiteX831" fmla="*/ 5312569 w 7031072"/>
              <a:gd name="connsiteY831" fmla="*/ 10136653 h 12276138"/>
              <a:gd name="connsiteX832" fmla="*/ 5344767 w 7031072"/>
              <a:gd name="connsiteY832" fmla="*/ 10117047 h 12276138"/>
              <a:gd name="connsiteX833" fmla="*/ 5409161 w 7031072"/>
              <a:gd name="connsiteY833" fmla="*/ 10156260 h 12276138"/>
              <a:gd name="connsiteX834" fmla="*/ 5376965 w 7031072"/>
              <a:gd name="connsiteY834" fmla="*/ 10215080 h 12276138"/>
              <a:gd name="connsiteX835" fmla="*/ 5409161 w 7031072"/>
              <a:gd name="connsiteY835" fmla="*/ 10254293 h 12276138"/>
              <a:gd name="connsiteX836" fmla="*/ 5441359 w 7031072"/>
              <a:gd name="connsiteY836" fmla="*/ 10175867 h 12276138"/>
              <a:gd name="connsiteX837" fmla="*/ 5505755 w 7031072"/>
              <a:gd name="connsiteY837" fmla="*/ 10077833 h 12276138"/>
              <a:gd name="connsiteX838" fmla="*/ 5505755 w 7031072"/>
              <a:gd name="connsiteY838" fmla="*/ 10156260 h 12276138"/>
              <a:gd name="connsiteX839" fmla="*/ 5570149 w 7031072"/>
              <a:gd name="connsiteY839" fmla="*/ 10175867 h 12276138"/>
              <a:gd name="connsiteX840" fmla="*/ 5537951 w 7031072"/>
              <a:gd name="connsiteY840" fmla="*/ 10293507 h 12276138"/>
              <a:gd name="connsiteX841" fmla="*/ 5505755 w 7031072"/>
              <a:gd name="connsiteY841" fmla="*/ 10293507 h 12276138"/>
              <a:gd name="connsiteX842" fmla="*/ 5537951 w 7031072"/>
              <a:gd name="connsiteY842" fmla="*/ 10332720 h 12276138"/>
              <a:gd name="connsiteX843" fmla="*/ 5537951 w 7031072"/>
              <a:gd name="connsiteY843" fmla="*/ 10313113 h 12276138"/>
              <a:gd name="connsiteX844" fmla="*/ 5602347 w 7031072"/>
              <a:gd name="connsiteY844" fmla="*/ 10352327 h 12276138"/>
              <a:gd name="connsiteX845" fmla="*/ 5570149 w 7031072"/>
              <a:gd name="connsiteY845" fmla="*/ 10391540 h 12276138"/>
              <a:gd name="connsiteX846" fmla="*/ 5602347 w 7031072"/>
              <a:gd name="connsiteY846" fmla="*/ 10371933 h 12276138"/>
              <a:gd name="connsiteX847" fmla="*/ 5666741 w 7031072"/>
              <a:gd name="connsiteY847" fmla="*/ 10293507 h 12276138"/>
              <a:gd name="connsiteX848" fmla="*/ 5795531 w 7031072"/>
              <a:gd name="connsiteY848" fmla="*/ 10411147 h 12276138"/>
              <a:gd name="connsiteX849" fmla="*/ 5763333 w 7031072"/>
              <a:gd name="connsiteY849" fmla="*/ 10352327 h 12276138"/>
              <a:gd name="connsiteX850" fmla="*/ 5763333 w 7031072"/>
              <a:gd name="connsiteY850" fmla="*/ 10332720 h 12276138"/>
              <a:gd name="connsiteX851" fmla="*/ 5827727 w 7031072"/>
              <a:gd name="connsiteY851" fmla="*/ 10371933 h 12276138"/>
              <a:gd name="connsiteX852" fmla="*/ 5859925 w 7031072"/>
              <a:gd name="connsiteY852" fmla="*/ 10352327 h 12276138"/>
              <a:gd name="connsiteX853" fmla="*/ 5988715 w 7031072"/>
              <a:gd name="connsiteY853" fmla="*/ 10430753 h 12276138"/>
              <a:gd name="connsiteX854" fmla="*/ 5956517 w 7031072"/>
              <a:gd name="connsiteY854" fmla="*/ 10469967 h 12276138"/>
              <a:gd name="connsiteX855" fmla="*/ 6020911 w 7031072"/>
              <a:gd name="connsiteY855" fmla="*/ 10469967 h 12276138"/>
              <a:gd name="connsiteX856" fmla="*/ 6015377 w 7031072"/>
              <a:gd name="connsiteY856" fmla="*/ 10481608 h 12276138"/>
              <a:gd name="connsiteX857" fmla="*/ 6008913 w 7031072"/>
              <a:gd name="connsiteY857" fmla="*/ 10485137 h 12276138"/>
              <a:gd name="connsiteX858" fmla="*/ 6006825 w 7031072"/>
              <a:gd name="connsiteY858" fmla="*/ 10484365 h 12276138"/>
              <a:gd name="connsiteX859" fmla="*/ 6006239 w 7031072"/>
              <a:gd name="connsiteY859" fmla="*/ 10486597 h 12276138"/>
              <a:gd name="connsiteX860" fmla="*/ 6000789 w 7031072"/>
              <a:gd name="connsiteY860" fmla="*/ 10489573 h 12276138"/>
              <a:gd name="connsiteX861" fmla="*/ 5956517 w 7031072"/>
              <a:gd name="connsiteY861" fmla="*/ 10509180 h 12276138"/>
              <a:gd name="connsiteX862" fmla="*/ 5988715 w 7031072"/>
              <a:gd name="connsiteY862" fmla="*/ 10509180 h 12276138"/>
              <a:gd name="connsiteX863" fmla="*/ 6004813 w 7031072"/>
              <a:gd name="connsiteY863" fmla="*/ 10492024 h 12276138"/>
              <a:gd name="connsiteX864" fmla="*/ 6006239 w 7031072"/>
              <a:gd name="connsiteY864" fmla="*/ 10486597 h 12276138"/>
              <a:gd name="connsiteX865" fmla="*/ 6008913 w 7031072"/>
              <a:gd name="connsiteY865" fmla="*/ 10485137 h 12276138"/>
              <a:gd name="connsiteX866" fmla="*/ 6020911 w 7031072"/>
              <a:gd name="connsiteY866" fmla="*/ 10489573 h 12276138"/>
              <a:gd name="connsiteX867" fmla="*/ 6053109 w 7031072"/>
              <a:gd name="connsiteY867" fmla="*/ 10528787 h 12276138"/>
              <a:gd name="connsiteX868" fmla="*/ 5988715 w 7031072"/>
              <a:gd name="connsiteY868" fmla="*/ 10548393 h 12276138"/>
              <a:gd name="connsiteX869" fmla="*/ 6053109 w 7031072"/>
              <a:gd name="connsiteY869" fmla="*/ 10587607 h 12276138"/>
              <a:gd name="connsiteX870" fmla="*/ 5892123 w 7031072"/>
              <a:gd name="connsiteY870" fmla="*/ 10568000 h 12276138"/>
              <a:gd name="connsiteX871" fmla="*/ 5859925 w 7031072"/>
              <a:gd name="connsiteY871" fmla="*/ 10548393 h 12276138"/>
              <a:gd name="connsiteX872" fmla="*/ 5827727 w 7031072"/>
              <a:gd name="connsiteY872" fmla="*/ 10587607 h 12276138"/>
              <a:gd name="connsiteX873" fmla="*/ 5795531 w 7031072"/>
              <a:gd name="connsiteY873" fmla="*/ 10548393 h 12276138"/>
              <a:gd name="connsiteX874" fmla="*/ 5859925 w 7031072"/>
              <a:gd name="connsiteY874" fmla="*/ 10489573 h 12276138"/>
              <a:gd name="connsiteX875" fmla="*/ 5827727 w 7031072"/>
              <a:gd name="connsiteY875" fmla="*/ 10489573 h 12276138"/>
              <a:gd name="connsiteX876" fmla="*/ 5827727 w 7031072"/>
              <a:gd name="connsiteY876" fmla="*/ 10450360 h 12276138"/>
              <a:gd name="connsiteX877" fmla="*/ 5795531 w 7031072"/>
              <a:gd name="connsiteY877" fmla="*/ 10450360 h 12276138"/>
              <a:gd name="connsiteX878" fmla="*/ 5731135 w 7031072"/>
              <a:gd name="connsiteY878" fmla="*/ 10450360 h 12276138"/>
              <a:gd name="connsiteX879" fmla="*/ 5731135 w 7031072"/>
              <a:gd name="connsiteY879" fmla="*/ 10528787 h 12276138"/>
              <a:gd name="connsiteX880" fmla="*/ 5763333 w 7031072"/>
              <a:gd name="connsiteY880" fmla="*/ 10489573 h 12276138"/>
              <a:gd name="connsiteX881" fmla="*/ 5763333 w 7031072"/>
              <a:gd name="connsiteY881" fmla="*/ 10548393 h 12276138"/>
              <a:gd name="connsiteX882" fmla="*/ 5731135 w 7031072"/>
              <a:gd name="connsiteY882" fmla="*/ 10568000 h 12276138"/>
              <a:gd name="connsiteX883" fmla="*/ 5698939 w 7031072"/>
              <a:gd name="connsiteY883" fmla="*/ 10548393 h 12276138"/>
              <a:gd name="connsiteX884" fmla="*/ 5731135 w 7031072"/>
              <a:gd name="connsiteY884" fmla="*/ 10568000 h 12276138"/>
              <a:gd name="connsiteX885" fmla="*/ 5698939 w 7031072"/>
              <a:gd name="connsiteY885" fmla="*/ 10568000 h 12276138"/>
              <a:gd name="connsiteX886" fmla="*/ 5666741 w 7031072"/>
              <a:gd name="connsiteY886" fmla="*/ 10568000 h 12276138"/>
              <a:gd name="connsiteX887" fmla="*/ 5666741 w 7031072"/>
              <a:gd name="connsiteY887" fmla="*/ 10469967 h 12276138"/>
              <a:gd name="connsiteX888" fmla="*/ 5634543 w 7031072"/>
              <a:gd name="connsiteY888" fmla="*/ 10528787 h 12276138"/>
              <a:gd name="connsiteX889" fmla="*/ 5666741 w 7031072"/>
              <a:gd name="connsiteY889" fmla="*/ 10528787 h 12276138"/>
              <a:gd name="connsiteX890" fmla="*/ 5666741 w 7031072"/>
              <a:gd name="connsiteY890" fmla="*/ 10564630 h 12276138"/>
              <a:gd name="connsiteX891" fmla="*/ 5666741 w 7031072"/>
              <a:gd name="connsiteY891" fmla="*/ 10568000 h 12276138"/>
              <a:gd name="connsiteX892" fmla="*/ 5666741 w 7031072"/>
              <a:gd name="connsiteY892" fmla="*/ 10587607 h 12276138"/>
              <a:gd name="connsiteX893" fmla="*/ 5602347 w 7031072"/>
              <a:gd name="connsiteY893" fmla="*/ 10548393 h 12276138"/>
              <a:gd name="connsiteX894" fmla="*/ 5634543 w 7031072"/>
              <a:gd name="connsiteY894" fmla="*/ 10430753 h 12276138"/>
              <a:gd name="connsiteX895" fmla="*/ 5570149 w 7031072"/>
              <a:gd name="connsiteY895" fmla="*/ 10450360 h 12276138"/>
              <a:gd name="connsiteX896" fmla="*/ 5602347 w 7031072"/>
              <a:gd name="connsiteY896" fmla="*/ 10391540 h 12276138"/>
              <a:gd name="connsiteX897" fmla="*/ 5537951 w 7031072"/>
              <a:gd name="connsiteY897" fmla="*/ 10411147 h 12276138"/>
              <a:gd name="connsiteX898" fmla="*/ 5505755 w 7031072"/>
              <a:gd name="connsiteY898" fmla="*/ 10371933 h 12276138"/>
              <a:gd name="connsiteX899" fmla="*/ 5473557 w 7031072"/>
              <a:gd name="connsiteY899" fmla="*/ 10411147 h 12276138"/>
              <a:gd name="connsiteX900" fmla="*/ 5441359 w 7031072"/>
              <a:gd name="connsiteY900" fmla="*/ 10411147 h 12276138"/>
              <a:gd name="connsiteX901" fmla="*/ 5441359 w 7031072"/>
              <a:gd name="connsiteY901" fmla="*/ 10371933 h 12276138"/>
              <a:gd name="connsiteX902" fmla="*/ 5344767 w 7031072"/>
              <a:gd name="connsiteY902" fmla="*/ 10352327 h 12276138"/>
              <a:gd name="connsiteX903" fmla="*/ 5376965 w 7031072"/>
              <a:gd name="connsiteY903" fmla="*/ 10411147 h 12276138"/>
              <a:gd name="connsiteX904" fmla="*/ 5312569 w 7031072"/>
              <a:gd name="connsiteY904" fmla="*/ 10391540 h 12276138"/>
              <a:gd name="connsiteX905" fmla="*/ 5280371 w 7031072"/>
              <a:gd name="connsiteY905" fmla="*/ 10450360 h 12276138"/>
              <a:gd name="connsiteX906" fmla="*/ 5215977 w 7031072"/>
              <a:gd name="connsiteY906" fmla="*/ 10430753 h 12276138"/>
              <a:gd name="connsiteX907" fmla="*/ 5248175 w 7031072"/>
              <a:gd name="connsiteY907" fmla="*/ 10528787 h 12276138"/>
              <a:gd name="connsiteX908" fmla="*/ 5183779 w 7031072"/>
              <a:gd name="connsiteY908" fmla="*/ 10528787 h 12276138"/>
              <a:gd name="connsiteX909" fmla="*/ 5151583 w 7031072"/>
              <a:gd name="connsiteY909" fmla="*/ 10489573 h 12276138"/>
              <a:gd name="connsiteX910" fmla="*/ 5151583 w 7031072"/>
              <a:gd name="connsiteY910" fmla="*/ 10568000 h 12276138"/>
              <a:gd name="connsiteX911" fmla="*/ 5215977 w 7031072"/>
              <a:gd name="connsiteY911" fmla="*/ 10587607 h 12276138"/>
              <a:gd name="connsiteX912" fmla="*/ 5183779 w 7031072"/>
              <a:gd name="connsiteY912" fmla="*/ 10607214 h 12276138"/>
              <a:gd name="connsiteX913" fmla="*/ 5119385 w 7031072"/>
              <a:gd name="connsiteY913" fmla="*/ 10607214 h 12276138"/>
              <a:gd name="connsiteX914" fmla="*/ 5054991 w 7031072"/>
              <a:gd name="connsiteY914" fmla="*/ 10646427 h 12276138"/>
              <a:gd name="connsiteX915" fmla="*/ 5183779 w 7031072"/>
              <a:gd name="connsiteY915" fmla="*/ 10646427 h 12276138"/>
              <a:gd name="connsiteX916" fmla="*/ 5151583 w 7031072"/>
              <a:gd name="connsiteY916" fmla="*/ 10705247 h 12276138"/>
              <a:gd name="connsiteX917" fmla="*/ 5280371 w 7031072"/>
              <a:gd name="connsiteY917" fmla="*/ 10764067 h 12276138"/>
              <a:gd name="connsiteX918" fmla="*/ 5248175 w 7031072"/>
              <a:gd name="connsiteY918" fmla="*/ 10783674 h 12276138"/>
              <a:gd name="connsiteX919" fmla="*/ 5280371 w 7031072"/>
              <a:gd name="connsiteY919" fmla="*/ 10803280 h 12276138"/>
              <a:gd name="connsiteX920" fmla="*/ 5288295 w 7031072"/>
              <a:gd name="connsiteY920" fmla="*/ 10796809 h 12276138"/>
              <a:gd name="connsiteX921" fmla="*/ 5288709 w 7031072"/>
              <a:gd name="connsiteY921" fmla="*/ 10795031 h 12276138"/>
              <a:gd name="connsiteX922" fmla="*/ 5299489 w 7031072"/>
              <a:gd name="connsiteY922" fmla="*/ 10809714 h 12276138"/>
              <a:gd name="connsiteX923" fmla="*/ 5344767 w 7031072"/>
              <a:gd name="connsiteY923" fmla="*/ 10862100 h 12276138"/>
              <a:gd name="connsiteX924" fmla="*/ 5376965 w 7031072"/>
              <a:gd name="connsiteY924" fmla="*/ 10764067 h 12276138"/>
              <a:gd name="connsiteX925" fmla="*/ 5344767 w 7031072"/>
              <a:gd name="connsiteY925" fmla="*/ 10783674 h 12276138"/>
              <a:gd name="connsiteX926" fmla="*/ 5344767 w 7031072"/>
              <a:gd name="connsiteY926" fmla="*/ 10724854 h 12276138"/>
              <a:gd name="connsiteX927" fmla="*/ 5376965 w 7031072"/>
              <a:gd name="connsiteY927" fmla="*/ 10724854 h 12276138"/>
              <a:gd name="connsiteX928" fmla="*/ 5376965 w 7031072"/>
              <a:gd name="connsiteY928" fmla="*/ 10744460 h 12276138"/>
              <a:gd name="connsiteX929" fmla="*/ 5441359 w 7031072"/>
              <a:gd name="connsiteY929" fmla="*/ 10685640 h 12276138"/>
              <a:gd name="connsiteX930" fmla="*/ 5602347 w 7031072"/>
              <a:gd name="connsiteY930" fmla="*/ 10724854 h 12276138"/>
              <a:gd name="connsiteX931" fmla="*/ 5602347 w 7031072"/>
              <a:gd name="connsiteY931" fmla="*/ 10783674 h 12276138"/>
              <a:gd name="connsiteX932" fmla="*/ 5505755 w 7031072"/>
              <a:gd name="connsiteY932" fmla="*/ 10744460 h 12276138"/>
              <a:gd name="connsiteX933" fmla="*/ 5537951 w 7031072"/>
              <a:gd name="connsiteY933" fmla="*/ 10842494 h 12276138"/>
              <a:gd name="connsiteX934" fmla="*/ 5602347 w 7031072"/>
              <a:gd name="connsiteY934" fmla="*/ 10842494 h 12276138"/>
              <a:gd name="connsiteX935" fmla="*/ 5570149 w 7031072"/>
              <a:gd name="connsiteY935" fmla="*/ 10881707 h 12276138"/>
              <a:gd name="connsiteX936" fmla="*/ 5602347 w 7031072"/>
              <a:gd name="connsiteY936" fmla="*/ 10901314 h 12276138"/>
              <a:gd name="connsiteX937" fmla="*/ 5537951 w 7031072"/>
              <a:gd name="connsiteY937" fmla="*/ 10901314 h 12276138"/>
              <a:gd name="connsiteX938" fmla="*/ 5505755 w 7031072"/>
              <a:gd name="connsiteY938" fmla="*/ 10862100 h 12276138"/>
              <a:gd name="connsiteX939" fmla="*/ 5537951 w 7031072"/>
              <a:gd name="connsiteY939" fmla="*/ 10940527 h 12276138"/>
              <a:gd name="connsiteX940" fmla="*/ 5537951 w 7031072"/>
              <a:gd name="connsiteY940" fmla="*/ 10920920 h 12276138"/>
              <a:gd name="connsiteX941" fmla="*/ 5473557 w 7031072"/>
              <a:gd name="connsiteY941" fmla="*/ 10920920 h 12276138"/>
              <a:gd name="connsiteX942" fmla="*/ 5441359 w 7031072"/>
              <a:gd name="connsiteY942" fmla="*/ 10960134 h 12276138"/>
              <a:gd name="connsiteX943" fmla="*/ 5376965 w 7031072"/>
              <a:gd name="connsiteY943" fmla="*/ 10920920 h 12276138"/>
              <a:gd name="connsiteX944" fmla="*/ 5344767 w 7031072"/>
              <a:gd name="connsiteY944" fmla="*/ 10920920 h 12276138"/>
              <a:gd name="connsiteX945" fmla="*/ 5376965 w 7031072"/>
              <a:gd name="connsiteY945" fmla="*/ 10960134 h 12276138"/>
              <a:gd name="connsiteX946" fmla="*/ 5344767 w 7031072"/>
              <a:gd name="connsiteY946" fmla="*/ 10940527 h 12276138"/>
              <a:gd name="connsiteX947" fmla="*/ 5312569 w 7031072"/>
              <a:gd name="connsiteY947" fmla="*/ 10901314 h 12276138"/>
              <a:gd name="connsiteX948" fmla="*/ 5312569 w 7031072"/>
              <a:gd name="connsiteY948" fmla="*/ 10960134 h 12276138"/>
              <a:gd name="connsiteX949" fmla="*/ 5248175 w 7031072"/>
              <a:gd name="connsiteY949" fmla="*/ 10940527 h 12276138"/>
              <a:gd name="connsiteX950" fmla="*/ 5215977 w 7031072"/>
              <a:gd name="connsiteY950" fmla="*/ 10999347 h 12276138"/>
              <a:gd name="connsiteX951" fmla="*/ 5248175 w 7031072"/>
              <a:gd name="connsiteY951" fmla="*/ 11038560 h 12276138"/>
              <a:gd name="connsiteX952" fmla="*/ 5280371 w 7031072"/>
              <a:gd name="connsiteY952" fmla="*/ 10979740 h 12276138"/>
              <a:gd name="connsiteX953" fmla="*/ 5312569 w 7031072"/>
              <a:gd name="connsiteY953" fmla="*/ 10979740 h 12276138"/>
              <a:gd name="connsiteX954" fmla="*/ 5376965 w 7031072"/>
              <a:gd name="connsiteY954" fmla="*/ 11018954 h 12276138"/>
              <a:gd name="connsiteX955" fmla="*/ 5376965 w 7031072"/>
              <a:gd name="connsiteY955" fmla="*/ 11156201 h 12276138"/>
              <a:gd name="connsiteX956" fmla="*/ 5376965 w 7031072"/>
              <a:gd name="connsiteY956" fmla="*/ 11175807 h 12276138"/>
              <a:gd name="connsiteX957" fmla="*/ 5280371 w 7031072"/>
              <a:gd name="connsiteY957" fmla="*/ 11175807 h 12276138"/>
              <a:gd name="connsiteX958" fmla="*/ 5312569 w 7031072"/>
              <a:gd name="connsiteY958" fmla="*/ 11195414 h 12276138"/>
              <a:gd name="connsiteX959" fmla="*/ 5215977 w 7031072"/>
              <a:gd name="connsiteY959" fmla="*/ 11215021 h 12276138"/>
              <a:gd name="connsiteX960" fmla="*/ 5248175 w 7031072"/>
              <a:gd name="connsiteY960" fmla="*/ 11273841 h 12276138"/>
              <a:gd name="connsiteX961" fmla="*/ 5376965 w 7031072"/>
              <a:gd name="connsiteY961" fmla="*/ 11313054 h 12276138"/>
              <a:gd name="connsiteX962" fmla="*/ 5473557 w 7031072"/>
              <a:gd name="connsiteY962" fmla="*/ 11273841 h 12276138"/>
              <a:gd name="connsiteX963" fmla="*/ 5441359 w 7031072"/>
              <a:gd name="connsiteY963" fmla="*/ 11313054 h 12276138"/>
              <a:gd name="connsiteX964" fmla="*/ 5505755 w 7031072"/>
              <a:gd name="connsiteY964" fmla="*/ 11313054 h 12276138"/>
              <a:gd name="connsiteX965" fmla="*/ 5409161 w 7031072"/>
              <a:gd name="connsiteY965" fmla="*/ 11352267 h 12276138"/>
              <a:gd name="connsiteX966" fmla="*/ 5344767 w 7031072"/>
              <a:gd name="connsiteY966" fmla="*/ 11332661 h 12276138"/>
              <a:gd name="connsiteX967" fmla="*/ 5344767 w 7031072"/>
              <a:gd name="connsiteY967" fmla="*/ 11371874 h 12276138"/>
              <a:gd name="connsiteX968" fmla="*/ 5119385 w 7031072"/>
              <a:gd name="connsiteY968" fmla="*/ 11411087 h 12276138"/>
              <a:gd name="connsiteX969" fmla="*/ 5151583 w 7031072"/>
              <a:gd name="connsiteY969" fmla="*/ 11371874 h 12276138"/>
              <a:gd name="connsiteX970" fmla="*/ 5119385 w 7031072"/>
              <a:gd name="connsiteY970" fmla="*/ 11391481 h 12276138"/>
              <a:gd name="connsiteX971" fmla="*/ 5087187 w 7031072"/>
              <a:gd name="connsiteY971" fmla="*/ 11352267 h 12276138"/>
              <a:gd name="connsiteX972" fmla="*/ 5087187 w 7031072"/>
              <a:gd name="connsiteY972" fmla="*/ 11371874 h 12276138"/>
              <a:gd name="connsiteX973" fmla="*/ 5022793 w 7031072"/>
              <a:gd name="connsiteY973" fmla="*/ 11352267 h 12276138"/>
              <a:gd name="connsiteX974" fmla="*/ 4926201 w 7031072"/>
              <a:gd name="connsiteY974" fmla="*/ 11352267 h 12276138"/>
              <a:gd name="connsiteX975" fmla="*/ 4829609 w 7031072"/>
              <a:gd name="connsiteY975" fmla="*/ 11391481 h 12276138"/>
              <a:gd name="connsiteX976" fmla="*/ 4926201 w 7031072"/>
              <a:gd name="connsiteY976" fmla="*/ 11391481 h 12276138"/>
              <a:gd name="connsiteX977" fmla="*/ 4829609 w 7031072"/>
              <a:gd name="connsiteY977" fmla="*/ 11411087 h 12276138"/>
              <a:gd name="connsiteX978" fmla="*/ 4829609 w 7031072"/>
              <a:gd name="connsiteY978" fmla="*/ 11450301 h 12276138"/>
              <a:gd name="connsiteX979" fmla="*/ 4765215 w 7031072"/>
              <a:gd name="connsiteY979" fmla="*/ 11469907 h 12276138"/>
              <a:gd name="connsiteX980" fmla="*/ 4765215 w 7031072"/>
              <a:gd name="connsiteY980" fmla="*/ 11450301 h 12276138"/>
              <a:gd name="connsiteX981" fmla="*/ 4733017 w 7031072"/>
              <a:gd name="connsiteY981" fmla="*/ 11469907 h 12276138"/>
              <a:gd name="connsiteX982" fmla="*/ 4572029 w 7031072"/>
              <a:gd name="connsiteY982" fmla="*/ 11469907 h 12276138"/>
              <a:gd name="connsiteX983" fmla="*/ 4539831 w 7031072"/>
              <a:gd name="connsiteY983" fmla="*/ 11430694 h 12276138"/>
              <a:gd name="connsiteX984" fmla="*/ 4475437 w 7031072"/>
              <a:gd name="connsiteY984" fmla="*/ 11430694 h 12276138"/>
              <a:gd name="connsiteX985" fmla="*/ 4475437 w 7031072"/>
              <a:gd name="connsiteY985" fmla="*/ 11450301 h 12276138"/>
              <a:gd name="connsiteX986" fmla="*/ 4411043 w 7031072"/>
              <a:gd name="connsiteY986" fmla="*/ 11430694 h 12276138"/>
              <a:gd name="connsiteX987" fmla="*/ 4411043 w 7031072"/>
              <a:gd name="connsiteY987" fmla="*/ 11489514 h 12276138"/>
              <a:gd name="connsiteX988" fmla="*/ 4378845 w 7031072"/>
              <a:gd name="connsiteY988" fmla="*/ 11509121 h 12276138"/>
              <a:gd name="connsiteX989" fmla="*/ 4378845 w 7031072"/>
              <a:gd name="connsiteY989" fmla="*/ 11450301 h 12276138"/>
              <a:gd name="connsiteX990" fmla="*/ 4346647 w 7031072"/>
              <a:gd name="connsiteY990" fmla="*/ 11489514 h 12276138"/>
              <a:gd name="connsiteX991" fmla="*/ 4185661 w 7031072"/>
              <a:gd name="connsiteY991" fmla="*/ 11509121 h 12276138"/>
              <a:gd name="connsiteX992" fmla="*/ 4153463 w 7031072"/>
              <a:gd name="connsiteY992" fmla="*/ 11548334 h 12276138"/>
              <a:gd name="connsiteX993" fmla="*/ 4089069 w 7031072"/>
              <a:gd name="connsiteY993" fmla="*/ 11509121 h 12276138"/>
              <a:gd name="connsiteX994" fmla="*/ 4056871 w 7031072"/>
              <a:gd name="connsiteY994" fmla="*/ 11528727 h 12276138"/>
              <a:gd name="connsiteX995" fmla="*/ 4089069 w 7031072"/>
              <a:gd name="connsiteY995" fmla="*/ 11567941 h 12276138"/>
              <a:gd name="connsiteX996" fmla="*/ 3960279 w 7031072"/>
              <a:gd name="connsiteY996" fmla="*/ 11489514 h 12276138"/>
              <a:gd name="connsiteX997" fmla="*/ 3895885 w 7031072"/>
              <a:gd name="connsiteY997" fmla="*/ 11509121 h 12276138"/>
              <a:gd name="connsiteX998" fmla="*/ 3895885 w 7031072"/>
              <a:gd name="connsiteY998" fmla="*/ 11587548 h 12276138"/>
              <a:gd name="connsiteX999" fmla="*/ 4185661 w 7031072"/>
              <a:gd name="connsiteY999" fmla="*/ 11626761 h 12276138"/>
              <a:gd name="connsiteX1000" fmla="*/ 4250055 w 7031072"/>
              <a:gd name="connsiteY1000" fmla="*/ 11567941 h 12276138"/>
              <a:gd name="connsiteX1001" fmla="*/ 4250055 w 7031072"/>
              <a:gd name="connsiteY1001" fmla="*/ 11626761 h 12276138"/>
              <a:gd name="connsiteX1002" fmla="*/ 4217859 w 7031072"/>
              <a:gd name="connsiteY1002" fmla="*/ 11744401 h 12276138"/>
              <a:gd name="connsiteX1003" fmla="*/ 4250055 w 7031072"/>
              <a:gd name="connsiteY1003" fmla="*/ 11783614 h 12276138"/>
              <a:gd name="connsiteX1004" fmla="*/ 4217859 w 7031072"/>
              <a:gd name="connsiteY1004" fmla="*/ 11803221 h 12276138"/>
              <a:gd name="connsiteX1005" fmla="*/ 4217859 w 7031072"/>
              <a:gd name="connsiteY1005" fmla="*/ 11940468 h 12276138"/>
              <a:gd name="connsiteX1006" fmla="*/ 4185661 w 7031072"/>
              <a:gd name="connsiteY1006" fmla="*/ 12156141 h 12276138"/>
              <a:gd name="connsiteX1007" fmla="*/ 4217859 w 7031072"/>
              <a:gd name="connsiteY1007" fmla="*/ 12234568 h 12276138"/>
              <a:gd name="connsiteX1008" fmla="*/ 4282253 w 7031072"/>
              <a:gd name="connsiteY1008" fmla="*/ 12254175 h 12276138"/>
              <a:gd name="connsiteX1009" fmla="*/ 4242449 w 7031072"/>
              <a:gd name="connsiteY1009" fmla="*/ 12276138 h 12276138"/>
              <a:gd name="connsiteX1010" fmla="*/ 3992119 w 7031072"/>
              <a:gd name="connsiteY1010" fmla="*/ 12276138 h 12276138"/>
              <a:gd name="connsiteX1011" fmla="*/ 3984175 w 7031072"/>
              <a:gd name="connsiteY1011" fmla="*/ 12273322 h 12276138"/>
              <a:gd name="connsiteX1012" fmla="*/ 3895885 w 7031072"/>
              <a:gd name="connsiteY1012" fmla="*/ 12156141 h 12276138"/>
              <a:gd name="connsiteX1013" fmla="*/ 3799293 w 7031072"/>
              <a:gd name="connsiteY1013" fmla="*/ 11881648 h 12276138"/>
              <a:gd name="connsiteX1014" fmla="*/ 3734897 w 7031072"/>
              <a:gd name="connsiteY1014" fmla="*/ 11862041 h 12276138"/>
              <a:gd name="connsiteX1015" fmla="*/ 3702701 w 7031072"/>
              <a:gd name="connsiteY1015" fmla="*/ 11764008 h 12276138"/>
              <a:gd name="connsiteX1016" fmla="*/ 3702701 w 7031072"/>
              <a:gd name="connsiteY1016" fmla="*/ 11744401 h 12276138"/>
              <a:gd name="connsiteX1017" fmla="*/ 3767095 w 7031072"/>
              <a:gd name="connsiteY1017" fmla="*/ 11783614 h 12276138"/>
              <a:gd name="connsiteX1018" fmla="*/ 3799293 w 7031072"/>
              <a:gd name="connsiteY1018" fmla="*/ 11607154 h 12276138"/>
              <a:gd name="connsiteX1019" fmla="*/ 3573911 w 7031072"/>
              <a:gd name="connsiteY1019" fmla="*/ 11685581 h 12276138"/>
              <a:gd name="connsiteX1020" fmla="*/ 3509515 w 7031072"/>
              <a:gd name="connsiteY1020" fmla="*/ 11646368 h 12276138"/>
              <a:gd name="connsiteX1021" fmla="*/ 3541713 w 7031072"/>
              <a:gd name="connsiteY1021" fmla="*/ 11607154 h 12276138"/>
              <a:gd name="connsiteX1022" fmla="*/ 3509515 w 7031072"/>
              <a:gd name="connsiteY1022" fmla="*/ 11489514 h 12276138"/>
              <a:gd name="connsiteX1023" fmla="*/ 3445121 w 7031072"/>
              <a:gd name="connsiteY1023" fmla="*/ 11450301 h 12276138"/>
              <a:gd name="connsiteX1024" fmla="*/ 3412923 w 7031072"/>
              <a:gd name="connsiteY1024" fmla="*/ 11469907 h 12276138"/>
              <a:gd name="connsiteX1025" fmla="*/ 3380727 w 7031072"/>
              <a:gd name="connsiteY1025" fmla="*/ 11450301 h 12276138"/>
              <a:gd name="connsiteX1026" fmla="*/ 3412923 w 7031072"/>
              <a:gd name="connsiteY1026" fmla="*/ 11430694 h 12276138"/>
              <a:gd name="connsiteX1027" fmla="*/ 3219739 w 7031072"/>
              <a:gd name="connsiteY1027" fmla="*/ 11313054 h 12276138"/>
              <a:gd name="connsiteX1028" fmla="*/ 3219739 w 7031072"/>
              <a:gd name="connsiteY1028" fmla="*/ 11371874 h 12276138"/>
              <a:gd name="connsiteX1029" fmla="*/ 3155345 w 7031072"/>
              <a:gd name="connsiteY1029" fmla="*/ 11469907 h 12276138"/>
              <a:gd name="connsiteX1030" fmla="*/ 3187541 w 7031072"/>
              <a:gd name="connsiteY1030" fmla="*/ 11352267 h 12276138"/>
              <a:gd name="connsiteX1031" fmla="*/ 3090949 w 7031072"/>
              <a:gd name="connsiteY1031" fmla="*/ 11371874 h 12276138"/>
              <a:gd name="connsiteX1032" fmla="*/ 3058753 w 7031072"/>
              <a:gd name="connsiteY1032" fmla="*/ 11293447 h 12276138"/>
              <a:gd name="connsiteX1033" fmla="*/ 2994357 w 7031072"/>
              <a:gd name="connsiteY1033" fmla="*/ 11293447 h 12276138"/>
              <a:gd name="connsiteX1034" fmla="*/ 2962159 w 7031072"/>
              <a:gd name="connsiteY1034" fmla="*/ 11352267 h 12276138"/>
              <a:gd name="connsiteX1035" fmla="*/ 3026555 w 7031072"/>
              <a:gd name="connsiteY1035" fmla="*/ 11430694 h 12276138"/>
              <a:gd name="connsiteX1036" fmla="*/ 2994357 w 7031072"/>
              <a:gd name="connsiteY1036" fmla="*/ 11450301 h 12276138"/>
              <a:gd name="connsiteX1037" fmla="*/ 2994357 w 7031072"/>
              <a:gd name="connsiteY1037" fmla="*/ 11509121 h 12276138"/>
              <a:gd name="connsiteX1038" fmla="*/ 2897765 w 7031072"/>
              <a:gd name="connsiteY1038" fmla="*/ 11509121 h 12276138"/>
              <a:gd name="connsiteX1039" fmla="*/ 2770989 w 7031072"/>
              <a:gd name="connsiteY1039" fmla="*/ 11533936 h 12276138"/>
              <a:gd name="connsiteX1040" fmla="*/ 2763475 w 7031072"/>
              <a:gd name="connsiteY1040" fmla="*/ 11538348 h 12276138"/>
              <a:gd name="connsiteX1041" fmla="*/ 2764951 w 7031072"/>
              <a:gd name="connsiteY1041" fmla="*/ 11535773 h 12276138"/>
              <a:gd name="connsiteX1042" fmla="*/ 2801173 w 7031072"/>
              <a:gd name="connsiteY1042" fmla="*/ 11450301 h 12276138"/>
              <a:gd name="connsiteX1043" fmla="*/ 2704581 w 7031072"/>
              <a:gd name="connsiteY1043" fmla="*/ 11391481 h 12276138"/>
              <a:gd name="connsiteX1044" fmla="*/ 2704581 w 7031072"/>
              <a:gd name="connsiteY1044" fmla="*/ 11313054 h 12276138"/>
              <a:gd name="connsiteX1045" fmla="*/ 2736779 w 7031072"/>
              <a:gd name="connsiteY1045" fmla="*/ 11234627 h 12276138"/>
              <a:gd name="connsiteX1046" fmla="*/ 2672383 w 7031072"/>
              <a:gd name="connsiteY1046" fmla="*/ 11273841 h 12276138"/>
              <a:gd name="connsiteX1047" fmla="*/ 2640187 w 7031072"/>
              <a:gd name="connsiteY1047" fmla="*/ 11273841 h 12276138"/>
              <a:gd name="connsiteX1048" fmla="*/ 2640187 w 7031072"/>
              <a:gd name="connsiteY1048" fmla="*/ 11215021 h 12276138"/>
              <a:gd name="connsiteX1049" fmla="*/ 2607989 w 7031072"/>
              <a:gd name="connsiteY1049" fmla="*/ 11254234 h 12276138"/>
              <a:gd name="connsiteX1050" fmla="*/ 2575791 w 7031072"/>
              <a:gd name="connsiteY1050" fmla="*/ 11234627 h 12276138"/>
              <a:gd name="connsiteX1051" fmla="*/ 2575791 w 7031072"/>
              <a:gd name="connsiteY1051" fmla="*/ 11293447 h 12276138"/>
              <a:gd name="connsiteX1052" fmla="*/ 2511397 w 7031072"/>
              <a:gd name="connsiteY1052" fmla="*/ 11293447 h 12276138"/>
              <a:gd name="connsiteX1053" fmla="*/ 2511397 w 7031072"/>
              <a:gd name="connsiteY1053" fmla="*/ 11469907 h 12276138"/>
              <a:gd name="connsiteX1054" fmla="*/ 2447001 w 7031072"/>
              <a:gd name="connsiteY1054" fmla="*/ 11489514 h 12276138"/>
              <a:gd name="connsiteX1055" fmla="*/ 2479199 w 7031072"/>
              <a:gd name="connsiteY1055" fmla="*/ 11528727 h 12276138"/>
              <a:gd name="connsiteX1056" fmla="*/ 2479199 w 7031072"/>
              <a:gd name="connsiteY1056" fmla="*/ 11489514 h 12276138"/>
              <a:gd name="connsiteX1057" fmla="*/ 2543595 w 7031072"/>
              <a:gd name="connsiteY1057" fmla="*/ 11489514 h 12276138"/>
              <a:gd name="connsiteX1058" fmla="*/ 2511397 w 7031072"/>
              <a:gd name="connsiteY1058" fmla="*/ 11509121 h 12276138"/>
              <a:gd name="connsiteX1059" fmla="*/ 2511397 w 7031072"/>
              <a:gd name="connsiteY1059" fmla="*/ 11528727 h 12276138"/>
              <a:gd name="connsiteX1060" fmla="*/ 2543595 w 7031072"/>
              <a:gd name="connsiteY1060" fmla="*/ 11528727 h 12276138"/>
              <a:gd name="connsiteX1061" fmla="*/ 2607989 w 7031072"/>
              <a:gd name="connsiteY1061" fmla="*/ 11548334 h 12276138"/>
              <a:gd name="connsiteX1062" fmla="*/ 2607989 w 7031072"/>
              <a:gd name="connsiteY1062" fmla="*/ 11587548 h 12276138"/>
              <a:gd name="connsiteX1063" fmla="*/ 2575791 w 7031072"/>
              <a:gd name="connsiteY1063" fmla="*/ 11587548 h 12276138"/>
              <a:gd name="connsiteX1064" fmla="*/ 2543595 w 7031072"/>
              <a:gd name="connsiteY1064" fmla="*/ 11607154 h 12276138"/>
              <a:gd name="connsiteX1065" fmla="*/ 2575791 w 7031072"/>
              <a:gd name="connsiteY1065" fmla="*/ 11646368 h 12276138"/>
              <a:gd name="connsiteX1066" fmla="*/ 2543595 w 7031072"/>
              <a:gd name="connsiteY1066" fmla="*/ 11626761 h 12276138"/>
              <a:gd name="connsiteX1067" fmla="*/ 2575791 w 7031072"/>
              <a:gd name="connsiteY1067" fmla="*/ 11705188 h 12276138"/>
              <a:gd name="connsiteX1068" fmla="*/ 2543595 w 7031072"/>
              <a:gd name="connsiteY1068" fmla="*/ 11685581 h 12276138"/>
              <a:gd name="connsiteX1069" fmla="*/ 2511397 w 7031072"/>
              <a:gd name="connsiteY1069" fmla="*/ 11744401 h 12276138"/>
              <a:gd name="connsiteX1070" fmla="*/ 2511397 w 7031072"/>
              <a:gd name="connsiteY1070" fmla="*/ 11705188 h 12276138"/>
              <a:gd name="connsiteX1071" fmla="*/ 2447001 w 7031072"/>
              <a:gd name="connsiteY1071" fmla="*/ 11665974 h 12276138"/>
              <a:gd name="connsiteX1072" fmla="*/ 2479199 w 7031072"/>
              <a:gd name="connsiteY1072" fmla="*/ 11685581 h 12276138"/>
              <a:gd name="connsiteX1073" fmla="*/ 2511397 w 7031072"/>
              <a:gd name="connsiteY1073" fmla="*/ 11646368 h 12276138"/>
              <a:gd name="connsiteX1074" fmla="*/ 2382607 w 7031072"/>
              <a:gd name="connsiteY1074" fmla="*/ 11705188 h 12276138"/>
              <a:gd name="connsiteX1075" fmla="*/ 2382607 w 7031072"/>
              <a:gd name="connsiteY1075" fmla="*/ 11665974 h 12276138"/>
              <a:gd name="connsiteX1076" fmla="*/ 2233191 w 7031072"/>
              <a:gd name="connsiteY1076" fmla="*/ 11572230 h 12276138"/>
              <a:gd name="connsiteX1077" fmla="*/ 2227149 w 7031072"/>
              <a:gd name="connsiteY1077" fmla="*/ 11549512 h 12276138"/>
              <a:gd name="connsiteX1078" fmla="*/ 2230173 w 7031072"/>
              <a:gd name="connsiteY1078" fmla="*/ 11548334 h 12276138"/>
              <a:gd name="connsiteX1079" fmla="*/ 2221621 w 7031072"/>
              <a:gd name="connsiteY1079" fmla="*/ 11528727 h 12276138"/>
              <a:gd name="connsiteX1080" fmla="*/ 2227149 w 7031072"/>
              <a:gd name="connsiteY1080" fmla="*/ 11549512 h 12276138"/>
              <a:gd name="connsiteX1081" fmla="*/ 2217595 w 7031072"/>
              <a:gd name="connsiteY1081" fmla="*/ 11553236 h 12276138"/>
              <a:gd name="connsiteX1082" fmla="*/ 2189423 w 7031072"/>
              <a:gd name="connsiteY1082" fmla="*/ 11548334 h 12276138"/>
              <a:gd name="connsiteX1083" fmla="*/ 2125027 w 7031072"/>
              <a:gd name="connsiteY1083" fmla="*/ 11509121 h 12276138"/>
              <a:gd name="connsiteX1084" fmla="*/ 2125027 w 7031072"/>
              <a:gd name="connsiteY1084" fmla="*/ 11469907 h 12276138"/>
              <a:gd name="connsiteX1085" fmla="*/ 2157225 w 7031072"/>
              <a:gd name="connsiteY1085" fmla="*/ 11450301 h 12276138"/>
              <a:gd name="connsiteX1086" fmla="*/ 2125027 w 7031072"/>
              <a:gd name="connsiteY1086" fmla="*/ 11411087 h 12276138"/>
              <a:gd name="connsiteX1087" fmla="*/ 2157225 w 7031072"/>
              <a:gd name="connsiteY1087" fmla="*/ 11332661 h 12276138"/>
              <a:gd name="connsiteX1088" fmla="*/ 2189423 w 7031072"/>
              <a:gd name="connsiteY1088" fmla="*/ 11352267 h 12276138"/>
              <a:gd name="connsiteX1089" fmla="*/ 2189423 w 7031072"/>
              <a:gd name="connsiteY1089" fmla="*/ 11332661 h 12276138"/>
              <a:gd name="connsiteX1090" fmla="*/ 2253817 w 7031072"/>
              <a:gd name="connsiteY1090" fmla="*/ 11254234 h 12276138"/>
              <a:gd name="connsiteX1091" fmla="*/ 2253817 w 7031072"/>
              <a:gd name="connsiteY1091" fmla="*/ 11271390 h 12276138"/>
              <a:gd name="connsiteX1092" fmla="*/ 2253817 w 7031072"/>
              <a:gd name="connsiteY1092" fmla="*/ 11273841 h 12276138"/>
              <a:gd name="connsiteX1093" fmla="*/ 2221619 w 7031072"/>
              <a:gd name="connsiteY1093" fmla="*/ 11254234 h 12276138"/>
              <a:gd name="connsiteX1094" fmla="*/ 2189423 w 7031072"/>
              <a:gd name="connsiteY1094" fmla="*/ 11293447 h 12276138"/>
              <a:gd name="connsiteX1095" fmla="*/ 2157225 w 7031072"/>
              <a:gd name="connsiteY1095" fmla="*/ 11254234 h 12276138"/>
              <a:gd name="connsiteX1096" fmla="*/ 2253817 w 7031072"/>
              <a:gd name="connsiteY1096" fmla="*/ 11097381 h 12276138"/>
              <a:gd name="connsiteX1097" fmla="*/ 2221619 w 7031072"/>
              <a:gd name="connsiteY1097" fmla="*/ 11077774 h 12276138"/>
              <a:gd name="connsiteX1098" fmla="*/ 2189423 w 7031072"/>
              <a:gd name="connsiteY1098" fmla="*/ 11097381 h 12276138"/>
              <a:gd name="connsiteX1099" fmla="*/ 2221619 w 7031072"/>
              <a:gd name="connsiteY1099" fmla="*/ 11018954 h 12276138"/>
              <a:gd name="connsiteX1100" fmla="*/ 2221619 w 7031072"/>
              <a:gd name="connsiteY1100" fmla="*/ 10999347 h 12276138"/>
              <a:gd name="connsiteX1101" fmla="*/ 2189423 w 7031072"/>
              <a:gd name="connsiteY1101" fmla="*/ 10960134 h 12276138"/>
              <a:gd name="connsiteX1102" fmla="*/ 2157225 w 7031072"/>
              <a:gd name="connsiteY1102" fmla="*/ 11018954 h 12276138"/>
              <a:gd name="connsiteX1103" fmla="*/ 2125027 w 7031072"/>
              <a:gd name="connsiteY1103" fmla="*/ 10960134 h 12276138"/>
              <a:gd name="connsiteX1104" fmla="*/ 2092831 w 7031072"/>
              <a:gd name="connsiteY1104" fmla="*/ 10979740 h 12276138"/>
              <a:gd name="connsiteX1105" fmla="*/ 2125027 w 7031072"/>
              <a:gd name="connsiteY1105" fmla="*/ 10940527 h 12276138"/>
              <a:gd name="connsiteX1106" fmla="*/ 2157225 w 7031072"/>
              <a:gd name="connsiteY1106" fmla="*/ 10901314 h 12276138"/>
              <a:gd name="connsiteX1107" fmla="*/ 2092831 w 7031072"/>
              <a:gd name="connsiteY1107" fmla="*/ 10901314 h 12276138"/>
              <a:gd name="connsiteX1108" fmla="*/ 2189423 w 7031072"/>
              <a:gd name="connsiteY1108" fmla="*/ 10881707 h 12276138"/>
              <a:gd name="connsiteX1109" fmla="*/ 2157225 w 7031072"/>
              <a:gd name="connsiteY1109" fmla="*/ 10862100 h 12276138"/>
              <a:gd name="connsiteX1110" fmla="*/ 2157225 w 7031072"/>
              <a:gd name="connsiteY1110" fmla="*/ 10842494 h 12276138"/>
              <a:gd name="connsiteX1111" fmla="*/ 2189919 w 7031072"/>
              <a:gd name="connsiteY1111" fmla="*/ 10837064 h 12276138"/>
              <a:gd name="connsiteX1112" fmla="*/ 2189423 w 7031072"/>
              <a:gd name="connsiteY1112" fmla="*/ 10842494 h 12276138"/>
              <a:gd name="connsiteX1113" fmla="*/ 2221619 w 7031072"/>
              <a:gd name="connsiteY1113" fmla="*/ 10881707 h 12276138"/>
              <a:gd name="connsiteX1114" fmla="*/ 2226147 w 7031072"/>
              <a:gd name="connsiteY1114" fmla="*/ 10804506 h 12276138"/>
              <a:gd name="connsiteX1115" fmla="*/ 2223103 w 7031072"/>
              <a:gd name="connsiteY1115" fmla="*/ 10790505 h 12276138"/>
              <a:gd name="connsiteX1116" fmla="*/ 2224509 w 7031072"/>
              <a:gd name="connsiteY1116" fmla="*/ 10790011 h 12276138"/>
              <a:gd name="connsiteX1117" fmla="*/ 2226651 w 7031072"/>
              <a:gd name="connsiteY1117" fmla="*/ 10794702 h 12276138"/>
              <a:gd name="connsiteX1118" fmla="*/ 2253817 w 7031072"/>
              <a:gd name="connsiteY1118" fmla="*/ 10783674 h 12276138"/>
              <a:gd name="connsiteX1119" fmla="*/ 2234699 w 7031072"/>
              <a:gd name="connsiteY1119" fmla="*/ 10786431 h 12276138"/>
              <a:gd name="connsiteX1120" fmla="*/ 2224509 w 7031072"/>
              <a:gd name="connsiteY1120" fmla="*/ 10790011 h 12276138"/>
              <a:gd name="connsiteX1121" fmla="*/ 2221619 w 7031072"/>
              <a:gd name="connsiteY1121" fmla="*/ 10783674 h 12276138"/>
              <a:gd name="connsiteX1122" fmla="*/ 2223103 w 7031072"/>
              <a:gd name="connsiteY1122" fmla="*/ 10790505 h 12276138"/>
              <a:gd name="connsiteX1123" fmla="*/ 2221619 w 7031072"/>
              <a:gd name="connsiteY1123" fmla="*/ 10791026 h 12276138"/>
              <a:gd name="connsiteX1124" fmla="*/ 2189423 w 7031072"/>
              <a:gd name="connsiteY1124" fmla="*/ 10783674 h 12276138"/>
              <a:gd name="connsiteX1125" fmla="*/ 2221619 w 7031072"/>
              <a:gd name="connsiteY1125" fmla="*/ 10724854 h 12276138"/>
              <a:gd name="connsiteX1126" fmla="*/ 2189423 w 7031072"/>
              <a:gd name="connsiteY1126" fmla="*/ 10724854 h 12276138"/>
              <a:gd name="connsiteX1127" fmla="*/ 2253817 w 7031072"/>
              <a:gd name="connsiteY1127" fmla="*/ 10626820 h 12276138"/>
              <a:gd name="connsiteX1128" fmla="*/ 2221619 w 7031072"/>
              <a:gd name="connsiteY1128" fmla="*/ 10607214 h 12276138"/>
              <a:gd name="connsiteX1129" fmla="*/ 2157225 w 7031072"/>
              <a:gd name="connsiteY1129" fmla="*/ 10626820 h 12276138"/>
              <a:gd name="connsiteX1130" fmla="*/ 2157225 w 7031072"/>
              <a:gd name="connsiteY1130" fmla="*/ 10685640 h 12276138"/>
              <a:gd name="connsiteX1131" fmla="*/ 2125027 w 7031072"/>
              <a:gd name="connsiteY1131" fmla="*/ 10626820 h 12276138"/>
              <a:gd name="connsiteX1132" fmla="*/ 2060633 w 7031072"/>
              <a:gd name="connsiteY1132" fmla="*/ 10666034 h 12276138"/>
              <a:gd name="connsiteX1133" fmla="*/ 2092831 w 7031072"/>
              <a:gd name="connsiteY1133" fmla="*/ 10724854 h 12276138"/>
              <a:gd name="connsiteX1134" fmla="*/ 2060633 w 7031072"/>
              <a:gd name="connsiteY1134" fmla="*/ 10705247 h 12276138"/>
              <a:gd name="connsiteX1135" fmla="*/ 2060633 w 7031072"/>
              <a:gd name="connsiteY1135" fmla="*/ 10803280 h 12276138"/>
              <a:gd name="connsiteX1136" fmla="*/ 2060633 w 7031072"/>
              <a:gd name="connsiteY1136" fmla="*/ 10724854 h 12276138"/>
              <a:gd name="connsiteX1137" fmla="*/ 2028435 w 7031072"/>
              <a:gd name="connsiteY1137" fmla="*/ 10764067 h 12276138"/>
              <a:gd name="connsiteX1138" fmla="*/ 2060633 w 7031072"/>
              <a:gd name="connsiteY1138" fmla="*/ 10803280 h 12276138"/>
              <a:gd name="connsiteX1139" fmla="*/ 1931844 w 7031072"/>
              <a:gd name="connsiteY1139" fmla="*/ 10822887 h 12276138"/>
              <a:gd name="connsiteX1140" fmla="*/ 1931844 w 7031072"/>
              <a:gd name="connsiteY1140" fmla="*/ 10744460 h 12276138"/>
              <a:gd name="connsiteX1141" fmla="*/ 1964041 w 7031072"/>
              <a:gd name="connsiteY1141" fmla="*/ 10783674 h 12276138"/>
              <a:gd name="connsiteX1142" fmla="*/ 1867449 w 7031072"/>
              <a:gd name="connsiteY1142" fmla="*/ 10705247 h 12276138"/>
              <a:gd name="connsiteX1143" fmla="*/ 1803054 w 7031072"/>
              <a:gd name="connsiteY1143" fmla="*/ 10646427 h 12276138"/>
              <a:gd name="connsiteX1144" fmla="*/ 1738659 w 7031072"/>
              <a:gd name="connsiteY1144" fmla="*/ 10705247 h 12276138"/>
              <a:gd name="connsiteX1145" fmla="*/ 1770857 w 7031072"/>
              <a:gd name="connsiteY1145" fmla="*/ 10666034 h 12276138"/>
              <a:gd name="connsiteX1146" fmla="*/ 1706462 w 7031072"/>
              <a:gd name="connsiteY1146" fmla="*/ 10705247 h 12276138"/>
              <a:gd name="connsiteX1147" fmla="*/ 1738659 w 7031072"/>
              <a:gd name="connsiteY1147" fmla="*/ 10705247 h 12276138"/>
              <a:gd name="connsiteX1148" fmla="*/ 1642067 w 7031072"/>
              <a:gd name="connsiteY1148" fmla="*/ 10724854 h 12276138"/>
              <a:gd name="connsiteX1149" fmla="*/ 1642067 w 7031072"/>
              <a:gd name="connsiteY1149" fmla="*/ 10764067 h 12276138"/>
              <a:gd name="connsiteX1150" fmla="*/ 1609870 w 7031072"/>
              <a:gd name="connsiteY1150" fmla="*/ 10724854 h 12276138"/>
              <a:gd name="connsiteX1151" fmla="*/ 1577672 w 7031072"/>
              <a:gd name="connsiteY1151" fmla="*/ 10764067 h 12276138"/>
              <a:gd name="connsiteX1152" fmla="*/ 1545475 w 7031072"/>
              <a:gd name="connsiteY1152" fmla="*/ 10744460 h 12276138"/>
              <a:gd name="connsiteX1153" fmla="*/ 1513277 w 7031072"/>
              <a:gd name="connsiteY1153" fmla="*/ 10705247 h 12276138"/>
              <a:gd name="connsiteX1154" fmla="*/ 1577672 w 7031072"/>
              <a:gd name="connsiteY1154" fmla="*/ 10705247 h 12276138"/>
              <a:gd name="connsiteX1155" fmla="*/ 1513277 w 7031072"/>
              <a:gd name="connsiteY1155" fmla="*/ 10685640 h 12276138"/>
              <a:gd name="connsiteX1156" fmla="*/ 1545475 w 7031072"/>
              <a:gd name="connsiteY1156" fmla="*/ 10489573 h 12276138"/>
              <a:gd name="connsiteX1157" fmla="*/ 1448883 w 7031072"/>
              <a:gd name="connsiteY1157" fmla="*/ 10450360 h 12276138"/>
              <a:gd name="connsiteX1158" fmla="*/ 1416685 w 7031072"/>
              <a:gd name="connsiteY1158" fmla="*/ 10489573 h 12276138"/>
              <a:gd name="connsiteX1159" fmla="*/ 1352290 w 7031072"/>
              <a:gd name="connsiteY1159" fmla="*/ 10430753 h 12276138"/>
              <a:gd name="connsiteX1160" fmla="*/ 1320093 w 7031072"/>
              <a:gd name="connsiteY1160" fmla="*/ 10489573 h 12276138"/>
              <a:gd name="connsiteX1161" fmla="*/ 1320093 w 7031072"/>
              <a:gd name="connsiteY1161" fmla="*/ 10548393 h 12276138"/>
              <a:gd name="connsiteX1162" fmla="*/ 1287896 w 7031072"/>
              <a:gd name="connsiteY1162" fmla="*/ 10489573 h 12276138"/>
              <a:gd name="connsiteX1163" fmla="*/ 1255698 w 7031072"/>
              <a:gd name="connsiteY1163" fmla="*/ 10548393 h 12276138"/>
              <a:gd name="connsiteX1164" fmla="*/ 1191304 w 7031072"/>
              <a:gd name="connsiteY1164" fmla="*/ 10469967 h 12276138"/>
              <a:gd name="connsiteX1165" fmla="*/ 1191304 w 7031072"/>
              <a:gd name="connsiteY1165" fmla="*/ 10587607 h 12276138"/>
              <a:gd name="connsiteX1166" fmla="*/ 1094711 w 7031072"/>
              <a:gd name="connsiteY1166" fmla="*/ 10509180 h 12276138"/>
              <a:gd name="connsiteX1167" fmla="*/ 1094711 w 7031072"/>
              <a:gd name="connsiteY1167" fmla="*/ 10450360 h 12276138"/>
              <a:gd name="connsiteX1168" fmla="*/ 1094711 w 7031072"/>
              <a:gd name="connsiteY1168" fmla="*/ 10430753 h 12276138"/>
              <a:gd name="connsiteX1169" fmla="*/ 1126909 w 7031072"/>
              <a:gd name="connsiteY1169" fmla="*/ 10430753 h 12276138"/>
              <a:gd name="connsiteX1170" fmla="*/ 1062514 w 7031072"/>
              <a:gd name="connsiteY1170" fmla="*/ 10411147 h 12276138"/>
              <a:gd name="connsiteX1171" fmla="*/ 1094711 w 7031072"/>
              <a:gd name="connsiteY1171" fmla="*/ 10293507 h 12276138"/>
              <a:gd name="connsiteX1172" fmla="*/ 1094711 w 7031072"/>
              <a:gd name="connsiteY1172" fmla="*/ 10332720 h 12276138"/>
              <a:gd name="connsiteX1173" fmla="*/ 1191304 w 7031072"/>
              <a:gd name="connsiteY1173" fmla="*/ 10391540 h 12276138"/>
              <a:gd name="connsiteX1174" fmla="*/ 1223501 w 7031072"/>
              <a:gd name="connsiteY1174" fmla="*/ 10332720 h 12276138"/>
              <a:gd name="connsiteX1175" fmla="*/ 1191304 w 7031072"/>
              <a:gd name="connsiteY1175" fmla="*/ 10332720 h 12276138"/>
              <a:gd name="connsiteX1176" fmla="*/ 1191304 w 7031072"/>
              <a:gd name="connsiteY1176" fmla="*/ 10234687 h 12276138"/>
              <a:gd name="connsiteX1177" fmla="*/ 1191304 w 7031072"/>
              <a:gd name="connsiteY1177" fmla="*/ 10077833 h 12276138"/>
              <a:gd name="connsiteX1178" fmla="*/ 1223501 w 7031072"/>
              <a:gd name="connsiteY1178" fmla="*/ 10058227 h 12276138"/>
              <a:gd name="connsiteX1179" fmla="*/ 1255698 w 7031072"/>
              <a:gd name="connsiteY1179" fmla="*/ 10058227 h 12276138"/>
              <a:gd name="connsiteX1180" fmla="*/ 1255698 w 7031072"/>
              <a:gd name="connsiteY1180" fmla="*/ 10038620 h 12276138"/>
              <a:gd name="connsiteX1181" fmla="*/ 1223501 w 7031072"/>
              <a:gd name="connsiteY1181" fmla="*/ 10019013 h 12276138"/>
              <a:gd name="connsiteX1182" fmla="*/ 1320093 w 7031072"/>
              <a:gd name="connsiteY1182" fmla="*/ 9842553 h 12276138"/>
              <a:gd name="connsiteX1183" fmla="*/ 1287896 w 7031072"/>
              <a:gd name="connsiteY1183" fmla="*/ 9783733 h 12276138"/>
              <a:gd name="connsiteX1184" fmla="*/ 1320093 w 7031072"/>
              <a:gd name="connsiteY1184" fmla="*/ 9783733 h 12276138"/>
              <a:gd name="connsiteX1185" fmla="*/ 1320093 w 7031072"/>
              <a:gd name="connsiteY1185" fmla="*/ 9764126 h 12276138"/>
              <a:gd name="connsiteX1186" fmla="*/ 1255698 w 7031072"/>
              <a:gd name="connsiteY1186" fmla="*/ 9705306 h 12276138"/>
              <a:gd name="connsiteX1187" fmla="*/ 1191304 w 7031072"/>
              <a:gd name="connsiteY1187" fmla="*/ 9724913 h 12276138"/>
              <a:gd name="connsiteX1188" fmla="*/ 1126909 w 7031072"/>
              <a:gd name="connsiteY1188" fmla="*/ 9607273 h 12276138"/>
              <a:gd name="connsiteX1189" fmla="*/ 1094711 w 7031072"/>
              <a:gd name="connsiteY1189" fmla="*/ 9705306 h 12276138"/>
              <a:gd name="connsiteX1190" fmla="*/ 1030317 w 7031072"/>
              <a:gd name="connsiteY1190" fmla="*/ 9744520 h 12276138"/>
              <a:gd name="connsiteX1191" fmla="*/ 1094711 w 7031072"/>
              <a:gd name="connsiteY1191" fmla="*/ 9764126 h 12276138"/>
              <a:gd name="connsiteX1192" fmla="*/ 1062514 w 7031072"/>
              <a:gd name="connsiteY1192" fmla="*/ 9764126 h 12276138"/>
              <a:gd name="connsiteX1193" fmla="*/ 998119 w 7031072"/>
              <a:gd name="connsiteY1193" fmla="*/ 9803340 h 12276138"/>
              <a:gd name="connsiteX1194" fmla="*/ 1030317 w 7031072"/>
              <a:gd name="connsiteY1194" fmla="*/ 9724913 h 12276138"/>
              <a:gd name="connsiteX1195" fmla="*/ 901527 w 7031072"/>
              <a:gd name="connsiteY1195" fmla="*/ 9822946 h 12276138"/>
              <a:gd name="connsiteX1196" fmla="*/ 933724 w 7031072"/>
              <a:gd name="connsiteY1196" fmla="*/ 9901373 h 12276138"/>
              <a:gd name="connsiteX1197" fmla="*/ 901527 w 7031072"/>
              <a:gd name="connsiteY1197" fmla="*/ 9940586 h 12276138"/>
              <a:gd name="connsiteX1198" fmla="*/ 837132 w 7031072"/>
              <a:gd name="connsiteY1198" fmla="*/ 9920980 h 12276138"/>
              <a:gd name="connsiteX1199" fmla="*/ 837132 w 7031072"/>
              <a:gd name="connsiteY1199" fmla="*/ 9881766 h 12276138"/>
              <a:gd name="connsiteX1200" fmla="*/ 804935 w 7031072"/>
              <a:gd name="connsiteY1200" fmla="*/ 9979800 h 12276138"/>
              <a:gd name="connsiteX1201" fmla="*/ 740540 w 7031072"/>
              <a:gd name="connsiteY1201" fmla="*/ 10019013 h 12276138"/>
              <a:gd name="connsiteX1202" fmla="*/ 708343 w 7031072"/>
              <a:gd name="connsiteY1202" fmla="*/ 9979800 h 12276138"/>
              <a:gd name="connsiteX1203" fmla="*/ 643948 w 7031072"/>
              <a:gd name="connsiteY1203" fmla="*/ 9979800 h 12276138"/>
              <a:gd name="connsiteX1204" fmla="*/ 611750 w 7031072"/>
              <a:gd name="connsiteY1204" fmla="*/ 9999406 h 12276138"/>
              <a:gd name="connsiteX1205" fmla="*/ 643948 w 7031072"/>
              <a:gd name="connsiteY1205" fmla="*/ 9940586 h 12276138"/>
              <a:gd name="connsiteX1206" fmla="*/ 708343 w 7031072"/>
              <a:gd name="connsiteY1206" fmla="*/ 9940586 h 12276138"/>
              <a:gd name="connsiteX1207" fmla="*/ 643948 w 7031072"/>
              <a:gd name="connsiteY1207" fmla="*/ 9842553 h 12276138"/>
              <a:gd name="connsiteX1208" fmla="*/ 708343 w 7031072"/>
              <a:gd name="connsiteY1208" fmla="*/ 9822946 h 12276138"/>
              <a:gd name="connsiteX1209" fmla="*/ 611750 w 7031072"/>
              <a:gd name="connsiteY1209" fmla="*/ 9764126 h 12276138"/>
              <a:gd name="connsiteX1210" fmla="*/ 579553 w 7031072"/>
              <a:gd name="connsiteY1210" fmla="*/ 9744520 h 12276138"/>
              <a:gd name="connsiteX1211" fmla="*/ 611750 w 7031072"/>
              <a:gd name="connsiteY1211" fmla="*/ 9803340 h 12276138"/>
              <a:gd name="connsiteX1212" fmla="*/ 611750 w 7031072"/>
              <a:gd name="connsiteY1212" fmla="*/ 9842553 h 12276138"/>
              <a:gd name="connsiteX1213" fmla="*/ 547356 w 7031072"/>
              <a:gd name="connsiteY1213" fmla="*/ 9862160 h 12276138"/>
              <a:gd name="connsiteX1214" fmla="*/ 547356 w 7031072"/>
              <a:gd name="connsiteY1214" fmla="*/ 9920980 h 12276138"/>
              <a:gd name="connsiteX1215" fmla="*/ 482961 w 7031072"/>
              <a:gd name="connsiteY1215" fmla="*/ 9920980 h 12276138"/>
              <a:gd name="connsiteX1216" fmla="*/ 482961 w 7031072"/>
              <a:gd name="connsiteY1216" fmla="*/ 9881766 h 12276138"/>
              <a:gd name="connsiteX1217" fmla="*/ 386369 w 7031072"/>
              <a:gd name="connsiteY1217" fmla="*/ 9901373 h 12276138"/>
              <a:gd name="connsiteX1218" fmla="*/ 386369 w 7031072"/>
              <a:gd name="connsiteY1218" fmla="*/ 9940586 h 12276138"/>
              <a:gd name="connsiteX1219" fmla="*/ 321974 w 7031072"/>
              <a:gd name="connsiteY1219" fmla="*/ 9920980 h 12276138"/>
              <a:gd name="connsiteX1220" fmla="*/ 289777 w 7031072"/>
              <a:gd name="connsiteY1220" fmla="*/ 9901373 h 12276138"/>
              <a:gd name="connsiteX1221" fmla="*/ 289777 w 7031072"/>
              <a:gd name="connsiteY1221" fmla="*/ 9862160 h 12276138"/>
              <a:gd name="connsiteX1222" fmla="*/ 257579 w 7031072"/>
              <a:gd name="connsiteY1222" fmla="*/ 9862160 h 12276138"/>
              <a:gd name="connsiteX1223" fmla="*/ 160987 w 7031072"/>
              <a:gd name="connsiteY1223" fmla="*/ 9901373 h 12276138"/>
              <a:gd name="connsiteX1224" fmla="*/ 160987 w 7031072"/>
              <a:gd name="connsiteY1224" fmla="*/ 9842553 h 12276138"/>
              <a:gd name="connsiteX1225" fmla="*/ 96592 w 7031072"/>
              <a:gd name="connsiteY1225" fmla="*/ 9842553 h 12276138"/>
              <a:gd name="connsiteX1226" fmla="*/ 64395 w 7031072"/>
              <a:gd name="connsiteY1226" fmla="*/ 9862160 h 12276138"/>
              <a:gd name="connsiteX1227" fmla="*/ 128790 w 7031072"/>
              <a:gd name="connsiteY1227" fmla="*/ 9803340 h 12276138"/>
              <a:gd name="connsiteX1228" fmla="*/ 83512 w 7031072"/>
              <a:gd name="connsiteY1228" fmla="*/ 9759225 h 12276138"/>
              <a:gd name="connsiteX1229" fmla="*/ 66978 w 7031072"/>
              <a:gd name="connsiteY1229" fmla="*/ 9763464 h 12276138"/>
              <a:gd name="connsiteX1230" fmla="*/ 56346 w 7031072"/>
              <a:gd name="connsiteY1230" fmla="*/ 9754323 h 12276138"/>
              <a:gd name="connsiteX1231" fmla="*/ 64395 w 7031072"/>
              <a:gd name="connsiteY1231" fmla="*/ 9724913 h 12276138"/>
              <a:gd name="connsiteX1232" fmla="*/ 0 w 7031072"/>
              <a:gd name="connsiteY1232" fmla="*/ 9705306 h 12276138"/>
              <a:gd name="connsiteX1233" fmla="*/ 64395 w 7031072"/>
              <a:gd name="connsiteY1233" fmla="*/ 9666093 h 12276138"/>
              <a:gd name="connsiteX1234" fmla="*/ 55339 w 7031072"/>
              <a:gd name="connsiteY1234" fmla="*/ 9511690 h 12276138"/>
              <a:gd name="connsiteX1235" fmla="*/ 93915 w 7031072"/>
              <a:gd name="connsiteY1235" fmla="*/ 9454395 h 12276138"/>
              <a:gd name="connsiteX1236" fmla="*/ 96592 w 7031072"/>
              <a:gd name="connsiteY1236" fmla="*/ 9470026 h 12276138"/>
              <a:gd name="connsiteX1237" fmla="*/ 96592 w 7031072"/>
              <a:gd name="connsiteY1237" fmla="*/ 9450419 h 12276138"/>
              <a:gd name="connsiteX1238" fmla="*/ 93915 w 7031072"/>
              <a:gd name="connsiteY1238" fmla="*/ 9454395 h 12276138"/>
              <a:gd name="connsiteX1239" fmla="*/ 88040 w 7031072"/>
              <a:gd name="connsiteY1239" fmla="*/ 9420090 h 12276138"/>
              <a:gd name="connsiteX1240" fmla="*/ 128790 w 7031072"/>
              <a:gd name="connsiteY1240" fmla="*/ 9273959 h 12276138"/>
              <a:gd name="connsiteX1241" fmla="*/ 64395 w 7031072"/>
              <a:gd name="connsiteY1241" fmla="*/ 9273959 h 12276138"/>
              <a:gd name="connsiteX1242" fmla="*/ 64395 w 7031072"/>
              <a:gd name="connsiteY1242" fmla="*/ 9254353 h 12276138"/>
              <a:gd name="connsiteX1243" fmla="*/ 32197 w 7031072"/>
              <a:gd name="connsiteY1243" fmla="*/ 9293566 h 12276138"/>
              <a:gd name="connsiteX1244" fmla="*/ 32197 w 7031072"/>
              <a:gd name="connsiteY1244" fmla="*/ 8979859 h 12276138"/>
              <a:gd name="connsiteX1245" fmla="*/ 32197 w 7031072"/>
              <a:gd name="connsiteY1245" fmla="*/ 8940646 h 12276138"/>
              <a:gd name="connsiteX1246" fmla="*/ 64395 w 7031072"/>
              <a:gd name="connsiteY1246" fmla="*/ 8960252 h 12276138"/>
              <a:gd name="connsiteX1247" fmla="*/ 96592 w 7031072"/>
              <a:gd name="connsiteY1247" fmla="*/ 8921039 h 12276138"/>
              <a:gd name="connsiteX1248" fmla="*/ 96592 w 7031072"/>
              <a:gd name="connsiteY1248" fmla="*/ 8823006 h 12276138"/>
              <a:gd name="connsiteX1249" fmla="*/ 96592 w 7031072"/>
              <a:gd name="connsiteY1249" fmla="*/ 8607332 h 12276138"/>
              <a:gd name="connsiteX1250" fmla="*/ 160987 w 7031072"/>
              <a:gd name="connsiteY1250" fmla="*/ 8372052 h 12276138"/>
              <a:gd name="connsiteX1251" fmla="*/ 128790 w 7031072"/>
              <a:gd name="connsiteY1251" fmla="*/ 8352446 h 12276138"/>
              <a:gd name="connsiteX1252" fmla="*/ 160987 w 7031072"/>
              <a:gd name="connsiteY1252" fmla="*/ 8313232 h 12276138"/>
              <a:gd name="connsiteX1253" fmla="*/ 160987 w 7031072"/>
              <a:gd name="connsiteY1253" fmla="*/ 8293626 h 12276138"/>
              <a:gd name="connsiteX1254" fmla="*/ 193184 w 7031072"/>
              <a:gd name="connsiteY1254" fmla="*/ 8254412 h 12276138"/>
              <a:gd name="connsiteX1255" fmla="*/ 160987 w 7031072"/>
              <a:gd name="connsiteY1255" fmla="*/ 8215198 h 12276138"/>
              <a:gd name="connsiteX1256" fmla="*/ 128790 w 7031072"/>
              <a:gd name="connsiteY1256" fmla="*/ 8156378 h 12276138"/>
              <a:gd name="connsiteX1257" fmla="*/ 257579 w 7031072"/>
              <a:gd name="connsiteY1257" fmla="*/ 7823065 h 12276138"/>
              <a:gd name="connsiteX1258" fmla="*/ 257580 w 7031072"/>
              <a:gd name="connsiteY1258" fmla="*/ 7875452 h 12276138"/>
              <a:gd name="connsiteX1259" fmla="*/ 267725 w 7031072"/>
              <a:gd name="connsiteY1259" fmla="*/ 7873151 h 12276138"/>
              <a:gd name="connsiteX1260" fmla="*/ 256573 w 7031072"/>
              <a:gd name="connsiteY1260" fmla="*/ 7883110 h 12276138"/>
              <a:gd name="connsiteX1261" fmla="*/ 193184 w 7031072"/>
              <a:gd name="connsiteY1261" fmla="*/ 7960312 h 12276138"/>
              <a:gd name="connsiteX1262" fmla="*/ 193184 w 7031072"/>
              <a:gd name="connsiteY1262" fmla="*/ 8038738 h 12276138"/>
              <a:gd name="connsiteX1263" fmla="*/ 193184 w 7031072"/>
              <a:gd name="connsiteY1263" fmla="*/ 8097558 h 12276138"/>
              <a:gd name="connsiteX1264" fmla="*/ 225382 w 7031072"/>
              <a:gd name="connsiteY1264" fmla="*/ 8117166 h 12276138"/>
              <a:gd name="connsiteX1265" fmla="*/ 257579 w 7031072"/>
              <a:gd name="connsiteY1265" fmla="*/ 7940705 h 12276138"/>
              <a:gd name="connsiteX1266" fmla="*/ 257579 w 7031072"/>
              <a:gd name="connsiteY1266" fmla="*/ 8156378 h 12276138"/>
              <a:gd name="connsiteX1267" fmla="*/ 321974 w 7031072"/>
              <a:gd name="connsiteY1267" fmla="*/ 8156378 h 12276138"/>
              <a:gd name="connsiteX1268" fmla="*/ 289777 w 7031072"/>
              <a:gd name="connsiteY1268" fmla="*/ 8352446 h 12276138"/>
              <a:gd name="connsiteX1269" fmla="*/ 257579 w 7031072"/>
              <a:gd name="connsiteY1269" fmla="*/ 8489692 h 12276138"/>
              <a:gd name="connsiteX1270" fmla="*/ 257579 w 7031072"/>
              <a:gd name="connsiteY1270" fmla="*/ 8587726 h 12276138"/>
              <a:gd name="connsiteX1271" fmla="*/ 289777 w 7031072"/>
              <a:gd name="connsiteY1271" fmla="*/ 8568119 h 12276138"/>
              <a:gd name="connsiteX1272" fmla="*/ 289777 w 7031072"/>
              <a:gd name="connsiteY1272" fmla="*/ 8646546 h 12276138"/>
              <a:gd name="connsiteX1273" fmla="*/ 225382 w 7031072"/>
              <a:gd name="connsiteY1273" fmla="*/ 8803399 h 12276138"/>
              <a:gd name="connsiteX1274" fmla="*/ 257579 w 7031072"/>
              <a:gd name="connsiteY1274" fmla="*/ 8823006 h 12276138"/>
              <a:gd name="connsiteX1275" fmla="*/ 225382 w 7031072"/>
              <a:gd name="connsiteY1275" fmla="*/ 8901432 h 12276138"/>
              <a:gd name="connsiteX1276" fmla="*/ 289777 w 7031072"/>
              <a:gd name="connsiteY1276" fmla="*/ 9117106 h 12276138"/>
              <a:gd name="connsiteX1277" fmla="*/ 344110 w 7031072"/>
              <a:gd name="connsiteY1277" fmla="*/ 8849659 h 12276138"/>
              <a:gd name="connsiteX1278" fmla="*/ 378185 w 7031072"/>
              <a:gd name="connsiteY1278" fmla="*/ 8780739 h 12276138"/>
              <a:gd name="connsiteX1279" fmla="*/ 376810 w 7031072"/>
              <a:gd name="connsiteY1279" fmla="*/ 8793596 h 12276138"/>
              <a:gd name="connsiteX1280" fmla="*/ 354171 w 7031072"/>
              <a:gd name="connsiteY1280" fmla="*/ 8881826 h 12276138"/>
              <a:gd name="connsiteX1281" fmla="*/ 418566 w 7031072"/>
              <a:gd name="connsiteY1281" fmla="*/ 8940646 h 12276138"/>
              <a:gd name="connsiteX1282" fmla="*/ 386369 w 7031072"/>
              <a:gd name="connsiteY1282" fmla="*/ 8744579 h 12276138"/>
              <a:gd name="connsiteX1283" fmla="*/ 450763 w 7031072"/>
              <a:gd name="connsiteY1283" fmla="*/ 8783792 h 12276138"/>
              <a:gd name="connsiteX1284" fmla="*/ 450763 w 7031072"/>
              <a:gd name="connsiteY1284" fmla="*/ 8626939 h 12276138"/>
              <a:gd name="connsiteX1285" fmla="*/ 418566 w 7031072"/>
              <a:gd name="connsiteY1285" fmla="*/ 8626939 h 12276138"/>
              <a:gd name="connsiteX1286" fmla="*/ 418566 w 7031072"/>
              <a:gd name="connsiteY1286" fmla="*/ 8450479 h 12276138"/>
              <a:gd name="connsiteX1287" fmla="*/ 386369 w 7031072"/>
              <a:gd name="connsiteY1287" fmla="*/ 8391659 h 12276138"/>
              <a:gd name="connsiteX1288" fmla="*/ 418566 w 7031072"/>
              <a:gd name="connsiteY1288" fmla="*/ 8332838 h 12276138"/>
              <a:gd name="connsiteX1289" fmla="*/ 386369 w 7031072"/>
              <a:gd name="connsiteY1289" fmla="*/ 8274018 h 12276138"/>
              <a:gd name="connsiteX1290" fmla="*/ 418566 w 7031072"/>
              <a:gd name="connsiteY1290" fmla="*/ 8175986 h 12276138"/>
              <a:gd name="connsiteX1291" fmla="*/ 386369 w 7031072"/>
              <a:gd name="connsiteY1291" fmla="*/ 8117166 h 12276138"/>
              <a:gd name="connsiteX1292" fmla="*/ 418566 w 7031072"/>
              <a:gd name="connsiteY1292" fmla="*/ 8058345 h 12276138"/>
              <a:gd name="connsiteX1293" fmla="*/ 386369 w 7031072"/>
              <a:gd name="connsiteY1293" fmla="*/ 8019132 h 12276138"/>
              <a:gd name="connsiteX1294" fmla="*/ 418566 w 7031072"/>
              <a:gd name="connsiteY1294" fmla="*/ 7823065 h 12276138"/>
              <a:gd name="connsiteX1295" fmla="*/ 450763 w 7031072"/>
              <a:gd name="connsiteY1295" fmla="*/ 7823065 h 12276138"/>
              <a:gd name="connsiteX1296" fmla="*/ 450763 w 7031072"/>
              <a:gd name="connsiteY1296" fmla="*/ 7666212 h 12276138"/>
              <a:gd name="connsiteX1297" fmla="*/ 450763 w 7031072"/>
              <a:gd name="connsiteY1297" fmla="*/ 7587785 h 12276138"/>
              <a:gd name="connsiteX1298" fmla="*/ 450763 w 7031072"/>
              <a:gd name="connsiteY1298" fmla="*/ 7470145 h 12276138"/>
              <a:gd name="connsiteX1299" fmla="*/ 482961 w 7031072"/>
              <a:gd name="connsiteY1299" fmla="*/ 7450538 h 12276138"/>
              <a:gd name="connsiteX1300" fmla="*/ 450763 w 7031072"/>
              <a:gd name="connsiteY1300" fmla="*/ 7411325 h 12276138"/>
              <a:gd name="connsiteX1301" fmla="*/ 515158 w 7031072"/>
              <a:gd name="connsiteY1301" fmla="*/ 7293685 h 12276138"/>
              <a:gd name="connsiteX1302" fmla="*/ 515158 w 7031072"/>
              <a:gd name="connsiteY1302" fmla="*/ 7097618 h 12276138"/>
              <a:gd name="connsiteX1303" fmla="*/ 482961 w 7031072"/>
              <a:gd name="connsiteY1303" fmla="*/ 7078012 h 12276138"/>
              <a:gd name="connsiteX1304" fmla="*/ 547356 w 7031072"/>
              <a:gd name="connsiteY1304" fmla="*/ 7078012 h 12276138"/>
              <a:gd name="connsiteX1305" fmla="*/ 515158 w 7031072"/>
              <a:gd name="connsiteY1305" fmla="*/ 6999585 h 12276138"/>
              <a:gd name="connsiteX1306" fmla="*/ 547356 w 7031072"/>
              <a:gd name="connsiteY1306" fmla="*/ 6999585 h 12276138"/>
              <a:gd name="connsiteX1307" fmla="*/ 547356 w 7031072"/>
              <a:gd name="connsiteY1307" fmla="*/ 6901551 h 12276138"/>
              <a:gd name="connsiteX1308" fmla="*/ 579553 w 7031072"/>
              <a:gd name="connsiteY1308" fmla="*/ 6666271 h 12276138"/>
              <a:gd name="connsiteX1309" fmla="*/ 579553 w 7031072"/>
              <a:gd name="connsiteY1309" fmla="*/ 6548631 h 12276138"/>
              <a:gd name="connsiteX1310" fmla="*/ 515158 w 7031072"/>
              <a:gd name="connsiteY1310" fmla="*/ 6509418 h 12276138"/>
              <a:gd name="connsiteX1311" fmla="*/ 547356 w 7031072"/>
              <a:gd name="connsiteY1311" fmla="*/ 6411384 h 12276138"/>
              <a:gd name="connsiteX1312" fmla="*/ 547356 w 7031072"/>
              <a:gd name="connsiteY1312" fmla="*/ 6234924 h 12276138"/>
              <a:gd name="connsiteX1313" fmla="*/ 515158 w 7031072"/>
              <a:gd name="connsiteY1313" fmla="*/ 6254531 h 12276138"/>
              <a:gd name="connsiteX1314" fmla="*/ 547356 w 7031072"/>
              <a:gd name="connsiteY1314" fmla="*/ 6195711 h 12276138"/>
              <a:gd name="connsiteX1315" fmla="*/ 515158 w 7031072"/>
              <a:gd name="connsiteY1315" fmla="*/ 6136891 h 12276138"/>
              <a:gd name="connsiteX1316" fmla="*/ 579553 w 7031072"/>
              <a:gd name="connsiteY1316" fmla="*/ 6078071 h 12276138"/>
              <a:gd name="connsiteX1317" fmla="*/ 547356 w 7031072"/>
              <a:gd name="connsiteY1317" fmla="*/ 6038857 h 12276138"/>
              <a:gd name="connsiteX1318" fmla="*/ 579553 w 7031072"/>
              <a:gd name="connsiteY1318" fmla="*/ 5999644 h 12276138"/>
              <a:gd name="connsiteX1319" fmla="*/ 547356 w 7031072"/>
              <a:gd name="connsiteY1319" fmla="*/ 5999644 h 12276138"/>
              <a:gd name="connsiteX1320" fmla="*/ 547356 w 7031072"/>
              <a:gd name="connsiteY1320" fmla="*/ 5803577 h 12276138"/>
              <a:gd name="connsiteX1321" fmla="*/ 579553 w 7031072"/>
              <a:gd name="connsiteY1321" fmla="*/ 5783971 h 12276138"/>
              <a:gd name="connsiteX1322" fmla="*/ 515158 w 7031072"/>
              <a:gd name="connsiteY1322" fmla="*/ 5685937 h 12276138"/>
              <a:gd name="connsiteX1323" fmla="*/ 579553 w 7031072"/>
              <a:gd name="connsiteY1323" fmla="*/ 5725151 h 12276138"/>
              <a:gd name="connsiteX1324" fmla="*/ 579553 w 7031072"/>
              <a:gd name="connsiteY1324" fmla="*/ 5685937 h 12276138"/>
              <a:gd name="connsiteX1325" fmla="*/ 547356 w 7031072"/>
              <a:gd name="connsiteY1325" fmla="*/ 5666331 h 12276138"/>
              <a:gd name="connsiteX1326" fmla="*/ 579553 w 7031072"/>
              <a:gd name="connsiteY1326" fmla="*/ 5646724 h 12276138"/>
              <a:gd name="connsiteX1327" fmla="*/ 547356 w 7031072"/>
              <a:gd name="connsiteY1327" fmla="*/ 5627117 h 12276138"/>
              <a:gd name="connsiteX1328" fmla="*/ 579553 w 7031072"/>
              <a:gd name="connsiteY1328" fmla="*/ 5450657 h 12276138"/>
              <a:gd name="connsiteX1329" fmla="*/ 579553 w 7031072"/>
              <a:gd name="connsiteY1329" fmla="*/ 5234984 h 12276138"/>
              <a:gd name="connsiteX1330" fmla="*/ 611750 w 7031072"/>
              <a:gd name="connsiteY1330" fmla="*/ 4999703 h 12276138"/>
              <a:gd name="connsiteX1331" fmla="*/ 611750 w 7031072"/>
              <a:gd name="connsiteY1331" fmla="*/ 4784030 h 12276138"/>
              <a:gd name="connsiteX1332" fmla="*/ 611750 w 7031072"/>
              <a:gd name="connsiteY1332" fmla="*/ 4725210 h 12276138"/>
              <a:gd name="connsiteX1333" fmla="*/ 579553 w 7031072"/>
              <a:gd name="connsiteY1333" fmla="*/ 4685997 h 12276138"/>
              <a:gd name="connsiteX1334" fmla="*/ 611750 w 7031072"/>
              <a:gd name="connsiteY1334" fmla="*/ 4646783 h 12276138"/>
              <a:gd name="connsiteX1335" fmla="*/ 611750 w 7031072"/>
              <a:gd name="connsiteY1335" fmla="*/ 4529144 h 12276138"/>
              <a:gd name="connsiteX1336" fmla="*/ 676145 w 7031072"/>
              <a:gd name="connsiteY1336" fmla="*/ 4235043 h 12276138"/>
              <a:gd name="connsiteX1337" fmla="*/ 676145 w 7031072"/>
              <a:gd name="connsiteY1337" fmla="*/ 4293864 h 12276138"/>
              <a:gd name="connsiteX1338" fmla="*/ 772737 w 7031072"/>
              <a:gd name="connsiteY1338" fmla="*/ 4097797 h 12276138"/>
              <a:gd name="connsiteX1339" fmla="*/ 804935 w 7031072"/>
              <a:gd name="connsiteY1339" fmla="*/ 4097797 h 12276138"/>
              <a:gd name="connsiteX1340" fmla="*/ 772737 w 7031072"/>
              <a:gd name="connsiteY1340" fmla="*/ 3980156 h 12276138"/>
              <a:gd name="connsiteX1341" fmla="*/ 804935 w 7031072"/>
              <a:gd name="connsiteY1341" fmla="*/ 3784089 h 12276138"/>
              <a:gd name="connsiteX1342" fmla="*/ 804935 w 7031072"/>
              <a:gd name="connsiteY1342" fmla="*/ 3744876 h 12276138"/>
              <a:gd name="connsiteX1343" fmla="*/ 740540 w 7031072"/>
              <a:gd name="connsiteY1343" fmla="*/ 3744876 h 12276138"/>
              <a:gd name="connsiteX1344" fmla="*/ 804935 w 7031072"/>
              <a:gd name="connsiteY1344" fmla="*/ 3607629 h 12276138"/>
              <a:gd name="connsiteX1345" fmla="*/ 772737 w 7031072"/>
              <a:gd name="connsiteY1345" fmla="*/ 3489989 h 12276138"/>
              <a:gd name="connsiteX1346" fmla="*/ 804935 w 7031072"/>
              <a:gd name="connsiteY1346" fmla="*/ 3372349 h 12276138"/>
              <a:gd name="connsiteX1347" fmla="*/ 837132 w 7031072"/>
              <a:gd name="connsiteY1347" fmla="*/ 3391956 h 12276138"/>
              <a:gd name="connsiteX1348" fmla="*/ 869330 w 7031072"/>
              <a:gd name="connsiteY1348" fmla="*/ 3352743 h 12276138"/>
              <a:gd name="connsiteX1349" fmla="*/ 869330 w 7031072"/>
              <a:gd name="connsiteY1349" fmla="*/ 3333136 h 12276138"/>
              <a:gd name="connsiteX1350" fmla="*/ 869330 w 7031072"/>
              <a:gd name="connsiteY1350" fmla="*/ 3313529 h 12276138"/>
              <a:gd name="connsiteX1351" fmla="*/ 869330 w 7031072"/>
              <a:gd name="connsiteY1351" fmla="*/ 3293923 h 12276138"/>
              <a:gd name="connsiteX1352" fmla="*/ 869330 w 7031072"/>
              <a:gd name="connsiteY1352" fmla="*/ 3274316 h 12276138"/>
              <a:gd name="connsiteX1353" fmla="*/ 869330 w 7031072"/>
              <a:gd name="connsiteY1353" fmla="*/ 3254709 h 12276138"/>
              <a:gd name="connsiteX1354" fmla="*/ 841157 w 7031072"/>
              <a:gd name="connsiteY1354" fmla="*/ 3254709 h 12276138"/>
              <a:gd name="connsiteX1355" fmla="*/ 837132 w 7031072"/>
              <a:gd name="connsiteY1355" fmla="*/ 3254709 h 12276138"/>
              <a:gd name="connsiteX1356" fmla="*/ 901527 w 7031072"/>
              <a:gd name="connsiteY1356" fmla="*/ 3137069 h 12276138"/>
              <a:gd name="connsiteX1357" fmla="*/ 933724 w 7031072"/>
              <a:gd name="connsiteY1357" fmla="*/ 3097856 h 12276138"/>
              <a:gd name="connsiteX1358" fmla="*/ 965922 w 7031072"/>
              <a:gd name="connsiteY1358" fmla="*/ 3137069 h 12276138"/>
              <a:gd name="connsiteX1359" fmla="*/ 933724 w 7031072"/>
              <a:gd name="connsiteY1359" fmla="*/ 3156676 h 12276138"/>
              <a:gd name="connsiteX1360" fmla="*/ 998119 w 7031072"/>
              <a:gd name="connsiteY1360" fmla="*/ 3235102 h 12276138"/>
              <a:gd name="connsiteX1361" fmla="*/ 1030317 w 7031072"/>
              <a:gd name="connsiteY1361" fmla="*/ 3176282 h 12276138"/>
              <a:gd name="connsiteX1362" fmla="*/ 1030317 w 7031072"/>
              <a:gd name="connsiteY1362" fmla="*/ 3254709 h 12276138"/>
              <a:gd name="connsiteX1363" fmla="*/ 998119 w 7031072"/>
              <a:gd name="connsiteY1363" fmla="*/ 3293923 h 12276138"/>
              <a:gd name="connsiteX1364" fmla="*/ 998119 w 7031072"/>
              <a:gd name="connsiteY1364" fmla="*/ 3313529 h 12276138"/>
              <a:gd name="connsiteX1365" fmla="*/ 1030317 w 7031072"/>
              <a:gd name="connsiteY1365" fmla="*/ 3313529 h 12276138"/>
              <a:gd name="connsiteX1366" fmla="*/ 1030317 w 7031072"/>
              <a:gd name="connsiteY1366" fmla="*/ 3333136 h 12276138"/>
              <a:gd name="connsiteX1367" fmla="*/ 998119 w 7031072"/>
              <a:gd name="connsiteY1367" fmla="*/ 3333136 h 12276138"/>
              <a:gd name="connsiteX1368" fmla="*/ 998119 w 7031072"/>
              <a:gd name="connsiteY1368" fmla="*/ 3372349 h 12276138"/>
              <a:gd name="connsiteX1369" fmla="*/ 1062514 w 7031072"/>
              <a:gd name="connsiteY1369" fmla="*/ 3391956 h 12276138"/>
              <a:gd name="connsiteX1370" fmla="*/ 998119 w 7031072"/>
              <a:gd name="connsiteY1370" fmla="*/ 3450776 h 12276138"/>
              <a:gd name="connsiteX1371" fmla="*/ 1062514 w 7031072"/>
              <a:gd name="connsiteY1371" fmla="*/ 3588023 h 12276138"/>
              <a:gd name="connsiteX1372" fmla="*/ 1062514 w 7031072"/>
              <a:gd name="connsiteY1372" fmla="*/ 3666449 h 12276138"/>
              <a:gd name="connsiteX1373" fmla="*/ 1030317 w 7031072"/>
              <a:gd name="connsiteY1373" fmla="*/ 3705663 h 12276138"/>
              <a:gd name="connsiteX1374" fmla="*/ 1094711 w 7031072"/>
              <a:gd name="connsiteY1374" fmla="*/ 3725269 h 12276138"/>
              <a:gd name="connsiteX1375" fmla="*/ 1030317 w 7031072"/>
              <a:gd name="connsiteY1375" fmla="*/ 3764483 h 12276138"/>
              <a:gd name="connsiteX1376" fmla="*/ 1089178 w 7031072"/>
              <a:gd name="connsiteY1376" fmla="*/ 3805841 h 12276138"/>
              <a:gd name="connsiteX1377" fmla="*/ 1116616 w 7031072"/>
              <a:gd name="connsiteY1377" fmla="*/ 3818539 h 12276138"/>
              <a:gd name="connsiteX1378" fmla="*/ 1109238 w 7031072"/>
              <a:gd name="connsiteY1378" fmla="*/ 3832379 h 12276138"/>
              <a:gd name="connsiteX1379" fmla="*/ 1191303 w 7031072"/>
              <a:gd name="connsiteY1379" fmla="*/ 3940943 h 12276138"/>
              <a:gd name="connsiteX1380" fmla="*/ 1159106 w 7031072"/>
              <a:gd name="connsiteY1380" fmla="*/ 3940943 h 12276138"/>
              <a:gd name="connsiteX1381" fmla="*/ 1223501 w 7031072"/>
              <a:gd name="connsiteY1381" fmla="*/ 3980156 h 12276138"/>
              <a:gd name="connsiteX1382" fmla="*/ 1223501 w 7031072"/>
              <a:gd name="connsiteY1382" fmla="*/ 3960550 h 12276138"/>
              <a:gd name="connsiteX1383" fmla="*/ 1320093 w 7031072"/>
              <a:gd name="connsiteY1383" fmla="*/ 4058584 h 12276138"/>
              <a:gd name="connsiteX1384" fmla="*/ 1352290 w 7031072"/>
              <a:gd name="connsiteY1384" fmla="*/ 3901729 h 12276138"/>
              <a:gd name="connsiteX1385" fmla="*/ 1384488 w 7031072"/>
              <a:gd name="connsiteY1385" fmla="*/ 3921336 h 12276138"/>
              <a:gd name="connsiteX1386" fmla="*/ 1416685 w 7031072"/>
              <a:gd name="connsiteY1386" fmla="*/ 3744876 h 12276138"/>
              <a:gd name="connsiteX1387" fmla="*/ 1448883 w 7031072"/>
              <a:gd name="connsiteY1387" fmla="*/ 3823303 h 12276138"/>
              <a:gd name="connsiteX1388" fmla="*/ 1448883 w 7031072"/>
              <a:gd name="connsiteY1388" fmla="*/ 3489989 h 12276138"/>
              <a:gd name="connsiteX1389" fmla="*/ 1416685 w 7031072"/>
              <a:gd name="connsiteY1389" fmla="*/ 3509596 h 12276138"/>
              <a:gd name="connsiteX1390" fmla="*/ 1481080 w 7031072"/>
              <a:gd name="connsiteY1390" fmla="*/ 3431169 h 12276138"/>
              <a:gd name="connsiteX1391" fmla="*/ 1513277 w 7031072"/>
              <a:gd name="connsiteY1391" fmla="*/ 3352743 h 12276138"/>
              <a:gd name="connsiteX1392" fmla="*/ 1481080 w 7031072"/>
              <a:gd name="connsiteY1392" fmla="*/ 3333136 h 12276138"/>
              <a:gd name="connsiteX1393" fmla="*/ 1448883 w 7031072"/>
              <a:gd name="connsiteY1393" fmla="*/ 3333136 h 12276138"/>
              <a:gd name="connsiteX1394" fmla="*/ 1481080 w 7031072"/>
              <a:gd name="connsiteY1394" fmla="*/ 3313529 h 12276138"/>
              <a:gd name="connsiteX1395" fmla="*/ 1481080 w 7031072"/>
              <a:gd name="connsiteY1395" fmla="*/ 3293923 h 12276138"/>
              <a:gd name="connsiteX1396" fmla="*/ 1513277 w 7031072"/>
              <a:gd name="connsiteY1396" fmla="*/ 3293923 h 12276138"/>
              <a:gd name="connsiteX1397" fmla="*/ 1513277 w 7031072"/>
              <a:gd name="connsiteY1397" fmla="*/ 3254709 h 12276138"/>
              <a:gd name="connsiteX1398" fmla="*/ 1481080 w 7031072"/>
              <a:gd name="connsiteY1398" fmla="*/ 3176282 h 12276138"/>
              <a:gd name="connsiteX1399" fmla="*/ 1545475 w 7031072"/>
              <a:gd name="connsiteY1399" fmla="*/ 3156676 h 12276138"/>
              <a:gd name="connsiteX1400" fmla="*/ 1448883 w 7031072"/>
              <a:gd name="connsiteY1400" fmla="*/ 3156676 h 12276138"/>
              <a:gd name="connsiteX1401" fmla="*/ 1416685 w 7031072"/>
              <a:gd name="connsiteY1401" fmla="*/ 3137069 h 12276138"/>
              <a:gd name="connsiteX1402" fmla="*/ 1448883 w 7031072"/>
              <a:gd name="connsiteY1402" fmla="*/ 3058642 h 12276138"/>
              <a:gd name="connsiteX1403" fmla="*/ 1481080 w 7031072"/>
              <a:gd name="connsiteY1403" fmla="*/ 3019429 h 12276138"/>
              <a:gd name="connsiteX1404" fmla="*/ 1513277 w 7031072"/>
              <a:gd name="connsiteY1404" fmla="*/ 2980215 h 12276138"/>
              <a:gd name="connsiteX1405" fmla="*/ 1448883 w 7031072"/>
              <a:gd name="connsiteY1405" fmla="*/ 2980215 h 12276138"/>
              <a:gd name="connsiteX1406" fmla="*/ 1448883 w 7031072"/>
              <a:gd name="connsiteY1406" fmla="*/ 2921396 h 12276138"/>
              <a:gd name="connsiteX1407" fmla="*/ 1513277 w 7031072"/>
              <a:gd name="connsiteY1407" fmla="*/ 2921396 h 12276138"/>
              <a:gd name="connsiteX1408" fmla="*/ 1481080 w 7031072"/>
              <a:gd name="connsiteY1408" fmla="*/ 2960609 h 12276138"/>
              <a:gd name="connsiteX1409" fmla="*/ 1545475 w 7031072"/>
              <a:gd name="connsiteY1409" fmla="*/ 2921396 h 12276138"/>
              <a:gd name="connsiteX1410" fmla="*/ 1481080 w 7031072"/>
              <a:gd name="connsiteY1410" fmla="*/ 2901789 h 12276138"/>
              <a:gd name="connsiteX1411" fmla="*/ 1481080 w 7031072"/>
              <a:gd name="connsiteY1411" fmla="*/ 2823362 h 12276138"/>
              <a:gd name="connsiteX1412" fmla="*/ 1545475 w 7031072"/>
              <a:gd name="connsiteY1412" fmla="*/ 2901789 h 12276138"/>
              <a:gd name="connsiteX1413" fmla="*/ 1513277 w 7031072"/>
              <a:gd name="connsiteY1413" fmla="*/ 2862576 h 12276138"/>
              <a:gd name="connsiteX1414" fmla="*/ 1481080 w 7031072"/>
              <a:gd name="connsiteY1414" fmla="*/ 2823362 h 12276138"/>
              <a:gd name="connsiteX1415" fmla="*/ 1545475 w 7031072"/>
              <a:gd name="connsiteY1415" fmla="*/ 2803756 h 12276138"/>
              <a:gd name="connsiteX1416" fmla="*/ 1513277 w 7031072"/>
              <a:gd name="connsiteY1416" fmla="*/ 2784149 h 12276138"/>
              <a:gd name="connsiteX1417" fmla="*/ 1481080 w 7031072"/>
              <a:gd name="connsiteY1417" fmla="*/ 2764542 h 12276138"/>
              <a:gd name="connsiteX1418" fmla="*/ 1577672 w 7031072"/>
              <a:gd name="connsiteY1418" fmla="*/ 2764542 h 12276138"/>
              <a:gd name="connsiteX1419" fmla="*/ 1545475 w 7031072"/>
              <a:gd name="connsiteY1419" fmla="*/ 2744935 h 12276138"/>
              <a:gd name="connsiteX1420" fmla="*/ 1577672 w 7031072"/>
              <a:gd name="connsiteY1420" fmla="*/ 2666509 h 12276138"/>
              <a:gd name="connsiteX1421" fmla="*/ 1513277 w 7031072"/>
              <a:gd name="connsiteY1421" fmla="*/ 2588082 h 12276138"/>
              <a:gd name="connsiteX1422" fmla="*/ 1545475 w 7031072"/>
              <a:gd name="connsiteY1422" fmla="*/ 2588082 h 12276138"/>
              <a:gd name="connsiteX1423" fmla="*/ 1513277 w 7031072"/>
              <a:gd name="connsiteY1423" fmla="*/ 2568475 h 12276138"/>
              <a:gd name="connsiteX1424" fmla="*/ 1577672 w 7031072"/>
              <a:gd name="connsiteY1424" fmla="*/ 2548869 h 12276138"/>
              <a:gd name="connsiteX1425" fmla="*/ 1545475 w 7031072"/>
              <a:gd name="connsiteY1425" fmla="*/ 2548869 h 12276138"/>
              <a:gd name="connsiteX1426" fmla="*/ 1513277 w 7031072"/>
              <a:gd name="connsiteY1426" fmla="*/ 2568475 h 12276138"/>
              <a:gd name="connsiteX1427" fmla="*/ 1513277 w 7031072"/>
              <a:gd name="connsiteY1427" fmla="*/ 2392015 h 12276138"/>
              <a:gd name="connsiteX1428" fmla="*/ 1513277 w 7031072"/>
              <a:gd name="connsiteY1428" fmla="*/ 2313589 h 12276138"/>
              <a:gd name="connsiteX1429" fmla="*/ 1577672 w 7031072"/>
              <a:gd name="connsiteY1429" fmla="*/ 2313589 h 12276138"/>
              <a:gd name="connsiteX1430" fmla="*/ 1609869 w 7031072"/>
              <a:gd name="connsiteY1430" fmla="*/ 2333195 h 12276138"/>
              <a:gd name="connsiteX1431" fmla="*/ 1642067 w 7031072"/>
              <a:gd name="connsiteY1431" fmla="*/ 2392015 h 12276138"/>
              <a:gd name="connsiteX1432" fmla="*/ 1577672 w 7031072"/>
              <a:gd name="connsiteY1432" fmla="*/ 2431229 h 12276138"/>
              <a:gd name="connsiteX1433" fmla="*/ 1642067 w 7031072"/>
              <a:gd name="connsiteY1433" fmla="*/ 2450835 h 12276138"/>
              <a:gd name="connsiteX1434" fmla="*/ 1609869 w 7031072"/>
              <a:gd name="connsiteY1434" fmla="*/ 2509655 h 12276138"/>
              <a:gd name="connsiteX1435" fmla="*/ 1642067 w 7031072"/>
              <a:gd name="connsiteY1435" fmla="*/ 2470442 h 12276138"/>
              <a:gd name="connsiteX1436" fmla="*/ 1674264 w 7031072"/>
              <a:gd name="connsiteY1436" fmla="*/ 2490049 h 12276138"/>
              <a:gd name="connsiteX1437" fmla="*/ 1674264 w 7031072"/>
              <a:gd name="connsiteY1437" fmla="*/ 2646902 h 12276138"/>
              <a:gd name="connsiteX1438" fmla="*/ 1738659 w 7031072"/>
              <a:gd name="connsiteY1438" fmla="*/ 2646902 h 12276138"/>
              <a:gd name="connsiteX1439" fmla="*/ 1738659 w 7031072"/>
              <a:gd name="connsiteY1439" fmla="*/ 2744935 h 12276138"/>
              <a:gd name="connsiteX1440" fmla="*/ 1738659 w 7031072"/>
              <a:gd name="connsiteY1440" fmla="*/ 2705722 h 12276138"/>
              <a:gd name="connsiteX1441" fmla="*/ 1770857 w 7031072"/>
              <a:gd name="connsiteY1441" fmla="*/ 2744935 h 12276138"/>
              <a:gd name="connsiteX1442" fmla="*/ 1803054 w 7031072"/>
              <a:gd name="connsiteY1442" fmla="*/ 2744935 h 12276138"/>
              <a:gd name="connsiteX1443" fmla="*/ 1738659 w 7031072"/>
              <a:gd name="connsiteY1443" fmla="*/ 2764542 h 12276138"/>
              <a:gd name="connsiteX1444" fmla="*/ 1835251 w 7031072"/>
              <a:gd name="connsiteY1444" fmla="*/ 2941002 h 12276138"/>
              <a:gd name="connsiteX1445" fmla="*/ 1835251 w 7031072"/>
              <a:gd name="connsiteY1445" fmla="*/ 2842969 h 12276138"/>
              <a:gd name="connsiteX1446" fmla="*/ 1867449 w 7031072"/>
              <a:gd name="connsiteY1446" fmla="*/ 2842969 h 12276138"/>
              <a:gd name="connsiteX1447" fmla="*/ 1899646 w 7031072"/>
              <a:gd name="connsiteY1447" fmla="*/ 2980215 h 12276138"/>
              <a:gd name="connsiteX1448" fmla="*/ 1931843 w 7031072"/>
              <a:gd name="connsiteY1448" fmla="*/ 2980215 h 12276138"/>
              <a:gd name="connsiteX1449" fmla="*/ 1899646 w 7031072"/>
              <a:gd name="connsiteY1449" fmla="*/ 2999822 h 12276138"/>
              <a:gd name="connsiteX1450" fmla="*/ 1931843 w 7031072"/>
              <a:gd name="connsiteY1450" fmla="*/ 2999822 h 12276138"/>
              <a:gd name="connsiteX1451" fmla="*/ 1931843 w 7031072"/>
              <a:gd name="connsiteY1451" fmla="*/ 3039036 h 12276138"/>
              <a:gd name="connsiteX1452" fmla="*/ 1996238 w 7031072"/>
              <a:gd name="connsiteY1452" fmla="*/ 2999822 h 12276138"/>
              <a:gd name="connsiteX1453" fmla="*/ 1964041 w 7031072"/>
              <a:gd name="connsiteY1453" fmla="*/ 2960609 h 12276138"/>
              <a:gd name="connsiteX1454" fmla="*/ 2028435 w 7031072"/>
              <a:gd name="connsiteY1454" fmla="*/ 2980215 h 12276138"/>
              <a:gd name="connsiteX1455" fmla="*/ 2028435 w 7031072"/>
              <a:gd name="connsiteY1455" fmla="*/ 2941002 h 12276138"/>
              <a:gd name="connsiteX1456" fmla="*/ 1964041 w 7031072"/>
              <a:gd name="connsiteY1456" fmla="*/ 2921396 h 12276138"/>
              <a:gd name="connsiteX1457" fmla="*/ 2060633 w 7031072"/>
              <a:gd name="connsiteY1457" fmla="*/ 2921396 h 12276138"/>
              <a:gd name="connsiteX1458" fmla="*/ 2059469 w 7031072"/>
              <a:gd name="connsiteY1458" fmla="*/ 2905803 h 12276138"/>
              <a:gd name="connsiteX1459" fmla="*/ 2061639 w 7031072"/>
              <a:gd name="connsiteY1459" fmla="*/ 2914350 h 12276138"/>
              <a:gd name="connsiteX1460" fmla="*/ 2092831 w 7031072"/>
              <a:gd name="connsiteY1460" fmla="*/ 2921396 h 12276138"/>
              <a:gd name="connsiteX1461" fmla="*/ 2060633 w 7031072"/>
              <a:gd name="connsiteY1461" fmla="*/ 2941002 h 12276138"/>
              <a:gd name="connsiteX1462" fmla="*/ 2028435 w 7031072"/>
              <a:gd name="connsiteY1462" fmla="*/ 2999822 h 12276138"/>
              <a:gd name="connsiteX1463" fmla="*/ 2060633 w 7031072"/>
              <a:gd name="connsiteY1463" fmla="*/ 3039036 h 12276138"/>
              <a:gd name="connsiteX1464" fmla="*/ 2092831 w 7031072"/>
              <a:gd name="connsiteY1464" fmla="*/ 2999822 h 12276138"/>
              <a:gd name="connsiteX1465" fmla="*/ 2092831 w 7031072"/>
              <a:gd name="connsiteY1465" fmla="*/ 3039036 h 12276138"/>
              <a:gd name="connsiteX1466" fmla="*/ 2125027 w 7031072"/>
              <a:gd name="connsiteY1466" fmla="*/ 3019429 h 12276138"/>
              <a:gd name="connsiteX1467" fmla="*/ 2125027 w 7031072"/>
              <a:gd name="connsiteY1467" fmla="*/ 2999822 h 12276138"/>
              <a:gd name="connsiteX1468" fmla="*/ 2092831 w 7031072"/>
              <a:gd name="connsiteY1468" fmla="*/ 2960609 h 12276138"/>
              <a:gd name="connsiteX1469" fmla="*/ 2157225 w 7031072"/>
              <a:gd name="connsiteY1469" fmla="*/ 2960609 h 12276138"/>
              <a:gd name="connsiteX1470" fmla="*/ 2157225 w 7031072"/>
              <a:gd name="connsiteY1470" fmla="*/ 3078249 h 12276138"/>
              <a:gd name="connsiteX1471" fmla="*/ 2125027 w 7031072"/>
              <a:gd name="connsiteY1471" fmla="*/ 3097856 h 12276138"/>
              <a:gd name="connsiteX1472" fmla="*/ 2125027 w 7031072"/>
              <a:gd name="connsiteY1472" fmla="*/ 3215496 h 12276138"/>
              <a:gd name="connsiteX1473" fmla="*/ 2189423 w 7031072"/>
              <a:gd name="connsiteY1473" fmla="*/ 3215496 h 12276138"/>
              <a:gd name="connsiteX1474" fmla="*/ 2157225 w 7031072"/>
              <a:gd name="connsiteY1474" fmla="*/ 3156676 h 12276138"/>
              <a:gd name="connsiteX1475" fmla="*/ 2189423 w 7031072"/>
              <a:gd name="connsiteY1475" fmla="*/ 3156676 h 12276138"/>
              <a:gd name="connsiteX1476" fmla="*/ 2253817 w 7031072"/>
              <a:gd name="connsiteY1476" fmla="*/ 3176282 h 12276138"/>
              <a:gd name="connsiteX1477" fmla="*/ 2221619 w 7031072"/>
              <a:gd name="connsiteY1477" fmla="*/ 3176282 h 12276138"/>
              <a:gd name="connsiteX1478" fmla="*/ 2221619 w 7031072"/>
              <a:gd name="connsiteY1478" fmla="*/ 3137069 h 12276138"/>
              <a:gd name="connsiteX1479" fmla="*/ 2318213 w 7031072"/>
              <a:gd name="connsiteY1479" fmla="*/ 3195889 h 12276138"/>
              <a:gd name="connsiteX1480" fmla="*/ 2253817 w 7031072"/>
              <a:gd name="connsiteY1480" fmla="*/ 3215496 h 12276138"/>
              <a:gd name="connsiteX1481" fmla="*/ 2318213 w 7031072"/>
              <a:gd name="connsiteY1481" fmla="*/ 3215496 h 12276138"/>
              <a:gd name="connsiteX1482" fmla="*/ 2253817 w 7031072"/>
              <a:gd name="connsiteY1482" fmla="*/ 3235102 h 12276138"/>
              <a:gd name="connsiteX1483" fmla="*/ 2318213 w 7031072"/>
              <a:gd name="connsiteY1483" fmla="*/ 3254709 h 12276138"/>
              <a:gd name="connsiteX1484" fmla="*/ 2318213 w 7031072"/>
              <a:gd name="connsiteY1484" fmla="*/ 3293923 h 12276138"/>
              <a:gd name="connsiteX1485" fmla="*/ 2350409 w 7031072"/>
              <a:gd name="connsiteY1485" fmla="*/ 3274316 h 12276138"/>
              <a:gd name="connsiteX1486" fmla="*/ 2336827 w 7031072"/>
              <a:gd name="connsiteY1486" fmla="*/ 3139213 h 12276138"/>
              <a:gd name="connsiteX1487" fmla="*/ 2325519 w 7031072"/>
              <a:gd name="connsiteY1487" fmla="*/ 3114089 h 12276138"/>
              <a:gd name="connsiteX1488" fmla="*/ 2334311 w 7031072"/>
              <a:gd name="connsiteY1488" fmla="*/ 3122364 h 12276138"/>
              <a:gd name="connsiteX1489" fmla="*/ 2350409 w 7031072"/>
              <a:gd name="connsiteY1489" fmla="*/ 3117462 h 12276138"/>
              <a:gd name="connsiteX1490" fmla="*/ 2318213 w 7031072"/>
              <a:gd name="connsiteY1490" fmla="*/ 3078249 h 12276138"/>
              <a:gd name="connsiteX1491" fmla="*/ 2350409 w 7031072"/>
              <a:gd name="connsiteY1491" fmla="*/ 3058642 h 12276138"/>
              <a:gd name="connsiteX1492" fmla="*/ 2382607 w 7031072"/>
              <a:gd name="connsiteY1492" fmla="*/ 3058642 h 12276138"/>
              <a:gd name="connsiteX1493" fmla="*/ 2382607 w 7031072"/>
              <a:gd name="connsiteY1493" fmla="*/ 2960609 h 12276138"/>
              <a:gd name="connsiteX1494" fmla="*/ 2318213 w 7031072"/>
              <a:gd name="connsiteY1494" fmla="*/ 2941002 h 12276138"/>
              <a:gd name="connsiteX1495" fmla="*/ 2318213 w 7031072"/>
              <a:gd name="connsiteY1495" fmla="*/ 3097856 h 12276138"/>
              <a:gd name="connsiteX1496" fmla="*/ 2253817 w 7031072"/>
              <a:gd name="connsiteY1496" fmla="*/ 3039036 h 12276138"/>
              <a:gd name="connsiteX1497" fmla="*/ 2318213 w 7031072"/>
              <a:gd name="connsiteY1497" fmla="*/ 3137069 h 12276138"/>
              <a:gd name="connsiteX1498" fmla="*/ 2221619 w 7031072"/>
              <a:gd name="connsiteY1498" fmla="*/ 3078249 h 12276138"/>
              <a:gd name="connsiteX1499" fmla="*/ 2157225 w 7031072"/>
              <a:gd name="connsiteY1499" fmla="*/ 3156676 h 12276138"/>
              <a:gd name="connsiteX1500" fmla="*/ 2221619 w 7031072"/>
              <a:gd name="connsiteY1500" fmla="*/ 3039036 h 12276138"/>
              <a:gd name="connsiteX1501" fmla="*/ 2157225 w 7031072"/>
              <a:gd name="connsiteY1501" fmla="*/ 2941002 h 12276138"/>
              <a:gd name="connsiteX1502" fmla="*/ 2221619 w 7031072"/>
              <a:gd name="connsiteY1502" fmla="*/ 2960609 h 12276138"/>
              <a:gd name="connsiteX1503" fmla="*/ 2221619 w 7031072"/>
              <a:gd name="connsiteY1503" fmla="*/ 2980215 h 12276138"/>
              <a:gd name="connsiteX1504" fmla="*/ 2253817 w 7031072"/>
              <a:gd name="connsiteY1504" fmla="*/ 2941002 h 12276138"/>
              <a:gd name="connsiteX1505" fmla="*/ 2253817 w 7031072"/>
              <a:gd name="connsiteY1505" fmla="*/ 2901789 h 12276138"/>
              <a:gd name="connsiteX1506" fmla="*/ 2318213 w 7031072"/>
              <a:gd name="connsiteY1506" fmla="*/ 2921396 h 12276138"/>
              <a:gd name="connsiteX1507" fmla="*/ 2350409 w 7031072"/>
              <a:gd name="connsiteY1507" fmla="*/ 2882182 h 12276138"/>
              <a:gd name="connsiteX1508" fmla="*/ 2318213 w 7031072"/>
              <a:gd name="connsiteY1508" fmla="*/ 2842969 h 12276138"/>
              <a:gd name="connsiteX1509" fmla="*/ 2350409 w 7031072"/>
              <a:gd name="connsiteY1509" fmla="*/ 2803756 h 12276138"/>
              <a:gd name="connsiteX1510" fmla="*/ 2318213 w 7031072"/>
              <a:gd name="connsiteY1510" fmla="*/ 2803756 h 12276138"/>
              <a:gd name="connsiteX1511" fmla="*/ 2382607 w 7031072"/>
              <a:gd name="connsiteY1511" fmla="*/ 2764542 h 12276138"/>
              <a:gd name="connsiteX1512" fmla="*/ 2350409 w 7031072"/>
              <a:gd name="connsiteY1512" fmla="*/ 2686115 h 12276138"/>
              <a:gd name="connsiteX1513" fmla="*/ 2382607 w 7031072"/>
              <a:gd name="connsiteY1513" fmla="*/ 2666509 h 12276138"/>
              <a:gd name="connsiteX1514" fmla="*/ 2414805 w 7031072"/>
              <a:gd name="connsiteY1514" fmla="*/ 2607688 h 12276138"/>
              <a:gd name="connsiteX1515" fmla="*/ 2382607 w 7031072"/>
              <a:gd name="connsiteY1515" fmla="*/ 2627295 h 12276138"/>
              <a:gd name="connsiteX1516" fmla="*/ 2350409 w 7031072"/>
              <a:gd name="connsiteY1516" fmla="*/ 2607688 h 12276138"/>
              <a:gd name="connsiteX1517" fmla="*/ 2318213 w 7031072"/>
              <a:gd name="connsiteY1517" fmla="*/ 2509655 h 12276138"/>
              <a:gd name="connsiteX1518" fmla="*/ 2382607 w 7031072"/>
              <a:gd name="connsiteY1518" fmla="*/ 2450835 h 12276138"/>
              <a:gd name="connsiteX1519" fmla="*/ 2318213 w 7031072"/>
              <a:gd name="connsiteY1519" fmla="*/ 2450835 h 12276138"/>
              <a:gd name="connsiteX1520" fmla="*/ 2318213 w 7031072"/>
              <a:gd name="connsiteY1520" fmla="*/ 2411622 h 12276138"/>
              <a:gd name="connsiteX1521" fmla="*/ 2382607 w 7031072"/>
              <a:gd name="connsiteY1521" fmla="*/ 2392015 h 12276138"/>
              <a:gd name="connsiteX1522" fmla="*/ 2414805 w 7031072"/>
              <a:gd name="connsiteY1522" fmla="*/ 2411622 h 12276138"/>
              <a:gd name="connsiteX1523" fmla="*/ 2414805 w 7031072"/>
              <a:gd name="connsiteY1523" fmla="*/ 2372408 h 12276138"/>
              <a:gd name="connsiteX1524" fmla="*/ 2382607 w 7031072"/>
              <a:gd name="connsiteY1524" fmla="*/ 2372408 h 12276138"/>
              <a:gd name="connsiteX1525" fmla="*/ 2414805 w 7031072"/>
              <a:gd name="connsiteY1525" fmla="*/ 2215555 h 12276138"/>
              <a:gd name="connsiteX1526" fmla="*/ 2414805 w 7031072"/>
              <a:gd name="connsiteY1526" fmla="*/ 2195948 h 12276138"/>
              <a:gd name="connsiteX1527" fmla="*/ 2447001 w 7031072"/>
              <a:gd name="connsiteY1527" fmla="*/ 2195948 h 12276138"/>
              <a:gd name="connsiteX1528" fmla="*/ 2447001 w 7031072"/>
              <a:gd name="connsiteY1528" fmla="*/ 2137128 h 12276138"/>
              <a:gd name="connsiteX1529" fmla="*/ 2414805 w 7031072"/>
              <a:gd name="connsiteY1529" fmla="*/ 2117522 h 12276138"/>
              <a:gd name="connsiteX1530" fmla="*/ 2447001 w 7031072"/>
              <a:gd name="connsiteY1530" fmla="*/ 2117522 h 12276138"/>
              <a:gd name="connsiteX1531" fmla="*/ 2460585 w 7031072"/>
              <a:gd name="connsiteY1531" fmla="*/ 2073407 h 12276138"/>
              <a:gd name="connsiteX1532" fmla="*/ 2461219 w 7031072"/>
              <a:gd name="connsiteY1532" fmla="*/ 2072905 h 12276138"/>
              <a:gd name="connsiteX1533" fmla="*/ 2465553 w 7031072"/>
              <a:gd name="connsiteY1533" fmla="*/ 2083210 h 12276138"/>
              <a:gd name="connsiteX1534" fmla="*/ 2479199 w 7031072"/>
              <a:gd name="connsiteY1534" fmla="*/ 2392015 h 12276138"/>
              <a:gd name="connsiteX1535" fmla="*/ 2447001 w 7031072"/>
              <a:gd name="connsiteY1535" fmla="*/ 2392015 h 12276138"/>
              <a:gd name="connsiteX1536" fmla="*/ 2479199 w 7031072"/>
              <a:gd name="connsiteY1536" fmla="*/ 2470442 h 12276138"/>
              <a:gd name="connsiteX1537" fmla="*/ 2447001 w 7031072"/>
              <a:gd name="connsiteY1537" fmla="*/ 2450835 h 12276138"/>
              <a:gd name="connsiteX1538" fmla="*/ 2447001 w 7031072"/>
              <a:gd name="connsiteY1538" fmla="*/ 2529262 h 12276138"/>
              <a:gd name="connsiteX1539" fmla="*/ 2479199 w 7031072"/>
              <a:gd name="connsiteY1539" fmla="*/ 2588082 h 12276138"/>
              <a:gd name="connsiteX1540" fmla="*/ 2447001 w 7031072"/>
              <a:gd name="connsiteY1540" fmla="*/ 2588082 h 12276138"/>
              <a:gd name="connsiteX1541" fmla="*/ 2447001 w 7031072"/>
              <a:gd name="connsiteY1541" fmla="*/ 2646902 h 12276138"/>
              <a:gd name="connsiteX1542" fmla="*/ 2479199 w 7031072"/>
              <a:gd name="connsiteY1542" fmla="*/ 2588082 h 12276138"/>
              <a:gd name="connsiteX1543" fmla="*/ 2511397 w 7031072"/>
              <a:gd name="connsiteY1543" fmla="*/ 2686115 h 12276138"/>
              <a:gd name="connsiteX1544" fmla="*/ 2479199 w 7031072"/>
              <a:gd name="connsiteY1544" fmla="*/ 2705722 h 12276138"/>
              <a:gd name="connsiteX1545" fmla="*/ 2447001 w 7031072"/>
              <a:gd name="connsiteY1545" fmla="*/ 2803756 h 12276138"/>
              <a:gd name="connsiteX1546" fmla="*/ 2479199 w 7031072"/>
              <a:gd name="connsiteY1546" fmla="*/ 2842969 h 12276138"/>
              <a:gd name="connsiteX1547" fmla="*/ 2511397 w 7031072"/>
              <a:gd name="connsiteY1547" fmla="*/ 2882182 h 12276138"/>
              <a:gd name="connsiteX1548" fmla="*/ 2447001 w 7031072"/>
              <a:gd name="connsiteY1548" fmla="*/ 2941002 h 12276138"/>
              <a:gd name="connsiteX1549" fmla="*/ 2479199 w 7031072"/>
              <a:gd name="connsiteY1549" fmla="*/ 2921396 h 12276138"/>
              <a:gd name="connsiteX1550" fmla="*/ 2479199 w 7031072"/>
              <a:gd name="connsiteY1550" fmla="*/ 3019429 h 12276138"/>
              <a:gd name="connsiteX1551" fmla="*/ 2447001 w 7031072"/>
              <a:gd name="connsiteY1551" fmla="*/ 3039036 h 12276138"/>
              <a:gd name="connsiteX1552" fmla="*/ 2511397 w 7031072"/>
              <a:gd name="connsiteY1552" fmla="*/ 3058642 h 12276138"/>
              <a:gd name="connsiteX1553" fmla="*/ 2511397 w 7031072"/>
              <a:gd name="connsiteY1553" fmla="*/ 3097856 h 12276138"/>
              <a:gd name="connsiteX1554" fmla="*/ 2543595 w 7031072"/>
              <a:gd name="connsiteY1554" fmla="*/ 3058642 h 12276138"/>
              <a:gd name="connsiteX1555" fmla="*/ 2565407 w 7031072"/>
              <a:gd name="connsiteY1555" fmla="*/ 3065990 h 12276138"/>
              <a:gd name="connsiteX1556" fmla="*/ 2562209 w 7031072"/>
              <a:gd name="connsiteY1556" fmla="*/ 3067220 h 12276138"/>
              <a:gd name="connsiteX1557" fmla="*/ 2543595 w 7031072"/>
              <a:gd name="connsiteY1557" fmla="*/ 3078249 h 12276138"/>
              <a:gd name="connsiteX1558" fmla="*/ 2575791 w 7031072"/>
              <a:gd name="connsiteY1558" fmla="*/ 3117462 h 12276138"/>
              <a:gd name="connsiteX1559" fmla="*/ 2511397 w 7031072"/>
              <a:gd name="connsiteY1559" fmla="*/ 3117462 h 12276138"/>
              <a:gd name="connsiteX1560" fmla="*/ 2543595 w 7031072"/>
              <a:gd name="connsiteY1560" fmla="*/ 3137069 h 12276138"/>
              <a:gd name="connsiteX1561" fmla="*/ 2640187 w 7031072"/>
              <a:gd name="connsiteY1561" fmla="*/ 3039036 h 12276138"/>
              <a:gd name="connsiteX1562" fmla="*/ 2672383 w 7031072"/>
              <a:gd name="connsiteY1562" fmla="*/ 3039036 h 12276138"/>
              <a:gd name="connsiteX1563" fmla="*/ 2672383 w 7031072"/>
              <a:gd name="connsiteY1563" fmla="*/ 3019429 h 12276138"/>
              <a:gd name="connsiteX1564" fmla="*/ 2607989 w 7031072"/>
              <a:gd name="connsiteY1564" fmla="*/ 3019429 h 12276138"/>
              <a:gd name="connsiteX1565" fmla="*/ 2672383 w 7031072"/>
              <a:gd name="connsiteY1565" fmla="*/ 2882182 h 12276138"/>
              <a:gd name="connsiteX1566" fmla="*/ 2672383 w 7031072"/>
              <a:gd name="connsiteY1566" fmla="*/ 2876668 h 12276138"/>
              <a:gd name="connsiteX1567" fmla="*/ 2672383 w 7031072"/>
              <a:gd name="connsiteY1567" fmla="*/ 2872379 h 12276138"/>
              <a:gd name="connsiteX1568" fmla="*/ 2672383 w 7031072"/>
              <a:gd name="connsiteY1568" fmla="*/ 2868090 h 12276138"/>
              <a:gd name="connsiteX1569" fmla="*/ 2672383 w 7031072"/>
              <a:gd name="connsiteY1569" fmla="*/ 2862576 h 12276138"/>
              <a:gd name="connsiteX1570" fmla="*/ 2672383 w 7031072"/>
              <a:gd name="connsiteY1570" fmla="*/ 2784149 h 12276138"/>
              <a:gd name="connsiteX1571" fmla="*/ 2640187 w 7031072"/>
              <a:gd name="connsiteY1571" fmla="*/ 2764542 h 12276138"/>
              <a:gd name="connsiteX1572" fmla="*/ 2672383 w 7031072"/>
              <a:gd name="connsiteY1572" fmla="*/ 2627295 h 12276138"/>
              <a:gd name="connsiteX1573" fmla="*/ 2640187 w 7031072"/>
              <a:gd name="connsiteY1573" fmla="*/ 2588082 h 12276138"/>
              <a:gd name="connsiteX1574" fmla="*/ 2658801 w 7031072"/>
              <a:gd name="connsiteY1574" fmla="*/ 2593903 h 12276138"/>
              <a:gd name="connsiteX1575" fmla="*/ 2659863 w 7031072"/>
              <a:gd name="connsiteY1575" fmla="*/ 2595162 h 12276138"/>
              <a:gd name="connsiteX1576" fmla="*/ 2659303 w 7031072"/>
              <a:gd name="connsiteY1576" fmla="*/ 2596047 h 12276138"/>
              <a:gd name="connsiteX1577" fmla="*/ 2664535 w 7031072"/>
              <a:gd name="connsiteY1577" fmla="*/ 2600703 h 12276138"/>
              <a:gd name="connsiteX1578" fmla="*/ 2668359 w 7031072"/>
              <a:gd name="connsiteY1578" fmla="*/ 2605238 h 12276138"/>
              <a:gd name="connsiteX1579" fmla="*/ 2672383 w 7031072"/>
              <a:gd name="connsiteY1579" fmla="*/ 2607688 h 12276138"/>
              <a:gd name="connsiteX1580" fmla="*/ 2664535 w 7031072"/>
              <a:gd name="connsiteY1580" fmla="*/ 2600703 h 12276138"/>
              <a:gd name="connsiteX1581" fmla="*/ 2659863 w 7031072"/>
              <a:gd name="connsiteY1581" fmla="*/ 2595162 h 12276138"/>
              <a:gd name="connsiteX1582" fmla="*/ 2664335 w 7031072"/>
              <a:gd name="connsiteY1582" fmla="*/ 2588082 h 12276138"/>
              <a:gd name="connsiteX1583" fmla="*/ 2704581 w 7031072"/>
              <a:gd name="connsiteY1583" fmla="*/ 2568475 h 12276138"/>
              <a:gd name="connsiteX1584" fmla="*/ 2672383 w 7031072"/>
              <a:gd name="connsiteY1584" fmla="*/ 2529262 h 12276138"/>
              <a:gd name="connsiteX1585" fmla="*/ 2672383 w 7031072"/>
              <a:gd name="connsiteY1585" fmla="*/ 2372408 h 12276138"/>
              <a:gd name="connsiteX1586" fmla="*/ 2640187 w 7031072"/>
              <a:gd name="connsiteY1586" fmla="*/ 2313589 h 12276138"/>
              <a:gd name="connsiteX1587" fmla="*/ 2672383 w 7031072"/>
              <a:gd name="connsiteY1587" fmla="*/ 2352802 h 12276138"/>
              <a:gd name="connsiteX1588" fmla="*/ 2736779 w 7031072"/>
              <a:gd name="connsiteY1588" fmla="*/ 2137128 h 12276138"/>
              <a:gd name="connsiteX1589" fmla="*/ 2704581 w 7031072"/>
              <a:gd name="connsiteY1589" fmla="*/ 2156735 h 12276138"/>
              <a:gd name="connsiteX1590" fmla="*/ 2736779 w 7031072"/>
              <a:gd name="connsiteY1590" fmla="*/ 2117522 h 12276138"/>
              <a:gd name="connsiteX1591" fmla="*/ 2704581 w 7031072"/>
              <a:gd name="connsiteY1591" fmla="*/ 1999882 h 12276138"/>
              <a:gd name="connsiteX1592" fmla="*/ 2736779 w 7031072"/>
              <a:gd name="connsiteY1592" fmla="*/ 2039095 h 12276138"/>
              <a:gd name="connsiteX1593" fmla="*/ 2736779 w 7031072"/>
              <a:gd name="connsiteY1593" fmla="*/ 1921455 h 12276138"/>
              <a:gd name="connsiteX1594" fmla="*/ 2704581 w 7031072"/>
              <a:gd name="connsiteY1594" fmla="*/ 1941061 h 12276138"/>
              <a:gd name="connsiteX1595" fmla="*/ 2704581 w 7031072"/>
              <a:gd name="connsiteY1595" fmla="*/ 1980275 h 12276138"/>
              <a:gd name="connsiteX1596" fmla="*/ 2672383 w 7031072"/>
              <a:gd name="connsiteY1596" fmla="*/ 1999882 h 12276138"/>
              <a:gd name="connsiteX1597" fmla="*/ 2672383 w 7031072"/>
              <a:gd name="connsiteY1597" fmla="*/ 1960668 h 12276138"/>
              <a:gd name="connsiteX1598" fmla="*/ 2640187 w 7031072"/>
              <a:gd name="connsiteY1598" fmla="*/ 1960668 h 12276138"/>
              <a:gd name="connsiteX1599" fmla="*/ 2704581 w 7031072"/>
              <a:gd name="connsiteY1599" fmla="*/ 1921455 h 12276138"/>
              <a:gd name="connsiteX1600" fmla="*/ 2672383 w 7031072"/>
              <a:gd name="connsiteY1600" fmla="*/ 1823422 h 12276138"/>
              <a:gd name="connsiteX1601" fmla="*/ 2640187 w 7031072"/>
              <a:gd name="connsiteY1601" fmla="*/ 1862635 h 12276138"/>
              <a:gd name="connsiteX1602" fmla="*/ 2672383 w 7031072"/>
              <a:gd name="connsiteY1602" fmla="*/ 1803815 h 12276138"/>
              <a:gd name="connsiteX1603" fmla="*/ 2736779 w 7031072"/>
              <a:gd name="connsiteY1603" fmla="*/ 1764602 h 12276138"/>
              <a:gd name="connsiteX1604" fmla="*/ 2722693 w 7031072"/>
              <a:gd name="connsiteY1604" fmla="*/ 1796462 h 12276138"/>
              <a:gd name="connsiteX1605" fmla="*/ 2721407 w 7031072"/>
              <a:gd name="connsiteY1605" fmla="*/ 1816819 h 12276138"/>
              <a:gd name="connsiteX1606" fmla="*/ 2718039 w 7031072"/>
              <a:gd name="connsiteY1606" fmla="*/ 1822426 h 12276138"/>
              <a:gd name="connsiteX1607" fmla="*/ 2720379 w 7031072"/>
              <a:gd name="connsiteY1607" fmla="*/ 1831995 h 12276138"/>
              <a:gd name="connsiteX1608" fmla="*/ 2718667 w 7031072"/>
              <a:gd name="connsiteY1608" fmla="*/ 1852831 h 12276138"/>
              <a:gd name="connsiteX1609" fmla="*/ 2704581 w 7031072"/>
              <a:gd name="connsiteY1609" fmla="*/ 1862635 h 12276138"/>
              <a:gd name="connsiteX1610" fmla="*/ 2768975 w 7031072"/>
              <a:gd name="connsiteY1610" fmla="*/ 1941061 h 12276138"/>
              <a:gd name="connsiteX1611" fmla="*/ 2768975 w 7031072"/>
              <a:gd name="connsiteY1611" fmla="*/ 1862635 h 12276138"/>
              <a:gd name="connsiteX1612" fmla="*/ 2720679 w 7031072"/>
              <a:gd name="connsiteY1612" fmla="*/ 1833225 h 12276138"/>
              <a:gd name="connsiteX1613" fmla="*/ 2720379 w 7031072"/>
              <a:gd name="connsiteY1613" fmla="*/ 1831995 h 12276138"/>
              <a:gd name="connsiteX1614" fmla="*/ 2720681 w 7031072"/>
              <a:gd name="connsiteY1614" fmla="*/ 1828323 h 12276138"/>
              <a:gd name="connsiteX1615" fmla="*/ 2721407 w 7031072"/>
              <a:gd name="connsiteY1615" fmla="*/ 1816819 h 12276138"/>
              <a:gd name="connsiteX1616" fmla="*/ 2723697 w 7031072"/>
              <a:gd name="connsiteY1616" fmla="*/ 1813006 h 12276138"/>
              <a:gd name="connsiteX1617" fmla="*/ 2768975 w 7031072"/>
              <a:gd name="connsiteY1617" fmla="*/ 1803815 h 12276138"/>
              <a:gd name="connsiteX1618" fmla="*/ 2801173 w 7031072"/>
              <a:gd name="connsiteY1618" fmla="*/ 1843028 h 12276138"/>
              <a:gd name="connsiteX1619" fmla="*/ 2801173 w 7031072"/>
              <a:gd name="connsiteY1619" fmla="*/ 1784208 h 12276138"/>
              <a:gd name="connsiteX1620" fmla="*/ 2801173 w 7031072"/>
              <a:gd name="connsiteY1620" fmla="*/ 1862635 h 12276138"/>
              <a:gd name="connsiteX1621" fmla="*/ 2833371 w 7031072"/>
              <a:gd name="connsiteY1621" fmla="*/ 1862635 h 12276138"/>
              <a:gd name="connsiteX1622" fmla="*/ 2865567 w 7031072"/>
              <a:gd name="connsiteY1622" fmla="*/ 2078308 h 12276138"/>
              <a:gd name="connsiteX1623" fmla="*/ 2768975 w 7031072"/>
              <a:gd name="connsiteY1623" fmla="*/ 2019488 h 12276138"/>
              <a:gd name="connsiteX1624" fmla="*/ 2768975 w 7031072"/>
              <a:gd name="connsiteY1624" fmla="*/ 2039095 h 12276138"/>
              <a:gd name="connsiteX1625" fmla="*/ 2801173 w 7031072"/>
              <a:gd name="connsiteY1625" fmla="*/ 2097915 h 12276138"/>
              <a:gd name="connsiteX1626" fmla="*/ 2865567 w 7031072"/>
              <a:gd name="connsiteY1626" fmla="*/ 2117522 h 12276138"/>
              <a:gd name="connsiteX1627" fmla="*/ 2833371 w 7031072"/>
              <a:gd name="connsiteY1627" fmla="*/ 2254769 h 12276138"/>
              <a:gd name="connsiteX1628" fmla="*/ 2865567 w 7031072"/>
              <a:gd name="connsiteY1628" fmla="*/ 2235162 h 12276138"/>
              <a:gd name="connsiteX1629" fmla="*/ 2833371 w 7031072"/>
              <a:gd name="connsiteY1629" fmla="*/ 2313589 h 12276138"/>
              <a:gd name="connsiteX1630" fmla="*/ 2842427 w 7031072"/>
              <a:gd name="connsiteY1630" fmla="*/ 2322779 h 12276138"/>
              <a:gd name="connsiteX1631" fmla="*/ 2840473 w 7031072"/>
              <a:gd name="connsiteY1631" fmla="*/ 2327141 h 12276138"/>
              <a:gd name="connsiteX1632" fmla="*/ 2833371 w 7031072"/>
              <a:gd name="connsiteY1632" fmla="*/ 2333195 h 12276138"/>
              <a:gd name="connsiteX1633" fmla="*/ 2837553 w 7031072"/>
              <a:gd name="connsiteY1633" fmla="*/ 2333658 h 12276138"/>
              <a:gd name="connsiteX1634" fmla="*/ 2833371 w 7031072"/>
              <a:gd name="connsiteY1634" fmla="*/ 2342999 h 12276138"/>
              <a:gd name="connsiteX1635" fmla="*/ 2833371 w 7031072"/>
              <a:gd name="connsiteY1635" fmla="*/ 2372408 h 12276138"/>
              <a:gd name="connsiteX1636" fmla="*/ 2865567 w 7031072"/>
              <a:gd name="connsiteY1636" fmla="*/ 2372408 h 12276138"/>
              <a:gd name="connsiteX1637" fmla="*/ 2833371 w 7031072"/>
              <a:gd name="connsiteY1637" fmla="*/ 2450835 h 12276138"/>
              <a:gd name="connsiteX1638" fmla="*/ 2897765 w 7031072"/>
              <a:gd name="connsiteY1638" fmla="*/ 2470442 h 12276138"/>
              <a:gd name="connsiteX1639" fmla="*/ 2833371 w 7031072"/>
              <a:gd name="connsiteY1639" fmla="*/ 2470442 h 12276138"/>
              <a:gd name="connsiteX1640" fmla="*/ 2865567 w 7031072"/>
              <a:gd name="connsiteY1640" fmla="*/ 2568475 h 12276138"/>
              <a:gd name="connsiteX1641" fmla="*/ 2833371 w 7031072"/>
              <a:gd name="connsiteY1641" fmla="*/ 2588082 h 12276138"/>
              <a:gd name="connsiteX1642" fmla="*/ 2897765 w 7031072"/>
              <a:gd name="connsiteY1642" fmla="*/ 2588082 h 12276138"/>
              <a:gd name="connsiteX1643" fmla="*/ 2865567 w 7031072"/>
              <a:gd name="connsiteY1643" fmla="*/ 2627295 h 12276138"/>
              <a:gd name="connsiteX1644" fmla="*/ 2962159 w 7031072"/>
              <a:gd name="connsiteY1644" fmla="*/ 2568475 h 12276138"/>
              <a:gd name="connsiteX1645" fmla="*/ 2929963 w 7031072"/>
              <a:gd name="connsiteY1645" fmla="*/ 2548869 h 12276138"/>
              <a:gd name="connsiteX1646" fmla="*/ 2962159 w 7031072"/>
              <a:gd name="connsiteY1646" fmla="*/ 2490049 h 12276138"/>
              <a:gd name="connsiteX1647" fmla="*/ 2962159 w 7031072"/>
              <a:gd name="connsiteY1647" fmla="*/ 2607688 h 12276138"/>
              <a:gd name="connsiteX1648" fmla="*/ 2962159 w 7031072"/>
              <a:gd name="connsiteY1648" fmla="*/ 2666509 h 12276138"/>
              <a:gd name="connsiteX1649" fmla="*/ 3026555 w 7031072"/>
              <a:gd name="connsiteY1649" fmla="*/ 2646902 h 12276138"/>
              <a:gd name="connsiteX1650" fmla="*/ 2929963 w 7031072"/>
              <a:gd name="connsiteY1650" fmla="*/ 2725329 h 12276138"/>
              <a:gd name="connsiteX1651" fmla="*/ 2962159 w 7031072"/>
              <a:gd name="connsiteY1651" fmla="*/ 2901789 h 12276138"/>
              <a:gd name="connsiteX1652" fmla="*/ 2962159 w 7031072"/>
              <a:gd name="connsiteY1652" fmla="*/ 2980215 h 12276138"/>
              <a:gd name="connsiteX1653" fmla="*/ 2994357 w 7031072"/>
              <a:gd name="connsiteY1653" fmla="*/ 2941002 h 12276138"/>
              <a:gd name="connsiteX1654" fmla="*/ 2962159 w 7031072"/>
              <a:gd name="connsiteY1654" fmla="*/ 2999822 h 12276138"/>
              <a:gd name="connsiteX1655" fmla="*/ 2962159 w 7031072"/>
              <a:gd name="connsiteY1655" fmla="*/ 3019429 h 12276138"/>
              <a:gd name="connsiteX1656" fmla="*/ 2962159 w 7031072"/>
              <a:gd name="connsiteY1656" fmla="*/ 3058642 h 12276138"/>
              <a:gd name="connsiteX1657" fmla="*/ 3058753 w 7031072"/>
              <a:gd name="connsiteY1657" fmla="*/ 3156676 h 12276138"/>
              <a:gd name="connsiteX1658" fmla="*/ 2994357 w 7031072"/>
              <a:gd name="connsiteY1658" fmla="*/ 3195889 h 12276138"/>
              <a:gd name="connsiteX1659" fmla="*/ 3002909 w 7031072"/>
              <a:gd name="connsiteY1659" fmla="*/ 3177814 h 12276138"/>
              <a:gd name="connsiteX1660" fmla="*/ 3000925 w 7031072"/>
              <a:gd name="connsiteY1660" fmla="*/ 3174093 h 12276138"/>
              <a:gd name="connsiteX1661" fmla="*/ 3006431 w 7031072"/>
              <a:gd name="connsiteY1661" fmla="*/ 3161577 h 12276138"/>
              <a:gd name="connsiteX1662" fmla="*/ 2994357 w 7031072"/>
              <a:gd name="connsiteY1662" fmla="*/ 3156676 h 12276138"/>
              <a:gd name="connsiteX1663" fmla="*/ 2987941 w 7031072"/>
              <a:gd name="connsiteY1663" fmla="*/ 3150723 h 12276138"/>
              <a:gd name="connsiteX1664" fmla="*/ 2986273 w 7031072"/>
              <a:gd name="connsiteY1664" fmla="*/ 3148278 h 12276138"/>
              <a:gd name="connsiteX1665" fmla="*/ 2985301 w 7031072"/>
              <a:gd name="connsiteY1665" fmla="*/ 3141971 h 12276138"/>
              <a:gd name="connsiteX1666" fmla="*/ 2994357 w 7031072"/>
              <a:gd name="connsiteY1666" fmla="*/ 3097856 h 12276138"/>
              <a:gd name="connsiteX1667" fmla="*/ 2962159 w 7031072"/>
              <a:gd name="connsiteY1667" fmla="*/ 3097856 h 12276138"/>
              <a:gd name="connsiteX1668" fmla="*/ 2971717 w 7031072"/>
              <a:gd name="connsiteY1668" fmla="*/ 3126959 h 12276138"/>
              <a:gd name="connsiteX1669" fmla="*/ 2986273 w 7031072"/>
              <a:gd name="connsiteY1669" fmla="*/ 3148278 h 12276138"/>
              <a:gd name="connsiteX1670" fmla="*/ 2986433 w 7031072"/>
              <a:gd name="connsiteY1670" fmla="*/ 3149323 h 12276138"/>
              <a:gd name="connsiteX1671" fmla="*/ 2987941 w 7031072"/>
              <a:gd name="connsiteY1671" fmla="*/ 3150723 h 12276138"/>
              <a:gd name="connsiteX1672" fmla="*/ 2990333 w 7031072"/>
              <a:gd name="connsiteY1672" fmla="*/ 3154225 h 12276138"/>
              <a:gd name="connsiteX1673" fmla="*/ 3000925 w 7031072"/>
              <a:gd name="connsiteY1673" fmla="*/ 3174093 h 12276138"/>
              <a:gd name="connsiteX1674" fmla="*/ 2998885 w 7031072"/>
              <a:gd name="connsiteY1674" fmla="*/ 3178733 h 12276138"/>
              <a:gd name="connsiteX1675" fmla="*/ 2994357 w 7031072"/>
              <a:gd name="connsiteY1675" fmla="*/ 3195889 h 12276138"/>
              <a:gd name="connsiteX1676" fmla="*/ 2962159 w 7031072"/>
              <a:gd name="connsiteY1676" fmla="*/ 3176282 h 12276138"/>
              <a:gd name="connsiteX1677" fmla="*/ 2962159 w 7031072"/>
              <a:gd name="connsiteY1677" fmla="*/ 3195889 h 12276138"/>
              <a:gd name="connsiteX1678" fmla="*/ 2994357 w 7031072"/>
              <a:gd name="connsiteY1678" fmla="*/ 3235102 h 12276138"/>
              <a:gd name="connsiteX1679" fmla="*/ 2929963 w 7031072"/>
              <a:gd name="connsiteY1679" fmla="*/ 3293923 h 12276138"/>
              <a:gd name="connsiteX1680" fmla="*/ 2929963 w 7031072"/>
              <a:gd name="connsiteY1680" fmla="*/ 3296373 h 12276138"/>
              <a:gd name="connsiteX1681" fmla="*/ 2929963 w 7031072"/>
              <a:gd name="connsiteY1681" fmla="*/ 3311078 h 12276138"/>
              <a:gd name="connsiteX1682" fmla="*/ 2929963 w 7031072"/>
              <a:gd name="connsiteY1682" fmla="*/ 3313529 h 12276138"/>
              <a:gd name="connsiteX1683" fmla="*/ 2929963 w 7031072"/>
              <a:gd name="connsiteY1683" fmla="*/ 3352743 h 12276138"/>
              <a:gd name="connsiteX1684" fmla="*/ 2994357 w 7031072"/>
              <a:gd name="connsiteY1684" fmla="*/ 3352743 h 12276138"/>
              <a:gd name="connsiteX1685" fmla="*/ 2962159 w 7031072"/>
              <a:gd name="connsiteY1685" fmla="*/ 3391956 h 12276138"/>
              <a:gd name="connsiteX1686" fmla="*/ 2929963 w 7031072"/>
              <a:gd name="connsiteY1686" fmla="*/ 3372349 h 12276138"/>
              <a:gd name="connsiteX1687" fmla="*/ 2962159 w 7031072"/>
              <a:gd name="connsiteY1687" fmla="*/ 3431169 h 12276138"/>
              <a:gd name="connsiteX1688" fmla="*/ 2929963 w 7031072"/>
              <a:gd name="connsiteY1688" fmla="*/ 3431169 h 12276138"/>
              <a:gd name="connsiteX1689" fmla="*/ 2929963 w 7031072"/>
              <a:gd name="connsiteY1689" fmla="*/ 3509596 h 12276138"/>
              <a:gd name="connsiteX1690" fmla="*/ 2994357 w 7031072"/>
              <a:gd name="connsiteY1690" fmla="*/ 3450776 h 12276138"/>
              <a:gd name="connsiteX1691" fmla="*/ 2994357 w 7031072"/>
              <a:gd name="connsiteY1691" fmla="*/ 3509596 h 12276138"/>
              <a:gd name="connsiteX1692" fmla="*/ 2962159 w 7031072"/>
              <a:gd name="connsiteY1692" fmla="*/ 3529203 h 12276138"/>
              <a:gd name="connsiteX1693" fmla="*/ 2994357 w 7031072"/>
              <a:gd name="connsiteY1693" fmla="*/ 3568416 h 12276138"/>
              <a:gd name="connsiteX1694" fmla="*/ 2929963 w 7031072"/>
              <a:gd name="connsiteY1694" fmla="*/ 3568416 h 12276138"/>
              <a:gd name="connsiteX1695" fmla="*/ 2897765 w 7031072"/>
              <a:gd name="connsiteY1695" fmla="*/ 3548809 h 12276138"/>
              <a:gd name="connsiteX1696" fmla="*/ 2897765 w 7031072"/>
              <a:gd name="connsiteY1696" fmla="*/ 3529203 h 12276138"/>
              <a:gd name="connsiteX1697" fmla="*/ 2865567 w 7031072"/>
              <a:gd name="connsiteY1697" fmla="*/ 3548809 h 12276138"/>
              <a:gd name="connsiteX1698" fmla="*/ 2865567 w 7031072"/>
              <a:gd name="connsiteY1698" fmla="*/ 3529203 h 12276138"/>
              <a:gd name="connsiteX1699" fmla="*/ 2865567 w 7031072"/>
              <a:gd name="connsiteY1699" fmla="*/ 3588022 h 12276138"/>
              <a:gd name="connsiteX1700" fmla="*/ 2833371 w 7031072"/>
              <a:gd name="connsiteY1700" fmla="*/ 3568416 h 12276138"/>
              <a:gd name="connsiteX1701" fmla="*/ 2833371 w 7031072"/>
              <a:gd name="connsiteY1701" fmla="*/ 3705663 h 12276138"/>
              <a:gd name="connsiteX1702" fmla="*/ 2897765 w 7031072"/>
              <a:gd name="connsiteY1702" fmla="*/ 3725269 h 12276138"/>
              <a:gd name="connsiteX1703" fmla="*/ 2897765 w 7031072"/>
              <a:gd name="connsiteY1703" fmla="*/ 3646842 h 12276138"/>
              <a:gd name="connsiteX1704" fmla="*/ 2900063 w 7031072"/>
              <a:gd name="connsiteY1704" fmla="*/ 3686038 h 12276138"/>
              <a:gd name="connsiteX1705" fmla="*/ 2897765 w 7031072"/>
              <a:gd name="connsiteY1705" fmla="*/ 3686056 h 12276138"/>
              <a:gd name="connsiteX1706" fmla="*/ 2900249 w 7031072"/>
              <a:gd name="connsiteY1706" fmla="*/ 3689205 h 12276138"/>
              <a:gd name="connsiteX1707" fmla="*/ 2901789 w 7031072"/>
              <a:gd name="connsiteY1707" fmla="*/ 3715466 h 12276138"/>
              <a:gd name="connsiteX1708" fmla="*/ 2929963 w 7031072"/>
              <a:gd name="connsiteY1708" fmla="*/ 3784089 h 12276138"/>
              <a:gd name="connsiteX1709" fmla="*/ 2916379 w 7031072"/>
              <a:gd name="connsiteY1709" fmla="*/ 3709645 h 12276138"/>
              <a:gd name="connsiteX1710" fmla="*/ 2900249 w 7031072"/>
              <a:gd name="connsiteY1710" fmla="*/ 3689205 h 12276138"/>
              <a:gd name="connsiteX1711" fmla="*/ 2900063 w 7031072"/>
              <a:gd name="connsiteY1711" fmla="*/ 3686038 h 12276138"/>
              <a:gd name="connsiteX1712" fmla="*/ 2935999 w 7031072"/>
              <a:gd name="connsiteY1712" fmla="*/ 3685750 h 12276138"/>
              <a:gd name="connsiteX1713" fmla="*/ 3026555 w 7031072"/>
              <a:gd name="connsiteY1713" fmla="*/ 3666449 h 12276138"/>
              <a:gd name="connsiteX1714" fmla="*/ 2994357 w 7031072"/>
              <a:gd name="connsiteY1714" fmla="*/ 3705663 h 12276138"/>
              <a:gd name="connsiteX1715" fmla="*/ 2994357 w 7031072"/>
              <a:gd name="connsiteY1715" fmla="*/ 3686056 h 12276138"/>
              <a:gd name="connsiteX1716" fmla="*/ 2962159 w 7031072"/>
              <a:gd name="connsiteY1716" fmla="*/ 3725269 h 12276138"/>
              <a:gd name="connsiteX1717" fmla="*/ 2962159 w 7031072"/>
              <a:gd name="connsiteY1717" fmla="*/ 3784089 h 12276138"/>
              <a:gd name="connsiteX1718" fmla="*/ 2994357 w 7031072"/>
              <a:gd name="connsiteY1718" fmla="*/ 3803696 h 12276138"/>
              <a:gd name="connsiteX1719" fmla="*/ 2994357 w 7031072"/>
              <a:gd name="connsiteY1719" fmla="*/ 3764483 h 12276138"/>
              <a:gd name="connsiteX1720" fmla="*/ 2994357 w 7031072"/>
              <a:gd name="connsiteY1720" fmla="*/ 3823303 h 12276138"/>
              <a:gd name="connsiteX1721" fmla="*/ 3058753 w 7031072"/>
              <a:gd name="connsiteY1721" fmla="*/ 3803696 h 12276138"/>
              <a:gd name="connsiteX1722" fmla="*/ 3026555 w 7031072"/>
              <a:gd name="connsiteY1722" fmla="*/ 3842909 h 12276138"/>
              <a:gd name="connsiteX1723" fmla="*/ 2962159 w 7031072"/>
              <a:gd name="connsiteY1723" fmla="*/ 3882123 h 12276138"/>
              <a:gd name="connsiteX1724" fmla="*/ 2994357 w 7031072"/>
              <a:gd name="connsiteY1724" fmla="*/ 3882123 h 12276138"/>
              <a:gd name="connsiteX1725" fmla="*/ 2994357 w 7031072"/>
              <a:gd name="connsiteY1725" fmla="*/ 3921336 h 12276138"/>
              <a:gd name="connsiteX1726" fmla="*/ 3026555 w 7031072"/>
              <a:gd name="connsiteY1726" fmla="*/ 3940943 h 12276138"/>
              <a:gd name="connsiteX1727" fmla="*/ 2994357 w 7031072"/>
              <a:gd name="connsiteY1727" fmla="*/ 3999763 h 12276138"/>
              <a:gd name="connsiteX1728" fmla="*/ 2994357 w 7031072"/>
              <a:gd name="connsiteY1728" fmla="*/ 3960549 h 12276138"/>
              <a:gd name="connsiteX1729" fmla="*/ 2994357 w 7031072"/>
              <a:gd name="connsiteY1729" fmla="*/ 3999763 h 12276138"/>
              <a:gd name="connsiteX1730" fmla="*/ 3026555 w 7031072"/>
              <a:gd name="connsiteY1730" fmla="*/ 4019369 h 12276138"/>
              <a:gd name="connsiteX1731" fmla="*/ 2994357 w 7031072"/>
              <a:gd name="connsiteY1731" fmla="*/ 4038976 h 12276138"/>
              <a:gd name="connsiteX1732" fmla="*/ 2929963 w 7031072"/>
              <a:gd name="connsiteY1732" fmla="*/ 4019369 h 12276138"/>
              <a:gd name="connsiteX1733" fmla="*/ 2962159 w 7031072"/>
              <a:gd name="connsiteY1733" fmla="*/ 4097797 h 12276138"/>
              <a:gd name="connsiteX1734" fmla="*/ 2994357 w 7031072"/>
              <a:gd name="connsiteY1734" fmla="*/ 4038976 h 12276138"/>
              <a:gd name="connsiteX1735" fmla="*/ 2994357 w 7031072"/>
              <a:gd name="connsiteY1735" fmla="*/ 4156616 h 12276138"/>
              <a:gd name="connsiteX1736" fmla="*/ 3058753 w 7031072"/>
              <a:gd name="connsiteY1736" fmla="*/ 4097797 h 12276138"/>
              <a:gd name="connsiteX1737" fmla="*/ 3090949 w 7031072"/>
              <a:gd name="connsiteY1737" fmla="*/ 4117403 h 12276138"/>
              <a:gd name="connsiteX1738" fmla="*/ 3058753 w 7031072"/>
              <a:gd name="connsiteY1738" fmla="*/ 4137010 h 12276138"/>
              <a:gd name="connsiteX1739" fmla="*/ 3123147 w 7031072"/>
              <a:gd name="connsiteY1739" fmla="*/ 4156616 h 12276138"/>
              <a:gd name="connsiteX1740" fmla="*/ 3123147 w 7031072"/>
              <a:gd name="connsiteY1740" fmla="*/ 4274256 h 12276138"/>
              <a:gd name="connsiteX1741" fmla="*/ 3187541 w 7031072"/>
              <a:gd name="connsiteY1741" fmla="*/ 4274256 h 12276138"/>
              <a:gd name="connsiteX1742" fmla="*/ 3090949 w 7031072"/>
              <a:gd name="connsiteY1742" fmla="*/ 4333077 h 12276138"/>
              <a:gd name="connsiteX1743" fmla="*/ 3123147 w 7031072"/>
              <a:gd name="connsiteY1743" fmla="*/ 4333077 h 12276138"/>
              <a:gd name="connsiteX1744" fmla="*/ 3155345 w 7031072"/>
              <a:gd name="connsiteY1744" fmla="*/ 4352683 h 12276138"/>
              <a:gd name="connsiteX1745" fmla="*/ 3090949 w 7031072"/>
              <a:gd name="connsiteY1745" fmla="*/ 4391896 h 12276138"/>
              <a:gd name="connsiteX1746" fmla="*/ 3155345 w 7031072"/>
              <a:gd name="connsiteY1746" fmla="*/ 4411503 h 12276138"/>
              <a:gd name="connsiteX1747" fmla="*/ 3155345 w 7031072"/>
              <a:gd name="connsiteY1747" fmla="*/ 4391897 h 12276138"/>
              <a:gd name="connsiteX1748" fmla="*/ 3155345 w 7031072"/>
              <a:gd name="connsiteY1748" fmla="*/ 4391896 h 12276138"/>
              <a:gd name="connsiteX1749" fmla="*/ 3187541 w 7031072"/>
              <a:gd name="connsiteY1749" fmla="*/ 4372290 h 12276138"/>
              <a:gd name="connsiteX1750" fmla="*/ 3187541 w 7031072"/>
              <a:gd name="connsiteY1750" fmla="*/ 4352683 h 12276138"/>
              <a:gd name="connsiteX1751" fmla="*/ 3219739 w 7031072"/>
              <a:gd name="connsiteY1751" fmla="*/ 4352683 h 12276138"/>
              <a:gd name="connsiteX1752" fmla="*/ 3187541 w 7031072"/>
              <a:gd name="connsiteY1752" fmla="*/ 4411503 h 12276138"/>
              <a:gd name="connsiteX1753" fmla="*/ 3219739 w 7031072"/>
              <a:gd name="connsiteY1753" fmla="*/ 4470323 h 12276138"/>
              <a:gd name="connsiteX1754" fmla="*/ 3219739 w 7031072"/>
              <a:gd name="connsiteY1754" fmla="*/ 4431110 h 12276138"/>
              <a:gd name="connsiteX1755" fmla="*/ 3251937 w 7031072"/>
              <a:gd name="connsiteY1755" fmla="*/ 4372290 h 12276138"/>
              <a:gd name="connsiteX1756" fmla="*/ 3284133 w 7031072"/>
              <a:gd name="connsiteY1756" fmla="*/ 4372290 h 12276138"/>
              <a:gd name="connsiteX1757" fmla="*/ 3284133 w 7031072"/>
              <a:gd name="connsiteY1757" fmla="*/ 4313470 h 12276138"/>
              <a:gd name="connsiteX1758" fmla="*/ 3219739 w 7031072"/>
              <a:gd name="connsiteY1758" fmla="*/ 4254650 h 12276138"/>
              <a:gd name="connsiteX1759" fmla="*/ 3251937 w 7031072"/>
              <a:gd name="connsiteY1759" fmla="*/ 4215436 h 12276138"/>
              <a:gd name="connsiteX1760" fmla="*/ 3251937 w 7031072"/>
              <a:gd name="connsiteY1760" fmla="*/ 4176223 h 12276138"/>
              <a:gd name="connsiteX1761" fmla="*/ 3187541 w 7031072"/>
              <a:gd name="connsiteY1761" fmla="*/ 4156616 h 12276138"/>
              <a:gd name="connsiteX1762" fmla="*/ 3199615 w 7031072"/>
              <a:gd name="connsiteY1762" fmla="*/ 4139461 h 12276138"/>
              <a:gd name="connsiteX1763" fmla="*/ 3199069 w 7031072"/>
              <a:gd name="connsiteY1763" fmla="*/ 4138907 h 12276138"/>
              <a:gd name="connsiteX1764" fmla="*/ 3206155 w 7031072"/>
              <a:gd name="connsiteY1764" fmla="*/ 4140073 h 12276138"/>
              <a:gd name="connsiteX1765" fmla="*/ 3219739 w 7031072"/>
              <a:gd name="connsiteY1765" fmla="*/ 4156616 h 12276138"/>
              <a:gd name="connsiteX1766" fmla="*/ 3251937 w 7031072"/>
              <a:gd name="connsiteY1766" fmla="*/ 4117403 h 12276138"/>
              <a:gd name="connsiteX1767" fmla="*/ 3284133 w 7031072"/>
              <a:gd name="connsiteY1767" fmla="*/ 4137010 h 12276138"/>
              <a:gd name="connsiteX1768" fmla="*/ 3284133 w 7031072"/>
              <a:gd name="connsiteY1768" fmla="*/ 4097797 h 12276138"/>
              <a:gd name="connsiteX1769" fmla="*/ 3251937 w 7031072"/>
              <a:gd name="connsiteY1769" fmla="*/ 4078189 h 12276138"/>
              <a:gd name="connsiteX1770" fmla="*/ 3380727 w 7031072"/>
              <a:gd name="connsiteY1770" fmla="*/ 4156616 h 12276138"/>
              <a:gd name="connsiteX1771" fmla="*/ 3380727 w 7031072"/>
              <a:gd name="connsiteY1771" fmla="*/ 4195830 h 12276138"/>
              <a:gd name="connsiteX1772" fmla="*/ 3316331 w 7031072"/>
              <a:gd name="connsiteY1772" fmla="*/ 4195830 h 12276138"/>
              <a:gd name="connsiteX1773" fmla="*/ 3348529 w 7031072"/>
              <a:gd name="connsiteY1773" fmla="*/ 4156616 h 12276138"/>
              <a:gd name="connsiteX1774" fmla="*/ 3316331 w 7031072"/>
              <a:gd name="connsiteY1774" fmla="*/ 4117403 h 12276138"/>
              <a:gd name="connsiteX1775" fmla="*/ 3284133 w 7031072"/>
              <a:gd name="connsiteY1775" fmla="*/ 4176223 h 12276138"/>
              <a:gd name="connsiteX1776" fmla="*/ 3316331 w 7031072"/>
              <a:gd name="connsiteY1776" fmla="*/ 4215436 h 12276138"/>
              <a:gd name="connsiteX1777" fmla="*/ 3251937 w 7031072"/>
              <a:gd name="connsiteY1777" fmla="*/ 4137010 h 12276138"/>
              <a:gd name="connsiteX1778" fmla="*/ 3316331 w 7031072"/>
              <a:gd name="connsiteY1778" fmla="*/ 4254650 h 12276138"/>
              <a:gd name="connsiteX1779" fmla="*/ 3316331 w 7031072"/>
              <a:gd name="connsiteY1779" fmla="*/ 4262002 h 12276138"/>
              <a:gd name="connsiteX1780" fmla="*/ 3316331 w 7031072"/>
              <a:gd name="connsiteY1780" fmla="*/ 4262921 h 12276138"/>
              <a:gd name="connsiteX1781" fmla="*/ 3316331 w 7031072"/>
              <a:gd name="connsiteY1781" fmla="*/ 4271806 h 12276138"/>
              <a:gd name="connsiteX1782" fmla="*/ 3316331 w 7031072"/>
              <a:gd name="connsiteY1782" fmla="*/ 4274256 h 12276138"/>
              <a:gd name="connsiteX1783" fmla="*/ 3284133 w 7031072"/>
              <a:gd name="connsiteY1783" fmla="*/ 4254650 h 12276138"/>
              <a:gd name="connsiteX1784" fmla="*/ 3316331 w 7031072"/>
              <a:gd name="connsiteY1784" fmla="*/ 4313470 h 12276138"/>
              <a:gd name="connsiteX1785" fmla="*/ 3348529 w 7031072"/>
              <a:gd name="connsiteY1785" fmla="*/ 4293864 h 12276138"/>
              <a:gd name="connsiteX1786" fmla="*/ 3348529 w 7031072"/>
              <a:gd name="connsiteY1786" fmla="*/ 4313470 h 12276138"/>
              <a:gd name="connsiteX1787" fmla="*/ 3316331 w 7031072"/>
              <a:gd name="connsiteY1787" fmla="*/ 4352683 h 12276138"/>
              <a:gd name="connsiteX1788" fmla="*/ 3380727 w 7031072"/>
              <a:gd name="connsiteY1788" fmla="*/ 4391896 h 12276138"/>
              <a:gd name="connsiteX1789" fmla="*/ 3380727 w 7031072"/>
              <a:gd name="connsiteY1789" fmla="*/ 4450716 h 12276138"/>
              <a:gd name="connsiteX1790" fmla="*/ 3412923 w 7031072"/>
              <a:gd name="connsiteY1790" fmla="*/ 4470323 h 12276138"/>
              <a:gd name="connsiteX1791" fmla="*/ 3380727 w 7031072"/>
              <a:gd name="connsiteY1791" fmla="*/ 4254650 h 12276138"/>
              <a:gd name="connsiteX1792" fmla="*/ 3412923 w 7031072"/>
              <a:gd name="connsiteY1792" fmla="*/ 4156616 h 12276138"/>
              <a:gd name="connsiteX1793" fmla="*/ 3445121 w 7031072"/>
              <a:gd name="connsiteY1793" fmla="*/ 4156616 h 12276138"/>
              <a:gd name="connsiteX1794" fmla="*/ 3477319 w 7031072"/>
              <a:gd name="connsiteY1794" fmla="*/ 4195830 h 12276138"/>
              <a:gd name="connsiteX1795" fmla="*/ 3412923 w 7031072"/>
              <a:gd name="connsiteY1795" fmla="*/ 4195830 h 12276138"/>
              <a:gd name="connsiteX1796" fmla="*/ 3412923 w 7031072"/>
              <a:gd name="connsiteY1796" fmla="*/ 4235043 h 12276138"/>
              <a:gd name="connsiteX1797" fmla="*/ 3445121 w 7031072"/>
              <a:gd name="connsiteY1797" fmla="*/ 4195830 h 12276138"/>
              <a:gd name="connsiteX1798" fmla="*/ 3477319 w 7031072"/>
              <a:gd name="connsiteY1798" fmla="*/ 4274256 h 12276138"/>
              <a:gd name="connsiteX1799" fmla="*/ 3445121 w 7031072"/>
              <a:gd name="connsiteY1799" fmla="*/ 4235043 h 12276138"/>
              <a:gd name="connsiteX1800" fmla="*/ 3541713 w 7031072"/>
              <a:gd name="connsiteY1800" fmla="*/ 4470323 h 12276138"/>
              <a:gd name="connsiteX1801" fmla="*/ 3541713 w 7031072"/>
              <a:gd name="connsiteY1801" fmla="*/ 4509537 h 12276138"/>
              <a:gd name="connsiteX1802" fmla="*/ 3509515 w 7031072"/>
              <a:gd name="connsiteY1802" fmla="*/ 4489930 h 12276138"/>
              <a:gd name="connsiteX1803" fmla="*/ 3477319 w 7031072"/>
              <a:gd name="connsiteY1803" fmla="*/ 4489930 h 12276138"/>
              <a:gd name="connsiteX1804" fmla="*/ 3477319 w 7031072"/>
              <a:gd name="connsiteY1804" fmla="*/ 4529144 h 12276138"/>
              <a:gd name="connsiteX1805" fmla="*/ 3412923 w 7031072"/>
              <a:gd name="connsiteY1805" fmla="*/ 4489930 h 12276138"/>
              <a:gd name="connsiteX1806" fmla="*/ 3445121 w 7031072"/>
              <a:gd name="connsiteY1806" fmla="*/ 4646783 h 12276138"/>
              <a:gd name="connsiteX1807" fmla="*/ 3477319 w 7031072"/>
              <a:gd name="connsiteY1807" fmla="*/ 4646783 h 12276138"/>
              <a:gd name="connsiteX1808" fmla="*/ 3445121 w 7031072"/>
              <a:gd name="connsiteY1808" fmla="*/ 4685997 h 12276138"/>
              <a:gd name="connsiteX1809" fmla="*/ 3477319 w 7031072"/>
              <a:gd name="connsiteY1809" fmla="*/ 4725210 h 12276138"/>
              <a:gd name="connsiteX1810" fmla="*/ 3509515 w 7031072"/>
              <a:gd name="connsiteY1810" fmla="*/ 4607570 h 12276138"/>
              <a:gd name="connsiteX1811" fmla="*/ 3541713 w 7031072"/>
              <a:gd name="connsiteY1811" fmla="*/ 4587963 h 12276138"/>
              <a:gd name="connsiteX1812" fmla="*/ 3606107 w 7031072"/>
              <a:gd name="connsiteY1812" fmla="*/ 4587963 h 12276138"/>
              <a:gd name="connsiteX1813" fmla="*/ 3606107 w 7031072"/>
              <a:gd name="connsiteY1813" fmla="*/ 4568357 h 12276138"/>
              <a:gd name="connsiteX1814" fmla="*/ 3573911 w 7031072"/>
              <a:gd name="connsiteY1814" fmla="*/ 4509537 h 12276138"/>
              <a:gd name="connsiteX1815" fmla="*/ 3606107 w 7031072"/>
              <a:gd name="connsiteY1815" fmla="*/ 4548750 h 12276138"/>
              <a:gd name="connsiteX1816" fmla="*/ 3606107 w 7031072"/>
              <a:gd name="connsiteY1816" fmla="*/ 4372290 h 12276138"/>
              <a:gd name="connsiteX1817" fmla="*/ 3670503 w 7031072"/>
              <a:gd name="connsiteY1817" fmla="*/ 4352683 h 12276138"/>
              <a:gd name="connsiteX1818" fmla="*/ 3606107 w 7031072"/>
              <a:gd name="connsiteY1818" fmla="*/ 4333077 h 12276138"/>
              <a:gd name="connsiteX1819" fmla="*/ 3638305 w 7031072"/>
              <a:gd name="connsiteY1819" fmla="*/ 4313470 h 12276138"/>
              <a:gd name="connsiteX1820" fmla="*/ 3670503 w 7031072"/>
              <a:gd name="connsiteY1820" fmla="*/ 4333077 h 12276138"/>
              <a:gd name="connsiteX1821" fmla="*/ 3702699 w 7031072"/>
              <a:gd name="connsiteY1821" fmla="*/ 4293864 h 12276138"/>
              <a:gd name="connsiteX1822" fmla="*/ 3670503 w 7031072"/>
              <a:gd name="connsiteY1822" fmla="*/ 4293864 h 12276138"/>
              <a:gd name="connsiteX1823" fmla="*/ 3670503 w 7031072"/>
              <a:gd name="connsiteY1823" fmla="*/ 4235043 h 12276138"/>
              <a:gd name="connsiteX1824" fmla="*/ 3702699 w 7031072"/>
              <a:gd name="connsiteY1824" fmla="*/ 4235043 h 12276138"/>
              <a:gd name="connsiteX1825" fmla="*/ 3670503 w 7031072"/>
              <a:gd name="connsiteY1825" fmla="*/ 4176223 h 12276138"/>
              <a:gd name="connsiteX1826" fmla="*/ 3702699 w 7031072"/>
              <a:gd name="connsiteY1826" fmla="*/ 4038976 h 12276138"/>
              <a:gd name="connsiteX1827" fmla="*/ 3702699 w 7031072"/>
              <a:gd name="connsiteY1827" fmla="*/ 3980156 h 12276138"/>
              <a:gd name="connsiteX1828" fmla="*/ 3670503 w 7031072"/>
              <a:gd name="connsiteY1828" fmla="*/ 3921336 h 12276138"/>
              <a:gd name="connsiteX1829" fmla="*/ 3734897 w 7031072"/>
              <a:gd name="connsiteY1829" fmla="*/ 3921336 h 12276138"/>
              <a:gd name="connsiteX1830" fmla="*/ 3734897 w 7031072"/>
              <a:gd name="connsiteY1830" fmla="*/ 3901729 h 12276138"/>
              <a:gd name="connsiteX1831" fmla="*/ 3702699 w 7031072"/>
              <a:gd name="connsiteY1831" fmla="*/ 3803696 h 12276138"/>
              <a:gd name="connsiteX1832" fmla="*/ 3734897 w 7031072"/>
              <a:gd name="connsiteY1832" fmla="*/ 3744876 h 12276138"/>
              <a:gd name="connsiteX1833" fmla="*/ 3702699 w 7031072"/>
              <a:gd name="connsiteY1833" fmla="*/ 3725269 h 12276138"/>
              <a:gd name="connsiteX1834" fmla="*/ 3734897 w 7031072"/>
              <a:gd name="connsiteY1834" fmla="*/ 3725269 h 12276138"/>
              <a:gd name="connsiteX1835" fmla="*/ 3767095 w 7031072"/>
              <a:gd name="connsiteY1835" fmla="*/ 3744876 h 12276138"/>
              <a:gd name="connsiteX1836" fmla="*/ 3799293 w 7031072"/>
              <a:gd name="connsiteY1836" fmla="*/ 3607629 h 12276138"/>
              <a:gd name="connsiteX1837" fmla="*/ 3767095 w 7031072"/>
              <a:gd name="connsiteY1837" fmla="*/ 3568416 h 12276138"/>
              <a:gd name="connsiteX1838" fmla="*/ 3734897 w 7031072"/>
              <a:gd name="connsiteY1838" fmla="*/ 3529203 h 12276138"/>
              <a:gd name="connsiteX1839" fmla="*/ 3767095 w 7031072"/>
              <a:gd name="connsiteY1839" fmla="*/ 3568416 h 12276138"/>
              <a:gd name="connsiteX1840" fmla="*/ 3702699 w 7031072"/>
              <a:gd name="connsiteY1840" fmla="*/ 3588022 h 12276138"/>
              <a:gd name="connsiteX1841" fmla="*/ 3670503 w 7031072"/>
              <a:gd name="connsiteY1841" fmla="*/ 3568416 h 12276138"/>
              <a:gd name="connsiteX1842" fmla="*/ 3734897 w 7031072"/>
              <a:gd name="connsiteY1842" fmla="*/ 3548809 h 12276138"/>
              <a:gd name="connsiteX1843" fmla="*/ 3702699 w 7031072"/>
              <a:gd name="connsiteY1843" fmla="*/ 3529203 h 12276138"/>
              <a:gd name="connsiteX1844" fmla="*/ 3702699 w 7031072"/>
              <a:gd name="connsiteY1844" fmla="*/ 3548809 h 12276138"/>
              <a:gd name="connsiteX1845" fmla="*/ 3670503 w 7031072"/>
              <a:gd name="connsiteY1845" fmla="*/ 3489989 h 12276138"/>
              <a:gd name="connsiteX1846" fmla="*/ 3702699 w 7031072"/>
              <a:gd name="connsiteY1846" fmla="*/ 3509596 h 12276138"/>
              <a:gd name="connsiteX1847" fmla="*/ 3734897 w 7031072"/>
              <a:gd name="connsiteY1847" fmla="*/ 3509596 h 12276138"/>
              <a:gd name="connsiteX1848" fmla="*/ 3767095 w 7031072"/>
              <a:gd name="connsiteY1848" fmla="*/ 3470383 h 12276138"/>
              <a:gd name="connsiteX1849" fmla="*/ 3734897 w 7031072"/>
              <a:gd name="connsiteY1849" fmla="*/ 3470383 h 12276138"/>
              <a:gd name="connsiteX1850" fmla="*/ 3767095 w 7031072"/>
              <a:gd name="connsiteY1850" fmla="*/ 3450776 h 12276138"/>
              <a:gd name="connsiteX1851" fmla="*/ 3734897 w 7031072"/>
              <a:gd name="connsiteY1851" fmla="*/ 3431169 h 12276138"/>
              <a:gd name="connsiteX1852" fmla="*/ 3767095 w 7031072"/>
              <a:gd name="connsiteY1852" fmla="*/ 3372349 h 12276138"/>
              <a:gd name="connsiteX1853" fmla="*/ 3767095 w 7031072"/>
              <a:gd name="connsiteY1853" fmla="*/ 3333136 h 12276138"/>
              <a:gd name="connsiteX1854" fmla="*/ 3734897 w 7031072"/>
              <a:gd name="connsiteY1854" fmla="*/ 3352743 h 12276138"/>
              <a:gd name="connsiteX1855" fmla="*/ 3734897 w 7031072"/>
              <a:gd name="connsiteY1855" fmla="*/ 3293923 h 12276138"/>
              <a:gd name="connsiteX1856" fmla="*/ 3702699 w 7031072"/>
              <a:gd name="connsiteY1856" fmla="*/ 3254709 h 12276138"/>
              <a:gd name="connsiteX1857" fmla="*/ 3734897 w 7031072"/>
              <a:gd name="connsiteY1857" fmla="*/ 3254709 h 12276138"/>
              <a:gd name="connsiteX1858" fmla="*/ 3767095 w 7031072"/>
              <a:gd name="connsiteY1858" fmla="*/ 3235102 h 12276138"/>
              <a:gd name="connsiteX1859" fmla="*/ 3702699 w 7031072"/>
              <a:gd name="connsiteY1859" fmla="*/ 3215496 h 12276138"/>
              <a:gd name="connsiteX1860" fmla="*/ 3720811 w 7031072"/>
              <a:gd name="connsiteY1860" fmla="*/ 3154838 h 12276138"/>
              <a:gd name="connsiteX1861" fmla="*/ 3704963 w 7031072"/>
              <a:gd name="connsiteY1861" fmla="*/ 3139291 h 12276138"/>
              <a:gd name="connsiteX1862" fmla="*/ 3711755 w 7031072"/>
              <a:gd name="connsiteY1862" fmla="*/ 3123896 h 12276138"/>
              <a:gd name="connsiteX1863" fmla="*/ 3702699 w 7031072"/>
              <a:gd name="connsiteY1863" fmla="*/ 3097856 h 12276138"/>
              <a:gd name="connsiteX1864" fmla="*/ 3734897 w 7031072"/>
              <a:gd name="connsiteY1864" fmla="*/ 3117462 h 12276138"/>
              <a:gd name="connsiteX1865" fmla="*/ 3702699 w 7031072"/>
              <a:gd name="connsiteY1865" fmla="*/ 3058642 h 12276138"/>
              <a:gd name="connsiteX1866" fmla="*/ 3638305 w 7031072"/>
              <a:gd name="connsiteY1866" fmla="*/ 3097856 h 12276138"/>
              <a:gd name="connsiteX1867" fmla="*/ 3638305 w 7031072"/>
              <a:gd name="connsiteY1867" fmla="*/ 3039036 h 12276138"/>
              <a:gd name="connsiteX1868" fmla="*/ 3670503 w 7031072"/>
              <a:gd name="connsiteY1868" fmla="*/ 3019429 h 12276138"/>
              <a:gd name="connsiteX1869" fmla="*/ 3711251 w 7031072"/>
              <a:gd name="connsiteY1869" fmla="*/ 2933956 h 12276138"/>
              <a:gd name="connsiteX1870" fmla="*/ 3711209 w 7031072"/>
              <a:gd name="connsiteY1870" fmla="*/ 2932917 h 12276138"/>
              <a:gd name="connsiteX1871" fmla="*/ 3716283 w 7031072"/>
              <a:gd name="connsiteY1871" fmla="*/ 2937632 h 12276138"/>
              <a:gd name="connsiteX1872" fmla="*/ 3734897 w 7031072"/>
              <a:gd name="connsiteY1872" fmla="*/ 2941002 h 12276138"/>
              <a:gd name="connsiteX1873" fmla="*/ 3734897 w 7031072"/>
              <a:gd name="connsiteY1873" fmla="*/ 2803756 h 12276138"/>
              <a:gd name="connsiteX1874" fmla="*/ 3767095 w 7031072"/>
              <a:gd name="connsiteY1874" fmla="*/ 2842969 h 12276138"/>
              <a:gd name="connsiteX1875" fmla="*/ 3734897 w 7031072"/>
              <a:gd name="connsiteY1875" fmla="*/ 2725329 h 12276138"/>
              <a:gd name="connsiteX1876" fmla="*/ 3767095 w 7031072"/>
              <a:gd name="connsiteY1876" fmla="*/ 2705722 h 12276138"/>
              <a:gd name="connsiteX1877" fmla="*/ 3702699 w 7031072"/>
              <a:gd name="connsiteY1877" fmla="*/ 2627295 h 12276138"/>
              <a:gd name="connsiteX1878" fmla="*/ 3767095 w 7031072"/>
              <a:gd name="connsiteY1878" fmla="*/ 2666509 h 12276138"/>
              <a:gd name="connsiteX1879" fmla="*/ 3767095 w 7031072"/>
              <a:gd name="connsiteY1879" fmla="*/ 2588082 h 12276138"/>
              <a:gd name="connsiteX1880" fmla="*/ 3799293 w 7031072"/>
              <a:gd name="connsiteY1880" fmla="*/ 2627295 h 12276138"/>
              <a:gd name="connsiteX1881" fmla="*/ 3799293 w 7031072"/>
              <a:gd name="connsiteY1881" fmla="*/ 2784149 h 12276138"/>
              <a:gd name="connsiteX1882" fmla="*/ 3831489 w 7031072"/>
              <a:gd name="connsiteY1882" fmla="*/ 2744935 h 12276138"/>
              <a:gd name="connsiteX1883" fmla="*/ 3831489 w 7031072"/>
              <a:gd name="connsiteY1883" fmla="*/ 2686115 h 12276138"/>
              <a:gd name="connsiteX1884" fmla="*/ 3843563 w 7031072"/>
              <a:gd name="connsiteY1884" fmla="*/ 2649353 h 12276138"/>
              <a:gd name="connsiteX1885" fmla="*/ 3839605 w 7031072"/>
              <a:gd name="connsiteY1885" fmla="*/ 2641157 h 12276138"/>
              <a:gd name="connsiteX1886" fmla="*/ 3847589 w 7031072"/>
              <a:gd name="connsiteY1886" fmla="*/ 2646902 h 12276138"/>
              <a:gd name="connsiteX1887" fmla="*/ 3863687 w 7031072"/>
              <a:gd name="connsiteY1887" fmla="*/ 2666509 h 12276138"/>
              <a:gd name="connsiteX1888" fmla="*/ 3895885 w 7031072"/>
              <a:gd name="connsiteY1888" fmla="*/ 2529262 h 12276138"/>
              <a:gd name="connsiteX1889" fmla="*/ 3831489 w 7031072"/>
              <a:gd name="connsiteY1889" fmla="*/ 2411622 h 12276138"/>
              <a:gd name="connsiteX1890" fmla="*/ 3831489 w 7031072"/>
              <a:gd name="connsiteY1890" fmla="*/ 2470442 h 12276138"/>
              <a:gd name="connsiteX1891" fmla="*/ 3799293 w 7031072"/>
              <a:gd name="connsiteY1891" fmla="*/ 2450835 h 12276138"/>
              <a:gd name="connsiteX1892" fmla="*/ 3799293 w 7031072"/>
              <a:gd name="connsiteY1892" fmla="*/ 2509655 h 12276138"/>
              <a:gd name="connsiteX1893" fmla="*/ 3767095 w 7031072"/>
              <a:gd name="connsiteY1893" fmla="*/ 2507873 h 12276138"/>
              <a:gd name="connsiteX1894" fmla="*/ 3767095 w 7031072"/>
              <a:gd name="connsiteY1894" fmla="*/ 2450835 h 12276138"/>
              <a:gd name="connsiteX1895" fmla="*/ 3670503 w 7031072"/>
              <a:gd name="connsiteY1895" fmla="*/ 2450835 h 12276138"/>
              <a:gd name="connsiteX1896" fmla="*/ 3670503 w 7031072"/>
              <a:gd name="connsiteY1896" fmla="*/ 2470442 h 12276138"/>
              <a:gd name="connsiteX1897" fmla="*/ 3541713 w 7031072"/>
              <a:gd name="connsiteY1897" fmla="*/ 2529262 h 12276138"/>
              <a:gd name="connsiteX1898" fmla="*/ 3573911 w 7031072"/>
              <a:gd name="connsiteY1898" fmla="*/ 2470442 h 12276138"/>
              <a:gd name="connsiteX1899" fmla="*/ 3541713 w 7031072"/>
              <a:gd name="connsiteY1899" fmla="*/ 2450835 h 12276138"/>
              <a:gd name="connsiteX1900" fmla="*/ 3573911 w 7031072"/>
              <a:gd name="connsiteY1900" fmla="*/ 2431229 h 12276138"/>
              <a:gd name="connsiteX1901" fmla="*/ 3606107 w 7031072"/>
              <a:gd name="connsiteY1901" fmla="*/ 2470442 h 12276138"/>
              <a:gd name="connsiteX1902" fmla="*/ 3638305 w 7031072"/>
              <a:gd name="connsiteY1902" fmla="*/ 2450835 h 12276138"/>
              <a:gd name="connsiteX1903" fmla="*/ 3606107 w 7031072"/>
              <a:gd name="connsiteY1903" fmla="*/ 2411622 h 12276138"/>
              <a:gd name="connsiteX1904" fmla="*/ 3638305 w 7031072"/>
              <a:gd name="connsiteY1904" fmla="*/ 2411622 h 12276138"/>
              <a:gd name="connsiteX1905" fmla="*/ 3670503 w 7031072"/>
              <a:gd name="connsiteY1905" fmla="*/ 2431229 h 12276138"/>
              <a:gd name="connsiteX1906" fmla="*/ 3767095 w 7031072"/>
              <a:gd name="connsiteY1906" fmla="*/ 2372408 h 12276138"/>
              <a:gd name="connsiteX1907" fmla="*/ 3767095 w 7031072"/>
              <a:gd name="connsiteY1907" fmla="*/ 2274375 h 12276138"/>
              <a:gd name="connsiteX1908" fmla="*/ 3734897 w 7031072"/>
              <a:gd name="connsiteY1908" fmla="*/ 2293982 h 12276138"/>
              <a:gd name="connsiteX1909" fmla="*/ 3767095 w 7031072"/>
              <a:gd name="connsiteY1909" fmla="*/ 2215555 h 12276138"/>
              <a:gd name="connsiteX1910" fmla="*/ 3767095 w 7031072"/>
              <a:gd name="connsiteY1910" fmla="*/ 2254769 h 12276138"/>
              <a:gd name="connsiteX1911" fmla="*/ 3799293 w 7031072"/>
              <a:gd name="connsiteY1911" fmla="*/ 2274375 h 12276138"/>
              <a:gd name="connsiteX1912" fmla="*/ 3734897 w 7031072"/>
              <a:gd name="connsiteY1912" fmla="*/ 2195948 h 12276138"/>
              <a:gd name="connsiteX1913" fmla="*/ 3734897 w 7031072"/>
              <a:gd name="connsiteY1913" fmla="*/ 1999882 h 12276138"/>
              <a:gd name="connsiteX1914" fmla="*/ 3767095 w 7031072"/>
              <a:gd name="connsiteY1914" fmla="*/ 1999882 h 12276138"/>
              <a:gd name="connsiteX1915" fmla="*/ 3767095 w 7031072"/>
              <a:gd name="connsiteY1915" fmla="*/ 1921455 h 12276138"/>
              <a:gd name="connsiteX1916" fmla="*/ 3734897 w 7031072"/>
              <a:gd name="connsiteY1916" fmla="*/ 1921455 h 12276138"/>
              <a:gd name="connsiteX1917" fmla="*/ 3767095 w 7031072"/>
              <a:gd name="connsiteY1917" fmla="*/ 1882242 h 12276138"/>
              <a:gd name="connsiteX1918" fmla="*/ 3702699 w 7031072"/>
              <a:gd name="connsiteY1918" fmla="*/ 1843028 h 12276138"/>
              <a:gd name="connsiteX1919" fmla="*/ 3767095 w 7031072"/>
              <a:gd name="connsiteY1919" fmla="*/ 1843028 h 12276138"/>
              <a:gd name="connsiteX1920" fmla="*/ 3831489 w 7031072"/>
              <a:gd name="connsiteY1920" fmla="*/ 1901848 h 12276138"/>
              <a:gd name="connsiteX1921" fmla="*/ 3799293 w 7031072"/>
              <a:gd name="connsiteY1921" fmla="*/ 1960668 h 12276138"/>
              <a:gd name="connsiteX1922" fmla="*/ 3767095 w 7031072"/>
              <a:gd name="connsiteY1922" fmla="*/ 1843028 h 12276138"/>
              <a:gd name="connsiteX1923" fmla="*/ 3767095 w 7031072"/>
              <a:gd name="connsiteY1923" fmla="*/ 1803815 h 12276138"/>
              <a:gd name="connsiteX1924" fmla="*/ 3799293 w 7031072"/>
              <a:gd name="connsiteY1924" fmla="*/ 1784208 h 12276138"/>
              <a:gd name="connsiteX1925" fmla="*/ 3831489 w 7031072"/>
              <a:gd name="connsiteY1925" fmla="*/ 1823421 h 12276138"/>
              <a:gd name="connsiteX1926" fmla="*/ 3831489 w 7031072"/>
              <a:gd name="connsiteY1926" fmla="*/ 1862635 h 12276138"/>
              <a:gd name="connsiteX1927" fmla="*/ 3863687 w 7031072"/>
              <a:gd name="connsiteY1927" fmla="*/ 1862635 h 12276138"/>
              <a:gd name="connsiteX1928" fmla="*/ 3895885 w 7031072"/>
              <a:gd name="connsiteY1928" fmla="*/ 1823421 h 12276138"/>
              <a:gd name="connsiteX1929" fmla="*/ 3863687 w 7031072"/>
              <a:gd name="connsiteY1929" fmla="*/ 1941061 h 12276138"/>
              <a:gd name="connsiteX1930" fmla="*/ 3895885 w 7031072"/>
              <a:gd name="connsiteY1930" fmla="*/ 1921455 h 12276138"/>
              <a:gd name="connsiteX1931" fmla="*/ 3992477 w 7031072"/>
              <a:gd name="connsiteY1931" fmla="*/ 1960668 h 12276138"/>
              <a:gd name="connsiteX1932" fmla="*/ 4024673 w 7031072"/>
              <a:gd name="connsiteY1932" fmla="*/ 1999882 h 12276138"/>
              <a:gd name="connsiteX1933" fmla="*/ 3992477 w 7031072"/>
              <a:gd name="connsiteY1933" fmla="*/ 2019488 h 12276138"/>
              <a:gd name="connsiteX1934" fmla="*/ 3928081 w 7031072"/>
              <a:gd name="connsiteY1934" fmla="*/ 2019488 h 12276138"/>
              <a:gd name="connsiteX1935" fmla="*/ 3928081 w 7031072"/>
              <a:gd name="connsiteY1935" fmla="*/ 2078308 h 12276138"/>
              <a:gd name="connsiteX1936" fmla="*/ 3932609 w 7031072"/>
              <a:gd name="connsiteY1936" fmla="*/ 2376085 h 12276138"/>
              <a:gd name="connsiteX1937" fmla="*/ 3930915 w 7031072"/>
              <a:gd name="connsiteY1937" fmla="*/ 2411382 h 12276138"/>
              <a:gd name="connsiteX1938" fmla="*/ 3928081 w 7031072"/>
              <a:gd name="connsiteY1938" fmla="*/ 2411622 h 12276138"/>
              <a:gd name="connsiteX1939" fmla="*/ 3928081 w 7031072"/>
              <a:gd name="connsiteY1939" fmla="*/ 2470442 h 12276138"/>
              <a:gd name="connsiteX1940" fmla="*/ 3930915 w 7031072"/>
              <a:gd name="connsiteY1940" fmla="*/ 2411382 h 12276138"/>
              <a:gd name="connsiteX1941" fmla="*/ 3947953 w 7031072"/>
              <a:gd name="connsiteY1941" fmla="*/ 2409937 h 12276138"/>
              <a:gd name="connsiteX1942" fmla="*/ 3960279 w 7031072"/>
              <a:gd name="connsiteY1942" fmla="*/ 2372408 h 12276138"/>
              <a:gd name="connsiteX1943" fmla="*/ 3992477 w 7031072"/>
              <a:gd name="connsiteY1943" fmla="*/ 2372408 h 12276138"/>
              <a:gd name="connsiteX1944" fmla="*/ 4024673 w 7031072"/>
              <a:gd name="connsiteY1944" fmla="*/ 2235162 h 12276138"/>
              <a:gd name="connsiteX1945" fmla="*/ 4089069 w 7031072"/>
              <a:gd name="connsiteY1945" fmla="*/ 2254769 h 12276138"/>
              <a:gd name="connsiteX1946" fmla="*/ 4066429 w 7031072"/>
              <a:gd name="connsiteY1946" fmla="*/ 2340241 h 12276138"/>
              <a:gd name="connsiteX1947" fmla="*/ 4086119 w 7031072"/>
              <a:gd name="connsiteY1947" fmla="*/ 2368218 h 12276138"/>
              <a:gd name="connsiteX1948" fmla="*/ 4085441 w 7031072"/>
              <a:gd name="connsiteY1948" fmla="*/ 2372408 h 12276138"/>
              <a:gd name="connsiteX1949" fmla="*/ 4070455 w 7031072"/>
              <a:gd name="connsiteY1949" fmla="*/ 2372408 h 12276138"/>
              <a:gd name="connsiteX1950" fmla="*/ 4056871 w 7031072"/>
              <a:gd name="connsiteY1950" fmla="*/ 2372408 h 12276138"/>
              <a:gd name="connsiteX1951" fmla="*/ 4085045 w 7031072"/>
              <a:gd name="connsiteY1951" fmla="*/ 2374859 h 12276138"/>
              <a:gd name="connsiteX1952" fmla="*/ 4085441 w 7031072"/>
              <a:gd name="connsiteY1952" fmla="*/ 2372408 h 12276138"/>
              <a:gd name="connsiteX1953" fmla="*/ 4089069 w 7031072"/>
              <a:gd name="connsiteY1953" fmla="*/ 2372408 h 12276138"/>
              <a:gd name="connsiteX1954" fmla="*/ 4086119 w 7031072"/>
              <a:gd name="connsiteY1954" fmla="*/ 2368218 h 12276138"/>
              <a:gd name="connsiteX1955" fmla="*/ 4088565 w 7031072"/>
              <a:gd name="connsiteY1955" fmla="*/ 2353108 h 12276138"/>
              <a:gd name="connsiteX1956" fmla="*/ 4089069 w 7031072"/>
              <a:gd name="connsiteY1956" fmla="*/ 2333195 h 12276138"/>
              <a:gd name="connsiteX1957" fmla="*/ 4121267 w 7031072"/>
              <a:gd name="connsiteY1957" fmla="*/ 2411622 h 12276138"/>
              <a:gd name="connsiteX1958" fmla="*/ 4153463 w 7031072"/>
              <a:gd name="connsiteY1958" fmla="*/ 2392015 h 12276138"/>
              <a:gd name="connsiteX1959" fmla="*/ 4153463 w 7031072"/>
              <a:gd name="connsiteY1959" fmla="*/ 2333195 h 12276138"/>
              <a:gd name="connsiteX1960" fmla="*/ 4121267 w 7031072"/>
              <a:gd name="connsiteY1960" fmla="*/ 2352802 h 12276138"/>
              <a:gd name="connsiteX1961" fmla="*/ 4153463 w 7031072"/>
              <a:gd name="connsiteY1961" fmla="*/ 2313589 h 12276138"/>
              <a:gd name="connsiteX1962" fmla="*/ 4089069 w 7031072"/>
              <a:gd name="connsiteY1962" fmla="*/ 2293982 h 12276138"/>
              <a:gd name="connsiteX1963" fmla="*/ 4185661 w 7031072"/>
              <a:gd name="connsiteY1963" fmla="*/ 2215555 h 12276138"/>
              <a:gd name="connsiteX1964" fmla="*/ 4217859 w 7031072"/>
              <a:gd name="connsiteY1964" fmla="*/ 2352802 h 12276138"/>
              <a:gd name="connsiteX1965" fmla="*/ 4282253 w 7031072"/>
              <a:gd name="connsiteY1965" fmla="*/ 2372408 h 12276138"/>
              <a:gd name="connsiteX1966" fmla="*/ 4282253 w 7031072"/>
              <a:gd name="connsiteY1966" fmla="*/ 2313589 h 12276138"/>
              <a:gd name="connsiteX1967" fmla="*/ 4250055 w 7031072"/>
              <a:gd name="connsiteY1967" fmla="*/ 2313589 h 12276138"/>
              <a:gd name="connsiteX1968" fmla="*/ 4217859 w 7031072"/>
              <a:gd name="connsiteY1968" fmla="*/ 2215555 h 12276138"/>
              <a:gd name="connsiteX1969" fmla="*/ 4250055 w 7031072"/>
              <a:gd name="connsiteY1969" fmla="*/ 2195948 h 12276138"/>
              <a:gd name="connsiteX1970" fmla="*/ 4314451 w 7031072"/>
              <a:gd name="connsiteY1970" fmla="*/ 2176342 h 12276138"/>
              <a:gd name="connsiteX1971" fmla="*/ 4282253 w 7031072"/>
              <a:gd name="connsiteY1971" fmla="*/ 2058702 h 12276138"/>
              <a:gd name="connsiteX1972" fmla="*/ 4217859 w 7031072"/>
              <a:gd name="connsiteY1972" fmla="*/ 2078308 h 12276138"/>
              <a:gd name="connsiteX1973" fmla="*/ 4185661 w 7031072"/>
              <a:gd name="connsiteY1973" fmla="*/ 2215555 h 12276138"/>
              <a:gd name="connsiteX1974" fmla="*/ 4153463 w 7031072"/>
              <a:gd name="connsiteY1974" fmla="*/ 2195948 h 12276138"/>
              <a:gd name="connsiteX1975" fmla="*/ 4185661 w 7031072"/>
              <a:gd name="connsiteY1975" fmla="*/ 2176342 h 12276138"/>
              <a:gd name="connsiteX1976" fmla="*/ 4153463 w 7031072"/>
              <a:gd name="connsiteY1976" fmla="*/ 2176342 h 12276138"/>
              <a:gd name="connsiteX1977" fmla="*/ 4121267 w 7031072"/>
              <a:gd name="connsiteY1977" fmla="*/ 2137128 h 12276138"/>
              <a:gd name="connsiteX1978" fmla="*/ 4121267 w 7031072"/>
              <a:gd name="connsiteY1978" fmla="*/ 2176342 h 12276138"/>
              <a:gd name="connsiteX1979" fmla="*/ 4056871 w 7031072"/>
              <a:gd name="connsiteY1979" fmla="*/ 2097915 h 12276138"/>
              <a:gd name="connsiteX1980" fmla="*/ 4089069 w 7031072"/>
              <a:gd name="connsiteY1980" fmla="*/ 2117522 h 12276138"/>
              <a:gd name="connsiteX1981" fmla="*/ 4121267 w 7031072"/>
              <a:gd name="connsiteY1981" fmla="*/ 2097915 h 12276138"/>
              <a:gd name="connsiteX1982" fmla="*/ 4089069 w 7031072"/>
              <a:gd name="connsiteY1982" fmla="*/ 2078308 h 12276138"/>
              <a:gd name="connsiteX1983" fmla="*/ 4056871 w 7031072"/>
              <a:gd name="connsiteY1983" fmla="*/ 2058702 h 12276138"/>
              <a:gd name="connsiteX1984" fmla="*/ 4089069 w 7031072"/>
              <a:gd name="connsiteY1984" fmla="*/ 2039095 h 12276138"/>
              <a:gd name="connsiteX1985" fmla="*/ 4056871 w 7031072"/>
              <a:gd name="connsiteY1985" fmla="*/ 2019488 h 12276138"/>
              <a:gd name="connsiteX1986" fmla="*/ 4089069 w 7031072"/>
              <a:gd name="connsiteY1986" fmla="*/ 1823421 h 12276138"/>
              <a:gd name="connsiteX1987" fmla="*/ 4056871 w 7031072"/>
              <a:gd name="connsiteY1987" fmla="*/ 1784208 h 12276138"/>
              <a:gd name="connsiteX1988" fmla="*/ 4121267 w 7031072"/>
              <a:gd name="connsiteY1988" fmla="*/ 1823421 h 12276138"/>
              <a:gd name="connsiteX1989" fmla="*/ 4153463 w 7031072"/>
              <a:gd name="connsiteY1989" fmla="*/ 1941061 h 12276138"/>
              <a:gd name="connsiteX1990" fmla="*/ 4153463 w 7031072"/>
              <a:gd name="connsiteY1990" fmla="*/ 1882242 h 12276138"/>
              <a:gd name="connsiteX1991" fmla="*/ 4185661 w 7031072"/>
              <a:gd name="connsiteY1991" fmla="*/ 1862635 h 12276138"/>
              <a:gd name="connsiteX1992" fmla="*/ 4185661 w 7031072"/>
              <a:gd name="connsiteY1992" fmla="*/ 1607748 h 12276138"/>
              <a:gd name="connsiteX1993" fmla="*/ 4250055 w 7031072"/>
              <a:gd name="connsiteY1993" fmla="*/ 1627355 h 12276138"/>
              <a:gd name="connsiteX1994" fmla="*/ 4250055 w 7031072"/>
              <a:gd name="connsiteY1994" fmla="*/ 1725388 h 12276138"/>
              <a:gd name="connsiteX1995" fmla="*/ 4217859 w 7031072"/>
              <a:gd name="connsiteY1995" fmla="*/ 1901848 h 12276138"/>
              <a:gd name="connsiteX1996" fmla="*/ 4314451 w 7031072"/>
              <a:gd name="connsiteY1996" fmla="*/ 1960668 h 12276138"/>
              <a:gd name="connsiteX1997" fmla="*/ 4314451 w 7031072"/>
              <a:gd name="connsiteY1997" fmla="*/ 2019488 h 12276138"/>
              <a:gd name="connsiteX1998" fmla="*/ 4346647 w 7031072"/>
              <a:gd name="connsiteY1998" fmla="*/ 1980275 h 12276138"/>
              <a:gd name="connsiteX1999" fmla="*/ 4378845 w 7031072"/>
              <a:gd name="connsiteY1999" fmla="*/ 2039095 h 12276138"/>
              <a:gd name="connsiteX2000" fmla="*/ 4411043 w 7031072"/>
              <a:gd name="connsiteY2000" fmla="*/ 2058702 h 12276138"/>
              <a:gd name="connsiteX2001" fmla="*/ 4443239 w 7031072"/>
              <a:gd name="connsiteY2001" fmla="*/ 2254769 h 12276138"/>
              <a:gd name="connsiteX2002" fmla="*/ 4475437 w 7031072"/>
              <a:gd name="connsiteY2002" fmla="*/ 2156735 h 12276138"/>
              <a:gd name="connsiteX2003" fmla="*/ 4507635 w 7031072"/>
              <a:gd name="connsiteY2003" fmla="*/ 2137128 h 12276138"/>
              <a:gd name="connsiteX2004" fmla="*/ 4572029 w 7031072"/>
              <a:gd name="connsiteY2004" fmla="*/ 2137128 h 12276138"/>
              <a:gd name="connsiteX2005" fmla="*/ 4507635 w 7031072"/>
              <a:gd name="connsiteY2005" fmla="*/ 2117522 h 12276138"/>
              <a:gd name="connsiteX2006" fmla="*/ 4539831 w 7031072"/>
              <a:gd name="connsiteY2006" fmla="*/ 2078308 h 12276138"/>
              <a:gd name="connsiteX2007" fmla="*/ 4572029 w 7031072"/>
              <a:gd name="connsiteY2007" fmla="*/ 2102817 h 12276138"/>
              <a:gd name="connsiteX2008" fmla="*/ 4585051 w 7031072"/>
              <a:gd name="connsiteY2008" fmla="*/ 2101375 h 12276138"/>
              <a:gd name="connsiteX2009" fmla="*/ 4576053 w 7031072"/>
              <a:gd name="connsiteY2009" fmla="*/ 2107718 h 12276138"/>
              <a:gd name="connsiteX2010" fmla="*/ 4572029 w 7031072"/>
              <a:gd name="connsiteY2010" fmla="*/ 2117522 h 12276138"/>
              <a:gd name="connsiteX2011" fmla="*/ 4539831 w 7031072"/>
              <a:gd name="connsiteY2011" fmla="*/ 2176342 h 12276138"/>
              <a:gd name="connsiteX2012" fmla="*/ 4572029 w 7031072"/>
              <a:gd name="connsiteY2012" fmla="*/ 2313589 h 12276138"/>
              <a:gd name="connsiteX2013" fmla="*/ 4572029 w 7031072"/>
              <a:gd name="connsiteY2013" fmla="*/ 2254769 h 12276138"/>
              <a:gd name="connsiteX2014" fmla="*/ 4668621 w 7031072"/>
              <a:gd name="connsiteY2014" fmla="*/ 2195948 h 12276138"/>
              <a:gd name="connsiteX2015" fmla="*/ 4604227 w 7031072"/>
              <a:gd name="connsiteY2015" fmla="*/ 2215555 h 12276138"/>
              <a:gd name="connsiteX2016" fmla="*/ 4649505 w 7031072"/>
              <a:gd name="connsiteY2016" fmla="*/ 2154897 h 12276138"/>
              <a:gd name="connsiteX2017" fmla="*/ 4639283 w 7031072"/>
              <a:gd name="connsiteY2017" fmla="*/ 2141011 h 12276138"/>
              <a:gd name="connsiteX2018" fmla="*/ 4664597 w 7031072"/>
              <a:gd name="connsiteY2018" fmla="*/ 2117522 h 12276138"/>
              <a:gd name="connsiteX2019" fmla="*/ 4700819 w 7031072"/>
              <a:gd name="connsiteY2019" fmla="*/ 2058702 h 12276138"/>
              <a:gd name="connsiteX2020" fmla="*/ 4733017 w 7031072"/>
              <a:gd name="connsiteY2020" fmla="*/ 2058702 h 12276138"/>
              <a:gd name="connsiteX2021" fmla="*/ 4765215 w 7031072"/>
              <a:gd name="connsiteY2021" fmla="*/ 1901848 h 12276138"/>
              <a:gd name="connsiteX2022" fmla="*/ 4765215 w 7031072"/>
              <a:gd name="connsiteY2022" fmla="*/ 1823421 h 12276138"/>
              <a:gd name="connsiteX2023" fmla="*/ 4829609 w 7031072"/>
              <a:gd name="connsiteY2023" fmla="*/ 1862635 h 12276138"/>
              <a:gd name="connsiteX2024" fmla="*/ 4894003 w 7031072"/>
              <a:gd name="connsiteY2024" fmla="*/ 1823421 h 12276138"/>
              <a:gd name="connsiteX2025" fmla="*/ 4861807 w 7031072"/>
              <a:gd name="connsiteY2025" fmla="*/ 1744995 h 12276138"/>
              <a:gd name="connsiteX2026" fmla="*/ 4829609 w 7031072"/>
              <a:gd name="connsiteY2026" fmla="*/ 1784208 h 12276138"/>
              <a:gd name="connsiteX2027" fmla="*/ 4797411 w 7031072"/>
              <a:gd name="connsiteY2027" fmla="*/ 1490108 h 12276138"/>
              <a:gd name="connsiteX2028" fmla="*/ 4765215 w 7031072"/>
              <a:gd name="connsiteY2028" fmla="*/ 1568535 h 12276138"/>
              <a:gd name="connsiteX2029" fmla="*/ 4733017 w 7031072"/>
              <a:gd name="connsiteY2029" fmla="*/ 1450895 h 12276138"/>
              <a:gd name="connsiteX2030" fmla="*/ 4700819 w 7031072"/>
              <a:gd name="connsiteY2030" fmla="*/ 1490108 h 12276138"/>
              <a:gd name="connsiteX2031" fmla="*/ 4797411 w 7031072"/>
              <a:gd name="connsiteY2031" fmla="*/ 1568535 h 12276138"/>
              <a:gd name="connsiteX2032" fmla="*/ 4797411 w 7031072"/>
              <a:gd name="connsiteY2032" fmla="*/ 1666568 h 12276138"/>
              <a:gd name="connsiteX2033" fmla="*/ 4765215 w 7031072"/>
              <a:gd name="connsiteY2033" fmla="*/ 1686175 h 12276138"/>
              <a:gd name="connsiteX2034" fmla="*/ 4797411 w 7031072"/>
              <a:gd name="connsiteY2034" fmla="*/ 1686175 h 12276138"/>
              <a:gd name="connsiteX2035" fmla="*/ 4700819 w 7031072"/>
              <a:gd name="connsiteY2035" fmla="*/ 1901848 h 12276138"/>
              <a:gd name="connsiteX2036" fmla="*/ 4765215 w 7031072"/>
              <a:gd name="connsiteY2036" fmla="*/ 1921455 h 12276138"/>
              <a:gd name="connsiteX2037" fmla="*/ 4700819 w 7031072"/>
              <a:gd name="connsiteY2037" fmla="*/ 1941061 h 12276138"/>
              <a:gd name="connsiteX2038" fmla="*/ 4668621 w 7031072"/>
              <a:gd name="connsiteY2038" fmla="*/ 1901848 h 12276138"/>
              <a:gd name="connsiteX2039" fmla="*/ 4700819 w 7031072"/>
              <a:gd name="connsiteY2039" fmla="*/ 1862635 h 12276138"/>
              <a:gd name="connsiteX2040" fmla="*/ 4668621 w 7031072"/>
              <a:gd name="connsiteY2040" fmla="*/ 1882242 h 12276138"/>
              <a:gd name="connsiteX2041" fmla="*/ 4655039 w 7031072"/>
              <a:gd name="connsiteY2041" fmla="*/ 1865698 h 12276138"/>
              <a:gd name="connsiteX2042" fmla="*/ 4642535 w 7031072"/>
              <a:gd name="connsiteY2042" fmla="*/ 1863640 h 12276138"/>
              <a:gd name="connsiteX2043" fmla="*/ 4645983 w 7031072"/>
              <a:gd name="connsiteY2043" fmla="*/ 1853138 h 12276138"/>
              <a:gd name="connsiteX2044" fmla="*/ 4668621 w 7031072"/>
              <a:gd name="connsiteY2044" fmla="*/ 1784208 h 12276138"/>
              <a:gd name="connsiteX2045" fmla="*/ 4604227 w 7031072"/>
              <a:gd name="connsiteY2045" fmla="*/ 1823421 h 12276138"/>
              <a:gd name="connsiteX2046" fmla="*/ 4572029 w 7031072"/>
              <a:gd name="connsiteY2046" fmla="*/ 1921455 h 12276138"/>
              <a:gd name="connsiteX2047" fmla="*/ 4539831 w 7031072"/>
              <a:gd name="connsiteY2047" fmla="*/ 1843028 h 12276138"/>
              <a:gd name="connsiteX2048" fmla="*/ 4539831 w 7031072"/>
              <a:gd name="connsiteY2048" fmla="*/ 1882242 h 12276138"/>
              <a:gd name="connsiteX2049" fmla="*/ 4443239 w 7031072"/>
              <a:gd name="connsiteY2049" fmla="*/ 1843028 h 12276138"/>
              <a:gd name="connsiteX2050" fmla="*/ 4411043 w 7031072"/>
              <a:gd name="connsiteY2050" fmla="*/ 1862635 h 12276138"/>
              <a:gd name="connsiteX2051" fmla="*/ 4378845 w 7031072"/>
              <a:gd name="connsiteY2051" fmla="*/ 1823421 h 12276138"/>
              <a:gd name="connsiteX2052" fmla="*/ 4365261 w 7031072"/>
              <a:gd name="connsiteY2052" fmla="*/ 1771035 h 12276138"/>
              <a:gd name="connsiteX2053" fmla="*/ 4347747 w 7031072"/>
              <a:gd name="connsiteY2053" fmla="*/ 1764981 h 12276138"/>
              <a:gd name="connsiteX2054" fmla="*/ 4350169 w 7031072"/>
              <a:gd name="connsiteY2054" fmla="*/ 1741625 h 12276138"/>
              <a:gd name="connsiteX2055" fmla="*/ 4282253 w 7031072"/>
              <a:gd name="connsiteY2055" fmla="*/ 1529321 h 12276138"/>
              <a:gd name="connsiteX2056" fmla="*/ 4217859 w 7031072"/>
              <a:gd name="connsiteY2056" fmla="*/ 1490108 h 12276138"/>
              <a:gd name="connsiteX2057" fmla="*/ 4121267 w 7031072"/>
              <a:gd name="connsiteY2057" fmla="*/ 1529321 h 12276138"/>
              <a:gd name="connsiteX2058" fmla="*/ 4121267 w 7031072"/>
              <a:gd name="connsiteY2058" fmla="*/ 1568535 h 12276138"/>
              <a:gd name="connsiteX2059" fmla="*/ 4153463 w 7031072"/>
              <a:gd name="connsiteY2059" fmla="*/ 1588141 h 12276138"/>
              <a:gd name="connsiteX2060" fmla="*/ 4121267 w 7031072"/>
              <a:gd name="connsiteY2060" fmla="*/ 1588141 h 12276138"/>
              <a:gd name="connsiteX2061" fmla="*/ 4121267 w 7031072"/>
              <a:gd name="connsiteY2061" fmla="*/ 1686175 h 12276138"/>
              <a:gd name="connsiteX2062" fmla="*/ 4056871 w 7031072"/>
              <a:gd name="connsiteY2062" fmla="*/ 1705781 h 12276138"/>
              <a:gd name="connsiteX2063" fmla="*/ 4089069 w 7031072"/>
              <a:gd name="connsiteY2063" fmla="*/ 1588141 h 12276138"/>
              <a:gd name="connsiteX2064" fmla="*/ 4056871 w 7031072"/>
              <a:gd name="connsiteY2064" fmla="*/ 1548928 h 12276138"/>
              <a:gd name="connsiteX2065" fmla="*/ 4056871 w 7031072"/>
              <a:gd name="connsiteY2065" fmla="*/ 1568535 h 12276138"/>
              <a:gd name="connsiteX2066" fmla="*/ 4089069 w 7031072"/>
              <a:gd name="connsiteY2066" fmla="*/ 1568535 h 12276138"/>
              <a:gd name="connsiteX2067" fmla="*/ 4089069 w 7031072"/>
              <a:gd name="connsiteY2067" fmla="*/ 1509715 h 12276138"/>
              <a:gd name="connsiteX2068" fmla="*/ 4056871 w 7031072"/>
              <a:gd name="connsiteY2068" fmla="*/ 1548928 h 12276138"/>
              <a:gd name="connsiteX2069" fmla="*/ 4024673 w 7031072"/>
              <a:gd name="connsiteY2069" fmla="*/ 1529321 h 12276138"/>
              <a:gd name="connsiteX2070" fmla="*/ 4056871 w 7031072"/>
              <a:gd name="connsiteY2070" fmla="*/ 1431288 h 12276138"/>
              <a:gd name="connsiteX2071" fmla="*/ 4024673 w 7031072"/>
              <a:gd name="connsiteY2071" fmla="*/ 1431288 h 12276138"/>
              <a:gd name="connsiteX2072" fmla="*/ 3996501 w 7031072"/>
              <a:gd name="connsiteY2072" fmla="*/ 1458247 h 12276138"/>
              <a:gd name="connsiteX2073" fmla="*/ 3990045 w 7031072"/>
              <a:gd name="connsiteY2073" fmla="*/ 1462807 h 12276138"/>
              <a:gd name="connsiteX2074" fmla="*/ 3986063 w 7031072"/>
              <a:gd name="connsiteY2074" fmla="*/ 1450205 h 12276138"/>
              <a:gd name="connsiteX2075" fmla="*/ 4089069 w 7031072"/>
              <a:gd name="connsiteY2075" fmla="*/ 1372468 h 12276138"/>
              <a:gd name="connsiteX2076" fmla="*/ 4056871 w 7031072"/>
              <a:gd name="connsiteY2076" fmla="*/ 1352861 h 12276138"/>
              <a:gd name="connsiteX2077" fmla="*/ 4121267 w 7031072"/>
              <a:gd name="connsiteY2077" fmla="*/ 1294041 h 12276138"/>
              <a:gd name="connsiteX2078" fmla="*/ 4153463 w 7031072"/>
              <a:gd name="connsiteY2078" fmla="*/ 1313648 h 12276138"/>
              <a:gd name="connsiteX2079" fmla="*/ 4153463 w 7031072"/>
              <a:gd name="connsiteY2079" fmla="*/ 1137188 h 12276138"/>
              <a:gd name="connsiteX2080" fmla="*/ 4121267 w 7031072"/>
              <a:gd name="connsiteY2080" fmla="*/ 1137188 h 12276138"/>
              <a:gd name="connsiteX2081" fmla="*/ 4121267 w 7031072"/>
              <a:gd name="connsiteY2081" fmla="*/ 1058761 h 12276138"/>
              <a:gd name="connsiteX2082" fmla="*/ 4153463 w 7031072"/>
              <a:gd name="connsiteY2082" fmla="*/ 1078368 h 12276138"/>
              <a:gd name="connsiteX2083" fmla="*/ 4217859 w 7031072"/>
              <a:gd name="connsiteY2083" fmla="*/ 1039154 h 12276138"/>
              <a:gd name="connsiteX2084" fmla="*/ 4217859 w 7031072"/>
              <a:gd name="connsiteY2084" fmla="*/ 882301 h 12276138"/>
              <a:gd name="connsiteX2085" fmla="*/ 4250055 w 7031072"/>
              <a:gd name="connsiteY2085" fmla="*/ 941121 h 12276138"/>
              <a:gd name="connsiteX2086" fmla="*/ 4346647 w 7031072"/>
              <a:gd name="connsiteY2086" fmla="*/ 921514 h 12276138"/>
              <a:gd name="connsiteX2087" fmla="*/ 4346647 w 7031072"/>
              <a:gd name="connsiteY2087" fmla="*/ 862694 h 12276138"/>
              <a:gd name="connsiteX2088" fmla="*/ 4411043 w 7031072"/>
              <a:gd name="connsiteY2088" fmla="*/ 862694 h 12276138"/>
              <a:gd name="connsiteX2089" fmla="*/ 4378845 w 7031072"/>
              <a:gd name="connsiteY2089" fmla="*/ 1019548 h 12276138"/>
              <a:gd name="connsiteX2090" fmla="*/ 4346647 w 7031072"/>
              <a:gd name="connsiteY2090" fmla="*/ 1039154 h 12276138"/>
              <a:gd name="connsiteX2091" fmla="*/ 4346647 w 7031072"/>
              <a:gd name="connsiteY2091" fmla="*/ 1078368 h 12276138"/>
              <a:gd name="connsiteX2092" fmla="*/ 4411043 w 7031072"/>
              <a:gd name="connsiteY2092" fmla="*/ 1039154 h 12276138"/>
              <a:gd name="connsiteX2093" fmla="*/ 4411043 w 7031072"/>
              <a:gd name="connsiteY2093" fmla="*/ 1117581 h 12276138"/>
              <a:gd name="connsiteX2094" fmla="*/ 4411043 w 7031072"/>
              <a:gd name="connsiteY2094" fmla="*/ 1156794 h 12276138"/>
              <a:gd name="connsiteX2095" fmla="*/ 4443239 w 7031072"/>
              <a:gd name="connsiteY2095" fmla="*/ 1215614 h 12276138"/>
              <a:gd name="connsiteX2096" fmla="*/ 4475437 w 7031072"/>
              <a:gd name="connsiteY2096" fmla="*/ 1313648 h 12276138"/>
              <a:gd name="connsiteX2097" fmla="*/ 4475437 w 7031072"/>
              <a:gd name="connsiteY2097" fmla="*/ 1196008 h 12276138"/>
              <a:gd name="connsiteX2098" fmla="*/ 4507635 w 7031072"/>
              <a:gd name="connsiteY2098" fmla="*/ 1235221 h 12276138"/>
              <a:gd name="connsiteX2099" fmla="*/ 4475437 w 7031072"/>
              <a:gd name="connsiteY2099" fmla="*/ 1254828 h 12276138"/>
              <a:gd name="connsiteX2100" fmla="*/ 4507635 w 7031072"/>
              <a:gd name="connsiteY2100" fmla="*/ 1294041 h 12276138"/>
              <a:gd name="connsiteX2101" fmla="*/ 4539831 w 7031072"/>
              <a:gd name="connsiteY2101" fmla="*/ 1294041 h 12276138"/>
              <a:gd name="connsiteX2102" fmla="*/ 4539831 w 7031072"/>
              <a:gd name="connsiteY2102" fmla="*/ 1196008 h 12276138"/>
              <a:gd name="connsiteX2103" fmla="*/ 4572029 w 7031072"/>
              <a:gd name="connsiteY2103" fmla="*/ 1254828 h 12276138"/>
              <a:gd name="connsiteX2104" fmla="*/ 4604227 w 7031072"/>
              <a:gd name="connsiteY2104" fmla="*/ 1215614 h 12276138"/>
              <a:gd name="connsiteX2105" fmla="*/ 4604227 w 7031072"/>
              <a:gd name="connsiteY2105" fmla="*/ 1274434 h 12276138"/>
              <a:gd name="connsiteX2106" fmla="*/ 4636425 w 7031072"/>
              <a:gd name="connsiteY2106" fmla="*/ 1235221 h 12276138"/>
              <a:gd name="connsiteX2107" fmla="*/ 4604227 w 7031072"/>
              <a:gd name="connsiteY2107" fmla="*/ 1176401 h 12276138"/>
              <a:gd name="connsiteX2108" fmla="*/ 4700819 w 7031072"/>
              <a:gd name="connsiteY2108" fmla="*/ 1137188 h 12276138"/>
              <a:gd name="connsiteX2109" fmla="*/ 4700819 w 7031072"/>
              <a:gd name="connsiteY2109" fmla="*/ 1235221 h 12276138"/>
              <a:gd name="connsiteX2110" fmla="*/ 4700819 w 7031072"/>
              <a:gd name="connsiteY2110" fmla="*/ 1352861 h 12276138"/>
              <a:gd name="connsiteX2111" fmla="*/ 4765215 w 7031072"/>
              <a:gd name="connsiteY2111" fmla="*/ 1313648 h 12276138"/>
              <a:gd name="connsiteX2112" fmla="*/ 4733017 w 7031072"/>
              <a:gd name="connsiteY2112" fmla="*/ 1392074 h 12276138"/>
              <a:gd name="connsiteX2113" fmla="*/ 4765215 w 7031072"/>
              <a:gd name="connsiteY2113" fmla="*/ 1392074 h 12276138"/>
              <a:gd name="connsiteX2114" fmla="*/ 4733017 w 7031072"/>
              <a:gd name="connsiteY2114" fmla="*/ 1411681 h 12276138"/>
              <a:gd name="connsiteX2115" fmla="*/ 4797411 w 7031072"/>
              <a:gd name="connsiteY2115" fmla="*/ 1431288 h 12276138"/>
              <a:gd name="connsiteX2116" fmla="*/ 4765215 w 7031072"/>
              <a:gd name="connsiteY2116" fmla="*/ 1176401 h 12276138"/>
              <a:gd name="connsiteX2117" fmla="*/ 4733017 w 7031072"/>
              <a:gd name="connsiteY2117" fmla="*/ 1313648 h 12276138"/>
              <a:gd name="connsiteX2118" fmla="*/ 4733017 w 7031072"/>
              <a:gd name="connsiteY2118" fmla="*/ 1254828 h 12276138"/>
              <a:gd name="connsiteX2119" fmla="*/ 4700819 w 7031072"/>
              <a:gd name="connsiteY2119" fmla="*/ 1196008 h 12276138"/>
              <a:gd name="connsiteX2120" fmla="*/ 4733017 w 7031072"/>
              <a:gd name="connsiteY2120" fmla="*/ 1196008 h 12276138"/>
              <a:gd name="connsiteX2121" fmla="*/ 4733017 w 7031072"/>
              <a:gd name="connsiteY2121" fmla="*/ 1137188 h 12276138"/>
              <a:gd name="connsiteX2122" fmla="*/ 4829609 w 7031072"/>
              <a:gd name="connsiteY2122" fmla="*/ 1078368 h 12276138"/>
              <a:gd name="connsiteX2123" fmla="*/ 4861807 w 7031072"/>
              <a:gd name="connsiteY2123" fmla="*/ 1274434 h 12276138"/>
              <a:gd name="connsiteX2124" fmla="*/ 4797411 w 7031072"/>
              <a:gd name="connsiteY2124" fmla="*/ 1274434 h 12276138"/>
              <a:gd name="connsiteX2125" fmla="*/ 4829609 w 7031072"/>
              <a:gd name="connsiteY2125" fmla="*/ 1294041 h 12276138"/>
              <a:gd name="connsiteX2126" fmla="*/ 4926201 w 7031072"/>
              <a:gd name="connsiteY2126" fmla="*/ 1333254 h 12276138"/>
              <a:gd name="connsiteX2127" fmla="*/ 4861807 w 7031072"/>
              <a:gd name="connsiteY2127" fmla="*/ 1274434 h 12276138"/>
              <a:gd name="connsiteX2128" fmla="*/ 4894003 w 7031072"/>
              <a:gd name="connsiteY2128" fmla="*/ 1215614 h 12276138"/>
              <a:gd name="connsiteX2129" fmla="*/ 4894003 w 7031072"/>
              <a:gd name="connsiteY2129" fmla="*/ 1235221 h 12276138"/>
              <a:gd name="connsiteX2130" fmla="*/ 4861807 w 7031072"/>
              <a:gd name="connsiteY2130" fmla="*/ 1196008 h 12276138"/>
              <a:gd name="connsiteX2131" fmla="*/ 4926201 w 7031072"/>
              <a:gd name="connsiteY2131" fmla="*/ 1196008 h 12276138"/>
              <a:gd name="connsiteX2132" fmla="*/ 4829609 w 7031072"/>
              <a:gd name="connsiteY2132" fmla="*/ 1137188 h 12276138"/>
              <a:gd name="connsiteX2133" fmla="*/ 4861807 w 7031072"/>
              <a:gd name="connsiteY2133" fmla="*/ 1137188 h 12276138"/>
              <a:gd name="connsiteX2134" fmla="*/ 4829609 w 7031072"/>
              <a:gd name="connsiteY2134" fmla="*/ 1039154 h 12276138"/>
              <a:gd name="connsiteX2135" fmla="*/ 4829609 w 7031072"/>
              <a:gd name="connsiteY2135" fmla="*/ 980334 h 12276138"/>
              <a:gd name="connsiteX2136" fmla="*/ 4797411 w 7031072"/>
              <a:gd name="connsiteY2136" fmla="*/ 921514 h 12276138"/>
              <a:gd name="connsiteX2137" fmla="*/ 4829609 w 7031072"/>
              <a:gd name="connsiteY2137" fmla="*/ 901907 h 12276138"/>
              <a:gd name="connsiteX2138" fmla="*/ 4894003 w 7031072"/>
              <a:gd name="connsiteY2138" fmla="*/ 1019548 h 12276138"/>
              <a:gd name="connsiteX2139" fmla="*/ 4926201 w 7031072"/>
              <a:gd name="connsiteY2139" fmla="*/ 1019548 h 12276138"/>
              <a:gd name="connsiteX2140" fmla="*/ 4926201 w 7031072"/>
              <a:gd name="connsiteY2140" fmla="*/ 901907 h 12276138"/>
              <a:gd name="connsiteX2141" fmla="*/ 4894003 w 7031072"/>
              <a:gd name="connsiteY2141" fmla="*/ 843088 h 12276138"/>
              <a:gd name="connsiteX2142" fmla="*/ 4958399 w 7031072"/>
              <a:gd name="connsiteY2142" fmla="*/ 843088 h 12276138"/>
              <a:gd name="connsiteX2143" fmla="*/ 4958399 w 7031072"/>
              <a:gd name="connsiteY2143" fmla="*/ 901907 h 12276138"/>
              <a:gd name="connsiteX2144" fmla="*/ 4958399 w 7031072"/>
              <a:gd name="connsiteY2144" fmla="*/ 921514 h 12276138"/>
              <a:gd name="connsiteX2145" fmla="*/ 4990595 w 7031072"/>
              <a:gd name="connsiteY2145" fmla="*/ 941121 h 12276138"/>
              <a:gd name="connsiteX2146" fmla="*/ 4958399 w 7031072"/>
              <a:gd name="connsiteY2146" fmla="*/ 960727 h 12276138"/>
              <a:gd name="connsiteX2147" fmla="*/ 5022793 w 7031072"/>
              <a:gd name="connsiteY2147" fmla="*/ 1117581 h 12276138"/>
              <a:gd name="connsiteX2148" fmla="*/ 5054991 w 7031072"/>
              <a:gd name="connsiteY2148" fmla="*/ 843088 h 12276138"/>
              <a:gd name="connsiteX2149" fmla="*/ 5087187 w 7031072"/>
              <a:gd name="connsiteY2149" fmla="*/ 843088 h 12276138"/>
              <a:gd name="connsiteX2150" fmla="*/ 5087187 w 7031072"/>
              <a:gd name="connsiteY2150" fmla="*/ 823481 h 12276138"/>
              <a:gd name="connsiteX2151" fmla="*/ 5022793 w 7031072"/>
              <a:gd name="connsiteY2151" fmla="*/ 823481 h 12276138"/>
              <a:gd name="connsiteX2152" fmla="*/ 5022793 w 7031072"/>
              <a:gd name="connsiteY2152" fmla="*/ 764661 h 12276138"/>
              <a:gd name="connsiteX2153" fmla="*/ 4990595 w 7031072"/>
              <a:gd name="connsiteY2153" fmla="*/ 509774 h 12276138"/>
              <a:gd name="connsiteX2154" fmla="*/ 4958399 w 7031072"/>
              <a:gd name="connsiteY2154" fmla="*/ 313707 h 12276138"/>
              <a:gd name="connsiteX2155" fmla="*/ 4990595 w 7031072"/>
              <a:gd name="connsiteY2155" fmla="*/ 313707 h 12276138"/>
              <a:gd name="connsiteX2156" fmla="*/ 4990595 w 7031072"/>
              <a:gd name="connsiteY2156" fmla="*/ 235280 h 12276138"/>
              <a:gd name="connsiteX2157" fmla="*/ 4958399 w 7031072"/>
              <a:gd name="connsiteY2157" fmla="*/ 176460 h 12276138"/>
              <a:gd name="connsiteX2158" fmla="*/ 4990595 w 7031072"/>
              <a:gd name="connsiteY2158" fmla="*/ 156854 h 12276138"/>
              <a:gd name="connsiteX2159" fmla="*/ 4958399 w 7031072"/>
              <a:gd name="connsiteY2159" fmla="*/ 137247 h 12276138"/>
              <a:gd name="connsiteX2160" fmla="*/ 4958399 w 7031072"/>
              <a:gd name="connsiteY2160" fmla="*/ 0 h 12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</a:cxnLst>
            <a:rect l="l" t="t" r="r" b="b"/>
            <a:pathLst>
              <a:path w="7031072" h="12276138">
                <a:moveTo>
                  <a:pt x="2763475" y="11538348"/>
                </a:moveTo>
                <a:lnTo>
                  <a:pt x="2755393" y="11552432"/>
                </a:lnTo>
                <a:cubicBezTo>
                  <a:pt x="2750865" y="11557831"/>
                  <a:pt x="2744829" y="11563039"/>
                  <a:pt x="2736779" y="11567941"/>
                </a:cubicBezTo>
                <a:cubicBezTo>
                  <a:pt x="2740803" y="11558138"/>
                  <a:pt x="2745835" y="11550785"/>
                  <a:pt x="2751619" y="11545309"/>
                </a:cubicBezTo>
                <a:close/>
                <a:moveTo>
                  <a:pt x="2189927" y="10836979"/>
                </a:moveTo>
                <a:lnTo>
                  <a:pt x="2189975" y="10837055"/>
                </a:lnTo>
                <a:lnTo>
                  <a:pt x="2189919" y="10837064"/>
                </a:lnTo>
                <a:close/>
                <a:moveTo>
                  <a:pt x="2216085" y="10834222"/>
                </a:moveTo>
                <a:cubicBezTo>
                  <a:pt x="2219607" y="10835141"/>
                  <a:pt x="2221619" y="10837592"/>
                  <a:pt x="2221619" y="10842494"/>
                </a:cubicBezTo>
                <a:cubicBezTo>
                  <a:pt x="2205521" y="10852297"/>
                  <a:pt x="2197473" y="10847395"/>
                  <a:pt x="2193447" y="10842494"/>
                </a:cubicBezTo>
                <a:lnTo>
                  <a:pt x="2189975" y="10837055"/>
                </a:lnTo>
                <a:lnTo>
                  <a:pt x="2201497" y="10835141"/>
                </a:lnTo>
                <a:cubicBezTo>
                  <a:pt x="2207533" y="10833916"/>
                  <a:pt x="2212563" y="10833303"/>
                  <a:pt x="2216085" y="10834222"/>
                </a:cubicBezTo>
                <a:close/>
                <a:moveTo>
                  <a:pt x="5283777" y="10788314"/>
                </a:moveTo>
                <a:lnTo>
                  <a:pt x="5289427" y="10791945"/>
                </a:lnTo>
                <a:lnTo>
                  <a:pt x="5288709" y="10795031"/>
                </a:lnTo>
                <a:close/>
                <a:moveTo>
                  <a:pt x="5280371" y="10783674"/>
                </a:moveTo>
                <a:lnTo>
                  <a:pt x="5283777" y="10788314"/>
                </a:lnTo>
                <a:lnTo>
                  <a:pt x="5280371" y="10786125"/>
                </a:lnTo>
                <a:cubicBezTo>
                  <a:pt x="5272323" y="10783674"/>
                  <a:pt x="5264273" y="10783674"/>
                  <a:pt x="5280371" y="10783674"/>
                </a:cubicBezTo>
                <a:close/>
                <a:moveTo>
                  <a:pt x="5616433" y="10770194"/>
                </a:moveTo>
                <a:cubicBezTo>
                  <a:pt x="5622469" y="10770194"/>
                  <a:pt x="5610395" y="10803280"/>
                  <a:pt x="5634543" y="10803280"/>
                </a:cubicBezTo>
                <a:cubicBezTo>
                  <a:pt x="5666741" y="10783674"/>
                  <a:pt x="5666741" y="10803280"/>
                  <a:pt x="5666741" y="10822887"/>
                </a:cubicBezTo>
                <a:cubicBezTo>
                  <a:pt x="5698939" y="10822887"/>
                  <a:pt x="5698939" y="10783674"/>
                  <a:pt x="5698939" y="10783674"/>
                </a:cubicBezTo>
                <a:cubicBezTo>
                  <a:pt x="5731135" y="10803280"/>
                  <a:pt x="5731135" y="10822887"/>
                  <a:pt x="5763333" y="10842494"/>
                </a:cubicBezTo>
                <a:cubicBezTo>
                  <a:pt x="5698939" y="10822887"/>
                  <a:pt x="5698939" y="10822887"/>
                  <a:pt x="5666741" y="10842494"/>
                </a:cubicBezTo>
                <a:cubicBezTo>
                  <a:pt x="5666741" y="10822887"/>
                  <a:pt x="5602347" y="10822887"/>
                  <a:pt x="5602347" y="10803280"/>
                </a:cubicBezTo>
                <a:cubicBezTo>
                  <a:pt x="5570149" y="10803280"/>
                  <a:pt x="5602347" y="10822887"/>
                  <a:pt x="5570149" y="10822887"/>
                </a:cubicBezTo>
                <a:cubicBezTo>
                  <a:pt x="5570149" y="10803280"/>
                  <a:pt x="5570149" y="10803280"/>
                  <a:pt x="5570149" y="10803280"/>
                </a:cubicBezTo>
                <a:cubicBezTo>
                  <a:pt x="5570149" y="10803280"/>
                  <a:pt x="5602347" y="10803280"/>
                  <a:pt x="5602347" y="10783674"/>
                </a:cubicBezTo>
                <a:cubicBezTo>
                  <a:pt x="5610395" y="10773870"/>
                  <a:pt x="5614421" y="10770194"/>
                  <a:pt x="5616433" y="10770194"/>
                </a:cubicBezTo>
                <a:close/>
                <a:moveTo>
                  <a:pt x="67814" y="9764182"/>
                </a:moveTo>
                <a:lnTo>
                  <a:pt x="83009" y="9764432"/>
                </a:lnTo>
                <a:cubicBezTo>
                  <a:pt x="96592" y="9765351"/>
                  <a:pt x="96592" y="9769028"/>
                  <a:pt x="96592" y="9783733"/>
                </a:cubicBezTo>
                <a:cubicBezTo>
                  <a:pt x="88543" y="9778831"/>
                  <a:pt x="80494" y="9773930"/>
                  <a:pt x="73450" y="9769028"/>
                </a:cubicBezTo>
                <a:close/>
                <a:moveTo>
                  <a:pt x="66978" y="9763464"/>
                </a:moveTo>
                <a:lnTo>
                  <a:pt x="67814" y="9764182"/>
                </a:lnTo>
                <a:lnTo>
                  <a:pt x="64395" y="9764126"/>
                </a:lnTo>
                <a:close/>
                <a:moveTo>
                  <a:pt x="5668923" y="8999784"/>
                </a:moveTo>
                <a:lnTo>
                  <a:pt x="5689883" y="9002836"/>
                </a:lnTo>
                <a:cubicBezTo>
                  <a:pt x="5711013" y="9009269"/>
                  <a:pt x="5723087" y="9023975"/>
                  <a:pt x="5698939" y="9038679"/>
                </a:cubicBezTo>
                <a:cubicBezTo>
                  <a:pt x="5698939" y="9009269"/>
                  <a:pt x="5680827" y="9012946"/>
                  <a:pt x="5671771" y="9008350"/>
                </a:cubicBezTo>
                <a:lnTo>
                  <a:pt x="5669403" y="9004165"/>
                </a:lnTo>
                <a:close/>
                <a:moveTo>
                  <a:pt x="6105007" y="8985566"/>
                </a:moveTo>
                <a:lnTo>
                  <a:pt x="6109455" y="8992113"/>
                </a:lnTo>
                <a:cubicBezTo>
                  <a:pt x="6109455" y="8999466"/>
                  <a:pt x="6101407" y="9009270"/>
                  <a:pt x="6085307" y="9019073"/>
                </a:cubicBezTo>
                <a:cubicBezTo>
                  <a:pt x="6093357" y="9014171"/>
                  <a:pt x="6099393" y="9008044"/>
                  <a:pt x="6102915" y="9001611"/>
                </a:cubicBezTo>
                <a:close/>
                <a:moveTo>
                  <a:pt x="5666741" y="8979859"/>
                </a:moveTo>
                <a:cubicBezTo>
                  <a:pt x="5682839" y="8979859"/>
                  <a:pt x="5682839" y="8979859"/>
                  <a:pt x="5674791" y="8982310"/>
                </a:cubicBezTo>
                <a:lnTo>
                  <a:pt x="5667289" y="8984863"/>
                </a:lnTo>
                <a:close/>
                <a:moveTo>
                  <a:pt x="6053109" y="8960252"/>
                </a:moveTo>
                <a:cubicBezTo>
                  <a:pt x="6085307" y="8960252"/>
                  <a:pt x="6101407" y="8970056"/>
                  <a:pt x="6105431" y="8982310"/>
                </a:cubicBezTo>
                <a:lnTo>
                  <a:pt x="6105007" y="8985566"/>
                </a:lnTo>
                <a:lnTo>
                  <a:pt x="6103419" y="8983229"/>
                </a:lnTo>
                <a:cubicBezTo>
                  <a:pt x="6099393" y="8981084"/>
                  <a:pt x="6093357" y="8979859"/>
                  <a:pt x="6085307" y="8979859"/>
                </a:cubicBezTo>
                <a:cubicBezTo>
                  <a:pt x="6085307" y="9019073"/>
                  <a:pt x="6053109" y="9058286"/>
                  <a:pt x="6020911" y="9077893"/>
                </a:cubicBezTo>
                <a:cubicBezTo>
                  <a:pt x="5988715" y="9077893"/>
                  <a:pt x="5988715" y="9058286"/>
                  <a:pt x="5956517" y="9038679"/>
                </a:cubicBezTo>
                <a:cubicBezTo>
                  <a:pt x="5988715" y="9038679"/>
                  <a:pt x="5988715" y="9077893"/>
                  <a:pt x="6020911" y="9058286"/>
                </a:cubicBezTo>
                <a:cubicBezTo>
                  <a:pt x="6020911" y="9019073"/>
                  <a:pt x="5988715" y="8999466"/>
                  <a:pt x="6053109" y="8960252"/>
                </a:cubicBezTo>
                <a:close/>
                <a:moveTo>
                  <a:pt x="6085307" y="8881826"/>
                </a:moveTo>
                <a:cubicBezTo>
                  <a:pt x="6085307" y="8881826"/>
                  <a:pt x="6117505" y="8881826"/>
                  <a:pt x="6149701" y="8901432"/>
                </a:cubicBezTo>
                <a:cubicBezTo>
                  <a:pt x="6117505" y="8901432"/>
                  <a:pt x="6117505" y="8921039"/>
                  <a:pt x="6085307" y="8921039"/>
                </a:cubicBezTo>
                <a:cubicBezTo>
                  <a:pt x="6117505" y="8901432"/>
                  <a:pt x="6117505" y="8901432"/>
                  <a:pt x="6085307" y="8881826"/>
                </a:cubicBezTo>
                <a:close/>
                <a:moveTo>
                  <a:pt x="6085307" y="8783792"/>
                </a:moveTo>
                <a:cubicBezTo>
                  <a:pt x="6149701" y="8803399"/>
                  <a:pt x="6085307" y="8842612"/>
                  <a:pt x="6085307" y="8842612"/>
                </a:cubicBezTo>
                <a:cubicBezTo>
                  <a:pt x="6085307" y="8842612"/>
                  <a:pt x="6085307" y="8803399"/>
                  <a:pt x="6085307" y="8783792"/>
                </a:cubicBezTo>
                <a:close/>
                <a:moveTo>
                  <a:pt x="386369" y="8764186"/>
                </a:moveTo>
                <a:lnTo>
                  <a:pt x="378185" y="8780739"/>
                </a:lnTo>
                <a:lnTo>
                  <a:pt x="378382" y="8778891"/>
                </a:lnTo>
                <a:cubicBezTo>
                  <a:pt x="379829" y="8773989"/>
                  <a:pt x="382344" y="8769088"/>
                  <a:pt x="386369" y="8764186"/>
                </a:cubicBezTo>
                <a:close/>
                <a:moveTo>
                  <a:pt x="6632663" y="8077952"/>
                </a:moveTo>
                <a:cubicBezTo>
                  <a:pt x="6632663" y="8117166"/>
                  <a:pt x="6632663" y="8097558"/>
                  <a:pt x="6632663" y="8117166"/>
                </a:cubicBezTo>
                <a:cubicBezTo>
                  <a:pt x="6600465" y="8136772"/>
                  <a:pt x="6632663" y="8097558"/>
                  <a:pt x="6600465" y="8097558"/>
                </a:cubicBezTo>
                <a:cubicBezTo>
                  <a:pt x="6632663" y="8077952"/>
                  <a:pt x="6632663" y="8077952"/>
                  <a:pt x="6632663" y="8077952"/>
                </a:cubicBezTo>
                <a:close/>
                <a:moveTo>
                  <a:pt x="6517339" y="7913923"/>
                </a:moveTo>
                <a:lnTo>
                  <a:pt x="6517457" y="7914971"/>
                </a:lnTo>
                <a:cubicBezTo>
                  <a:pt x="6515947" y="7918647"/>
                  <a:pt x="6511923" y="7921098"/>
                  <a:pt x="6503873" y="7921098"/>
                </a:cubicBezTo>
                <a:close/>
                <a:moveTo>
                  <a:pt x="289777" y="7862278"/>
                </a:moveTo>
                <a:cubicBezTo>
                  <a:pt x="281728" y="7867180"/>
                  <a:pt x="275188" y="7870550"/>
                  <a:pt x="269905" y="7872656"/>
                </a:cubicBezTo>
                <a:lnTo>
                  <a:pt x="267725" y="7873151"/>
                </a:lnTo>
                <a:lnTo>
                  <a:pt x="269779" y="7871316"/>
                </a:lnTo>
                <a:cubicBezTo>
                  <a:pt x="275188" y="7867792"/>
                  <a:pt x="281728" y="7864729"/>
                  <a:pt x="289777" y="7862278"/>
                </a:cubicBezTo>
                <a:close/>
                <a:moveTo>
                  <a:pt x="5763333" y="5509477"/>
                </a:moveTo>
                <a:cubicBezTo>
                  <a:pt x="5763333" y="5529084"/>
                  <a:pt x="5763333" y="5529084"/>
                  <a:pt x="5763333" y="5529084"/>
                </a:cubicBezTo>
                <a:cubicBezTo>
                  <a:pt x="5755283" y="5529084"/>
                  <a:pt x="5747235" y="5529084"/>
                  <a:pt x="5740695" y="5528778"/>
                </a:cubicBezTo>
                <a:lnTo>
                  <a:pt x="5729267" y="5526974"/>
                </a:lnTo>
                <a:lnTo>
                  <a:pt x="5729027" y="5524171"/>
                </a:lnTo>
                <a:lnTo>
                  <a:pt x="5731639" y="5520812"/>
                </a:lnTo>
                <a:cubicBezTo>
                  <a:pt x="5737173" y="5518055"/>
                  <a:pt x="5747235" y="5514379"/>
                  <a:pt x="5763333" y="5509477"/>
                </a:cubicBezTo>
                <a:close/>
                <a:moveTo>
                  <a:pt x="3192069" y="4131802"/>
                </a:moveTo>
                <a:lnTo>
                  <a:pt x="3199069" y="4138907"/>
                </a:lnTo>
                <a:lnTo>
                  <a:pt x="3187541" y="4137010"/>
                </a:lnTo>
                <a:cubicBezTo>
                  <a:pt x="3187541" y="4132108"/>
                  <a:pt x="3189553" y="4130883"/>
                  <a:pt x="3192069" y="4131802"/>
                </a:cubicBezTo>
                <a:close/>
                <a:moveTo>
                  <a:pt x="3168425" y="4092588"/>
                </a:moveTo>
                <a:cubicBezTo>
                  <a:pt x="3173455" y="4091669"/>
                  <a:pt x="3179493" y="4092895"/>
                  <a:pt x="3187541" y="4097797"/>
                </a:cubicBezTo>
                <a:cubicBezTo>
                  <a:pt x="3123147" y="4117403"/>
                  <a:pt x="3187541" y="4117403"/>
                  <a:pt x="3187541" y="4137010"/>
                </a:cubicBezTo>
                <a:cubicBezTo>
                  <a:pt x="3123147" y="4156616"/>
                  <a:pt x="3187541" y="4195830"/>
                  <a:pt x="3155345" y="4215436"/>
                </a:cubicBezTo>
                <a:cubicBezTo>
                  <a:pt x="3187541" y="4215436"/>
                  <a:pt x="3187541" y="4215436"/>
                  <a:pt x="3187541" y="4215436"/>
                </a:cubicBezTo>
                <a:cubicBezTo>
                  <a:pt x="3187541" y="4195830"/>
                  <a:pt x="3187541" y="4195830"/>
                  <a:pt x="3187541" y="4195830"/>
                </a:cubicBezTo>
                <a:cubicBezTo>
                  <a:pt x="3187541" y="4195830"/>
                  <a:pt x="3219739" y="4215436"/>
                  <a:pt x="3187541" y="4235043"/>
                </a:cubicBezTo>
                <a:cubicBezTo>
                  <a:pt x="3187541" y="4235043"/>
                  <a:pt x="3187541" y="4235043"/>
                  <a:pt x="3187541" y="4254650"/>
                </a:cubicBezTo>
                <a:cubicBezTo>
                  <a:pt x="3155345" y="4254650"/>
                  <a:pt x="3155345" y="4254650"/>
                  <a:pt x="3123147" y="4274256"/>
                </a:cubicBezTo>
                <a:cubicBezTo>
                  <a:pt x="3123147" y="4254650"/>
                  <a:pt x="3090949" y="4254650"/>
                  <a:pt x="3123147" y="4254650"/>
                </a:cubicBezTo>
                <a:cubicBezTo>
                  <a:pt x="3123147" y="4235043"/>
                  <a:pt x="3090949" y="4254650"/>
                  <a:pt x="3090949" y="4235043"/>
                </a:cubicBezTo>
                <a:cubicBezTo>
                  <a:pt x="3155345" y="4215436"/>
                  <a:pt x="3123147" y="4156616"/>
                  <a:pt x="3155345" y="4137010"/>
                </a:cubicBezTo>
                <a:cubicBezTo>
                  <a:pt x="3123147" y="4137010"/>
                  <a:pt x="3155345" y="4117403"/>
                  <a:pt x="3123147" y="4117403"/>
                </a:cubicBezTo>
                <a:cubicBezTo>
                  <a:pt x="3147295" y="4117403"/>
                  <a:pt x="3153333" y="4095346"/>
                  <a:pt x="3168425" y="4092588"/>
                </a:cubicBezTo>
                <a:close/>
                <a:moveTo>
                  <a:pt x="3670503" y="4019369"/>
                </a:moveTo>
                <a:cubicBezTo>
                  <a:pt x="3702699" y="4038976"/>
                  <a:pt x="3702699" y="4038976"/>
                  <a:pt x="3702699" y="4038976"/>
                </a:cubicBezTo>
                <a:cubicBezTo>
                  <a:pt x="3670503" y="4038976"/>
                  <a:pt x="3638305" y="4019369"/>
                  <a:pt x="3670503" y="4019369"/>
                </a:cubicBezTo>
                <a:close/>
                <a:moveTo>
                  <a:pt x="3251937" y="4019369"/>
                </a:moveTo>
                <a:cubicBezTo>
                  <a:pt x="3316331" y="4019369"/>
                  <a:pt x="3251937" y="4038976"/>
                  <a:pt x="3251937" y="4078189"/>
                </a:cubicBezTo>
                <a:cubicBezTo>
                  <a:pt x="3251937" y="4058584"/>
                  <a:pt x="3251937" y="4058584"/>
                  <a:pt x="3251937" y="4019369"/>
                </a:cubicBezTo>
                <a:close/>
                <a:moveTo>
                  <a:pt x="3049457" y="3995370"/>
                </a:moveTo>
                <a:lnTo>
                  <a:pt x="3070827" y="4009566"/>
                </a:lnTo>
                <a:cubicBezTo>
                  <a:pt x="3082901" y="4019370"/>
                  <a:pt x="3090949" y="4029173"/>
                  <a:pt x="3090949" y="4038976"/>
                </a:cubicBezTo>
                <a:cubicBezTo>
                  <a:pt x="3058753" y="4019369"/>
                  <a:pt x="3058753" y="4038976"/>
                  <a:pt x="3058753" y="4058584"/>
                </a:cubicBezTo>
                <a:cubicBezTo>
                  <a:pt x="3058753" y="4058584"/>
                  <a:pt x="3090949" y="4058584"/>
                  <a:pt x="3090949" y="4078189"/>
                </a:cubicBezTo>
                <a:cubicBezTo>
                  <a:pt x="3058753" y="4078189"/>
                  <a:pt x="3058753" y="4078189"/>
                  <a:pt x="3058753" y="4097797"/>
                </a:cubicBezTo>
                <a:cubicBezTo>
                  <a:pt x="3026555" y="4097797"/>
                  <a:pt x="3026555" y="4097797"/>
                  <a:pt x="3026555" y="4078189"/>
                </a:cubicBezTo>
                <a:cubicBezTo>
                  <a:pt x="3058753" y="4058584"/>
                  <a:pt x="3026555" y="4058584"/>
                  <a:pt x="3026555" y="4038976"/>
                </a:cubicBezTo>
                <a:cubicBezTo>
                  <a:pt x="3058753" y="4038976"/>
                  <a:pt x="3058753" y="4038976"/>
                  <a:pt x="3058753" y="4019369"/>
                </a:cubicBezTo>
                <a:cubicBezTo>
                  <a:pt x="3058753" y="4009566"/>
                  <a:pt x="3058753" y="4004665"/>
                  <a:pt x="3054729" y="3999763"/>
                </a:cubicBezTo>
                <a:close/>
                <a:moveTo>
                  <a:pt x="3026555" y="3980156"/>
                </a:moveTo>
                <a:cubicBezTo>
                  <a:pt x="3034605" y="3985058"/>
                  <a:pt x="3040641" y="3988734"/>
                  <a:pt x="3045169" y="3991798"/>
                </a:cubicBezTo>
                <a:lnTo>
                  <a:pt x="3049457" y="3995370"/>
                </a:lnTo>
                <a:close/>
                <a:moveTo>
                  <a:pt x="3670503" y="3882123"/>
                </a:moveTo>
                <a:cubicBezTo>
                  <a:pt x="3702699" y="3882123"/>
                  <a:pt x="3702699" y="3901729"/>
                  <a:pt x="3734897" y="3901729"/>
                </a:cubicBezTo>
                <a:cubicBezTo>
                  <a:pt x="3702699" y="3901729"/>
                  <a:pt x="3670503" y="3921336"/>
                  <a:pt x="3638305" y="3921336"/>
                </a:cubicBezTo>
                <a:cubicBezTo>
                  <a:pt x="3638305" y="3882123"/>
                  <a:pt x="3702699" y="3921336"/>
                  <a:pt x="3670503" y="3882123"/>
                </a:cubicBezTo>
                <a:close/>
                <a:moveTo>
                  <a:pt x="1139000" y="3792344"/>
                </a:moveTo>
                <a:lnTo>
                  <a:pt x="1132443" y="3803084"/>
                </a:lnTo>
                <a:cubicBezTo>
                  <a:pt x="1128921" y="3811049"/>
                  <a:pt x="1126909" y="3818401"/>
                  <a:pt x="1126909" y="3823303"/>
                </a:cubicBezTo>
                <a:lnTo>
                  <a:pt x="1116616" y="3818539"/>
                </a:lnTo>
                <a:lnTo>
                  <a:pt x="1123387" y="3805841"/>
                </a:lnTo>
                <a:close/>
                <a:moveTo>
                  <a:pt x="1167658" y="3762645"/>
                </a:moveTo>
                <a:cubicBezTo>
                  <a:pt x="1175205" y="3759581"/>
                  <a:pt x="1183254" y="3759581"/>
                  <a:pt x="1191303" y="3764483"/>
                </a:cubicBezTo>
                <a:cubicBezTo>
                  <a:pt x="1175204" y="3769385"/>
                  <a:pt x="1161621" y="3775512"/>
                  <a:pt x="1150365" y="3782520"/>
                </a:cubicBezTo>
                <a:lnTo>
                  <a:pt x="1139000" y="3792344"/>
                </a:lnTo>
                <a:lnTo>
                  <a:pt x="1147032" y="3779188"/>
                </a:lnTo>
                <a:cubicBezTo>
                  <a:pt x="1153069" y="3771836"/>
                  <a:pt x="1160112" y="3765708"/>
                  <a:pt x="1167658" y="3762645"/>
                </a:cubicBezTo>
                <a:close/>
                <a:moveTo>
                  <a:pt x="1448883" y="3411562"/>
                </a:moveTo>
                <a:cubicBezTo>
                  <a:pt x="1481080" y="3411562"/>
                  <a:pt x="1448883" y="3431169"/>
                  <a:pt x="1481080" y="3431169"/>
                </a:cubicBezTo>
                <a:cubicBezTo>
                  <a:pt x="1448883" y="3431169"/>
                  <a:pt x="1448883" y="3431169"/>
                  <a:pt x="1448883" y="3431169"/>
                </a:cubicBezTo>
                <a:cubicBezTo>
                  <a:pt x="1448883" y="3411562"/>
                  <a:pt x="1448883" y="3411562"/>
                  <a:pt x="1448883" y="3411562"/>
                </a:cubicBezTo>
                <a:close/>
                <a:moveTo>
                  <a:pt x="5248175" y="3254709"/>
                </a:moveTo>
                <a:cubicBezTo>
                  <a:pt x="5280371" y="3254709"/>
                  <a:pt x="5280371" y="3254709"/>
                  <a:pt x="5280371" y="3254709"/>
                </a:cubicBezTo>
                <a:cubicBezTo>
                  <a:pt x="5280371" y="3293923"/>
                  <a:pt x="5280371" y="3293923"/>
                  <a:pt x="5280371" y="3293923"/>
                </a:cubicBezTo>
                <a:cubicBezTo>
                  <a:pt x="5280371" y="3313529"/>
                  <a:pt x="5280371" y="3313529"/>
                  <a:pt x="5280371" y="3313529"/>
                </a:cubicBezTo>
                <a:lnTo>
                  <a:pt x="5269639" y="3293923"/>
                </a:lnTo>
                <a:lnTo>
                  <a:pt x="5261757" y="3279524"/>
                </a:lnTo>
                <a:cubicBezTo>
                  <a:pt x="5248175" y="3254709"/>
                  <a:pt x="5248175" y="3254709"/>
                  <a:pt x="5248175" y="3254709"/>
                </a:cubicBezTo>
                <a:close/>
                <a:moveTo>
                  <a:pt x="3702699" y="3144423"/>
                </a:moveTo>
                <a:lnTo>
                  <a:pt x="3702699" y="3164028"/>
                </a:lnTo>
                <a:cubicBezTo>
                  <a:pt x="3702699" y="3171381"/>
                  <a:pt x="3702699" y="3176282"/>
                  <a:pt x="3702699" y="3176282"/>
                </a:cubicBezTo>
                <a:cubicBezTo>
                  <a:pt x="3694651" y="3171381"/>
                  <a:pt x="3692637" y="3166479"/>
                  <a:pt x="3693645" y="3161271"/>
                </a:cubicBezTo>
                <a:close/>
                <a:moveTo>
                  <a:pt x="3702699" y="3137069"/>
                </a:moveTo>
                <a:lnTo>
                  <a:pt x="3704963" y="3139291"/>
                </a:lnTo>
                <a:lnTo>
                  <a:pt x="3702699" y="3144422"/>
                </a:lnTo>
                <a:lnTo>
                  <a:pt x="3702699" y="3144423"/>
                </a:lnTo>
                <a:close/>
                <a:moveTo>
                  <a:pt x="2318213" y="3097856"/>
                </a:moveTo>
                <a:lnTo>
                  <a:pt x="2325519" y="3114089"/>
                </a:lnTo>
                <a:lnTo>
                  <a:pt x="2323243" y="3111948"/>
                </a:lnTo>
                <a:cubicBezTo>
                  <a:pt x="2320225" y="3107659"/>
                  <a:pt x="2318213" y="3102757"/>
                  <a:pt x="2318213" y="3097856"/>
                </a:cubicBezTo>
                <a:close/>
                <a:moveTo>
                  <a:pt x="2571767" y="3063544"/>
                </a:moveTo>
                <a:lnTo>
                  <a:pt x="2572395" y="3065842"/>
                </a:lnTo>
                <a:lnTo>
                  <a:pt x="2567239" y="3066608"/>
                </a:lnTo>
                <a:lnTo>
                  <a:pt x="2565407" y="3065990"/>
                </a:lnTo>
                <a:close/>
                <a:moveTo>
                  <a:pt x="2962159" y="3039036"/>
                </a:moveTo>
                <a:cubicBezTo>
                  <a:pt x="2994357" y="3039036"/>
                  <a:pt x="2994357" y="3058642"/>
                  <a:pt x="2994357" y="3058642"/>
                </a:cubicBezTo>
                <a:cubicBezTo>
                  <a:pt x="2962159" y="3058642"/>
                  <a:pt x="2962159" y="3058642"/>
                  <a:pt x="2962159" y="3058642"/>
                </a:cubicBezTo>
                <a:cubicBezTo>
                  <a:pt x="2962159" y="3039036"/>
                  <a:pt x="2962159" y="3039036"/>
                  <a:pt x="2962159" y="3039036"/>
                </a:cubicBezTo>
                <a:close/>
                <a:moveTo>
                  <a:pt x="2607989" y="3039036"/>
                </a:moveTo>
                <a:cubicBezTo>
                  <a:pt x="2640187" y="3058642"/>
                  <a:pt x="2607989" y="3058642"/>
                  <a:pt x="2575791" y="3078249"/>
                </a:cubicBezTo>
                <a:lnTo>
                  <a:pt x="2572395" y="3065842"/>
                </a:lnTo>
                <a:lnTo>
                  <a:pt x="2587865" y="3063544"/>
                </a:lnTo>
                <a:cubicBezTo>
                  <a:pt x="2599939" y="3058642"/>
                  <a:pt x="2607989" y="3048839"/>
                  <a:pt x="2607989" y="3039036"/>
                </a:cubicBezTo>
                <a:close/>
                <a:moveTo>
                  <a:pt x="2511397" y="2999822"/>
                </a:moveTo>
                <a:cubicBezTo>
                  <a:pt x="2543595" y="2999822"/>
                  <a:pt x="2511397" y="3019429"/>
                  <a:pt x="2543595" y="3019429"/>
                </a:cubicBezTo>
                <a:cubicBezTo>
                  <a:pt x="2543595" y="3039036"/>
                  <a:pt x="2543595" y="3058642"/>
                  <a:pt x="2511397" y="3058642"/>
                </a:cubicBezTo>
                <a:cubicBezTo>
                  <a:pt x="2511397" y="3058642"/>
                  <a:pt x="2511397" y="3019429"/>
                  <a:pt x="2479199" y="3019429"/>
                </a:cubicBezTo>
                <a:cubicBezTo>
                  <a:pt x="2511397" y="3019429"/>
                  <a:pt x="2511397" y="2999822"/>
                  <a:pt x="2511397" y="2999822"/>
                </a:cubicBezTo>
                <a:close/>
                <a:moveTo>
                  <a:pt x="2176343" y="2913124"/>
                </a:moveTo>
                <a:cubicBezTo>
                  <a:pt x="2191435" y="2910367"/>
                  <a:pt x="2197473" y="2921396"/>
                  <a:pt x="2221619" y="2921396"/>
                </a:cubicBezTo>
                <a:lnTo>
                  <a:pt x="2221619" y="2941002"/>
                </a:lnTo>
                <a:cubicBezTo>
                  <a:pt x="2189423" y="2921396"/>
                  <a:pt x="2189423" y="2941002"/>
                  <a:pt x="2157225" y="2921396"/>
                </a:cubicBezTo>
                <a:cubicBezTo>
                  <a:pt x="2165275" y="2916494"/>
                  <a:pt x="2171311" y="2914043"/>
                  <a:pt x="2176343" y="2913124"/>
                </a:cubicBezTo>
                <a:close/>
                <a:moveTo>
                  <a:pt x="3702699" y="2901789"/>
                </a:moveTo>
                <a:cubicBezTo>
                  <a:pt x="3706723" y="2906690"/>
                  <a:pt x="3709239" y="2911898"/>
                  <a:pt x="3710559" y="2917298"/>
                </a:cubicBezTo>
                <a:lnTo>
                  <a:pt x="3711209" y="2932917"/>
                </a:lnTo>
                <a:lnTo>
                  <a:pt x="3706723" y="2928748"/>
                </a:lnTo>
                <a:cubicBezTo>
                  <a:pt x="3702699" y="2921396"/>
                  <a:pt x="3702699" y="2911592"/>
                  <a:pt x="3702699" y="2901789"/>
                </a:cubicBezTo>
                <a:close/>
                <a:moveTo>
                  <a:pt x="2058555" y="2893564"/>
                </a:moveTo>
                <a:lnTo>
                  <a:pt x="2059469" y="2905803"/>
                </a:lnTo>
                <a:lnTo>
                  <a:pt x="2057741" y="2898993"/>
                </a:lnTo>
                <a:close/>
                <a:moveTo>
                  <a:pt x="2052473" y="2782841"/>
                </a:moveTo>
                <a:lnTo>
                  <a:pt x="2060633" y="2784149"/>
                </a:lnTo>
                <a:cubicBezTo>
                  <a:pt x="2056609" y="2784149"/>
                  <a:pt x="2054093" y="2783842"/>
                  <a:pt x="2052709" y="2783306"/>
                </a:cubicBezTo>
                <a:close/>
                <a:moveTo>
                  <a:pt x="2092831" y="2764542"/>
                </a:moveTo>
                <a:cubicBezTo>
                  <a:pt x="2092831" y="2784149"/>
                  <a:pt x="2125027" y="2784149"/>
                  <a:pt x="2125027" y="2823362"/>
                </a:cubicBezTo>
                <a:cubicBezTo>
                  <a:pt x="2092831" y="2823362"/>
                  <a:pt x="2068683" y="2852772"/>
                  <a:pt x="2060633" y="2879731"/>
                </a:cubicBezTo>
                <a:lnTo>
                  <a:pt x="2058555" y="2893564"/>
                </a:lnTo>
                <a:lnTo>
                  <a:pt x="2056609" y="2867477"/>
                </a:lnTo>
                <a:cubicBezTo>
                  <a:pt x="2052583" y="2852772"/>
                  <a:pt x="2044535" y="2842969"/>
                  <a:pt x="2028435" y="2842969"/>
                </a:cubicBezTo>
                <a:cubicBezTo>
                  <a:pt x="1996238" y="2842969"/>
                  <a:pt x="1996238" y="2842969"/>
                  <a:pt x="1996238" y="2842969"/>
                </a:cubicBezTo>
                <a:cubicBezTo>
                  <a:pt x="1964041" y="2823362"/>
                  <a:pt x="2028435" y="2842969"/>
                  <a:pt x="2028435" y="2823362"/>
                </a:cubicBezTo>
                <a:cubicBezTo>
                  <a:pt x="2028435" y="2803756"/>
                  <a:pt x="2028435" y="2803756"/>
                  <a:pt x="2028435" y="2803756"/>
                </a:cubicBezTo>
                <a:cubicBezTo>
                  <a:pt x="2060633" y="2823362"/>
                  <a:pt x="1996238" y="2842969"/>
                  <a:pt x="2060633" y="2842969"/>
                </a:cubicBezTo>
                <a:cubicBezTo>
                  <a:pt x="2028435" y="2823362"/>
                  <a:pt x="2060633" y="2823362"/>
                  <a:pt x="2060633" y="2784149"/>
                </a:cubicBezTo>
                <a:cubicBezTo>
                  <a:pt x="2092831" y="2784149"/>
                  <a:pt x="2092831" y="2764542"/>
                  <a:pt x="2092831" y="2764542"/>
                </a:cubicBezTo>
                <a:close/>
                <a:moveTo>
                  <a:pt x="1982152" y="2751063"/>
                </a:moveTo>
                <a:cubicBezTo>
                  <a:pt x="1984164" y="2751063"/>
                  <a:pt x="1988189" y="2754739"/>
                  <a:pt x="1996238" y="2764542"/>
                </a:cubicBezTo>
                <a:cubicBezTo>
                  <a:pt x="1996238" y="2803756"/>
                  <a:pt x="1964041" y="2784149"/>
                  <a:pt x="1964041" y="2784149"/>
                </a:cubicBezTo>
                <a:cubicBezTo>
                  <a:pt x="1988189" y="2784149"/>
                  <a:pt x="1976115" y="2751063"/>
                  <a:pt x="1982152" y="2751063"/>
                </a:cubicBezTo>
                <a:close/>
                <a:moveTo>
                  <a:pt x="3734897" y="2686115"/>
                </a:moveTo>
                <a:cubicBezTo>
                  <a:pt x="3734897" y="2705722"/>
                  <a:pt x="3734897" y="2705722"/>
                  <a:pt x="3734897" y="2725329"/>
                </a:cubicBezTo>
                <a:cubicBezTo>
                  <a:pt x="3702699" y="2725329"/>
                  <a:pt x="3702699" y="2725329"/>
                  <a:pt x="3702699" y="2725329"/>
                </a:cubicBezTo>
                <a:cubicBezTo>
                  <a:pt x="3702699" y="2686115"/>
                  <a:pt x="3734897" y="2705722"/>
                  <a:pt x="3734897" y="2686115"/>
                </a:cubicBezTo>
                <a:close/>
                <a:moveTo>
                  <a:pt x="3831489" y="2627295"/>
                </a:moveTo>
                <a:cubicBezTo>
                  <a:pt x="3831489" y="2627295"/>
                  <a:pt x="3833501" y="2629746"/>
                  <a:pt x="3836017" y="2633729"/>
                </a:cubicBezTo>
                <a:lnTo>
                  <a:pt x="3839605" y="2641157"/>
                </a:lnTo>
                <a:lnTo>
                  <a:pt x="3836519" y="2638937"/>
                </a:lnTo>
                <a:cubicBezTo>
                  <a:pt x="3833501" y="2635873"/>
                  <a:pt x="3831489" y="2632197"/>
                  <a:pt x="3831489" y="2627295"/>
                </a:cubicBezTo>
                <a:close/>
                <a:moveTo>
                  <a:pt x="2318213" y="2509655"/>
                </a:moveTo>
                <a:cubicBezTo>
                  <a:pt x="2350409" y="2529262"/>
                  <a:pt x="2318213" y="2548869"/>
                  <a:pt x="2318213" y="2529262"/>
                </a:cubicBezTo>
                <a:cubicBezTo>
                  <a:pt x="2318213" y="2509655"/>
                  <a:pt x="2318213" y="2509655"/>
                  <a:pt x="2318213" y="2509655"/>
                </a:cubicBezTo>
                <a:close/>
                <a:moveTo>
                  <a:pt x="5330257" y="2508160"/>
                </a:moveTo>
                <a:lnTo>
                  <a:pt x="5335711" y="2514251"/>
                </a:lnTo>
                <a:cubicBezTo>
                  <a:pt x="5340743" y="2519459"/>
                  <a:pt x="5344767" y="2524360"/>
                  <a:pt x="5344767" y="2529262"/>
                </a:cubicBezTo>
                <a:cubicBezTo>
                  <a:pt x="5312569" y="2529262"/>
                  <a:pt x="5344767" y="2509655"/>
                  <a:pt x="5312569" y="2509655"/>
                </a:cubicBezTo>
                <a:close/>
                <a:moveTo>
                  <a:pt x="3766347" y="2507831"/>
                </a:moveTo>
                <a:lnTo>
                  <a:pt x="3767095" y="2507873"/>
                </a:lnTo>
                <a:lnTo>
                  <a:pt x="3767095" y="2509655"/>
                </a:lnTo>
                <a:close/>
                <a:moveTo>
                  <a:pt x="3734897" y="2490049"/>
                </a:moveTo>
                <a:cubicBezTo>
                  <a:pt x="3750995" y="2490049"/>
                  <a:pt x="3759045" y="2494950"/>
                  <a:pt x="3763071" y="2499852"/>
                </a:cubicBezTo>
                <a:lnTo>
                  <a:pt x="3766347" y="2507831"/>
                </a:lnTo>
                <a:lnTo>
                  <a:pt x="3755021" y="2507205"/>
                </a:lnTo>
                <a:cubicBezTo>
                  <a:pt x="3742947" y="2504754"/>
                  <a:pt x="3734897" y="2499852"/>
                  <a:pt x="3734897" y="2490049"/>
                </a:cubicBezTo>
                <a:close/>
                <a:moveTo>
                  <a:pt x="3831489" y="2470442"/>
                </a:moveTo>
                <a:lnTo>
                  <a:pt x="3831489" y="2490049"/>
                </a:lnTo>
                <a:cubicBezTo>
                  <a:pt x="3831489" y="2514557"/>
                  <a:pt x="3831489" y="2539065"/>
                  <a:pt x="3831489" y="2568475"/>
                </a:cubicBezTo>
                <a:cubicBezTo>
                  <a:pt x="3799293" y="2548869"/>
                  <a:pt x="3799293" y="2588082"/>
                  <a:pt x="3799293" y="2588082"/>
                </a:cubicBezTo>
                <a:cubicBezTo>
                  <a:pt x="3767095" y="2548869"/>
                  <a:pt x="3799293" y="2509655"/>
                  <a:pt x="3831489" y="2470442"/>
                </a:cubicBezTo>
                <a:close/>
                <a:moveTo>
                  <a:pt x="1996238" y="2470442"/>
                </a:moveTo>
                <a:cubicBezTo>
                  <a:pt x="2028435" y="2490049"/>
                  <a:pt x="2060633" y="2450835"/>
                  <a:pt x="2092831" y="2490049"/>
                </a:cubicBezTo>
                <a:cubicBezTo>
                  <a:pt x="2028435" y="2490049"/>
                  <a:pt x="2092831" y="2509655"/>
                  <a:pt x="2060633" y="2529262"/>
                </a:cubicBezTo>
                <a:cubicBezTo>
                  <a:pt x="2092831" y="2529262"/>
                  <a:pt x="2092831" y="2548869"/>
                  <a:pt x="2092831" y="2548869"/>
                </a:cubicBezTo>
                <a:cubicBezTo>
                  <a:pt x="2060633" y="2568475"/>
                  <a:pt x="2060633" y="2548869"/>
                  <a:pt x="2060633" y="2568475"/>
                </a:cubicBezTo>
                <a:cubicBezTo>
                  <a:pt x="2060633" y="2627295"/>
                  <a:pt x="2157225" y="2588082"/>
                  <a:pt x="2125027" y="2548869"/>
                </a:cubicBezTo>
                <a:cubicBezTo>
                  <a:pt x="2157225" y="2568475"/>
                  <a:pt x="2157225" y="2548869"/>
                  <a:pt x="2125027" y="2588082"/>
                </a:cubicBezTo>
                <a:cubicBezTo>
                  <a:pt x="2189423" y="2568475"/>
                  <a:pt x="2157225" y="2607688"/>
                  <a:pt x="2189423" y="2607688"/>
                </a:cubicBezTo>
                <a:cubicBezTo>
                  <a:pt x="2189423" y="2588082"/>
                  <a:pt x="2189423" y="2529262"/>
                  <a:pt x="2221619" y="2529262"/>
                </a:cubicBezTo>
                <a:cubicBezTo>
                  <a:pt x="2221619" y="2568475"/>
                  <a:pt x="2189423" y="2627295"/>
                  <a:pt x="2221619" y="2646902"/>
                </a:cubicBezTo>
                <a:cubicBezTo>
                  <a:pt x="2253817" y="2607688"/>
                  <a:pt x="2253817" y="2548869"/>
                  <a:pt x="2286015" y="2509655"/>
                </a:cubicBezTo>
                <a:lnTo>
                  <a:pt x="2286015" y="2536614"/>
                </a:lnTo>
                <a:cubicBezTo>
                  <a:pt x="2286015" y="2558672"/>
                  <a:pt x="2286015" y="2578279"/>
                  <a:pt x="2286015" y="2607688"/>
                </a:cubicBezTo>
                <a:cubicBezTo>
                  <a:pt x="2253817" y="2646902"/>
                  <a:pt x="2253817" y="2705722"/>
                  <a:pt x="2286015" y="2744935"/>
                </a:cubicBezTo>
                <a:cubicBezTo>
                  <a:pt x="2253817" y="2744935"/>
                  <a:pt x="2253817" y="2744935"/>
                  <a:pt x="2253817" y="2744935"/>
                </a:cubicBezTo>
                <a:cubicBezTo>
                  <a:pt x="2286015" y="2764542"/>
                  <a:pt x="2253817" y="2784149"/>
                  <a:pt x="2253817" y="2823362"/>
                </a:cubicBezTo>
                <a:cubicBezTo>
                  <a:pt x="2286015" y="2823362"/>
                  <a:pt x="2286015" y="2823362"/>
                  <a:pt x="2286015" y="2842969"/>
                </a:cubicBezTo>
                <a:cubicBezTo>
                  <a:pt x="2261867" y="2828264"/>
                  <a:pt x="2255829" y="2846645"/>
                  <a:pt x="2267903" y="2865026"/>
                </a:cubicBezTo>
                <a:lnTo>
                  <a:pt x="2276557" y="2873223"/>
                </a:lnTo>
                <a:lnTo>
                  <a:pt x="2272935" y="2876361"/>
                </a:lnTo>
                <a:cubicBezTo>
                  <a:pt x="2267903" y="2879731"/>
                  <a:pt x="2261867" y="2882182"/>
                  <a:pt x="2253817" y="2882182"/>
                </a:cubicBezTo>
                <a:cubicBezTo>
                  <a:pt x="2253817" y="2882182"/>
                  <a:pt x="2253817" y="2882182"/>
                  <a:pt x="2286015" y="2882182"/>
                </a:cubicBezTo>
                <a:lnTo>
                  <a:pt x="2276557" y="2873223"/>
                </a:lnTo>
                <a:lnTo>
                  <a:pt x="2286015" y="2865026"/>
                </a:lnTo>
                <a:cubicBezTo>
                  <a:pt x="2294065" y="2857674"/>
                  <a:pt x="2302115" y="2852772"/>
                  <a:pt x="2318213" y="2862576"/>
                </a:cubicBezTo>
                <a:cubicBezTo>
                  <a:pt x="2286015" y="2862576"/>
                  <a:pt x="2286015" y="2901789"/>
                  <a:pt x="2286015" y="2901789"/>
                </a:cubicBezTo>
                <a:cubicBezTo>
                  <a:pt x="2253817" y="2882182"/>
                  <a:pt x="2253817" y="2882182"/>
                  <a:pt x="2221619" y="2882182"/>
                </a:cubicBezTo>
                <a:lnTo>
                  <a:pt x="2221619" y="2921396"/>
                </a:lnTo>
                <a:cubicBezTo>
                  <a:pt x="2221619" y="2901789"/>
                  <a:pt x="2221619" y="2862576"/>
                  <a:pt x="2189423" y="2862576"/>
                </a:cubicBezTo>
                <a:cubicBezTo>
                  <a:pt x="2221619" y="2862576"/>
                  <a:pt x="2157225" y="2784149"/>
                  <a:pt x="2221619" y="2823362"/>
                </a:cubicBezTo>
                <a:cubicBezTo>
                  <a:pt x="2221619" y="2803756"/>
                  <a:pt x="2221619" y="2784149"/>
                  <a:pt x="2189423" y="2784149"/>
                </a:cubicBezTo>
                <a:cubicBezTo>
                  <a:pt x="2157225" y="2784149"/>
                  <a:pt x="2157225" y="2784149"/>
                  <a:pt x="2125027" y="2784149"/>
                </a:cubicBezTo>
                <a:cubicBezTo>
                  <a:pt x="2125027" y="2764542"/>
                  <a:pt x="2125027" y="2764542"/>
                  <a:pt x="2092831" y="2744935"/>
                </a:cubicBezTo>
                <a:cubicBezTo>
                  <a:pt x="2092831" y="2764542"/>
                  <a:pt x="2092831" y="2744935"/>
                  <a:pt x="2060633" y="2764542"/>
                </a:cubicBezTo>
                <a:cubicBezTo>
                  <a:pt x="2084781" y="2764542"/>
                  <a:pt x="2054597" y="2775571"/>
                  <a:pt x="2051577" y="2781085"/>
                </a:cubicBezTo>
                <a:lnTo>
                  <a:pt x="2052473" y="2782841"/>
                </a:lnTo>
                <a:lnTo>
                  <a:pt x="2041515" y="2781085"/>
                </a:lnTo>
                <a:cubicBezTo>
                  <a:pt x="2026423" y="2775571"/>
                  <a:pt x="2020386" y="2764542"/>
                  <a:pt x="1996238" y="2764542"/>
                </a:cubicBezTo>
                <a:cubicBezTo>
                  <a:pt x="2028435" y="2764542"/>
                  <a:pt x="2028435" y="2764542"/>
                  <a:pt x="2028435" y="2764542"/>
                </a:cubicBezTo>
                <a:cubicBezTo>
                  <a:pt x="2028435" y="2744935"/>
                  <a:pt x="2028435" y="2725329"/>
                  <a:pt x="1996238" y="2725329"/>
                </a:cubicBezTo>
                <a:cubicBezTo>
                  <a:pt x="1996238" y="2725329"/>
                  <a:pt x="1996238" y="2744935"/>
                  <a:pt x="1964041" y="2744935"/>
                </a:cubicBezTo>
                <a:cubicBezTo>
                  <a:pt x="1931843" y="2725329"/>
                  <a:pt x="2060633" y="2686115"/>
                  <a:pt x="1964041" y="2666509"/>
                </a:cubicBezTo>
                <a:cubicBezTo>
                  <a:pt x="1964041" y="2686115"/>
                  <a:pt x="1996238" y="2705722"/>
                  <a:pt x="1964041" y="2705722"/>
                </a:cubicBezTo>
                <a:cubicBezTo>
                  <a:pt x="1931843" y="2686115"/>
                  <a:pt x="1964041" y="2646902"/>
                  <a:pt x="1931843" y="2627295"/>
                </a:cubicBezTo>
                <a:cubicBezTo>
                  <a:pt x="1964041" y="2627295"/>
                  <a:pt x="1964041" y="2627295"/>
                  <a:pt x="1996238" y="2607688"/>
                </a:cubicBezTo>
                <a:cubicBezTo>
                  <a:pt x="1964041" y="2607688"/>
                  <a:pt x="1931843" y="2588082"/>
                  <a:pt x="1964041" y="2568475"/>
                </a:cubicBezTo>
                <a:cubicBezTo>
                  <a:pt x="1964041" y="2548869"/>
                  <a:pt x="1931843" y="2568475"/>
                  <a:pt x="1931843" y="2568475"/>
                </a:cubicBezTo>
                <a:cubicBezTo>
                  <a:pt x="1931843" y="2548869"/>
                  <a:pt x="1931843" y="2509655"/>
                  <a:pt x="1964041" y="2509655"/>
                </a:cubicBezTo>
                <a:cubicBezTo>
                  <a:pt x="1964041" y="2529262"/>
                  <a:pt x="1964041" y="2529262"/>
                  <a:pt x="1964041" y="2529262"/>
                </a:cubicBezTo>
                <a:cubicBezTo>
                  <a:pt x="1996238" y="2529262"/>
                  <a:pt x="1964041" y="2509655"/>
                  <a:pt x="1964041" y="2490049"/>
                </a:cubicBezTo>
                <a:cubicBezTo>
                  <a:pt x="1996238" y="2490049"/>
                  <a:pt x="1996238" y="2529262"/>
                  <a:pt x="1996238" y="2529262"/>
                </a:cubicBezTo>
                <a:cubicBezTo>
                  <a:pt x="1996238" y="2490049"/>
                  <a:pt x="2028435" y="2529262"/>
                  <a:pt x="2028435" y="2529262"/>
                </a:cubicBezTo>
                <a:cubicBezTo>
                  <a:pt x="2092831" y="2509655"/>
                  <a:pt x="2028435" y="2490049"/>
                  <a:pt x="1996238" y="2470442"/>
                </a:cubicBezTo>
                <a:close/>
                <a:moveTo>
                  <a:pt x="5344321" y="2451896"/>
                </a:moveTo>
                <a:lnTo>
                  <a:pt x="5345271" y="2455431"/>
                </a:lnTo>
                <a:cubicBezTo>
                  <a:pt x="5350805" y="2460638"/>
                  <a:pt x="5360867" y="2465540"/>
                  <a:pt x="5376965" y="2470442"/>
                </a:cubicBezTo>
                <a:cubicBezTo>
                  <a:pt x="5348791" y="2470442"/>
                  <a:pt x="5369921" y="2500465"/>
                  <a:pt x="5332505" y="2507970"/>
                </a:cubicBezTo>
                <a:lnTo>
                  <a:pt x="5330257" y="2508160"/>
                </a:lnTo>
                <a:lnTo>
                  <a:pt x="5320619" y="2497401"/>
                </a:lnTo>
                <a:lnTo>
                  <a:pt x="5317067" y="2489112"/>
                </a:lnTo>
                <a:lnTo>
                  <a:pt x="5317599" y="2486679"/>
                </a:lnTo>
                <a:cubicBezTo>
                  <a:pt x="5323637" y="2475037"/>
                  <a:pt x="5333699" y="2469523"/>
                  <a:pt x="5339737" y="2462783"/>
                </a:cubicBezTo>
                <a:close/>
                <a:moveTo>
                  <a:pt x="5344767" y="2450835"/>
                </a:moveTo>
                <a:lnTo>
                  <a:pt x="5344321" y="2451896"/>
                </a:lnTo>
                <a:lnTo>
                  <a:pt x="5344157" y="2451291"/>
                </a:lnTo>
                <a:close/>
                <a:moveTo>
                  <a:pt x="2897765" y="2431229"/>
                </a:moveTo>
                <a:cubicBezTo>
                  <a:pt x="2929963" y="2431229"/>
                  <a:pt x="2929963" y="2450835"/>
                  <a:pt x="2962159" y="2450835"/>
                </a:cubicBezTo>
                <a:cubicBezTo>
                  <a:pt x="2929963" y="2470442"/>
                  <a:pt x="2929963" y="2509655"/>
                  <a:pt x="2929963" y="2470442"/>
                </a:cubicBezTo>
                <a:cubicBezTo>
                  <a:pt x="2929963" y="2470442"/>
                  <a:pt x="2897765" y="2470442"/>
                  <a:pt x="2897765" y="2490049"/>
                </a:cubicBezTo>
                <a:cubicBezTo>
                  <a:pt x="2929963" y="2490049"/>
                  <a:pt x="2929963" y="2529262"/>
                  <a:pt x="2929963" y="2529262"/>
                </a:cubicBezTo>
                <a:cubicBezTo>
                  <a:pt x="2962159" y="2529262"/>
                  <a:pt x="2897765" y="2548869"/>
                  <a:pt x="2929963" y="2548869"/>
                </a:cubicBezTo>
                <a:cubicBezTo>
                  <a:pt x="2897765" y="2548869"/>
                  <a:pt x="2929963" y="2568475"/>
                  <a:pt x="2897765" y="2568475"/>
                </a:cubicBezTo>
                <a:cubicBezTo>
                  <a:pt x="2897765" y="2529262"/>
                  <a:pt x="2865567" y="2529262"/>
                  <a:pt x="2897765" y="2509655"/>
                </a:cubicBezTo>
                <a:cubicBezTo>
                  <a:pt x="2865567" y="2490049"/>
                  <a:pt x="2897765" y="2490049"/>
                  <a:pt x="2865567" y="2490049"/>
                </a:cubicBezTo>
                <a:cubicBezTo>
                  <a:pt x="2865567" y="2470442"/>
                  <a:pt x="2897765" y="2490049"/>
                  <a:pt x="2897765" y="2470442"/>
                </a:cubicBezTo>
                <a:close/>
                <a:moveTo>
                  <a:pt x="2276597" y="2420612"/>
                </a:moveTo>
                <a:lnTo>
                  <a:pt x="2286519" y="2426327"/>
                </a:lnTo>
                <a:cubicBezTo>
                  <a:pt x="2306139" y="2441032"/>
                  <a:pt x="2294065" y="2455737"/>
                  <a:pt x="2318213" y="2470442"/>
                </a:cubicBezTo>
                <a:cubicBezTo>
                  <a:pt x="2286015" y="2470442"/>
                  <a:pt x="2286015" y="2450835"/>
                  <a:pt x="2286015" y="2450835"/>
                </a:cubicBezTo>
                <a:cubicBezTo>
                  <a:pt x="2286015" y="2470442"/>
                  <a:pt x="2286015" y="2486372"/>
                  <a:pt x="2286015" y="2500158"/>
                </a:cubicBezTo>
                <a:lnTo>
                  <a:pt x="2286015" y="2509655"/>
                </a:lnTo>
                <a:cubicBezTo>
                  <a:pt x="2253817" y="2509655"/>
                  <a:pt x="2253817" y="2509655"/>
                  <a:pt x="2253817" y="2490049"/>
                </a:cubicBezTo>
                <a:cubicBezTo>
                  <a:pt x="2253817" y="2475343"/>
                  <a:pt x="2253817" y="2449610"/>
                  <a:pt x="2267401" y="2429390"/>
                </a:cubicBezTo>
                <a:close/>
                <a:moveTo>
                  <a:pt x="2265585" y="2409685"/>
                </a:moveTo>
                <a:lnTo>
                  <a:pt x="2266143" y="2409899"/>
                </a:lnTo>
                <a:cubicBezTo>
                  <a:pt x="2271425" y="2411009"/>
                  <a:pt x="2277965" y="2411622"/>
                  <a:pt x="2286015" y="2411622"/>
                </a:cubicBezTo>
                <a:lnTo>
                  <a:pt x="2276597" y="2420612"/>
                </a:lnTo>
                <a:lnTo>
                  <a:pt x="2273753" y="2418974"/>
                </a:lnTo>
                <a:cubicBezTo>
                  <a:pt x="2268407" y="2416524"/>
                  <a:pt x="2261867" y="2414073"/>
                  <a:pt x="2253817" y="2411622"/>
                </a:cubicBezTo>
                <a:close/>
                <a:moveTo>
                  <a:pt x="2313183" y="2383744"/>
                </a:moveTo>
                <a:cubicBezTo>
                  <a:pt x="2316201" y="2384663"/>
                  <a:pt x="2318213" y="2387114"/>
                  <a:pt x="2318213" y="2392015"/>
                </a:cubicBezTo>
                <a:lnTo>
                  <a:pt x="2311205" y="2383908"/>
                </a:lnTo>
                <a:close/>
                <a:moveTo>
                  <a:pt x="5280371" y="2352802"/>
                </a:moveTo>
                <a:cubicBezTo>
                  <a:pt x="5344767" y="2372408"/>
                  <a:pt x="5312569" y="2411622"/>
                  <a:pt x="5312569" y="2431229"/>
                </a:cubicBezTo>
                <a:cubicBezTo>
                  <a:pt x="5312569" y="2431229"/>
                  <a:pt x="5280371" y="2431229"/>
                  <a:pt x="5280371" y="2411622"/>
                </a:cubicBezTo>
                <a:cubicBezTo>
                  <a:pt x="5312569" y="2411622"/>
                  <a:pt x="5280371" y="2372408"/>
                  <a:pt x="5280371" y="2352802"/>
                </a:cubicBezTo>
                <a:close/>
                <a:moveTo>
                  <a:pt x="2253817" y="2352802"/>
                </a:moveTo>
                <a:cubicBezTo>
                  <a:pt x="2253817" y="2367507"/>
                  <a:pt x="2290039" y="2371183"/>
                  <a:pt x="2308151" y="2380374"/>
                </a:cubicBezTo>
                <a:lnTo>
                  <a:pt x="2311205" y="2383908"/>
                </a:lnTo>
                <a:lnTo>
                  <a:pt x="2302115" y="2384663"/>
                </a:lnTo>
                <a:cubicBezTo>
                  <a:pt x="2294065" y="2387114"/>
                  <a:pt x="2286015" y="2392015"/>
                  <a:pt x="2286015" y="2392015"/>
                </a:cubicBezTo>
                <a:cubicBezTo>
                  <a:pt x="2286015" y="2392015"/>
                  <a:pt x="2286015" y="2403044"/>
                  <a:pt x="2272431" y="2408558"/>
                </a:cubicBezTo>
                <a:lnTo>
                  <a:pt x="2265585" y="2409685"/>
                </a:lnTo>
                <a:lnTo>
                  <a:pt x="2253817" y="2405188"/>
                </a:lnTo>
                <a:cubicBezTo>
                  <a:pt x="2235705" y="2393241"/>
                  <a:pt x="2253817" y="2367507"/>
                  <a:pt x="2253817" y="2352802"/>
                </a:cubicBezTo>
                <a:close/>
                <a:moveTo>
                  <a:pt x="2865567" y="2215555"/>
                </a:moveTo>
                <a:cubicBezTo>
                  <a:pt x="2897765" y="2215555"/>
                  <a:pt x="2897765" y="2235162"/>
                  <a:pt x="2929963" y="2215555"/>
                </a:cubicBezTo>
                <a:cubicBezTo>
                  <a:pt x="2897765" y="2293982"/>
                  <a:pt x="2962159" y="2372408"/>
                  <a:pt x="2897765" y="2431229"/>
                </a:cubicBezTo>
                <a:lnTo>
                  <a:pt x="2897765" y="2411622"/>
                </a:lnTo>
                <a:cubicBezTo>
                  <a:pt x="2865567" y="2411622"/>
                  <a:pt x="2865567" y="2411622"/>
                  <a:pt x="2865567" y="2411622"/>
                </a:cubicBezTo>
                <a:cubicBezTo>
                  <a:pt x="2897765" y="2372408"/>
                  <a:pt x="2865567" y="2392015"/>
                  <a:pt x="2897765" y="2372408"/>
                </a:cubicBezTo>
                <a:cubicBezTo>
                  <a:pt x="2897765" y="2352802"/>
                  <a:pt x="2889715" y="2342998"/>
                  <a:pt x="2877641" y="2338097"/>
                </a:cubicBezTo>
                <a:lnTo>
                  <a:pt x="2837553" y="2333658"/>
                </a:lnTo>
                <a:lnTo>
                  <a:pt x="2840473" y="2327141"/>
                </a:lnTo>
                <a:lnTo>
                  <a:pt x="2843433" y="2324617"/>
                </a:lnTo>
                <a:cubicBezTo>
                  <a:pt x="2861543" y="2320941"/>
                  <a:pt x="2897765" y="2328294"/>
                  <a:pt x="2897765" y="2313589"/>
                </a:cubicBezTo>
                <a:cubicBezTo>
                  <a:pt x="2897765" y="2274375"/>
                  <a:pt x="2929963" y="2254769"/>
                  <a:pt x="2897765" y="2235162"/>
                </a:cubicBezTo>
                <a:cubicBezTo>
                  <a:pt x="2897765" y="2235162"/>
                  <a:pt x="2897765" y="2254769"/>
                  <a:pt x="2865567" y="2254769"/>
                </a:cubicBezTo>
                <a:lnTo>
                  <a:pt x="2865567" y="2235162"/>
                </a:lnTo>
                <a:lnTo>
                  <a:pt x="2865567" y="2232098"/>
                </a:lnTo>
                <a:cubicBezTo>
                  <a:pt x="2865567" y="2215555"/>
                  <a:pt x="2865567" y="2215555"/>
                  <a:pt x="2865567" y="2215555"/>
                </a:cubicBezTo>
                <a:close/>
                <a:moveTo>
                  <a:pt x="4296339" y="2168070"/>
                </a:moveTo>
                <a:cubicBezTo>
                  <a:pt x="4300365" y="2168989"/>
                  <a:pt x="4306401" y="2171440"/>
                  <a:pt x="4314451" y="2176342"/>
                </a:cubicBezTo>
                <a:cubicBezTo>
                  <a:pt x="4290303" y="2176342"/>
                  <a:pt x="4284265" y="2165313"/>
                  <a:pt x="4296339" y="2168070"/>
                </a:cubicBezTo>
                <a:close/>
                <a:moveTo>
                  <a:pt x="4633047" y="2146799"/>
                </a:moveTo>
                <a:lnTo>
                  <a:pt x="4631395" y="2151527"/>
                </a:lnTo>
                <a:cubicBezTo>
                  <a:pt x="4622339" y="2165313"/>
                  <a:pt x="4604227" y="2176342"/>
                  <a:pt x="4604227" y="2176342"/>
                </a:cubicBezTo>
                <a:cubicBezTo>
                  <a:pt x="4612277" y="2166538"/>
                  <a:pt x="4622339" y="2156735"/>
                  <a:pt x="4632903" y="2146932"/>
                </a:cubicBezTo>
                <a:close/>
                <a:moveTo>
                  <a:pt x="4636425" y="2137128"/>
                </a:moveTo>
                <a:lnTo>
                  <a:pt x="4639283" y="2141011"/>
                </a:lnTo>
                <a:lnTo>
                  <a:pt x="4633047" y="2146799"/>
                </a:lnTo>
                <a:close/>
                <a:moveTo>
                  <a:pt x="4604227" y="2097915"/>
                </a:moveTo>
                <a:cubicBezTo>
                  <a:pt x="4604227" y="2097915"/>
                  <a:pt x="4600203" y="2099141"/>
                  <a:pt x="4594165" y="2100366"/>
                </a:cubicBezTo>
                <a:lnTo>
                  <a:pt x="4585051" y="2101375"/>
                </a:lnTo>
                <a:lnTo>
                  <a:pt x="4585613" y="2100979"/>
                </a:lnTo>
                <a:cubicBezTo>
                  <a:pt x="4590141" y="2099141"/>
                  <a:pt x="4596177" y="2097915"/>
                  <a:pt x="4604227" y="2097915"/>
                </a:cubicBezTo>
                <a:close/>
                <a:moveTo>
                  <a:pt x="2479199" y="2058702"/>
                </a:moveTo>
                <a:lnTo>
                  <a:pt x="2461219" y="2072905"/>
                </a:lnTo>
                <a:lnTo>
                  <a:pt x="2456809" y="2062420"/>
                </a:lnTo>
                <a:close/>
                <a:moveTo>
                  <a:pt x="2474961" y="1962590"/>
                </a:moveTo>
                <a:lnTo>
                  <a:pt x="2474671" y="1991916"/>
                </a:lnTo>
                <a:cubicBezTo>
                  <a:pt x="2471149" y="2008460"/>
                  <a:pt x="2463101" y="2024390"/>
                  <a:pt x="2447001" y="2039095"/>
                </a:cubicBezTo>
                <a:lnTo>
                  <a:pt x="2456809" y="2062420"/>
                </a:lnTo>
                <a:lnTo>
                  <a:pt x="2434927" y="2066054"/>
                </a:lnTo>
                <a:cubicBezTo>
                  <a:pt x="2422855" y="2068505"/>
                  <a:pt x="2414805" y="2068505"/>
                  <a:pt x="2414805" y="2058702"/>
                </a:cubicBezTo>
                <a:cubicBezTo>
                  <a:pt x="2442977" y="2041546"/>
                  <a:pt x="2421847" y="1994367"/>
                  <a:pt x="2459265" y="1969706"/>
                </a:cubicBezTo>
                <a:close/>
                <a:moveTo>
                  <a:pt x="2479199" y="1960668"/>
                </a:moveTo>
                <a:lnTo>
                  <a:pt x="2474961" y="1962590"/>
                </a:lnTo>
                <a:lnTo>
                  <a:pt x="2474975" y="1961278"/>
                </a:lnTo>
                <a:close/>
                <a:moveTo>
                  <a:pt x="4636425" y="1862635"/>
                </a:moveTo>
                <a:lnTo>
                  <a:pt x="4642535" y="1863640"/>
                </a:lnTo>
                <a:lnTo>
                  <a:pt x="4636425" y="1882242"/>
                </a:lnTo>
                <a:cubicBezTo>
                  <a:pt x="4636425" y="1882242"/>
                  <a:pt x="4636425" y="1882242"/>
                  <a:pt x="4636425" y="1862635"/>
                </a:cubicBezTo>
                <a:close/>
                <a:moveTo>
                  <a:pt x="2479199" y="1843028"/>
                </a:moveTo>
                <a:cubicBezTo>
                  <a:pt x="2463101" y="1872438"/>
                  <a:pt x="2471149" y="1906750"/>
                  <a:pt x="2475175" y="1941062"/>
                </a:cubicBezTo>
                <a:lnTo>
                  <a:pt x="2474975" y="1961278"/>
                </a:lnTo>
                <a:lnTo>
                  <a:pt x="2460081" y="1963425"/>
                </a:lnTo>
                <a:cubicBezTo>
                  <a:pt x="2444989" y="1968021"/>
                  <a:pt x="2438953" y="1975373"/>
                  <a:pt x="2414805" y="1960668"/>
                </a:cubicBezTo>
                <a:cubicBezTo>
                  <a:pt x="2479199" y="1941061"/>
                  <a:pt x="2447001" y="1882242"/>
                  <a:pt x="2479199" y="1843028"/>
                </a:cubicBezTo>
                <a:close/>
                <a:moveTo>
                  <a:pt x="2681439" y="1795543"/>
                </a:moveTo>
                <a:cubicBezTo>
                  <a:pt x="2682445" y="1796462"/>
                  <a:pt x="2680433" y="1798913"/>
                  <a:pt x="2672383" y="1803815"/>
                </a:cubicBezTo>
                <a:cubicBezTo>
                  <a:pt x="2648237" y="1803815"/>
                  <a:pt x="2678421" y="1792786"/>
                  <a:pt x="2681439" y="1795543"/>
                </a:cubicBezTo>
                <a:close/>
                <a:moveTo>
                  <a:pt x="4344555" y="1783712"/>
                </a:moveTo>
                <a:lnTo>
                  <a:pt x="4342623" y="1801364"/>
                </a:lnTo>
                <a:cubicBezTo>
                  <a:pt x="4338597" y="1813618"/>
                  <a:pt x="4330549" y="1823421"/>
                  <a:pt x="4314451" y="1823421"/>
                </a:cubicBezTo>
                <a:cubicBezTo>
                  <a:pt x="4322501" y="1816069"/>
                  <a:pt x="4329041" y="1808870"/>
                  <a:pt x="4334251" y="1801809"/>
                </a:cubicBezTo>
                <a:close/>
                <a:moveTo>
                  <a:pt x="4346647" y="1764601"/>
                </a:moveTo>
                <a:lnTo>
                  <a:pt x="4347747" y="1764981"/>
                </a:lnTo>
                <a:lnTo>
                  <a:pt x="4346081" y="1781030"/>
                </a:lnTo>
                <a:lnTo>
                  <a:pt x="4344555" y="1783712"/>
                </a:lnTo>
                <a:close/>
                <a:moveTo>
                  <a:pt x="3990045" y="1462807"/>
                </a:moveTo>
                <a:lnTo>
                  <a:pt x="3992477" y="1470501"/>
                </a:lnTo>
                <a:cubicBezTo>
                  <a:pt x="3984427" y="1470501"/>
                  <a:pt x="3982415" y="1469276"/>
                  <a:pt x="3983925" y="1467131"/>
                </a:cubicBezTo>
                <a:close/>
                <a:moveTo>
                  <a:pt x="4958399" y="0"/>
                </a:moveTo>
                <a:cubicBezTo>
                  <a:pt x="5022793" y="19607"/>
                  <a:pt x="4990595" y="39214"/>
                  <a:pt x="4958399" y="39214"/>
                </a:cubicBezTo>
                <a:cubicBezTo>
                  <a:pt x="4958399" y="39214"/>
                  <a:pt x="4958399" y="58820"/>
                  <a:pt x="4990595" y="58820"/>
                </a:cubicBezTo>
                <a:cubicBezTo>
                  <a:pt x="4990595" y="39214"/>
                  <a:pt x="4990595" y="58820"/>
                  <a:pt x="5022793" y="58820"/>
                </a:cubicBezTo>
                <a:cubicBezTo>
                  <a:pt x="5022793" y="58820"/>
                  <a:pt x="5022793" y="58820"/>
                  <a:pt x="5022793" y="39214"/>
                </a:cubicBezTo>
                <a:cubicBezTo>
                  <a:pt x="5087187" y="39214"/>
                  <a:pt x="5022793" y="117640"/>
                  <a:pt x="5022793" y="156854"/>
                </a:cubicBezTo>
                <a:cubicBezTo>
                  <a:pt x="5022793" y="176460"/>
                  <a:pt x="5087187" y="176460"/>
                  <a:pt x="5087187" y="215674"/>
                </a:cubicBezTo>
                <a:cubicBezTo>
                  <a:pt x="5054991" y="215674"/>
                  <a:pt x="5054991" y="196067"/>
                  <a:pt x="5054991" y="196067"/>
                </a:cubicBezTo>
                <a:cubicBezTo>
                  <a:pt x="5022793" y="235280"/>
                  <a:pt x="5022793" y="274494"/>
                  <a:pt x="5054991" y="294100"/>
                </a:cubicBezTo>
                <a:cubicBezTo>
                  <a:pt x="5054991" y="254887"/>
                  <a:pt x="5087187" y="274494"/>
                  <a:pt x="5087187" y="313707"/>
                </a:cubicBezTo>
                <a:cubicBezTo>
                  <a:pt x="5054991" y="313707"/>
                  <a:pt x="5087187" y="333314"/>
                  <a:pt x="5054991" y="352920"/>
                </a:cubicBezTo>
                <a:cubicBezTo>
                  <a:pt x="5119385" y="333314"/>
                  <a:pt x="5054991" y="392134"/>
                  <a:pt x="5119385" y="372527"/>
                </a:cubicBezTo>
                <a:cubicBezTo>
                  <a:pt x="5119385" y="411741"/>
                  <a:pt x="5087187" y="392134"/>
                  <a:pt x="5087187" y="411741"/>
                </a:cubicBezTo>
                <a:cubicBezTo>
                  <a:pt x="5119385" y="431347"/>
                  <a:pt x="5054991" y="411741"/>
                  <a:pt x="5054991" y="431347"/>
                </a:cubicBezTo>
                <a:cubicBezTo>
                  <a:pt x="5087187" y="431347"/>
                  <a:pt x="5087187" y="450954"/>
                  <a:pt x="5087187" y="450954"/>
                </a:cubicBezTo>
                <a:cubicBezTo>
                  <a:pt x="5087187" y="490167"/>
                  <a:pt x="5054991" y="509774"/>
                  <a:pt x="5087187" y="529380"/>
                </a:cubicBezTo>
                <a:cubicBezTo>
                  <a:pt x="5087187" y="548987"/>
                  <a:pt x="5054991" y="548987"/>
                  <a:pt x="5054991" y="548987"/>
                </a:cubicBezTo>
                <a:cubicBezTo>
                  <a:pt x="5054991" y="588201"/>
                  <a:pt x="5054991" y="607807"/>
                  <a:pt x="5054991" y="666627"/>
                </a:cubicBezTo>
                <a:cubicBezTo>
                  <a:pt x="5119385" y="666627"/>
                  <a:pt x="5119385" y="764661"/>
                  <a:pt x="5183779" y="803874"/>
                </a:cubicBezTo>
                <a:cubicBezTo>
                  <a:pt x="5151583" y="803874"/>
                  <a:pt x="5151583" y="803874"/>
                  <a:pt x="5151583" y="803874"/>
                </a:cubicBezTo>
                <a:cubicBezTo>
                  <a:pt x="5151583" y="823481"/>
                  <a:pt x="5183779" y="823481"/>
                  <a:pt x="5151583" y="843088"/>
                </a:cubicBezTo>
                <a:cubicBezTo>
                  <a:pt x="5119385" y="843088"/>
                  <a:pt x="5151583" y="823481"/>
                  <a:pt x="5119385" y="823481"/>
                </a:cubicBezTo>
                <a:cubicBezTo>
                  <a:pt x="5119385" y="862694"/>
                  <a:pt x="5087187" y="921514"/>
                  <a:pt x="5087187" y="960727"/>
                </a:cubicBezTo>
                <a:cubicBezTo>
                  <a:pt x="5087187" y="941121"/>
                  <a:pt x="5119385" y="921514"/>
                  <a:pt x="5151583" y="941121"/>
                </a:cubicBezTo>
                <a:cubicBezTo>
                  <a:pt x="5119385" y="960727"/>
                  <a:pt x="5087187" y="960727"/>
                  <a:pt x="5087187" y="999941"/>
                </a:cubicBezTo>
                <a:cubicBezTo>
                  <a:pt x="5119385" y="980334"/>
                  <a:pt x="5119385" y="999941"/>
                  <a:pt x="5151583" y="980334"/>
                </a:cubicBezTo>
                <a:cubicBezTo>
                  <a:pt x="5151583" y="1019548"/>
                  <a:pt x="5119385" y="1058761"/>
                  <a:pt x="5119385" y="1097974"/>
                </a:cubicBezTo>
                <a:cubicBezTo>
                  <a:pt x="5151583" y="1097974"/>
                  <a:pt x="5151583" y="1078368"/>
                  <a:pt x="5151583" y="1078368"/>
                </a:cubicBezTo>
                <a:cubicBezTo>
                  <a:pt x="5183779" y="1019548"/>
                  <a:pt x="5119385" y="941121"/>
                  <a:pt x="5183779" y="921514"/>
                </a:cubicBezTo>
                <a:cubicBezTo>
                  <a:pt x="5151583" y="980334"/>
                  <a:pt x="5215977" y="1039154"/>
                  <a:pt x="5183779" y="1097974"/>
                </a:cubicBezTo>
                <a:cubicBezTo>
                  <a:pt x="5215977" y="1097974"/>
                  <a:pt x="5151583" y="1196008"/>
                  <a:pt x="5215977" y="1215614"/>
                </a:cubicBezTo>
                <a:cubicBezTo>
                  <a:pt x="5151583" y="1294041"/>
                  <a:pt x="5183779" y="1431288"/>
                  <a:pt x="5215977" y="1490108"/>
                </a:cubicBezTo>
                <a:cubicBezTo>
                  <a:pt x="5215977" y="1470501"/>
                  <a:pt x="5248175" y="1470501"/>
                  <a:pt x="5248175" y="1470501"/>
                </a:cubicBezTo>
                <a:cubicBezTo>
                  <a:pt x="5248175" y="1490108"/>
                  <a:pt x="5248175" y="1509715"/>
                  <a:pt x="5215977" y="1529321"/>
                </a:cubicBezTo>
                <a:cubicBezTo>
                  <a:pt x="5215977" y="1509715"/>
                  <a:pt x="5215977" y="1509715"/>
                  <a:pt x="5215977" y="1509715"/>
                </a:cubicBezTo>
                <a:cubicBezTo>
                  <a:pt x="5183779" y="1548928"/>
                  <a:pt x="5215977" y="1568535"/>
                  <a:pt x="5215977" y="1607748"/>
                </a:cubicBezTo>
                <a:cubicBezTo>
                  <a:pt x="5215977" y="1588141"/>
                  <a:pt x="5215977" y="1588141"/>
                  <a:pt x="5248175" y="1588141"/>
                </a:cubicBezTo>
                <a:cubicBezTo>
                  <a:pt x="5215977" y="1627355"/>
                  <a:pt x="5280371" y="1627355"/>
                  <a:pt x="5248175" y="1666568"/>
                </a:cubicBezTo>
                <a:cubicBezTo>
                  <a:pt x="5215977" y="1666568"/>
                  <a:pt x="5215977" y="1646961"/>
                  <a:pt x="5215977" y="1666568"/>
                </a:cubicBezTo>
                <a:cubicBezTo>
                  <a:pt x="5248175" y="1666568"/>
                  <a:pt x="5215977" y="1686175"/>
                  <a:pt x="5248175" y="1705781"/>
                </a:cubicBezTo>
                <a:cubicBezTo>
                  <a:pt x="5215977" y="1725388"/>
                  <a:pt x="5215977" y="1686175"/>
                  <a:pt x="5183779" y="1705781"/>
                </a:cubicBezTo>
                <a:cubicBezTo>
                  <a:pt x="5183779" y="1764601"/>
                  <a:pt x="5183779" y="1764601"/>
                  <a:pt x="5183779" y="1803815"/>
                </a:cubicBezTo>
                <a:cubicBezTo>
                  <a:pt x="5215977" y="1803815"/>
                  <a:pt x="5215977" y="1862635"/>
                  <a:pt x="5248175" y="1843028"/>
                </a:cubicBezTo>
                <a:cubicBezTo>
                  <a:pt x="5248175" y="1882242"/>
                  <a:pt x="5248175" y="1882242"/>
                  <a:pt x="5215977" y="1921455"/>
                </a:cubicBezTo>
                <a:cubicBezTo>
                  <a:pt x="5248175" y="1901848"/>
                  <a:pt x="5248175" y="1921455"/>
                  <a:pt x="5280371" y="1901848"/>
                </a:cubicBezTo>
                <a:cubicBezTo>
                  <a:pt x="5280371" y="1921455"/>
                  <a:pt x="5280371" y="1921455"/>
                  <a:pt x="5280371" y="1941061"/>
                </a:cubicBezTo>
                <a:cubicBezTo>
                  <a:pt x="5248175" y="1941061"/>
                  <a:pt x="5215977" y="1921455"/>
                  <a:pt x="5215977" y="1941061"/>
                </a:cubicBezTo>
                <a:cubicBezTo>
                  <a:pt x="5215977" y="2019488"/>
                  <a:pt x="5248175" y="2117522"/>
                  <a:pt x="5215977" y="2176342"/>
                </a:cubicBezTo>
                <a:cubicBezTo>
                  <a:pt x="5248175" y="2176342"/>
                  <a:pt x="5248175" y="2176342"/>
                  <a:pt x="5248175" y="2176342"/>
                </a:cubicBezTo>
                <a:cubicBezTo>
                  <a:pt x="5248175" y="2195948"/>
                  <a:pt x="5248175" y="2195948"/>
                  <a:pt x="5248175" y="2195948"/>
                </a:cubicBezTo>
                <a:cubicBezTo>
                  <a:pt x="5215977" y="2195948"/>
                  <a:pt x="5215977" y="2215555"/>
                  <a:pt x="5215977" y="2215555"/>
                </a:cubicBezTo>
                <a:cubicBezTo>
                  <a:pt x="5248175" y="2215555"/>
                  <a:pt x="5215977" y="2235162"/>
                  <a:pt x="5280371" y="2235162"/>
                </a:cubicBezTo>
                <a:cubicBezTo>
                  <a:pt x="5280371" y="2215555"/>
                  <a:pt x="5248175" y="2176342"/>
                  <a:pt x="5248175" y="2137128"/>
                </a:cubicBezTo>
                <a:cubicBezTo>
                  <a:pt x="5312569" y="2117522"/>
                  <a:pt x="5280371" y="2039095"/>
                  <a:pt x="5248175" y="2019488"/>
                </a:cubicBezTo>
                <a:cubicBezTo>
                  <a:pt x="5312569" y="2039095"/>
                  <a:pt x="5312569" y="2156735"/>
                  <a:pt x="5280371" y="2176342"/>
                </a:cubicBezTo>
                <a:cubicBezTo>
                  <a:pt x="5312569" y="2235162"/>
                  <a:pt x="5344767" y="2274375"/>
                  <a:pt x="5344767" y="2333195"/>
                </a:cubicBezTo>
                <a:cubicBezTo>
                  <a:pt x="5312569" y="2313589"/>
                  <a:pt x="5312569" y="2333195"/>
                  <a:pt x="5312569" y="2352802"/>
                </a:cubicBezTo>
                <a:cubicBezTo>
                  <a:pt x="5280371" y="2352802"/>
                  <a:pt x="5280371" y="2333195"/>
                  <a:pt x="5248175" y="2333195"/>
                </a:cubicBezTo>
                <a:cubicBezTo>
                  <a:pt x="5248175" y="2313589"/>
                  <a:pt x="5280371" y="2333195"/>
                  <a:pt x="5280371" y="2293982"/>
                </a:cubicBezTo>
                <a:cubicBezTo>
                  <a:pt x="5248175" y="2313589"/>
                  <a:pt x="5248175" y="2274375"/>
                  <a:pt x="5215977" y="2274375"/>
                </a:cubicBezTo>
                <a:cubicBezTo>
                  <a:pt x="5215977" y="2313589"/>
                  <a:pt x="5248175" y="2352802"/>
                  <a:pt x="5215977" y="2372408"/>
                </a:cubicBezTo>
                <a:cubicBezTo>
                  <a:pt x="5215977" y="2372408"/>
                  <a:pt x="5215977" y="2392015"/>
                  <a:pt x="5215977" y="2411622"/>
                </a:cubicBezTo>
                <a:cubicBezTo>
                  <a:pt x="5215977" y="2392015"/>
                  <a:pt x="5248175" y="2392015"/>
                  <a:pt x="5248175" y="2392015"/>
                </a:cubicBezTo>
                <a:cubicBezTo>
                  <a:pt x="5248175" y="2431229"/>
                  <a:pt x="5215977" y="2392015"/>
                  <a:pt x="5183779" y="2431229"/>
                </a:cubicBezTo>
                <a:cubicBezTo>
                  <a:pt x="5215977" y="2450835"/>
                  <a:pt x="5248175" y="2450835"/>
                  <a:pt x="5215977" y="2450835"/>
                </a:cubicBezTo>
                <a:cubicBezTo>
                  <a:pt x="5248175" y="2490049"/>
                  <a:pt x="5248175" y="2450835"/>
                  <a:pt x="5280371" y="2470442"/>
                </a:cubicBezTo>
                <a:cubicBezTo>
                  <a:pt x="5248175" y="2470442"/>
                  <a:pt x="5248175" y="2509655"/>
                  <a:pt x="5280371" y="2509655"/>
                </a:cubicBezTo>
                <a:cubicBezTo>
                  <a:pt x="5280371" y="2509655"/>
                  <a:pt x="5312569" y="2509655"/>
                  <a:pt x="5312569" y="2490049"/>
                </a:cubicBezTo>
                <a:cubicBezTo>
                  <a:pt x="5248175" y="2509655"/>
                  <a:pt x="5312569" y="2450835"/>
                  <a:pt x="5312569" y="2431229"/>
                </a:cubicBezTo>
                <a:cubicBezTo>
                  <a:pt x="5344767" y="2431229"/>
                  <a:pt x="5344767" y="2411622"/>
                  <a:pt x="5376965" y="2392015"/>
                </a:cubicBezTo>
                <a:cubicBezTo>
                  <a:pt x="5360867" y="2411622"/>
                  <a:pt x="5344767" y="2426327"/>
                  <a:pt x="5340743" y="2438581"/>
                </a:cubicBezTo>
                <a:lnTo>
                  <a:pt x="5344157" y="2451291"/>
                </a:lnTo>
                <a:lnTo>
                  <a:pt x="5326279" y="2464659"/>
                </a:lnTo>
                <a:cubicBezTo>
                  <a:pt x="5317475" y="2473314"/>
                  <a:pt x="5315211" y="2480896"/>
                  <a:pt x="5316467" y="2487713"/>
                </a:cubicBezTo>
                <a:lnTo>
                  <a:pt x="5317067" y="2489112"/>
                </a:lnTo>
                <a:lnTo>
                  <a:pt x="5312569" y="2509655"/>
                </a:lnTo>
                <a:cubicBezTo>
                  <a:pt x="5312569" y="2529262"/>
                  <a:pt x="5312569" y="2529262"/>
                  <a:pt x="5280371" y="2529262"/>
                </a:cubicBezTo>
                <a:cubicBezTo>
                  <a:pt x="5280371" y="2568475"/>
                  <a:pt x="5312569" y="2568475"/>
                  <a:pt x="5344767" y="2607688"/>
                </a:cubicBezTo>
                <a:cubicBezTo>
                  <a:pt x="5344767" y="2627295"/>
                  <a:pt x="5312569" y="2588082"/>
                  <a:pt x="5312569" y="2588082"/>
                </a:cubicBezTo>
                <a:cubicBezTo>
                  <a:pt x="5312569" y="2607688"/>
                  <a:pt x="5312569" y="2607688"/>
                  <a:pt x="5312569" y="2607688"/>
                </a:cubicBezTo>
                <a:cubicBezTo>
                  <a:pt x="5312569" y="2627295"/>
                  <a:pt x="5312569" y="2646902"/>
                  <a:pt x="5344767" y="2646902"/>
                </a:cubicBezTo>
                <a:cubicBezTo>
                  <a:pt x="5344767" y="2646902"/>
                  <a:pt x="5344767" y="2607688"/>
                  <a:pt x="5376965" y="2627295"/>
                </a:cubicBezTo>
                <a:cubicBezTo>
                  <a:pt x="5376965" y="2646902"/>
                  <a:pt x="5376965" y="2646902"/>
                  <a:pt x="5376965" y="2686115"/>
                </a:cubicBezTo>
                <a:cubicBezTo>
                  <a:pt x="5376965" y="2686115"/>
                  <a:pt x="5344767" y="2686115"/>
                  <a:pt x="5344767" y="2705722"/>
                </a:cubicBezTo>
                <a:cubicBezTo>
                  <a:pt x="5344767" y="2725329"/>
                  <a:pt x="5376965" y="2725329"/>
                  <a:pt x="5376965" y="2744935"/>
                </a:cubicBezTo>
                <a:cubicBezTo>
                  <a:pt x="5344767" y="2744935"/>
                  <a:pt x="5344767" y="2803756"/>
                  <a:pt x="5344767" y="2823362"/>
                </a:cubicBezTo>
                <a:cubicBezTo>
                  <a:pt x="5344767" y="2842969"/>
                  <a:pt x="5312569" y="2842969"/>
                  <a:pt x="5312569" y="2862576"/>
                </a:cubicBezTo>
                <a:cubicBezTo>
                  <a:pt x="5312569" y="2823362"/>
                  <a:pt x="5312569" y="2803756"/>
                  <a:pt x="5312569" y="2803756"/>
                </a:cubicBezTo>
                <a:cubicBezTo>
                  <a:pt x="5280371" y="2803756"/>
                  <a:pt x="5280371" y="2803756"/>
                  <a:pt x="5280371" y="2823362"/>
                </a:cubicBezTo>
                <a:cubicBezTo>
                  <a:pt x="5280371" y="2803756"/>
                  <a:pt x="5280371" y="2803756"/>
                  <a:pt x="5312569" y="2784149"/>
                </a:cubicBezTo>
                <a:cubicBezTo>
                  <a:pt x="5248175" y="2784149"/>
                  <a:pt x="5312569" y="2744935"/>
                  <a:pt x="5280371" y="2725329"/>
                </a:cubicBezTo>
                <a:cubicBezTo>
                  <a:pt x="5248175" y="2725329"/>
                  <a:pt x="5248175" y="2744935"/>
                  <a:pt x="5248175" y="2744935"/>
                </a:cubicBezTo>
                <a:cubicBezTo>
                  <a:pt x="5280371" y="2686115"/>
                  <a:pt x="5280371" y="2627295"/>
                  <a:pt x="5215977" y="2607688"/>
                </a:cubicBezTo>
                <a:cubicBezTo>
                  <a:pt x="5280371" y="2607688"/>
                  <a:pt x="5248175" y="2529262"/>
                  <a:pt x="5215977" y="2568475"/>
                </a:cubicBezTo>
                <a:cubicBezTo>
                  <a:pt x="5215977" y="2529262"/>
                  <a:pt x="5248175" y="2548869"/>
                  <a:pt x="5248175" y="2529262"/>
                </a:cubicBezTo>
                <a:cubicBezTo>
                  <a:pt x="5215977" y="2529262"/>
                  <a:pt x="5215977" y="2509655"/>
                  <a:pt x="5215977" y="2509655"/>
                </a:cubicBezTo>
                <a:cubicBezTo>
                  <a:pt x="5151583" y="2568475"/>
                  <a:pt x="5183779" y="2607688"/>
                  <a:pt x="5215977" y="2686115"/>
                </a:cubicBezTo>
                <a:cubicBezTo>
                  <a:pt x="5183779" y="2725329"/>
                  <a:pt x="5215977" y="2744935"/>
                  <a:pt x="5183779" y="2764542"/>
                </a:cubicBezTo>
                <a:cubicBezTo>
                  <a:pt x="5215977" y="2764542"/>
                  <a:pt x="5215977" y="2764542"/>
                  <a:pt x="5215977" y="2764542"/>
                </a:cubicBezTo>
                <a:cubicBezTo>
                  <a:pt x="5183779" y="2764542"/>
                  <a:pt x="5215977" y="2842969"/>
                  <a:pt x="5183779" y="2823362"/>
                </a:cubicBezTo>
                <a:cubicBezTo>
                  <a:pt x="5215977" y="2803756"/>
                  <a:pt x="5183779" y="2764542"/>
                  <a:pt x="5151583" y="2764542"/>
                </a:cubicBezTo>
                <a:cubicBezTo>
                  <a:pt x="5151583" y="2803756"/>
                  <a:pt x="5183779" y="2823362"/>
                  <a:pt x="5151583" y="2882182"/>
                </a:cubicBezTo>
                <a:cubicBezTo>
                  <a:pt x="5183779" y="2862576"/>
                  <a:pt x="5183779" y="2882182"/>
                  <a:pt x="5215977" y="2901789"/>
                </a:cubicBezTo>
                <a:cubicBezTo>
                  <a:pt x="5151583" y="2882182"/>
                  <a:pt x="5183779" y="2941002"/>
                  <a:pt x="5183779" y="2921396"/>
                </a:cubicBezTo>
                <a:cubicBezTo>
                  <a:pt x="5183779" y="2999822"/>
                  <a:pt x="5215977" y="3058642"/>
                  <a:pt x="5183779" y="3137069"/>
                </a:cubicBezTo>
                <a:cubicBezTo>
                  <a:pt x="5215977" y="3156676"/>
                  <a:pt x="5215977" y="3195889"/>
                  <a:pt x="5183779" y="3215496"/>
                </a:cubicBezTo>
                <a:cubicBezTo>
                  <a:pt x="5215977" y="3215496"/>
                  <a:pt x="5215977" y="3215496"/>
                  <a:pt x="5215977" y="3215496"/>
                </a:cubicBezTo>
                <a:cubicBezTo>
                  <a:pt x="5215977" y="3235102"/>
                  <a:pt x="5248175" y="3254709"/>
                  <a:pt x="5248175" y="3254709"/>
                </a:cubicBezTo>
                <a:cubicBezTo>
                  <a:pt x="5215977" y="3274316"/>
                  <a:pt x="5215977" y="3235102"/>
                  <a:pt x="5215977" y="3254709"/>
                </a:cubicBezTo>
                <a:cubicBezTo>
                  <a:pt x="5215977" y="3274316"/>
                  <a:pt x="5215977" y="3293923"/>
                  <a:pt x="5248175" y="3293923"/>
                </a:cubicBezTo>
                <a:cubicBezTo>
                  <a:pt x="5248175" y="3313529"/>
                  <a:pt x="5248175" y="3313529"/>
                  <a:pt x="5248175" y="3333136"/>
                </a:cubicBezTo>
                <a:cubicBezTo>
                  <a:pt x="5248175" y="3352743"/>
                  <a:pt x="5215977" y="3372349"/>
                  <a:pt x="5215977" y="3391956"/>
                </a:cubicBezTo>
                <a:cubicBezTo>
                  <a:pt x="5215977" y="3431169"/>
                  <a:pt x="5215977" y="3450776"/>
                  <a:pt x="5248175" y="3489989"/>
                </a:cubicBezTo>
                <a:cubicBezTo>
                  <a:pt x="5215977" y="3529203"/>
                  <a:pt x="5183779" y="3764483"/>
                  <a:pt x="5248175" y="3686056"/>
                </a:cubicBezTo>
                <a:cubicBezTo>
                  <a:pt x="5248175" y="3725269"/>
                  <a:pt x="5248175" y="3784089"/>
                  <a:pt x="5248175" y="3823303"/>
                </a:cubicBezTo>
                <a:cubicBezTo>
                  <a:pt x="5248175" y="3784089"/>
                  <a:pt x="5248175" y="3842909"/>
                  <a:pt x="5280371" y="3823303"/>
                </a:cubicBezTo>
                <a:cubicBezTo>
                  <a:pt x="5280371" y="3842909"/>
                  <a:pt x="5280371" y="3842909"/>
                  <a:pt x="5280371" y="3862516"/>
                </a:cubicBezTo>
                <a:cubicBezTo>
                  <a:pt x="5248175" y="3862516"/>
                  <a:pt x="5312569" y="3901729"/>
                  <a:pt x="5248175" y="3921336"/>
                </a:cubicBezTo>
                <a:cubicBezTo>
                  <a:pt x="5280371" y="3921336"/>
                  <a:pt x="5280371" y="3921336"/>
                  <a:pt x="5312569" y="3940943"/>
                </a:cubicBezTo>
                <a:cubicBezTo>
                  <a:pt x="5344767" y="3921336"/>
                  <a:pt x="5312569" y="3921336"/>
                  <a:pt x="5344767" y="3882123"/>
                </a:cubicBezTo>
                <a:cubicBezTo>
                  <a:pt x="5376965" y="3901729"/>
                  <a:pt x="5376965" y="3882123"/>
                  <a:pt x="5409161" y="3882123"/>
                </a:cubicBezTo>
                <a:cubicBezTo>
                  <a:pt x="5376965" y="3980156"/>
                  <a:pt x="5376965" y="3960549"/>
                  <a:pt x="5409161" y="4038976"/>
                </a:cubicBezTo>
                <a:cubicBezTo>
                  <a:pt x="5376965" y="4038976"/>
                  <a:pt x="5376965" y="3999763"/>
                  <a:pt x="5376965" y="3999763"/>
                </a:cubicBezTo>
                <a:cubicBezTo>
                  <a:pt x="5376965" y="4038976"/>
                  <a:pt x="5376965" y="4038976"/>
                  <a:pt x="5376965" y="4038976"/>
                </a:cubicBezTo>
                <a:cubicBezTo>
                  <a:pt x="5344767" y="4038976"/>
                  <a:pt x="5344767" y="4038976"/>
                  <a:pt x="5312569" y="4019369"/>
                </a:cubicBezTo>
                <a:cubicBezTo>
                  <a:pt x="5344767" y="4019369"/>
                  <a:pt x="5312569" y="3999763"/>
                  <a:pt x="5344767" y="3999763"/>
                </a:cubicBezTo>
                <a:cubicBezTo>
                  <a:pt x="5344767" y="3980156"/>
                  <a:pt x="5344767" y="3960549"/>
                  <a:pt x="5312569" y="3980156"/>
                </a:cubicBezTo>
                <a:cubicBezTo>
                  <a:pt x="5312569" y="3999763"/>
                  <a:pt x="5312569" y="3999763"/>
                  <a:pt x="5312569" y="3999763"/>
                </a:cubicBezTo>
                <a:cubicBezTo>
                  <a:pt x="5312569" y="3980156"/>
                  <a:pt x="5312569" y="3960549"/>
                  <a:pt x="5280371" y="3960549"/>
                </a:cubicBezTo>
                <a:cubicBezTo>
                  <a:pt x="5248175" y="3999763"/>
                  <a:pt x="5312569" y="4078189"/>
                  <a:pt x="5248175" y="4137010"/>
                </a:cubicBezTo>
                <a:cubicBezTo>
                  <a:pt x="5280371" y="4156616"/>
                  <a:pt x="5312569" y="4293864"/>
                  <a:pt x="5248175" y="4293864"/>
                </a:cubicBezTo>
                <a:cubicBezTo>
                  <a:pt x="5280371" y="4313470"/>
                  <a:pt x="5248175" y="4313470"/>
                  <a:pt x="5280371" y="4313470"/>
                </a:cubicBezTo>
                <a:cubicBezTo>
                  <a:pt x="5312569" y="4293864"/>
                  <a:pt x="5280371" y="4235043"/>
                  <a:pt x="5312569" y="4235043"/>
                </a:cubicBezTo>
                <a:cubicBezTo>
                  <a:pt x="5312569" y="4274256"/>
                  <a:pt x="5280371" y="4313470"/>
                  <a:pt x="5344767" y="4293864"/>
                </a:cubicBezTo>
                <a:cubicBezTo>
                  <a:pt x="5344767" y="4313470"/>
                  <a:pt x="5312569" y="4313470"/>
                  <a:pt x="5312569" y="4333077"/>
                </a:cubicBezTo>
                <a:cubicBezTo>
                  <a:pt x="5344767" y="4333077"/>
                  <a:pt x="5344767" y="4333077"/>
                  <a:pt x="5344767" y="4333077"/>
                </a:cubicBezTo>
                <a:cubicBezTo>
                  <a:pt x="5344767" y="4313470"/>
                  <a:pt x="5344767" y="4254650"/>
                  <a:pt x="5376965" y="4293864"/>
                </a:cubicBezTo>
                <a:cubicBezTo>
                  <a:pt x="5344767" y="4293864"/>
                  <a:pt x="5376965" y="4333077"/>
                  <a:pt x="5376965" y="4333077"/>
                </a:cubicBezTo>
                <a:cubicBezTo>
                  <a:pt x="5344767" y="4352683"/>
                  <a:pt x="5344767" y="4431110"/>
                  <a:pt x="5409161" y="4450716"/>
                </a:cubicBezTo>
                <a:cubicBezTo>
                  <a:pt x="5409161" y="4431110"/>
                  <a:pt x="5409161" y="4431110"/>
                  <a:pt x="5409161" y="4431110"/>
                </a:cubicBezTo>
                <a:cubicBezTo>
                  <a:pt x="5409161" y="4411503"/>
                  <a:pt x="5376965" y="4372290"/>
                  <a:pt x="5409161" y="4372290"/>
                </a:cubicBezTo>
                <a:cubicBezTo>
                  <a:pt x="5409161" y="4352683"/>
                  <a:pt x="5376965" y="4352683"/>
                  <a:pt x="5376965" y="4372290"/>
                </a:cubicBezTo>
                <a:cubicBezTo>
                  <a:pt x="5376965" y="4333077"/>
                  <a:pt x="5409161" y="4352683"/>
                  <a:pt x="5409161" y="4352683"/>
                </a:cubicBezTo>
                <a:cubicBezTo>
                  <a:pt x="5409161" y="4333077"/>
                  <a:pt x="5376965" y="4313470"/>
                  <a:pt x="5409161" y="4313470"/>
                </a:cubicBezTo>
                <a:cubicBezTo>
                  <a:pt x="5441359" y="4333077"/>
                  <a:pt x="5473557" y="4450716"/>
                  <a:pt x="5409161" y="4489930"/>
                </a:cubicBezTo>
                <a:cubicBezTo>
                  <a:pt x="5473557" y="4529144"/>
                  <a:pt x="5376965" y="4607570"/>
                  <a:pt x="5505755" y="4627177"/>
                </a:cubicBezTo>
                <a:cubicBezTo>
                  <a:pt x="5473557" y="4646783"/>
                  <a:pt x="5473557" y="4685997"/>
                  <a:pt x="5505755" y="4705603"/>
                </a:cubicBezTo>
                <a:cubicBezTo>
                  <a:pt x="5505755" y="4725210"/>
                  <a:pt x="5473557" y="4705603"/>
                  <a:pt x="5505755" y="4725210"/>
                </a:cubicBezTo>
                <a:cubicBezTo>
                  <a:pt x="5505755" y="4764423"/>
                  <a:pt x="5537951" y="4764423"/>
                  <a:pt x="5602347" y="4784030"/>
                </a:cubicBezTo>
                <a:cubicBezTo>
                  <a:pt x="5537951" y="4784030"/>
                  <a:pt x="5570149" y="4842850"/>
                  <a:pt x="5570149" y="4862457"/>
                </a:cubicBezTo>
                <a:cubicBezTo>
                  <a:pt x="5602347" y="4862457"/>
                  <a:pt x="5602347" y="4862457"/>
                  <a:pt x="5602347" y="4842850"/>
                </a:cubicBezTo>
                <a:cubicBezTo>
                  <a:pt x="5634543" y="4882063"/>
                  <a:pt x="5537951" y="4882063"/>
                  <a:pt x="5602347" y="4901670"/>
                </a:cubicBezTo>
                <a:cubicBezTo>
                  <a:pt x="5634543" y="4921277"/>
                  <a:pt x="5602347" y="4862457"/>
                  <a:pt x="5634543" y="4901670"/>
                </a:cubicBezTo>
                <a:cubicBezTo>
                  <a:pt x="5602347" y="4921277"/>
                  <a:pt x="5666741" y="4940883"/>
                  <a:pt x="5602347" y="4940883"/>
                </a:cubicBezTo>
                <a:cubicBezTo>
                  <a:pt x="5602347" y="4960490"/>
                  <a:pt x="5634543" y="4960490"/>
                  <a:pt x="5634543" y="4960490"/>
                </a:cubicBezTo>
                <a:cubicBezTo>
                  <a:pt x="5602347" y="4980097"/>
                  <a:pt x="5602347" y="5117344"/>
                  <a:pt x="5666741" y="5097737"/>
                </a:cubicBezTo>
                <a:cubicBezTo>
                  <a:pt x="5638567" y="5217828"/>
                  <a:pt x="5708999" y="5382953"/>
                  <a:pt x="5727047" y="5501168"/>
                </a:cubicBezTo>
                <a:lnTo>
                  <a:pt x="5729027" y="5524171"/>
                </a:lnTo>
                <a:lnTo>
                  <a:pt x="5727111" y="5526633"/>
                </a:lnTo>
                <a:lnTo>
                  <a:pt x="5729267" y="5526974"/>
                </a:lnTo>
                <a:lnTo>
                  <a:pt x="5731135" y="5548691"/>
                </a:lnTo>
                <a:cubicBezTo>
                  <a:pt x="5731135" y="5548691"/>
                  <a:pt x="5763333" y="5548691"/>
                  <a:pt x="5763333" y="5529084"/>
                </a:cubicBezTo>
                <a:cubicBezTo>
                  <a:pt x="5795531" y="5489870"/>
                  <a:pt x="5763333" y="5470264"/>
                  <a:pt x="5795531" y="5470264"/>
                </a:cubicBezTo>
                <a:cubicBezTo>
                  <a:pt x="5795531" y="5489870"/>
                  <a:pt x="5795531" y="5529084"/>
                  <a:pt x="5795531" y="5548691"/>
                </a:cubicBezTo>
                <a:cubicBezTo>
                  <a:pt x="5795531" y="5548691"/>
                  <a:pt x="5763333" y="5548691"/>
                  <a:pt x="5731135" y="5568298"/>
                </a:cubicBezTo>
                <a:cubicBezTo>
                  <a:pt x="5795531" y="5568298"/>
                  <a:pt x="5731135" y="5607511"/>
                  <a:pt x="5763333" y="5607511"/>
                </a:cubicBezTo>
                <a:cubicBezTo>
                  <a:pt x="5795531" y="5587904"/>
                  <a:pt x="5827727" y="5607511"/>
                  <a:pt x="5795531" y="5627117"/>
                </a:cubicBezTo>
                <a:cubicBezTo>
                  <a:pt x="5795531" y="5607511"/>
                  <a:pt x="5763333" y="5627117"/>
                  <a:pt x="5763333" y="5627117"/>
                </a:cubicBezTo>
                <a:cubicBezTo>
                  <a:pt x="5795531" y="5666331"/>
                  <a:pt x="5892123" y="5666331"/>
                  <a:pt x="5827727" y="5685937"/>
                </a:cubicBezTo>
                <a:cubicBezTo>
                  <a:pt x="5827727" y="5685937"/>
                  <a:pt x="5859925" y="5666331"/>
                  <a:pt x="5827727" y="5666331"/>
                </a:cubicBezTo>
                <a:cubicBezTo>
                  <a:pt x="5763333" y="5666331"/>
                  <a:pt x="5827727" y="5705544"/>
                  <a:pt x="5827727" y="5725151"/>
                </a:cubicBezTo>
                <a:cubicBezTo>
                  <a:pt x="5763333" y="5744757"/>
                  <a:pt x="5731135" y="5783971"/>
                  <a:pt x="5763333" y="5823184"/>
                </a:cubicBezTo>
                <a:cubicBezTo>
                  <a:pt x="5763333" y="5783971"/>
                  <a:pt x="5763333" y="5803577"/>
                  <a:pt x="5795531" y="5803577"/>
                </a:cubicBezTo>
                <a:cubicBezTo>
                  <a:pt x="5795531" y="5842791"/>
                  <a:pt x="5795531" y="5882004"/>
                  <a:pt x="5827727" y="5921217"/>
                </a:cubicBezTo>
                <a:cubicBezTo>
                  <a:pt x="5827727" y="5916316"/>
                  <a:pt x="5827727" y="5908963"/>
                  <a:pt x="5827727" y="5901305"/>
                </a:cubicBezTo>
                <a:lnTo>
                  <a:pt x="5827727" y="5882004"/>
                </a:lnTo>
                <a:cubicBezTo>
                  <a:pt x="5827727" y="5921217"/>
                  <a:pt x="5859925" y="5921217"/>
                  <a:pt x="5892123" y="5901611"/>
                </a:cubicBezTo>
                <a:cubicBezTo>
                  <a:pt x="5859925" y="5940824"/>
                  <a:pt x="5892123" y="5940824"/>
                  <a:pt x="5859925" y="5960431"/>
                </a:cubicBezTo>
                <a:cubicBezTo>
                  <a:pt x="5859925" y="5960431"/>
                  <a:pt x="5859925" y="5980037"/>
                  <a:pt x="5892123" y="5980037"/>
                </a:cubicBezTo>
                <a:cubicBezTo>
                  <a:pt x="5892123" y="5980037"/>
                  <a:pt x="5924319" y="5960431"/>
                  <a:pt x="5924319" y="5940824"/>
                </a:cubicBezTo>
                <a:cubicBezTo>
                  <a:pt x="5956517" y="5960431"/>
                  <a:pt x="5956517" y="5980037"/>
                  <a:pt x="5988715" y="5999644"/>
                </a:cubicBezTo>
                <a:cubicBezTo>
                  <a:pt x="5956517" y="6019251"/>
                  <a:pt x="5956517" y="5980037"/>
                  <a:pt x="5956517" y="5999644"/>
                </a:cubicBezTo>
                <a:cubicBezTo>
                  <a:pt x="5956517" y="6019251"/>
                  <a:pt x="5924319" y="6019251"/>
                  <a:pt x="5924319" y="6038857"/>
                </a:cubicBezTo>
                <a:cubicBezTo>
                  <a:pt x="5956517" y="6038857"/>
                  <a:pt x="5956517" y="6078071"/>
                  <a:pt x="5956517" y="6097678"/>
                </a:cubicBezTo>
                <a:cubicBezTo>
                  <a:pt x="6020911" y="6078071"/>
                  <a:pt x="5924319" y="6038857"/>
                  <a:pt x="5988715" y="6019251"/>
                </a:cubicBezTo>
                <a:cubicBezTo>
                  <a:pt x="5988715" y="6038857"/>
                  <a:pt x="5988715" y="6058464"/>
                  <a:pt x="6020911" y="6058464"/>
                </a:cubicBezTo>
                <a:cubicBezTo>
                  <a:pt x="6020911" y="6038857"/>
                  <a:pt x="6020911" y="5999644"/>
                  <a:pt x="6053109" y="5999644"/>
                </a:cubicBezTo>
                <a:cubicBezTo>
                  <a:pt x="6053109" y="6038857"/>
                  <a:pt x="6053109" y="6058464"/>
                  <a:pt x="6117505" y="6078071"/>
                </a:cubicBezTo>
                <a:cubicBezTo>
                  <a:pt x="6053109" y="6078071"/>
                  <a:pt x="6117505" y="6136891"/>
                  <a:pt x="6053109" y="6156498"/>
                </a:cubicBezTo>
                <a:cubicBezTo>
                  <a:pt x="6085307" y="6176104"/>
                  <a:pt x="6085307" y="6156498"/>
                  <a:pt x="6117505" y="6176104"/>
                </a:cubicBezTo>
                <a:cubicBezTo>
                  <a:pt x="6085307" y="6195711"/>
                  <a:pt x="6149701" y="6195711"/>
                  <a:pt x="6117505" y="6215318"/>
                </a:cubicBezTo>
                <a:cubicBezTo>
                  <a:pt x="6117505" y="6195711"/>
                  <a:pt x="6085307" y="6215318"/>
                  <a:pt x="6085307" y="6215318"/>
                </a:cubicBezTo>
                <a:cubicBezTo>
                  <a:pt x="6117505" y="6215318"/>
                  <a:pt x="6085307" y="6234924"/>
                  <a:pt x="6085307" y="6254531"/>
                </a:cubicBezTo>
                <a:cubicBezTo>
                  <a:pt x="6117505" y="6254531"/>
                  <a:pt x="6117505" y="6274138"/>
                  <a:pt x="6149701" y="6274138"/>
                </a:cubicBezTo>
                <a:cubicBezTo>
                  <a:pt x="6117505" y="6352564"/>
                  <a:pt x="6181899" y="6391778"/>
                  <a:pt x="6181899" y="6470204"/>
                </a:cubicBezTo>
                <a:cubicBezTo>
                  <a:pt x="6181899" y="6470204"/>
                  <a:pt x="6214097" y="6450598"/>
                  <a:pt x="6214097" y="6470204"/>
                </a:cubicBezTo>
                <a:cubicBezTo>
                  <a:pt x="6181899" y="6489811"/>
                  <a:pt x="6181899" y="6509418"/>
                  <a:pt x="6181899" y="6529024"/>
                </a:cubicBezTo>
                <a:cubicBezTo>
                  <a:pt x="6214097" y="6529024"/>
                  <a:pt x="6214097" y="6509418"/>
                  <a:pt x="6214097" y="6509418"/>
                </a:cubicBezTo>
                <a:cubicBezTo>
                  <a:pt x="6246295" y="6548631"/>
                  <a:pt x="6214097" y="6666271"/>
                  <a:pt x="6278491" y="6627058"/>
                </a:cubicBezTo>
                <a:cubicBezTo>
                  <a:pt x="6246295" y="6646665"/>
                  <a:pt x="6214097" y="6705485"/>
                  <a:pt x="6278491" y="6705485"/>
                </a:cubicBezTo>
                <a:cubicBezTo>
                  <a:pt x="6278491" y="6725091"/>
                  <a:pt x="6246295" y="6705485"/>
                  <a:pt x="6214097" y="6725091"/>
                </a:cubicBezTo>
                <a:cubicBezTo>
                  <a:pt x="6310689" y="6803518"/>
                  <a:pt x="6246295" y="6881945"/>
                  <a:pt x="6278491" y="6960371"/>
                </a:cubicBezTo>
                <a:cubicBezTo>
                  <a:pt x="6246295" y="6960371"/>
                  <a:pt x="6342887" y="7038798"/>
                  <a:pt x="6278491" y="7038798"/>
                </a:cubicBezTo>
                <a:cubicBezTo>
                  <a:pt x="6278491" y="7058405"/>
                  <a:pt x="6278491" y="7058405"/>
                  <a:pt x="6310689" y="7078012"/>
                </a:cubicBezTo>
                <a:cubicBezTo>
                  <a:pt x="6342887" y="6979978"/>
                  <a:pt x="6342887" y="6921158"/>
                  <a:pt x="6342887" y="6823125"/>
                </a:cubicBezTo>
                <a:cubicBezTo>
                  <a:pt x="6375083" y="6823125"/>
                  <a:pt x="6375083" y="6862338"/>
                  <a:pt x="6407281" y="6862338"/>
                </a:cubicBezTo>
                <a:cubicBezTo>
                  <a:pt x="6503873" y="6705485"/>
                  <a:pt x="6536071" y="6568238"/>
                  <a:pt x="6471675" y="6411384"/>
                </a:cubicBezTo>
                <a:cubicBezTo>
                  <a:pt x="6503873" y="6254531"/>
                  <a:pt x="6439479" y="6078071"/>
                  <a:pt x="6568267" y="5921217"/>
                </a:cubicBezTo>
                <a:cubicBezTo>
                  <a:pt x="6568267" y="5823184"/>
                  <a:pt x="6600465" y="5685937"/>
                  <a:pt x="6568267" y="5568298"/>
                </a:cubicBezTo>
                <a:cubicBezTo>
                  <a:pt x="6632663" y="5627117"/>
                  <a:pt x="6568267" y="5744757"/>
                  <a:pt x="6632663" y="5803577"/>
                </a:cubicBezTo>
                <a:cubicBezTo>
                  <a:pt x="6632663" y="5803577"/>
                  <a:pt x="6664859" y="5803577"/>
                  <a:pt x="6697057" y="5783971"/>
                </a:cubicBezTo>
                <a:cubicBezTo>
                  <a:pt x="6697057" y="5823184"/>
                  <a:pt x="6729255" y="5882004"/>
                  <a:pt x="6793649" y="5901611"/>
                </a:cubicBezTo>
                <a:cubicBezTo>
                  <a:pt x="6761451" y="5980037"/>
                  <a:pt x="6825847" y="6058464"/>
                  <a:pt x="6858045" y="6117284"/>
                </a:cubicBezTo>
                <a:cubicBezTo>
                  <a:pt x="6890241" y="6136891"/>
                  <a:pt x="6858045" y="6136891"/>
                  <a:pt x="6858045" y="6156498"/>
                </a:cubicBezTo>
                <a:cubicBezTo>
                  <a:pt x="6858045" y="6156498"/>
                  <a:pt x="6858045" y="6176104"/>
                  <a:pt x="6890241" y="6156498"/>
                </a:cubicBezTo>
                <a:cubicBezTo>
                  <a:pt x="6890241" y="6195711"/>
                  <a:pt x="6890241" y="6215318"/>
                  <a:pt x="6922439" y="6215318"/>
                </a:cubicBezTo>
                <a:cubicBezTo>
                  <a:pt x="6858045" y="6274138"/>
                  <a:pt x="6922439" y="6274138"/>
                  <a:pt x="6890241" y="6313351"/>
                </a:cubicBezTo>
                <a:cubicBezTo>
                  <a:pt x="6922439" y="6313351"/>
                  <a:pt x="6922439" y="6313351"/>
                  <a:pt x="6922439" y="6313351"/>
                </a:cubicBezTo>
                <a:cubicBezTo>
                  <a:pt x="6922439" y="6391778"/>
                  <a:pt x="6986835" y="6450598"/>
                  <a:pt x="6954637" y="6529024"/>
                </a:cubicBezTo>
                <a:cubicBezTo>
                  <a:pt x="6954637" y="6529024"/>
                  <a:pt x="6954637" y="6529024"/>
                  <a:pt x="6986835" y="6529024"/>
                </a:cubicBezTo>
                <a:cubicBezTo>
                  <a:pt x="6986835" y="6587845"/>
                  <a:pt x="6954637" y="6607451"/>
                  <a:pt x="7019031" y="6627058"/>
                </a:cubicBezTo>
                <a:cubicBezTo>
                  <a:pt x="6986835" y="6744698"/>
                  <a:pt x="7083427" y="6842731"/>
                  <a:pt x="6986835" y="6979978"/>
                </a:cubicBezTo>
                <a:cubicBezTo>
                  <a:pt x="7019031" y="6979978"/>
                  <a:pt x="7019031" y="6999585"/>
                  <a:pt x="7019031" y="6999585"/>
                </a:cubicBezTo>
                <a:cubicBezTo>
                  <a:pt x="6986835" y="7058405"/>
                  <a:pt x="6986835" y="7156438"/>
                  <a:pt x="6986835" y="7215258"/>
                </a:cubicBezTo>
                <a:cubicBezTo>
                  <a:pt x="6954637" y="7215258"/>
                  <a:pt x="6922439" y="7234865"/>
                  <a:pt x="6922439" y="7234865"/>
                </a:cubicBezTo>
                <a:lnTo>
                  <a:pt x="6922439" y="7237316"/>
                </a:lnTo>
                <a:cubicBezTo>
                  <a:pt x="6922439" y="7236090"/>
                  <a:pt x="6922439" y="7235478"/>
                  <a:pt x="6922439" y="7237622"/>
                </a:cubicBezTo>
                <a:lnTo>
                  <a:pt x="6922439" y="7240686"/>
                </a:lnTo>
                <a:lnTo>
                  <a:pt x="6922439" y="7254472"/>
                </a:lnTo>
                <a:cubicBezTo>
                  <a:pt x="6922439" y="7274078"/>
                  <a:pt x="6890241" y="7215258"/>
                  <a:pt x="6890241" y="7254472"/>
                </a:cubicBezTo>
                <a:cubicBezTo>
                  <a:pt x="6890241" y="7254472"/>
                  <a:pt x="6890241" y="7254472"/>
                  <a:pt x="6890241" y="7274078"/>
                </a:cubicBezTo>
                <a:cubicBezTo>
                  <a:pt x="6858045" y="7274078"/>
                  <a:pt x="6890241" y="7313292"/>
                  <a:pt x="6858045" y="7332898"/>
                </a:cubicBezTo>
                <a:cubicBezTo>
                  <a:pt x="6793649" y="7372112"/>
                  <a:pt x="6793649" y="7450538"/>
                  <a:pt x="6697057" y="7489752"/>
                </a:cubicBezTo>
                <a:cubicBezTo>
                  <a:pt x="6729255" y="7587785"/>
                  <a:pt x="6632663" y="7626999"/>
                  <a:pt x="6536071" y="7685819"/>
                </a:cubicBezTo>
                <a:cubicBezTo>
                  <a:pt x="6568267" y="7685819"/>
                  <a:pt x="6536071" y="7705425"/>
                  <a:pt x="6536071" y="7725032"/>
                </a:cubicBezTo>
                <a:cubicBezTo>
                  <a:pt x="6503873" y="7705425"/>
                  <a:pt x="6536071" y="7685819"/>
                  <a:pt x="6471675" y="7685819"/>
                </a:cubicBezTo>
                <a:cubicBezTo>
                  <a:pt x="6471675" y="7705425"/>
                  <a:pt x="6439479" y="7705425"/>
                  <a:pt x="6439479" y="7705425"/>
                </a:cubicBezTo>
                <a:cubicBezTo>
                  <a:pt x="6471675" y="7705425"/>
                  <a:pt x="6471675" y="7705425"/>
                  <a:pt x="6503873" y="7705425"/>
                </a:cubicBezTo>
                <a:cubicBezTo>
                  <a:pt x="6439479" y="7725032"/>
                  <a:pt x="6439479" y="7744639"/>
                  <a:pt x="6439479" y="7764245"/>
                </a:cubicBezTo>
                <a:cubicBezTo>
                  <a:pt x="6407281" y="7725032"/>
                  <a:pt x="6375083" y="7783852"/>
                  <a:pt x="6375083" y="7803458"/>
                </a:cubicBezTo>
                <a:cubicBezTo>
                  <a:pt x="6342887" y="7783852"/>
                  <a:pt x="6375083" y="7744639"/>
                  <a:pt x="6407281" y="7725032"/>
                </a:cubicBezTo>
                <a:cubicBezTo>
                  <a:pt x="6375083" y="7725032"/>
                  <a:pt x="6342887" y="7725032"/>
                  <a:pt x="6342887" y="7725032"/>
                </a:cubicBezTo>
                <a:cubicBezTo>
                  <a:pt x="6342887" y="7783852"/>
                  <a:pt x="6375083" y="7823065"/>
                  <a:pt x="6375083" y="7881885"/>
                </a:cubicBezTo>
                <a:cubicBezTo>
                  <a:pt x="6342887" y="7881885"/>
                  <a:pt x="6310689" y="7862278"/>
                  <a:pt x="6310689" y="7901492"/>
                </a:cubicBezTo>
                <a:cubicBezTo>
                  <a:pt x="6342887" y="7901492"/>
                  <a:pt x="6342887" y="7940705"/>
                  <a:pt x="6375083" y="7901492"/>
                </a:cubicBezTo>
                <a:cubicBezTo>
                  <a:pt x="6375083" y="7940705"/>
                  <a:pt x="6342887" y="7940705"/>
                  <a:pt x="6342887" y="7960312"/>
                </a:cubicBezTo>
                <a:cubicBezTo>
                  <a:pt x="6375083" y="7960312"/>
                  <a:pt x="6375083" y="7960312"/>
                  <a:pt x="6375083" y="7960312"/>
                </a:cubicBezTo>
                <a:cubicBezTo>
                  <a:pt x="6375083" y="7979918"/>
                  <a:pt x="6342887" y="7979918"/>
                  <a:pt x="6342887" y="7999525"/>
                </a:cubicBezTo>
                <a:cubicBezTo>
                  <a:pt x="6375083" y="8038738"/>
                  <a:pt x="6407281" y="8058345"/>
                  <a:pt x="6439479" y="8097558"/>
                </a:cubicBezTo>
                <a:cubicBezTo>
                  <a:pt x="6439479" y="8058345"/>
                  <a:pt x="6471675" y="8019132"/>
                  <a:pt x="6439479" y="7979918"/>
                </a:cubicBezTo>
                <a:cubicBezTo>
                  <a:pt x="6439479" y="7999525"/>
                  <a:pt x="6439479" y="8019132"/>
                  <a:pt x="6407281" y="8038738"/>
                </a:cubicBezTo>
                <a:cubicBezTo>
                  <a:pt x="6375083" y="7999525"/>
                  <a:pt x="6471675" y="7979918"/>
                  <a:pt x="6407281" y="7960312"/>
                </a:cubicBezTo>
                <a:cubicBezTo>
                  <a:pt x="6471675" y="7881885"/>
                  <a:pt x="6375083" y="7823065"/>
                  <a:pt x="6471675" y="7783852"/>
                </a:cubicBezTo>
                <a:cubicBezTo>
                  <a:pt x="6471675" y="7835320"/>
                  <a:pt x="6545629" y="7886787"/>
                  <a:pt x="6520977" y="7911984"/>
                </a:cubicBezTo>
                <a:lnTo>
                  <a:pt x="6517339" y="7913923"/>
                </a:lnTo>
                <a:lnTo>
                  <a:pt x="6515947" y="7901492"/>
                </a:lnTo>
                <a:cubicBezTo>
                  <a:pt x="6511923" y="7891688"/>
                  <a:pt x="6503873" y="7881885"/>
                  <a:pt x="6503873" y="7881885"/>
                </a:cubicBezTo>
                <a:cubicBezTo>
                  <a:pt x="6471675" y="7901492"/>
                  <a:pt x="6471675" y="7901492"/>
                  <a:pt x="6471675" y="7921098"/>
                </a:cubicBezTo>
                <a:cubicBezTo>
                  <a:pt x="6503873" y="7940705"/>
                  <a:pt x="6471675" y="7940705"/>
                  <a:pt x="6471675" y="7999525"/>
                </a:cubicBezTo>
                <a:cubicBezTo>
                  <a:pt x="6503873" y="7979918"/>
                  <a:pt x="6503873" y="8038738"/>
                  <a:pt x="6536071" y="7999525"/>
                </a:cubicBezTo>
                <a:cubicBezTo>
                  <a:pt x="6536071" y="8019132"/>
                  <a:pt x="6503873" y="8058345"/>
                  <a:pt x="6536071" y="8058345"/>
                </a:cubicBezTo>
                <a:cubicBezTo>
                  <a:pt x="6568267" y="8038738"/>
                  <a:pt x="6536071" y="8019132"/>
                  <a:pt x="6568267" y="8019132"/>
                </a:cubicBezTo>
                <a:cubicBezTo>
                  <a:pt x="6568267" y="8038738"/>
                  <a:pt x="6600465" y="7979918"/>
                  <a:pt x="6600465" y="8019132"/>
                </a:cubicBezTo>
                <a:cubicBezTo>
                  <a:pt x="6568267" y="8038738"/>
                  <a:pt x="6632663" y="8058345"/>
                  <a:pt x="6600465" y="8097558"/>
                </a:cubicBezTo>
                <a:cubicBezTo>
                  <a:pt x="6568267" y="8175986"/>
                  <a:pt x="6568267" y="8195592"/>
                  <a:pt x="6632663" y="8234806"/>
                </a:cubicBezTo>
                <a:cubicBezTo>
                  <a:pt x="6632663" y="8215198"/>
                  <a:pt x="6632663" y="8215198"/>
                  <a:pt x="6632663" y="8215198"/>
                </a:cubicBezTo>
                <a:cubicBezTo>
                  <a:pt x="6632663" y="8234806"/>
                  <a:pt x="6664859" y="8234806"/>
                  <a:pt x="6664859" y="8234806"/>
                </a:cubicBezTo>
                <a:cubicBezTo>
                  <a:pt x="6664859" y="8274018"/>
                  <a:pt x="6664859" y="8293626"/>
                  <a:pt x="6632663" y="8293626"/>
                </a:cubicBezTo>
                <a:cubicBezTo>
                  <a:pt x="6664859" y="8391659"/>
                  <a:pt x="6729255" y="8509299"/>
                  <a:pt x="6697057" y="8646546"/>
                </a:cubicBezTo>
                <a:cubicBezTo>
                  <a:pt x="6697057" y="8646546"/>
                  <a:pt x="6697057" y="8626939"/>
                  <a:pt x="6729255" y="8626939"/>
                </a:cubicBezTo>
                <a:cubicBezTo>
                  <a:pt x="6729255" y="8666152"/>
                  <a:pt x="6664859" y="8705366"/>
                  <a:pt x="6632663" y="8666152"/>
                </a:cubicBezTo>
                <a:cubicBezTo>
                  <a:pt x="6632663" y="8685759"/>
                  <a:pt x="6664859" y="8685759"/>
                  <a:pt x="6632663" y="8705366"/>
                </a:cubicBezTo>
                <a:cubicBezTo>
                  <a:pt x="6568267" y="8705366"/>
                  <a:pt x="6568267" y="8705366"/>
                  <a:pt x="6568267" y="8705366"/>
                </a:cubicBezTo>
                <a:cubicBezTo>
                  <a:pt x="6568267" y="8724972"/>
                  <a:pt x="6568267" y="8744579"/>
                  <a:pt x="6536071" y="8744579"/>
                </a:cubicBezTo>
                <a:cubicBezTo>
                  <a:pt x="6503873" y="8724972"/>
                  <a:pt x="6439479" y="8744579"/>
                  <a:pt x="6439479" y="8724972"/>
                </a:cubicBezTo>
                <a:cubicBezTo>
                  <a:pt x="6471675" y="8705366"/>
                  <a:pt x="6471675" y="8685759"/>
                  <a:pt x="6471675" y="8666152"/>
                </a:cubicBezTo>
                <a:cubicBezTo>
                  <a:pt x="6471675" y="8666152"/>
                  <a:pt x="6536071" y="8685759"/>
                  <a:pt x="6503873" y="8646546"/>
                </a:cubicBezTo>
                <a:cubicBezTo>
                  <a:pt x="6471675" y="8666152"/>
                  <a:pt x="6471675" y="8646546"/>
                  <a:pt x="6471675" y="8626939"/>
                </a:cubicBezTo>
                <a:cubicBezTo>
                  <a:pt x="6439479" y="8626939"/>
                  <a:pt x="6407281" y="8666152"/>
                  <a:pt x="6439479" y="8685759"/>
                </a:cubicBezTo>
                <a:cubicBezTo>
                  <a:pt x="6407281" y="8685759"/>
                  <a:pt x="6407281" y="8685759"/>
                  <a:pt x="6407281" y="8685759"/>
                </a:cubicBezTo>
                <a:cubicBezTo>
                  <a:pt x="6407281" y="8646546"/>
                  <a:pt x="6407281" y="8626939"/>
                  <a:pt x="6439479" y="8587726"/>
                </a:cubicBezTo>
                <a:cubicBezTo>
                  <a:pt x="6407281" y="8607332"/>
                  <a:pt x="6407281" y="8626939"/>
                  <a:pt x="6407281" y="8626939"/>
                </a:cubicBezTo>
                <a:cubicBezTo>
                  <a:pt x="6375083" y="8568119"/>
                  <a:pt x="6407281" y="8372052"/>
                  <a:pt x="6278491" y="8391659"/>
                </a:cubicBezTo>
                <a:cubicBezTo>
                  <a:pt x="6278491" y="8352446"/>
                  <a:pt x="6246295" y="8313232"/>
                  <a:pt x="6278491" y="8274018"/>
                </a:cubicBezTo>
                <a:cubicBezTo>
                  <a:pt x="6310689" y="8274018"/>
                  <a:pt x="6310689" y="8293626"/>
                  <a:pt x="6310689" y="8313232"/>
                </a:cubicBezTo>
                <a:cubicBezTo>
                  <a:pt x="6342887" y="8274018"/>
                  <a:pt x="6342887" y="8254412"/>
                  <a:pt x="6278491" y="8234806"/>
                </a:cubicBezTo>
                <a:cubicBezTo>
                  <a:pt x="6310689" y="8234806"/>
                  <a:pt x="6342887" y="8195592"/>
                  <a:pt x="6310689" y="8175986"/>
                </a:cubicBezTo>
                <a:cubicBezTo>
                  <a:pt x="6342887" y="8175986"/>
                  <a:pt x="6342887" y="8136772"/>
                  <a:pt x="6310689" y="8136772"/>
                </a:cubicBezTo>
                <a:cubicBezTo>
                  <a:pt x="6278491" y="8136772"/>
                  <a:pt x="6310689" y="8156378"/>
                  <a:pt x="6278491" y="8156378"/>
                </a:cubicBezTo>
                <a:cubicBezTo>
                  <a:pt x="6278491" y="8136772"/>
                  <a:pt x="6278491" y="8136772"/>
                  <a:pt x="6246295" y="8136772"/>
                </a:cubicBezTo>
                <a:cubicBezTo>
                  <a:pt x="6278491" y="8117166"/>
                  <a:pt x="6246295" y="8117166"/>
                  <a:pt x="6278491" y="8097558"/>
                </a:cubicBezTo>
                <a:cubicBezTo>
                  <a:pt x="6310689" y="8117166"/>
                  <a:pt x="6246295" y="8136772"/>
                  <a:pt x="6278491" y="8136772"/>
                </a:cubicBezTo>
                <a:cubicBezTo>
                  <a:pt x="6310689" y="8117166"/>
                  <a:pt x="6342887" y="8117166"/>
                  <a:pt x="6342887" y="8097558"/>
                </a:cubicBezTo>
                <a:cubicBezTo>
                  <a:pt x="6278491" y="8058345"/>
                  <a:pt x="6246295" y="8077952"/>
                  <a:pt x="6214097" y="8156378"/>
                </a:cubicBezTo>
                <a:cubicBezTo>
                  <a:pt x="6246295" y="8175986"/>
                  <a:pt x="6246295" y="8195592"/>
                  <a:pt x="6246295" y="8215198"/>
                </a:cubicBezTo>
                <a:cubicBezTo>
                  <a:pt x="6214097" y="8234806"/>
                  <a:pt x="6214097" y="8195592"/>
                  <a:pt x="6181899" y="8215198"/>
                </a:cubicBezTo>
                <a:cubicBezTo>
                  <a:pt x="6181899" y="8234806"/>
                  <a:pt x="6214097" y="8234806"/>
                  <a:pt x="6181899" y="8254412"/>
                </a:cubicBezTo>
                <a:cubicBezTo>
                  <a:pt x="6149701" y="8274018"/>
                  <a:pt x="6214097" y="8234806"/>
                  <a:pt x="6149701" y="8234806"/>
                </a:cubicBezTo>
                <a:cubicBezTo>
                  <a:pt x="6117505" y="8254412"/>
                  <a:pt x="6149701" y="8293626"/>
                  <a:pt x="6117505" y="8332838"/>
                </a:cubicBezTo>
                <a:cubicBezTo>
                  <a:pt x="6149701" y="8332838"/>
                  <a:pt x="6149701" y="8332838"/>
                  <a:pt x="6149701" y="8332838"/>
                </a:cubicBezTo>
                <a:cubicBezTo>
                  <a:pt x="6117505" y="8372052"/>
                  <a:pt x="6117505" y="8411265"/>
                  <a:pt x="6117505" y="8489692"/>
                </a:cubicBezTo>
                <a:cubicBezTo>
                  <a:pt x="6149701" y="8470085"/>
                  <a:pt x="6117505" y="8509299"/>
                  <a:pt x="6149701" y="8509299"/>
                </a:cubicBezTo>
                <a:cubicBezTo>
                  <a:pt x="6133603" y="8528905"/>
                  <a:pt x="6133603" y="8548512"/>
                  <a:pt x="6133603" y="8565668"/>
                </a:cubicBezTo>
                <a:lnTo>
                  <a:pt x="6131695" y="8588038"/>
                </a:lnTo>
                <a:lnTo>
                  <a:pt x="6117505" y="8607332"/>
                </a:lnTo>
                <a:cubicBezTo>
                  <a:pt x="6125555" y="8602430"/>
                  <a:pt x="6129579" y="8596303"/>
                  <a:pt x="6131591" y="8589257"/>
                </a:cubicBezTo>
                <a:lnTo>
                  <a:pt x="6131695" y="8588038"/>
                </a:lnTo>
                <a:lnTo>
                  <a:pt x="6154229" y="8557396"/>
                </a:lnTo>
                <a:cubicBezTo>
                  <a:pt x="6179887" y="8503172"/>
                  <a:pt x="6173849" y="8440676"/>
                  <a:pt x="6149701" y="8411265"/>
                </a:cubicBezTo>
                <a:cubicBezTo>
                  <a:pt x="6181899" y="8430872"/>
                  <a:pt x="6181899" y="8470085"/>
                  <a:pt x="6214097" y="8489692"/>
                </a:cubicBezTo>
                <a:cubicBezTo>
                  <a:pt x="6214097" y="8509299"/>
                  <a:pt x="6181899" y="8489692"/>
                  <a:pt x="6181899" y="8509299"/>
                </a:cubicBezTo>
                <a:cubicBezTo>
                  <a:pt x="6214097" y="8528906"/>
                  <a:pt x="6246295" y="8548512"/>
                  <a:pt x="6246295" y="8528906"/>
                </a:cubicBezTo>
                <a:cubicBezTo>
                  <a:pt x="6246295" y="8548512"/>
                  <a:pt x="6246295" y="8548512"/>
                  <a:pt x="6214097" y="8568119"/>
                </a:cubicBezTo>
                <a:cubicBezTo>
                  <a:pt x="6214097" y="8568119"/>
                  <a:pt x="6246295" y="8548512"/>
                  <a:pt x="6214097" y="8548512"/>
                </a:cubicBezTo>
                <a:cubicBezTo>
                  <a:pt x="6181899" y="8548512"/>
                  <a:pt x="6214097" y="8607332"/>
                  <a:pt x="6214097" y="8626939"/>
                </a:cubicBezTo>
                <a:cubicBezTo>
                  <a:pt x="6181899" y="8607332"/>
                  <a:pt x="6214097" y="8587726"/>
                  <a:pt x="6181899" y="8587726"/>
                </a:cubicBezTo>
                <a:cubicBezTo>
                  <a:pt x="6181899" y="8607332"/>
                  <a:pt x="6181899" y="8607332"/>
                  <a:pt x="6181899" y="8646546"/>
                </a:cubicBezTo>
                <a:cubicBezTo>
                  <a:pt x="6149701" y="8646546"/>
                  <a:pt x="6149701" y="8646546"/>
                  <a:pt x="6117505" y="8646546"/>
                </a:cubicBezTo>
                <a:cubicBezTo>
                  <a:pt x="6085307" y="8685759"/>
                  <a:pt x="6117505" y="8744579"/>
                  <a:pt x="6053109" y="8764186"/>
                </a:cubicBezTo>
                <a:cubicBezTo>
                  <a:pt x="6053109" y="8764186"/>
                  <a:pt x="6053109" y="8724972"/>
                  <a:pt x="6020911" y="8724972"/>
                </a:cubicBezTo>
                <a:cubicBezTo>
                  <a:pt x="6020911" y="8764186"/>
                  <a:pt x="6085307" y="8803399"/>
                  <a:pt x="6085307" y="8842612"/>
                </a:cubicBezTo>
                <a:cubicBezTo>
                  <a:pt x="6085307" y="8862219"/>
                  <a:pt x="6149701" y="8862219"/>
                  <a:pt x="6117505" y="8862219"/>
                </a:cubicBezTo>
                <a:cubicBezTo>
                  <a:pt x="6117505" y="8901432"/>
                  <a:pt x="6085307" y="8842612"/>
                  <a:pt x="6085307" y="8881826"/>
                </a:cubicBezTo>
                <a:cubicBezTo>
                  <a:pt x="6085307" y="8921039"/>
                  <a:pt x="6085307" y="8940646"/>
                  <a:pt x="6053109" y="8960252"/>
                </a:cubicBezTo>
                <a:cubicBezTo>
                  <a:pt x="6020911" y="8940646"/>
                  <a:pt x="5956517" y="8940646"/>
                  <a:pt x="5956517" y="8921039"/>
                </a:cubicBezTo>
                <a:cubicBezTo>
                  <a:pt x="5956517" y="8940646"/>
                  <a:pt x="5924319" y="8921039"/>
                  <a:pt x="5892123" y="8940646"/>
                </a:cubicBezTo>
                <a:cubicBezTo>
                  <a:pt x="5924319" y="8921039"/>
                  <a:pt x="5892123" y="8901432"/>
                  <a:pt x="5859925" y="8921039"/>
                </a:cubicBezTo>
                <a:cubicBezTo>
                  <a:pt x="5892123" y="8901432"/>
                  <a:pt x="5859925" y="8901432"/>
                  <a:pt x="5892123" y="8881826"/>
                </a:cubicBezTo>
                <a:cubicBezTo>
                  <a:pt x="5827727" y="8862219"/>
                  <a:pt x="5795531" y="8862219"/>
                  <a:pt x="5795531" y="8823006"/>
                </a:cubicBezTo>
                <a:cubicBezTo>
                  <a:pt x="5827727" y="8823006"/>
                  <a:pt x="5827727" y="8862219"/>
                  <a:pt x="5859925" y="8842612"/>
                </a:cubicBezTo>
                <a:cubicBezTo>
                  <a:pt x="5859925" y="8823006"/>
                  <a:pt x="5827727" y="8823006"/>
                  <a:pt x="5827727" y="8803399"/>
                </a:cubicBezTo>
                <a:cubicBezTo>
                  <a:pt x="5892123" y="8803399"/>
                  <a:pt x="5859925" y="8881826"/>
                  <a:pt x="5924319" y="8881826"/>
                </a:cubicBezTo>
                <a:cubicBezTo>
                  <a:pt x="5924319" y="8842612"/>
                  <a:pt x="5892123" y="8842612"/>
                  <a:pt x="5892123" y="8823006"/>
                </a:cubicBezTo>
                <a:cubicBezTo>
                  <a:pt x="5859925" y="8823006"/>
                  <a:pt x="5859925" y="8764186"/>
                  <a:pt x="5827727" y="8744579"/>
                </a:cubicBezTo>
                <a:cubicBezTo>
                  <a:pt x="5827727" y="8764186"/>
                  <a:pt x="5859925" y="8783792"/>
                  <a:pt x="5827727" y="8783792"/>
                </a:cubicBezTo>
                <a:cubicBezTo>
                  <a:pt x="5827727" y="8764186"/>
                  <a:pt x="5827727" y="8803399"/>
                  <a:pt x="5795531" y="8803399"/>
                </a:cubicBezTo>
                <a:cubicBezTo>
                  <a:pt x="5763333" y="8783792"/>
                  <a:pt x="5763333" y="8783792"/>
                  <a:pt x="5763333" y="8783792"/>
                </a:cubicBezTo>
                <a:cubicBezTo>
                  <a:pt x="5763333" y="8842612"/>
                  <a:pt x="5731135" y="8901432"/>
                  <a:pt x="5698939" y="8940646"/>
                </a:cubicBezTo>
                <a:cubicBezTo>
                  <a:pt x="5666741" y="8901432"/>
                  <a:pt x="5763333" y="8842612"/>
                  <a:pt x="5731135" y="8803399"/>
                </a:cubicBezTo>
                <a:cubicBezTo>
                  <a:pt x="5634543" y="8803399"/>
                  <a:pt x="5634543" y="8803399"/>
                  <a:pt x="5634543" y="8803399"/>
                </a:cubicBezTo>
                <a:cubicBezTo>
                  <a:pt x="5698939" y="8783792"/>
                  <a:pt x="5634543" y="8783792"/>
                  <a:pt x="5634543" y="8764186"/>
                </a:cubicBezTo>
                <a:cubicBezTo>
                  <a:pt x="5634543" y="8764186"/>
                  <a:pt x="5666741" y="8764186"/>
                  <a:pt x="5666741" y="8744579"/>
                </a:cubicBezTo>
                <a:cubicBezTo>
                  <a:pt x="5634543" y="8744579"/>
                  <a:pt x="5634543" y="8744579"/>
                  <a:pt x="5634543" y="8744579"/>
                </a:cubicBezTo>
                <a:cubicBezTo>
                  <a:pt x="5602347" y="8783792"/>
                  <a:pt x="5602347" y="8823006"/>
                  <a:pt x="5602347" y="8842612"/>
                </a:cubicBezTo>
                <a:cubicBezTo>
                  <a:pt x="5602347" y="8823006"/>
                  <a:pt x="5602347" y="8823006"/>
                  <a:pt x="5570149" y="8823006"/>
                </a:cubicBezTo>
                <a:cubicBezTo>
                  <a:pt x="5570149" y="8842612"/>
                  <a:pt x="5602347" y="8842612"/>
                  <a:pt x="5570149" y="8862219"/>
                </a:cubicBezTo>
                <a:cubicBezTo>
                  <a:pt x="5634543" y="8881826"/>
                  <a:pt x="5570149" y="8960252"/>
                  <a:pt x="5634543" y="8999466"/>
                </a:cubicBezTo>
                <a:cubicBezTo>
                  <a:pt x="5642593" y="8994564"/>
                  <a:pt x="5650641" y="8990888"/>
                  <a:pt x="5657685" y="8988131"/>
                </a:cubicBezTo>
                <a:lnTo>
                  <a:pt x="5667289" y="8984863"/>
                </a:lnTo>
                <a:lnTo>
                  <a:pt x="5668923" y="8999784"/>
                </a:lnTo>
                <a:lnTo>
                  <a:pt x="5666741" y="8999466"/>
                </a:lnTo>
                <a:lnTo>
                  <a:pt x="5669403" y="9004165"/>
                </a:lnTo>
                <a:lnTo>
                  <a:pt x="5670765" y="9016622"/>
                </a:lnTo>
                <a:cubicBezTo>
                  <a:pt x="5674791" y="9028876"/>
                  <a:pt x="5682839" y="9038679"/>
                  <a:pt x="5698939" y="9038679"/>
                </a:cubicBezTo>
                <a:cubicBezTo>
                  <a:pt x="5666741" y="9038679"/>
                  <a:pt x="5666741" y="9038679"/>
                  <a:pt x="5666741" y="9077893"/>
                </a:cubicBezTo>
                <a:cubicBezTo>
                  <a:pt x="5698939" y="9077893"/>
                  <a:pt x="5698939" y="9097499"/>
                  <a:pt x="5731135" y="9077893"/>
                </a:cubicBezTo>
                <a:cubicBezTo>
                  <a:pt x="5698939" y="9136713"/>
                  <a:pt x="5763333" y="9117106"/>
                  <a:pt x="5763333" y="9136713"/>
                </a:cubicBezTo>
                <a:cubicBezTo>
                  <a:pt x="5763333" y="9175926"/>
                  <a:pt x="5731135" y="9136713"/>
                  <a:pt x="5731135" y="9156319"/>
                </a:cubicBezTo>
                <a:cubicBezTo>
                  <a:pt x="5731135" y="9195533"/>
                  <a:pt x="5795531" y="9234746"/>
                  <a:pt x="5763333" y="9273959"/>
                </a:cubicBezTo>
                <a:cubicBezTo>
                  <a:pt x="5795531" y="9273959"/>
                  <a:pt x="5795531" y="9273959"/>
                  <a:pt x="5795531" y="9273959"/>
                </a:cubicBezTo>
                <a:cubicBezTo>
                  <a:pt x="5795531" y="9293566"/>
                  <a:pt x="5827727" y="9313173"/>
                  <a:pt x="5859925" y="9313173"/>
                </a:cubicBezTo>
                <a:cubicBezTo>
                  <a:pt x="5859925" y="9293566"/>
                  <a:pt x="5795531" y="9293566"/>
                  <a:pt x="5827727" y="9273959"/>
                </a:cubicBezTo>
                <a:cubicBezTo>
                  <a:pt x="5827727" y="9293566"/>
                  <a:pt x="5859925" y="9293566"/>
                  <a:pt x="5859925" y="9293566"/>
                </a:cubicBezTo>
                <a:cubicBezTo>
                  <a:pt x="5859925" y="9313173"/>
                  <a:pt x="5859925" y="9332779"/>
                  <a:pt x="5892123" y="9332779"/>
                </a:cubicBezTo>
                <a:cubicBezTo>
                  <a:pt x="5859925" y="9352386"/>
                  <a:pt x="5859925" y="9411206"/>
                  <a:pt x="5892123" y="9430813"/>
                </a:cubicBezTo>
                <a:cubicBezTo>
                  <a:pt x="5924319" y="9430813"/>
                  <a:pt x="5924319" y="9391599"/>
                  <a:pt x="5956517" y="9391599"/>
                </a:cubicBezTo>
                <a:cubicBezTo>
                  <a:pt x="5956517" y="9411206"/>
                  <a:pt x="5956517" y="9411206"/>
                  <a:pt x="5956517" y="9411206"/>
                </a:cubicBezTo>
                <a:cubicBezTo>
                  <a:pt x="5988715" y="9411206"/>
                  <a:pt x="5956517" y="9391599"/>
                  <a:pt x="5988715" y="9391599"/>
                </a:cubicBezTo>
                <a:cubicBezTo>
                  <a:pt x="5988715" y="9411206"/>
                  <a:pt x="5988715" y="9430813"/>
                  <a:pt x="5956517" y="9450419"/>
                </a:cubicBezTo>
                <a:cubicBezTo>
                  <a:pt x="5892123" y="9411206"/>
                  <a:pt x="5892123" y="9489633"/>
                  <a:pt x="5859925" y="9489633"/>
                </a:cubicBezTo>
                <a:cubicBezTo>
                  <a:pt x="5892123" y="9509239"/>
                  <a:pt x="5892123" y="9528846"/>
                  <a:pt x="5859925" y="9548453"/>
                </a:cubicBezTo>
                <a:cubicBezTo>
                  <a:pt x="5827727" y="9548453"/>
                  <a:pt x="5827727" y="9548453"/>
                  <a:pt x="5795531" y="9568060"/>
                </a:cubicBezTo>
                <a:cubicBezTo>
                  <a:pt x="5731135" y="9568060"/>
                  <a:pt x="5666741" y="9568060"/>
                  <a:pt x="5666741" y="9607273"/>
                </a:cubicBezTo>
                <a:lnTo>
                  <a:pt x="5666741" y="9587666"/>
                </a:lnTo>
                <a:lnTo>
                  <a:pt x="5666741" y="9570510"/>
                </a:lnTo>
                <a:cubicBezTo>
                  <a:pt x="5666741" y="9558256"/>
                  <a:pt x="5666741" y="9548453"/>
                  <a:pt x="5666741" y="9548453"/>
                </a:cubicBezTo>
                <a:cubicBezTo>
                  <a:pt x="5634543" y="9568060"/>
                  <a:pt x="5666741" y="9568060"/>
                  <a:pt x="5666741" y="9587666"/>
                </a:cubicBezTo>
                <a:cubicBezTo>
                  <a:pt x="5634543" y="9568060"/>
                  <a:pt x="5634543" y="9607273"/>
                  <a:pt x="5602347" y="9587666"/>
                </a:cubicBezTo>
                <a:cubicBezTo>
                  <a:pt x="5602347" y="9568060"/>
                  <a:pt x="5602347" y="9548453"/>
                  <a:pt x="5570149" y="9548453"/>
                </a:cubicBezTo>
                <a:cubicBezTo>
                  <a:pt x="5602347" y="9509239"/>
                  <a:pt x="5634543" y="9489633"/>
                  <a:pt x="5634543" y="9450419"/>
                </a:cubicBezTo>
                <a:cubicBezTo>
                  <a:pt x="5602347" y="9450419"/>
                  <a:pt x="5602347" y="9450419"/>
                  <a:pt x="5602347" y="9450419"/>
                </a:cubicBezTo>
                <a:cubicBezTo>
                  <a:pt x="5634543" y="9430813"/>
                  <a:pt x="5602347" y="9391599"/>
                  <a:pt x="5666741" y="9352386"/>
                </a:cubicBezTo>
                <a:cubicBezTo>
                  <a:pt x="5634543" y="9352386"/>
                  <a:pt x="5634543" y="9352386"/>
                  <a:pt x="5634543" y="9352386"/>
                </a:cubicBezTo>
                <a:cubicBezTo>
                  <a:pt x="5602347" y="9352386"/>
                  <a:pt x="5634543" y="9371993"/>
                  <a:pt x="5570149" y="9371993"/>
                </a:cubicBezTo>
                <a:cubicBezTo>
                  <a:pt x="5602347" y="9391599"/>
                  <a:pt x="5570149" y="9391599"/>
                  <a:pt x="5602347" y="9411206"/>
                </a:cubicBezTo>
                <a:cubicBezTo>
                  <a:pt x="5570149" y="9411206"/>
                  <a:pt x="5602347" y="9430813"/>
                  <a:pt x="5570149" y="9430813"/>
                </a:cubicBezTo>
                <a:cubicBezTo>
                  <a:pt x="5570149" y="9411206"/>
                  <a:pt x="5570149" y="9391599"/>
                  <a:pt x="5537951" y="9411206"/>
                </a:cubicBezTo>
                <a:cubicBezTo>
                  <a:pt x="5537951" y="9371993"/>
                  <a:pt x="5570149" y="9352386"/>
                  <a:pt x="5537951" y="9352386"/>
                </a:cubicBezTo>
                <a:cubicBezTo>
                  <a:pt x="5537951" y="9371993"/>
                  <a:pt x="5505755" y="9371993"/>
                  <a:pt x="5505755" y="9371993"/>
                </a:cubicBezTo>
                <a:cubicBezTo>
                  <a:pt x="5537951" y="9391599"/>
                  <a:pt x="5537951" y="9430813"/>
                  <a:pt x="5505755" y="9391599"/>
                </a:cubicBezTo>
                <a:cubicBezTo>
                  <a:pt x="5505755" y="9430813"/>
                  <a:pt x="5505755" y="9430813"/>
                  <a:pt x="5505755" y="9450419"/>
                </a:cubicBezTo>
                <a:cubicBezTo>
                  <a:pt x="5505755" y="9450419"/>
                  <a:pt x="5473557" y="9430813"/>
                  <a:pt x="5473557" y="9450419"/>
                </a:cubicBezTo>
                <a:cubicBezTo>
                  <a:pt x="5473557" y="9470026"/>
                  <a:pt x="5505755" y="9470026"/>
                  <a:pt x="5505755" y="9489633"/>
                </a:cubicBezTo>
                <a:cubicBezTo>
                  <a:pt x="5505755" y="9489633"/>
                  <a:pt x="5473557" y="9470026"/>
                  <a:pt x="5473557" y="9489633"/>
                </a:cubicBezTo>
                <a:cubicBezTo>
                  <a:pt x="5505755" y="9470026"/>
                  <a:pt x="5505755" y="9509239"/>
                  <a:pt x="5505755" y="9528846"/>
                </a:cubicBezTo>
                <a:cubicBezTo>
                  <a:pt x="5441359" y="9528846"/>
                  <a:pt x="5473557" y="9548453"/>
                  <a:pt x="5473557" y="9568060"/>
                </a:cubicBezTo>
                <a:cubicBezTo>
                  <a:pt x="5409161" y="9568060"/>
                  <a:pt x="5312569" y="9587666"/>
                  <a:pt x="5280371" y="9626880"/>
                </a:cubicBezTo>
                <a:cubicBezTo>
                  <a:pt x="5280371" y="9646486"/>
                  <a:pt x="5280371" y="9646486"/>
                  <a:pt x="5280371" y="9666093"/>
                </a:cubicBezTo>
                <a:cubicBezTo>
                  <a:pt x="5280371" y="9685700"/>
                  <a:pt x="5215977" y="9666093"/>
                  <a:pt x="5215977" y="9685700"/>
                </a:cubicBezTo>
                <a:cubicBezTo>
                  <a:pt x="5248175" y="9685700"/>
                  <a:pt x="5248175" y="9685700"/>
                  <a:pt x="5280371" y="9705306"/>
                </a:cubicBezTo>
                <a:cubicBezTo>
                  <a:pt x="5248175" y="9705306"/>
                  <a:pt x="5248175" y="9705306"/>
                  <a:pt x="5215977" y="9705306"/>
                </a:cubicBezTo>
                <a:cubicBezTo>
                  <a:pt x="5248175" y="9744520"/>
                  <a:pt x="5312569" y="9724913"/>
                  <a:pt x="5312569" y="9744520"/>
                </a:cubicBezTo>
                <a:cubicBezTo>
                  <a:pt x="5280371" y="9764126"/>
                  <a:pt x="5280371" y="9744520"/>
                  <a:pt x="5280371" y="9744520"/>
                </a:cubicBezTo>
                <a:cubicBezTo>
                  <a:pt x="5280371" y="9783733"/>
                  <a:pt x="5248175" y="9822946"/>
                  <a:pt x="5280371" y="9862160"/>
                </a:cubicBezTo>
                <a:cubicBezTo>
                  <a:pt x="5312569" y="9842553"/>
                  <a:pt x="5312569" y="9881766"/>
                  <a:pt x="5344767" y="9901373"/>
                </a:cubicBezTo>
                <a:cubicBezTo>
                  <a:pt x="5409161" y="9881766"/>
                  <a:pt x="5376965" y="9881766"/>
                  <a:pt x="5409161" y="9901373"/>
                </a:cubicBezTo>
                <a:cubicBezTo>
                  <a:pt x="5409161" y="9901373"/>
                  <a:pt x="5409161" y="9881766"/>
                  <a:pt x="5441359" y="9881766"/>
                </a:cubicBezTo>
                <a:cubicBezTo>
                  <a:pt x="5441359" y="9901373"/>
                  <a:pt x="5441359" y="9901373"/>
                  <a:pt x="5473557" y="9901373"/>
                </a:cubicBezTo>
                <a:cubicBezTo>
                  <a:pt x="5473557" y="9881766"/>
                  <a:pt x="5473557" y="9881766"/>
                  <a:pt x="5505755" y="9881766"/>
                </a:cubicBezTo>
                <a:cubicBezTo>
                  <a:pt x="5473557" y="9901373"/>
                  <a:pt x="5570149" y="9881766"/>
                  <a:pt x="5570149" y="9920980"/>
                </a:cubicBezTo>
                <a:cubicBezTo>
                  <a:pt x="5537951" y="9901373"/>
                  <a:pt x="5473557" y="9920980"/>
                  <a:pt x="5441359" y="9940586"/>
                </a:cubicBezTo>
                <a:cubicBezTo>
                  <a:pt x="5441359" y="9920980"/>
                  <a:pt x="5441359" y="9920980"/>
                  <a:pt x="5441359" y="9920980"/>
                </a:cubicBezTo>
                <a:cubicBezTo>
                  <a:pt x="5409161" y="9979800"/>
                  <a:pt x="5344767" y="9960193"/>
                  <a:pt x="5344767" y="10019013"/>
                </a:cubicBezTo>
                <a:cubicBezTo>
                  <a:pt x="5344767" y="10038620"/>
                  <a:pt x="5376965" y="10019013"/>
                  <a:pt x="5376965" y="10038620"/>
                </a:cubicBezTo>
                <a:cubicBezTo>
                  <a:pt x="5312569" y="10038620"/>
                  <a:pt x="5312569" y="10077833"/>
                  <a:pt x="5280371" y="10097440"/>
                </a:cubicBezTo>
                <a:cubicBezTo>
                  <a:pt x="5280371" y="10117047"/>
                  <a:pt x="5312569" y="10136653"/>
                  <a:pt x="5312569" y="10136653"/>
                </a:cubicBezTo>
                <a:cubicBezTo>
                  <a:pt x="5312569" y="10136653"/>
                  <a:pt x="5344767" y="10136653"/>
                  <a:pt x="5344767" y="10117047"/>
                </a:cubicBezTo>
                <a:cubicBezTo>
                  <a:pt x="5344767" y="10156260"/>
                  <a:pt x="5376965" y="10175867"/>
                  <a:pt x="5409161" y="10156260"/>
                </a:cubicBezTo>
                <a:cubicBezTo>
                  <a:pt x="5409161" y="10195473"/>
                  <a:pt x="5376965" y="10195473"/>
                  <a:pt x="5376965" y="10215080"/>
                </a:cubicBezTo>
                <a:cubicBezTo>
                  <a:pt x="5409161" y="10215080"/>
                  <a:pt x="5376965" y="10234687"/>
                  <a:pt x="5409161" y="10254293"/>
                </a:cubicBezTo>
                <a:cubicBezTo>
                  <a:pt x="5441359" y="10234687"/>
                  <a:pt x="5409161" y="10195473"/>
                  <a:pt x="5441359" y="10175867"/>
                </a:cubicBezTo>
                <a:cubicBezTo>
                  <a:pt x="5505755" y="10215080"/>
                  <a:pt x="5473557" y="10097440"/>
                  <a:pt x="5505755" y="10077833"/>
                </a:cubicBezTo>
                <a:cubicBezTo>
                  <a:pt x="5602347" y="10097440"/>
                  <a:pt x="5505755" y="10117047"/>
                  <a:pt x="5505755" y="10156260"/>
                </a:cubicBezTo>
                <a:cubicBezTo>
                  <a:pt x="5505755" y="10175867"/>
                  <a:pt x="5537951" y="10195473"/>
                  <a:pt x="5570149" y="10175867"/>
                </a:cubicBezTo>
                <a:cubicBezTo>
                  <a:pt x="5537951" y="10215080"/>
                  <a:pt x="5505755" y="10254293"/>
                  <a:pt x="5537951" y="10293507"/>
                </a:cubicBezTo>
                <a:cubicBezTo>
                  <a:pt x="5537951" y="10313113"/>
                  <a:pt x="5537951" y="10273900"/>
                  <a:pt x="5505755" y="10293507"/>
                </a:cubicBezTo>
                <a:cubicBezTo>
                  <a:pt x="5505755" y="10313113"/>
                  <a:pt x="5505755" y="10313113"/>
                  <a:pt x="5537951" y="10332720"/>
                </a:cubicBezTo>
                <a:cubicBezTo>
                  <a:pt x="5537951" y="10313113"/>
                  <a:pt x="5537951" y="10313113"/>
                  <a:pt x="5537951" y="10313113"/>
                </a:cubicBezTo>
                <a:cubicBezTo>
                  <a:pt x="5537951" y="10332720"/>
                  <a:pt x="5570149" y="10352327"/>
                  <a:pt x="5602347" y="10352327"/>
                </a:cubicBezTo>
                <a:cubicBezTo>
                  <a:pt x="5570149" y="10352327"/>
                  <a:pt x="5570149" y="10391540"/>
                  <a:pt x="5570149" y="10391540"/>
                </a:cubicBezTo>
                <a:cubicBezTo>
                  <a:pt x="5570149" y="10391540"/>
                  <a:pt x="5602347" y="10391540"/>
                  <a:pt x="5602347" y="10371933"/>
                </a:cubicBezTo>
                <a:cubicBezTo>
                  <a:pt x="5602347" y="10332720"/>
                  <a:pt x="5602347" y="10313113"/>
                  <a:pt x="5666741" y="10293507"/>
                </a:cubicBezTo>
                <a:cubicBezTo>
                  <a:pt x="5698939" y="10332720"/>
                  <a:pt x="5763333" y="10371933"/>
                  <a:pt x="5795531" y="10411147"/>
                </a:cubicBezTo>
                <a:cubicBezTo>
                  <a:pt x="5795531" y="10371933"/>
                  <a:pt x="5763333" y="10352327"/>
                  <a:pt x="5763333" y="10352327"/>
                </a:cubicBezTo>
                <a:cubicBezTo>
                  <a:pt x="5795531" y="10352327"/>
                  <a:pt x="5731135" y="10332720"/>
                  <a:pt x="5763333" y="10332720"/>
                </a:cubicBezTo>
                <a:cubicBezTo>
                  <a:pt x="5795531" y="10352327"/>
                  <a:pt x="5795531" y="10371933"/>
                  <a:pt x="5827727" y="10371933"/>
                </a:cubicBezTo>
                <a:cubicBezTo>
                  <a:pt x="5859925" y="10391540"/>
                  <a:pt x="5859925" y="10352327"/>
                  <a:pt x="5859925" y="10352327"/>
                </a:cubicBezTo>
                <a:cubicBezTo>
                  <a:pt x="5892123" y="10391540"/>
                  <a:pt x="5924319" y="10430753"/>
                  <a:pt x="5988715" y="10430753"/>
                </a:cubicBezTo>
                <a:cubicBezTo>
                  <a:pt x="5988715" y="10450360"/>
                  <a:pt x="5956517" y="10450360"/>
                  <a:pt x="5956517" y="10469967"/>
                </a:cubicBezTo>
                <a:cubicBezTo>
                  <a:pt x="5988715" y="10469967"/>
                  <a:pt x="6020911" y="10450360"/>
                  <a:pt x="6020911" y="10469967"/>
                </a:cubicBezTo>
                <a:cubicBezTo>
                  <a:pt x="6020911" y="10474868"/>
                  <a:pt x="6018899" y="10478545"/>
                  <a:pt x="6015377" y="10481608"/>
                </a:cubicBezTo>
                <a:lnTo>
                  <a:pt x="6008913" y="10485137"/>
                </a:lnTo>
                <a:lnTo>
                  <a:pt x="6006825" y="10484365"/>
                </a:lnTo>
                <a:lnTo>
                  <a:pt x="6006239" y="10486597"/>
                </a:lnTo>
                <a:lnTo>
                  <a:pt x="6000789" y="10489573"/>
                </a:lnTo>
                <a:cubicBezTo>
                  <a:pt x="5988715" y="10494475"/>
                  <a:pt x="5972617" y="10499376"/>
                  <a:pt x="5956517" y="10509180"/>
                </a:cubicBezTo>
                <a:cubicBezTo>
                  <a:pt x="5988715" y="10509180"/>
                  <a:pt x="5988715" y="10509180"/>
                  <a:pt x="5988715" y="10509180"/>
                </a:cubicBezTo>
                <a:cubicBezTo>
                  <a:pt x="6004813" y="10509180"/>
                  <a:pt x="6004813" y="10499377"/>
                  <a:pt x="6004813" y="10492024"/>
                </a:cubicBezTo>
                <a:lnTo>
                  <a:pt x="6006239" y="10486597"/>
                </a:lnTo>
                <a:lnTo>
                  <a:pt x="6008913" y="10485137"/>
                </a:lnTo>
                <a:lnTo>
                  <a:pt x="6020911" y="10489573"/>
                </a:lnTo>
                <a:cubicBezTo>
                  <a:pt x="6053109" y="10509180"/>
                  <a:pt x="6053109" y="10509180"/>
                  <a:pt x="6053109" y="10528787"/>
                </a:cubicBezTo>
                <a:cubicBezTo>
                  <a:pt x="6020911" y="10528787"/>
                  <a:pt x="6020911" y="10509180"/>
                  <a:pt x="5988715" y="10548393"/>
                </a:cubicBezTo>
                <a:cubicBezTo>
                  <a:pt x="6020911" y="10548393"/>
                  <a:pt x="6020911" y="10568000"/>
                  <a:pt x="6053109" y="10587607"/>
                </a:cubicBezTo>
                <a:cubicBezTo>
                  <a:pt x="5988715" y="10548393"/>
                  <a:pt x="5956517" y="10548393"/>
                  <a:pt x="5892123" y="10568000"/>
                </a:cubicBezTo>
                <a:cubicBezTo>
                  <a:pt x="5892123" y="10548393"/>
                  <a:pt x="5859925" y="10568000"/>
                  <a:pt x="5859925" y="10548393"/>
                </a:cubicBezTo>
                <a:cubicBezTo>
                  <a:pt x="5827727" y="10568000"/>
                  <a:pt x="5859925" y="10587607"/>
                  <a:pt x="5827727" y="10587607"/>
                </a:cubicBezTo>
                <a:cubicBezTo>
                  <a:pt x="5827727" y="10568000"/>
                  <a:pt x="5827727" y="10568000"/>
                  <a:pt x="5795531" y="10548393"/>
                </a:cubicBezTo>
                <a:cubicBezTo>
                  <a:pt x="5859925" y="10568000"/>
                  <a:pt x="5924319" y="10509180"/>
                  <a:pt x="5859925" y="10489573"/>
                </a:cubicBezTo>
                <a:cubicBezTo>
                  <a:pt x="5859925" y="10489573"/>
                  <a:pt x="5827727" y="10509180"/>
                  <a:pt x="5827727" y="10489573"/>
                </a:cubicBezTo>
                <a:cubicBezTo>
                  <a:pt x="5827727" y="10469967"/>
                  <a:pt x="5859925" y="10469967"/>
                  <a:pt x="5827727" y="10450360"/>
                </a:cubicBezTo>
                <a:cubicBezTo>
                  <a:pt x="5827727" y="10489573"/>
                  <a:pt x="5795531" y="10450360"/>
                  <a:pt x="5795531" y="10450360"/>
                </a:cubicBezTo>
                <a:cubicBezTo>
                  <a:pt x="5763333" y="10450360"/>
                  <a:pt x="5763333" y="10450360"/>
                  <a:pt x="5731135" y="10450360"/>
                </a:cubicBezTo>
                <a:cubicBezTo>
                  <a:pt x="5731135" y="10469967"/>
                  <a:pt x="5698939" y="10509180"/>
                  <a:pt x="5731135" y="10528787"/>
                </a:cubicBezTo>
                <a:cubicBezTo>
                  <a:pt x="5731135" y="10528787"/>
                  <a:pt x="5731135" y="10489573"/>
                  <a:pt x="5763333" y="10489573"/>
                </a:cubicBezTo>
                <a:cubicBezTo>
                  <a:pt x="5763333" y="10509180"/>
                  <a:pt x="5763333" y="10528787"/>
                  <a:pt x="5763333" y="10548393"/>
                </a:cubicBezTo>
                <a:cubicBezTo>
                  <a:pt x="5763333" y="10568000"/>
                  <a:pt x="5763333" y="10568000"/>
                  <a:pt x="5731135" y="10568000"/>
                </a:cubicBezTo>
                <a:cubicBezTo>
                  <a:pt x="5731135" y="10568000"/>
                  <a:pt x="5731135" y="10548393"/>
                  <a:pt x="5698939" y="10548393"/>
                </a:cubicBezTo>
                <a:cubicBezTo>
                  <a:pt x="5698939" y="10568000"/>
                  <a:pt x="5731135" y="10568000"/>
                  <a:pt x="5731135" y="10568000"/>
                </a:cubicBezTo>
                <a:cubicBezTo>
                  <a:pt x="5698939" y="10568000"/>
                  <a:pt x="5698939" y="10568000"/>
                  <a:pt x="5698939" y="10568000"/>
                </a:cubicBezTo>
                <a:cubicBezTo>
                  <a:pt x="5666741" y="10568000"/>
                  <a:pt x="5666741" y="10568000"/>
                  <a:pt x="5666741" y="10568000"/>
                </a:cubicBezTo>
                <a:cubicBezTo>
                  <a:pt x="5698939" y="10528787"/>
                  <a:pt x="5698939" y="10469967"/>
                  <a:pt x="5666741" y="10469967"/>
                </a:cubicBezTo>
                <a:cubicBezTo>
                  <a:pt x="5666741" y="10489573"/>
                  <a:pt x="5634543" y="10489573"/>
                  <a:pt x="5634543" y="10528787"/>
                </a:cubicBezTo>
                <a:cubicBezTo>
                  <a:pt x="5666741" y="10528787"/>
                  <a:pt x="5666741" y="10528787"/>
                  <a:pt x="5666741" y="10528787"/>
                </a:cubicBezTo>
                <a:cubicBezTo>
                  <a:pt x="5666741" y="10543492"/>
                  <a:pt x="5666741" y="10547168"/>
                  <a:pt x="5666741" y="10564630"/>
                </a:cubicBezTo>
                <a:lnTo>
                  <a:pt x="5666741" y="10568000"/>
                </a:lnTo>
                <a:lnTo>
                  <a:pt x="5666741" y="10587607"/>
                </a:lnTo>
                <a:cubicBezTo>
                  <a:pt x="5634543" y="10548393"/>
                  <a:pt x="5634543" y="10548393"/>
                  <a:pt x="5602347" y="10548393"/>
                </a:cubicBezTo>
                <a:cubicBezTo>
                  <a:pt x="5634543" y="10509180"/>
                  <a:pt x="5634543" y="10469967"/>
                  <a:pt x="5634543" y="10430753"/>
                </a:cubicBezTo>
                <a:cubicBezTo>
                  <a:pt x="5634543" y="10469967"/>
                  <a:pt x="5537951" y="10450360"/>
                  <a:pt x="5570149" y="10450360"/>
                </a:cubicBezTo>
                <a:cubicBezTo>
                  <a:pt x="5570149" y="10411147"/>
                  <a:pt x="5634543" y="10430753"/>
                  <a:pt x="5602347" y="10391540"/>
                </a:cubicBezTo>
                <a:cubicBezTo>
                  <a:pt x="5602347" y="10411147"/>
                  <a:pt x="5570149" y="10411147"/>
                  <a:pt x="5537951" y="10411147"/>
                </a:cubicBezTo>
                <a:cubicBezTo>
                  <a:pt x="5537951" y="10391540"/>
                  <a:pt x="5505755" y="10391540"/>
                  <a:pt x="5505755" y="10371933"/>
                </a:cubicBezTo>
                <a:cubicBezTo>
                  <a:pt x="5505755" y="10391540"/>
                  <a:pt x="5505755" y="10391540"/>
                  <a:pt x="5473557" y="10411147"/>
                </a:cubicBezTo>
                <a:cubicBezTo>
                  <a:pt x="5473557" y="10371933"/>
                  <a:pt x="5441359" y="10450360"/>
                  <a:pt x="5441359" y="10411147"/>
                </a:cubicBezTo>
                <a:cubicBezTo>
                  <a:pt x="5441359" y="10391540"/>
                  <a:pt x="5441359" y="10391540"/>
                  <a:pt x="5441359" y="10371933"/>
                </a:cubicBezTo>
                <a:cubicBezTo>
                  <a:pt x="5409161" y="10371933"/>
                  <a:pt x="5409161" y="10313113"/>
                  <a:pt x="5344767" y="10352327"/>
                </a:cubicBezTo>
                <a:cubicBezTo>
                  <a:pt x="5376965" y="10371933"/>
                  <a:pt x="5344767" y="10371933"/>
                  <a:pt x="5376965" y="10411147"/>
                </a:cubicBezTo>
                <a:cubicBezTo>
                  <a:pt x="5344767" y="10411147"/>
                  <a:pt x="5344767" y="10391540"/>
                  <a:pt x="5312569" y="10391540"/>
                </a:cubicBezTo>
                <a:cubicBezTo>
                  <a:pt x="5312569" y="10411147"/>
                  <a:pt x="5312569" y="10430753"/>
                  <a:pt x="5280371" y="10450360"/>
                </a:cubicBezTo>
                <a:cubicBezTo>
                  <a:pt x="5280371" y="10430753"/>
                  <a:pt x="5215977" y="10430753"/>
                  <a:pt x="5215977" y="10430753"/>
                </a:cubicBezTo>
                <a:cubicBezTo>
                  <a:pt x="5280371" y="10450360"/>
                  <a:pt x="5215977" y="10509180"/>
                  <a:pt x="5248175" y="10528787"/>
                </a:cubicBezTo>
                <a:cubicBezTo>
                  <a:pt x="5248175" y="10509180"/>
                  <a:pt x="5183779" y="10509180"/>
                  <a:pt x="5183779" y="10528787"/>
                </a:cubicBezTo>
                <a:cubicBezTo>
                  <a:pt x="5183779" y="10509180"/>
                  <a:pt x="5183779" y="10469967"/>
                  <a:pt x="5151583" y="10489573"/>
                </a:cubicBezTo>
                <a:cubicBezTo>
                  <a:pt x="5183779" y="10509180"/>
                  <a:pt x="5151583" y="10548393"/>
                  <a:pt x="5151583" y="10568000"/>
                </a:cubicBezTo>
                <a:cubicBezTo>
                  <a:pt x="5151583" y="10568000"/>
                  <a:pt x="5183779" y="10587607"/>
                  <a:pt x="5215977" y="10587607"/>
                </a:cubicBezTo>
                <a:cubicBezTo>
                  <a:pt x="5215977" y="10587607"/>
                  <a:pt x="5215977" y="10607214"/>
                  <a:pt x="5183779" y="10607214"/>
                </a:cubicBezTo>
                <a:cubicBezTo>
                  <a:pt x="5183779" y="10587607"/>
                  <a:pt x="5151583" y="10607214"/>
                  <a:pt x="5119385" y="10607214"/>
                </a:cubicBezTo>
                <a:cubicBezTo>
                  <a:pt x="5119385" y="10626820"/>
                  <a:pt x="5087187" y="10626820"/>
                  <a:pt x="5054991" y="10646427"/>
                </a:cubicBezTo>
                <a:cubicBezTo>
                  <a:pt x="5119385" y="10646427"/>
                  <a:pt x="5151583" y="10666034"/>
                  <a:pt x="5183779" y="10646427"/>
                </a:cubicBezTo>
                <a:cubicBezTo>
                  <a:pt x="5183779" y="10666034"/>
                  <a:pt x="5183779" y="10685640"/>
                  <a:pt x="5151583" y="10705247"/>
                </a:cubicBezTo>
                <a:cubicBezTo>
                  <a:pt x="5215977" y="10705247"/>
                  <a:pt x="5248175" y="10744460"/>
                  <a:pt x="5280371" y="10764067"/>
                </a:cubicBezTo>
                <a:cubicBezTo>
                  <a:pt x="5248175" y="10783674"/>
                  <a:pt x="5248175" y="10764067"/>
                  <a:pt x="5248175" y="10783674"/>
                </a:cubicBezTo>
                <a:cubicBezTo>
                  <a:pt x="5248175" y="10783674"/>
                  <a:pt x="5248175" y="10803280"/>
                  <a:pt x="5280371" y="10803280"/>
                </a:cubicBezTo>
                <a:cubicBezTo>
                  <a:pt x="5284395" y="10800829"/>
                  <a:pt x="5286911" y="10798685"/>
                  <a:pt x="5288295" y="10796809"/>
                </a:cubicBezTo>
                <a:lnTo>
                  <a:pt x="5288709" y="10795031"/>
                </a:lnTo>
                <a:lnTo>
                  <a:pt x="5299489" y="10809714"/>
                </a:lnTo>
                <a:cubicBezTo>
                  <a:pt x="5314581" y="10832690"/>
                  <a:pt x="5320619" y="10847395"/>
                  <a:pt x="5344767" y="10862100"/>
                </a:cubicBezTo>
                <a:cubicBezTo>
                  <a:pt x="5344767" y="10842494"/>
                  <a:pt x="5409161" y="10803280"/>
                  <a:pt x="5376965" y="10764067"/>
                </a:cubicBezTo>
                <a:cubicBezTo>
                  <a:pt x="5344767" y="10764067"/>
                  <a:pt x="5376965" y="10783674"/>
                  <a:pt x="5344767" y="10783674"/>
                </a:cubicBezTo>
                <a:cubicBezTo>
                  <a:pt x="5312569" y="10764067"/>
                  <a:pt x="5344767" y="10744460"/>
                  <a:pt x="5344767" y="10724854"/>
                </a:cubicBezTo>
                <a:cubicBezTo>
                  <a:pt x="5344767" y="10705247"/>
                  <a:pt x="5344767" y="10705247"/>
                  <a:pt x="5376965" y="10724854"/>
                </a:cubicBezTo>
                <a:cubicBezTo>
                  <a:pt x="5376965" y="10744460"/>
                  <a:pt x="5376965" y="10744460"/>
                  <a:pt x="5376965" y="10744460"/>
                </a:cubicBezTo>
                <a:cubicBezTo>
                  <a:pt x="5441359" y="10744460"/>
                  <a:pt x="5441359" y="10705247"/>
                  <a:pt x="5441359" y="10685640"/>
                </a:cubicBezTo>
                <a:cubicBezTo>
                  <a:pt x="5473557" y="10724854"/>
                  <a:pt x="5537951" y="10724854"/>
                  <a:pt x="5602347" y="10724854"/>
                </a:cubicBezTo>
                <a:cubicBezTo>
                  <a:pt x="5602347" y="10744460"/>
                  <a:pt x="5602347" y="10744460"/>
                  <a:pt x="5602347" y="10783674"/>
                </a:cubicBezTo>
                <a:cubicBezTo>
                  <a:pt x="5570149" y="10783674"/>
                  <a:pt x="5537951" y="10764067"/>
                  <a:pt x="5505755" y="10744460"/>
                </a:cubicBezTo>
                <a:cubicBezTo>
                  <a:pt x="5473557" y="10783674"/>
                  <a:pt x="5570149" y="10783674"/>
                  <a:pt x="5537951" y="10842494"/>
                </a:cubicBezTo>
                <a:cubicBezTo>
                  <a:pt x="5570149" y="10822887"/>
                  <a:pt x="5570149" y="10842494"/>
                  <a:pt x="5602347" y="10842494"/>
                </a:cubicBezTo>
                <a:cubicBezTo>
                  <a:pt x="5602347" y="10862100"/>
                  <a:pt x="5537951" y="10842494"/>
                  <a:pt x="5570149" y="10881707"/>
                </a:cubicBezTo>
                <a:cubicBezTo>
                  <a:pt x="5570149" y="10901314"/>
                  <a:pt x="5602347" y="10881707"/>
                  <a:pt x="5602347" y="10901314"/>
                </a:cubicBezTo>
                <a:cubicBezTo>
                  <a:pt x="5570149" y="10901314"/>
                  <a:pt x="5570149" y="10881707"/>
                  <a:pt x="5537951" y="10901314"/>
                </a:cubicBezTo>
                <a:cubicBezTo>
                  <a:pt x="5570149" y="10881707"/>
                  <a:pt x="5537951" y="10862100"/>
                  <a:pt x="5505755" y="10862100"/>
                </a:cubicBezTo>
                <a:cubicBezTo>
                  <a:pt x="5505755" y="10901314"/>
                  <a:pt x="5570149" y="10920920"/>
                  <a:pt x="5537951" y="10940527"/>
                </a:cubicBezTo>
                <a:cubicBezTo>
                  <a:pt x="5537951" y="10920920"/>
                  <a:pt x="5537951" y="10920920"/>
                  <a:pt x="5537951" y="10920920"/>
                </a:cubicBezTo>
                <a:cubicBezTo>
                  <a:pt x="5505755" y="10920920"/>
                  <a:pt x="5473557" y="10901314"/>
                  <a:pt x="5473557" y="10920920"/>
                </a:cubicBezTo>
                <a:cubicBezTo>
                  <a:pt x="5505755" y="10940527"/>
                  <a:pt x="5441359" y="10940527"/>
                  <a:pt x="5441359" y="10960134"/>
                </a:cubicBezTo>
                <a:cubicBezTo>
                  <a:pt x="5409161" y="10940527"/>
                  <a:pt x="5409161" y="10940527"/>
                  <a:pt x="5376965" y="10920920"/>
                </a:cubicBezTo>
                <a:cubicBezTo>
                  <a:pt x="5409161" y="10940527"/>
                  <a:pt x="5344767" y="10901314"/>
                  <a:pt x="5344767" y="10920920"/>
                </a:cubicBezTo>
                <a:cubicBezTo>
                  <a:pt x="5344767" y="10940527"/>
                  <a:pt x="5409161" y="10940527"/>
                  <a:pt x="5376965" y="10960134"/>
                </a:cubicBezTo>
                <a:cubicBezTo>
                  <a:pt x="5376965" y="10940527"/>
                  <a:pt x="5344767" y="10940527"/>
                  <a:pt x="5344767" y="10940527"/>
                </a:cubicBezTo>
                <a:cubicBezTo>
                  <a:pt x="5312569" y="10920920"/>
                  <a:pt x="5344767" y="10901314"/>
                  <a:pt x="5312569" y="10901314"/>
                </a:cubicBezTo>
                <a:cubicBezTo>
                  <a:pt x="5280371" y="10920920"/>
                  <a:pt x="5344767" y="10960134"/>
                  <a:pt x="5312569" y="10960134"/>
                </a:cubicBezTo>
                <a:cubicBezTo>
                  <a:pt x="5312569" y="10960134"/>
                  <a:pt x="5280371" y="10940527"/>
                  <a:pt x="5248175" y="10940527"/>
                </a:cubicBezTo>
                <a:cubicBezTo>
                  <a:pt x="5248175" y="10960134"/>
                  <a:pt x="5215977" y="10960134"/>
                  <a:pt x="5215977" y="10999347"/>
                </a:cubicBezTo>
                <a:cubicBezTo>
                  <a:pt x="5280371" y="10979740"/>
                  <a:pt x="5215977" y="11038560"/>
                  <a:pt x="5248175" y="11038560"/>
                </a:cubicBezTo>
                <a:cubicBezTo>
                  <a:pt x="5280371" y="11038560"/>
                  <a:pt x="5248175" y="11018954"/>
                  <a:pt x="5280371" y="10979740"/>
                </a:cubicBezTo>
                <a:cubicBezTo>
                  <a:pt x="5280371" y="10999347"/>
                  <a:pt x="5280371" y="10999347"/>
                  <a:pt x="5312569" y="10979740"/>
                </a:cubicBezTo>
                <a:cubicBezTo>
                  <a:pt x="5280371" y="11018954"/>
                  <a:pt x="5344767" y="11038560"/>
                  <a:pt x="5376965" y="11018954"/>
                </a:cubicBezTo>
                <a:cubicBezTo>
                  <a:pt x="5312569" y="11058167"/>
                  <a:pt x="5376965" y="11097381"/>
                  <a:pt x="5376965" y="11156201"/>
                </a:cubicBezTo>
                <a:cubicBezTo>
                  <a:pt x="5312569" y="11136594"/>
                  <a:pt x="5344767" y="11175807"/>
                  <a:pt x="5376965" y="11175807"/>
                </a:cubicBezTo>
                <a:cubicBezTo>
                  <a:pt x="5344767" y="11175807"/>
                  <a:pt x="5312569" y="11156201"/>
                  <a:pt x="5280371" y="11175807"/>
                </a:cubicBezTo>
                <a:cubicBezTo>
                  <a:pt x="5312569" y="11195414"/>
                  <a:pt x="5312569" y="11195414"/>
                  <a:pt x="5312569" y="11195414"/>
                </a:cubicBezTo>
                <a:cubicBezTo>
                  <a:pt x="5280371" y="11195414"/>
                  <a:pt x="5248175" y="11215021"/>
                  <a:pt x="5215977" y="11215021"/>
                </a:cubicBezTo>
                <a:cubicBezTo>
                  <a:pt x="5215977" y="11234627"/>
                  <a:pt x="5215977" y="11254234"/>
                  <a:pt x="5248175" y="11273841"/>
                </a:cubicBezTo>
                <a:cubicBezTo>
                  <a:pt x="5280371" y="11273841"/>
                  <a:pt x="5376965" y="11293447"/>
                  <a:pt x="5376965" y="11313054"/>
                </a:cubicBezTo>
                <a:cubicBezTo>
                  <a:pt x="5409161" y="11313054"/>
                  <a:pt x="5441359" y="11254234"/>
                  <a:pt x="5473557" y="11273841"/>
                </a:cubicBezTo>
                <a:cubicBezTo>
                  <a:pt x="5473557" y="11293447"/>
                  <a:pt x="5441359" y="11293447"/>
                  <a:pt x="5441359" y="11313054"/>
                </a:cubicBezTo>
                <a:cubicBezTo>
                  <a:pt x="5473557" y="11313054"/>
                  <a:pt x="5505755" y="11293447"/>
                  <a:pt x="5505755" y="11313054"/>
                </a:cubicBezTo>
                <a:cubicBezTo>
                  <a:pt x="5473557" y="11352267"/>
                  <a:pt x="5441359" y="11332661"/>
                  <a:pt x="5409161" y="11352267"/>
                </a:cubicBezTo>
                <a:cubicBezTo>
                  <a:pt x="5376965" y="11332661"/>
                  <a:pt x="5376965" y="11313054"/>
                  <a:pt x="5344767" y="11332661"/>
                </a:cubicBezTo>
                <a:cubicBezTo>
                  <a:pt x="5344767" y="11352267"/>
                  <a:pt x="5344767" y="11352267"/>
                  <a:pt x="5344767" y="11371874"/>
                </a:cubicBezTo>
                <a:cubicBezTo>
                  <a:pt x="5280371" y="11371874"/>
                  <a:pt x="5183779" y="11371874"/>
                  <a:pt x="5119385" y="11411087"/>
                </a:cubicBezTo>
                <a:cubicBezTo>
                  <a:pt x="5119385" y="11371874"/>
                  <a:pt x="5183779" y="11391481"/>
                  <a:pt x="5151583" y="11371874"/>
                </a:cubicBezTo>
                <a:cubicBezTo>
                  <a:pt x="5119385" y="11352267"/>
                  <a:pt x="5119385" y="11391481"/>
                  <a:pt x="5119385" y="11391481"/>
                </a:cubicBezTo>
                <a:cubicBezTo>
                  <a:pt x="5119385" y="11371874"/>
                  <a:pt x="5119385" y="11352267"/>
                  <a:pt x="5087187" y="11352267"/>
                </a:cubicBezTo>
                <a:cubicBezTo>
                  <a:pt x="5087187" y="11371874"/>
                  <a:pt x="5087187" y="11371874"/>
                  <a:pt x="5087187" y="11371874"/>
                </a:cubicBezTo>
                <a:cubicBezTo>
                  <a:pt x="5054991" y="11371874"/>
                  <a:pt x="5054991" y="11352267"/>
                  <a:pt x="5022793" y="11352267"/>
                </a:cubicBezTo>
                <a:cubicBezTo>
                  <a:pt x="4990595" y="11411087"/>
                  <a:pt x="4926201" y="11391481"/>
                  <a:pt x="4926201" y="11352267"/>
                </a:cubicBezTo>
                <a:cubicBezTo>
                  <a:pt x="4894003" y="11352267"/>
                  <a:pt x="4861807" y="11371874"/>
                  <a:pt x="4829609" y="11391481"/>
                </a:cubicBezTo>
                <a:cubicBezTo>
                  <a:pt x="4861807" y="11430694"/>
                  <a:pt x="4894003" y="11391481"/>
                  <a:pt x="4926201" y="11391481"/>
                </a:cubicBezTo>
                <a:cubicBezTo>
                  <a:pt x="4958399" y="11450301"/>
                  <a:pt x="4797411" y="11430694"/>
                  <a:pt x="4829609" y="11411087"/>
                </a:cubicBezTo>
                <a:cubicBezTo>
                  <a:pt x="4797411" y="11411087"/>
                  <a:pt x="4797411" y="11430694"/>
                  <a:pt x="4829609" y="11450301"/>
                </a:cubicBezTo>
                <a:cubicBezTo>
                  <a:pt x="4797411" y="11450301"/>
                  <a:pt x="4797411" y="11469907"/>
                  <a:pt x="4765215" y="11469907"/>
                </a:cubicBezTo>
                <a:cubicBezTo>
                  <a:pt x="4797411" y="11450301"/>
                  <a:pt x="4765215" y="11450301"/>
                  <a:pt x="4765215" y="11450301"/>
                </a:cubicBezTo>
                <a:cubicBezTo>
                  <a:pt x="4733017" y="11469907"/>
                  <a:pt x="4733017" y="11469907"/>
                  <a:pt x="4733017" y="11469907"/>
                </a:cubicBezTo>
                <a:cubicBezTo>
                  <a:pt x="4668621" y="11469907"/>
                  <a:pt x="4668621" y="11469907"/>
                  <a:pt x="4572029" y="11469907"/>
                </a:cubicBezTo>
                <a:cubicBezTo>
                  <a:pt x="4572029" y="11450301"/>
                  <a:pt x="4572029" y="11430694"/>
                  <a:pt x="4539831" y="11430694"/>
                </a:cubicBezTo>
                <a:cubicBezTo>
                  <a:pt x="4507635" y="11430694"/>
                  <a:pt x="4507635" y="11430694"/>
                  <a:pt x="4475437" y="11430694"/>
                </a:cubicBezTo>
                <a:cubicBezTo>
                  <a:pt x="4475437" y="11450301"/>
                  <a:pt x="4475437" y="11450301"/>
                  <a:pt x="4475437" y="11450301"/>
                </a:cubicBezTo>
                <a:cubicBezTo>
                  <a:pt x="4411043" y="11469907"/>
                  <a:pt x="4443239" y="11430694"/>
                  <a:pt x="4411043" y="11430694"/>
                </a:cubicBezTo>
                <a:cubicBezTo>
                  <a:pt x="4411043" y="11450301"/>
                  <a:pt x="4378845" y="11489514"/>
                  <a:pt x="4411043" y="11489514"/>
                </a:cubicBezTo>
                <a:cubicBezTo>
                  <a:pt x="4378845" y="11489514"/>
                  <a:pt x="4378845" y="11509121"/>
                  <a:pt x="4378845" y="11509121"/>
                </a:cubicBezTo>
                <a:cubicBezTo>
                  <a:pt x="4346647" y="11469907"/>
                  <a:pt x="4411043" y="11469907"/>
                  <a:pt x="4378845" y="11450301"/>
                </a:cubicBezTo>
                <a:cubicBezTo>
                  <a:pt x="4346647" y="11450301"/>
                  <a:pt x="4346647" y="11469907"/>
                  <a:pt x="4346647" y="11489514"/>
                </a:cubicBezTo>
                <a:cubicBezTo>
                  <a:pt x="4282253" y="11489514"/>
                  <a:pt x="4217859" y="11587548"/>
                  <a:pt x="4185661" y="11509121"/>
                </a:cubicBezTo>
                <a:cubicBezTo>
                  <a:pt x="4185661" y="11528727"/>
                  <a:pt x="4153463" y="11528727"/>
                  <a:pt x="4153463" y="11548334"/>
                </a:cubicBezTo>
                <a:cubicBezTo>
                  <a:pt x="4121267" y="11528727"/>
                  <a:pt x="4121267" y="11528727"/>
                  <a:pt x="4089069" y="11509121"/>
                </a:cubicBezTo>
                <a:cubicBezTo>
                  <a:pt x="4089069" y="11528727"/>
                  <a:pt x="4056871" y="11528727"/>
                  <a:pt x="4056871" y="11528727"/>
                </a:cubicBezTo>
                <a:cubicBezTo>
                  <a:pt x="4056871" y="11548334"/>
                  <a:pt x="4089069" y="11548334"/>
                  <a:pt x="4089069" y="11567941"/>
                </a:cubicBezTo>
                <a:cubicBezTo>
                  <a:pt x="3992477" y="11607154"/>
                  <a:pt x="3863687" y="11548334"/>
                  <a:pt x="3960279" y="11489514"/>
                </a:cubicBezTo>
                <a:cubicBezTo>
                  <a:pt x="3928081" y="11489514"/>
                  <a:pt x="3895885" y="11489514"/>
                  <a:pt x="3895885" y="11509121"/>
                </a:cubicBezTo>
                <a:cubicBezTo>
                  <a:pt x="3895885" y="11528727"/>
                  <a:pt x="3895885" y="11548334"/>
                  <a:pt x="3895885" y="11587548"/>
                </a:cubicBezTo>
                <a:cubicBezTo>
                  <a:pt x="3992477" y="11646368"/>
                  <a:pt x="4121267" y="11705188"/>
                  <a:pt x="4185661" y="11626761"/>
                </a:cubicBezTo>
                <a:cubicBezTo>
                  <a:pt x="4217859" y="11607154"/>
                  <a:pt x="4217859" y="11567941"/>
                  <a:pt x="4250055" y="11567941"/>
                </a:cubicBezTo>
                <a:cubicBezTo>
                  <a:pt x="4250055" y="11607154"/>
                  <a:pt x="4250055" y="11607154"/>
                  <a:pt x="4250055" y="11626761"/>
                </a:cubicBezTo>
                <a:cubicBezTo>
                  <a:pt x="4185661" y="11626761"/>
                  <a:pt x="4250055" y="11724794"/>
                  <a:pt x="4217859" y="11744401"/>
                </a:cubicBezTo>
                <a:cubicBezTo>
                  <a:pt x="4217859" y="11764008"/>
                  <a:pt x="4250055" y="11764008"/>
                  <a:pt x="4250055" y="11783614"/>
                </a:cubicBezTo>
                <a:cubicBezTo>
                  <a:pt x="4217859" y="11783614"/>
                  <a:pt x="4217859" y="11803221"/>
                  <a:pt x="4217859" y="11803221"/>
                </a:cubicBezTo>
                <a:cubicBezTo>
                  <a:pt x="4217859" y="11842434"/>
                  <a:pt x="4217859" y="11881648"/>
                  <a:pt x="4217859" y="11940468"/>
                </a:cubicBezTo>
                <a:cubicBezTo>
                  <a:pt x="4217859" y="12018894"/>
                  <a:pt x="4250055" y="12097321"/>
                  <a:pt x="4185661" y="12156141"/>
                </a:cubicBezTo>
                <a:cubicBezTo>
                  <a:pt x="4185661" y="12195355"/>
                  <a:pt x="4217859" y="12195355"/>
                  <a:pt x="4217859" y="12234568"/>
                </a:cubicBezTo>
                <a:cubicBezTo>
                  <a:pt x="4250055" y="12234568"/>
                  <a:pt x="4250055" y="12254175"/>
                  <a:pt x="4282253" y="12254175"/>
                </a:cubicBezTo>
                <a:lnTo>
                  <a:pt x="4242449" y="12276138"/>
                </a:lnTo>
                <a:lnTo>
                  <a:pt x="3992119" y="12276138"/>
                </a:lnTo>
                <a:lnTo>
                  <a:pt x="3984175" y="12273322"/>
                </a:lnTo>
                <a:cubicBezTo>
                  <a:pt x="3932107" y="12248047"/>
                  <a:pt x="3895885" y="12207609"/>
                  <a:pt x="3895885" y="12156141"/>
                </a:cubicBezTo>
                <a:cubicBezTo>
                  <a:pt x="3831489" y="12077714"/>
                  <a:pt x="3767095" y="11979681"/>
                  <a:pt x="3799293" y="11881648"/>
                </a:cubicBezTo>
                <a:cubicBezTo>
                  <a:pt x="3767095" y="11862041"/>
                  <a:pt x="3767095" y="11881648"/>
                  <a:pt x="3734897" y="11862041"/>
                </a:cubicBezTo>
                <a:cubicBezTo>
                  <a:pt x="3767095" y="11822828"/>
                  <a:pt x="3734897" y="11783614"/>
                  <a:pt x="3702701" y="11764008"/>
                </a:cubicBezTo>
                <a:cubicBezTo>
                  <a:pt x="3734897" y="11764008"/>
                  <a:pt x="3670503" y="11744401"/>
                  <a:pt x="3702701" y="11744401"/>
                </a:cubicBezTo>
                <a:cubicBezTo>
                  <a:pt x="3702701" y="11744401"/>
                  <a:pt x="3734897" y="11764008"/>
                  <a:pt x="3767095" y="11783614"/>
                </a:cubicBezTo>
                <a:cubicBezTo>
                  <a:pt x="3767095" y="11705188"/>
                  <a:pt x="3831489" y="11685581"/>
                  <a:pt x="3799293" y="11607154"/>
                </a:cubicBezTo>
                <a:cubicBezTo>
                  <a:pt x="3734897" y="11626761"/>
                  <a:pt x="3702701" y="11685581"/>
                  <a:pt x="3573911" y="11685581"/>
                </a:cubicBezTo>
                <a:cubicBezTo>
                  <a:pt x="3541713" y="11665974"/>
                  <a:pt x="3573911" y="11646368"/>
                  <a:pt x="3509515" y="11646368"/>
                </a:cubicBezTo>
                <a:cubicBezTo>
                  <a:pt x="3509515" y="11626761"/>
                  <a:pt x="3541713" y="11626761"/>
                  <a:pt x="3541713" y="11607154"/>
                </a:cubicBezTo>
                <a:cubicBezTo>
                  <a:pt x="3477319" y="11587548"/>
                  <a:pt x="3477319" y="11528727"/>
                  <a:pt x="3509515" y="11489514"/>
                </a:cubicBezTo>
                <a:cubicBezTo>
                  <a:pt x="3477319" y="11469907"/>
                  <a:pt x="3445121" y="11469907"/>
                  <a:pt x="3445121" y="11450301"/>
                </a:cubicBezTo>
                <a:cubicBezTo>
                  <a:pt x="3412923" y="11450301"/>
                  <a:pt x="3445121" y="11469907"/>
                  <a:pt x="3412923" y="11469907"/>
                </a:cubicBezTo>
                <a:cubicBezTo>
                  <a:pt x="3412923" y="11469907"/>
                  <a:pt x="3412923" y="11450301"/>
                  <a:pt x="3380727" y="11450301"/>
                </a:cubicBezTo>
                <a:cubicBezTo>
                  <a:pt x="3412923" y="11430694"/>
                  <a:pt x="3412923" y="11430694"/>
                  <a:pt x="3412923" y="11430694"/>
                </a:cubicBezTo>
                <a:cubicBezTo>
                  <a:pt x="3316331" y="11391481"/>
                  <a:pt x="3316331" y="11234627"/>
                  <a:pt x="3219739" y="11313054"/>
                </a:cubicBezTo>
                <a:cubicBezTo>
                  <a:pt x="3219739" y="11332661"/>
                  <a:pt x="3187541" y="11371874"/>
                  <a:pt x="3219739" y="11371874"/>
                </a:cubicBezTo>
                <a:cubicBezTo>
                  <a:pt x="3155345" y="11391481"/>
                  <a:pt x="3219739" y="11430694"/>
                  <a:pt x="3155345" y="11469907"/>
                </a:cubicBezTo>
                <a:cubicBezTo>
                  <a:pt x="3187541" y="11411087"/>
                  <a:pt x="3155345" y="11391481"/>
                  <a:pt x="3187541" y="11352267"/>
                </a:cubicBezTo>
                <a:cubicBezTo>
                  <a:pt x="3123147" y="11371874"/>
                  <a:pt x="3123147" y="11332661"/>
                  <a:pt x="3090949" y="11371874"/>
                </a:cubicBezTo>
                <a:cubicBezTo>
                  <a:pt x="3090949" y="11332661"/>
                  <a:pt x="3090949" y="11313054"/>
                  <a:pt x="3058753" y="11293447"/>
                </a:cubicBezTo>
                <a:cubicBezTo>
                  <a:pt x="3058753" y="11313054"/>
                  <a:pt x="3026555" y="11293447"/>
                  <a:pt x="2994357" y="11293447"/>
                </a:cubicBezTo>
                <a:cubicBezTo>
                  <a:pt x="3026555" y="11332661"/>
                  <a:pt x="2994357" y="11332661"/>
                  <a:pt x="2962159" y="11352267"/>
                </a:cubicBezTo>
                <a:cubicBezTo>
                  <a:pt x="2994357" y="11371874"/>
                  <a:pt x="3026555" y="11391481"/>
                  <a:pt x="3026555" y="11430694"/>
                </a:cubicBezTo>
                <a:cubicBezTo>
                  <a:pt x="2994357" y="11430694"/>
                  <a:pt x="2994357" y="11430694"/>
                  <a:pt x="2994357" y="11450301"/>
                </a:cubicBezTo>
                <a:cubicBezTo>
                  <a:pt x="2994357" y="11469907"/>
                  <a:pt x="3026555" y="11489514"/>
                  <a:pt x="2994357" y="11509121"/>
                </a:cubicBezTo>
                <a:cubicBezTo>
                  <a:pt x="2962161" y="11509121"/>
                  <a:pt x="2929963" y="11528727"/>
                  <a:pt x="2897765" y="11509121"/>
                </a:cubicBezTo>
                <a:cubicBezTo>
                  <a:pt x="2873617" y="11553236"/>
                  <a:pt x="2813247" y="11520150"/>
                  <a:pt x="2770989" y="11533936"/>
                </a:cubicBezTo>
                <a:lnTo>
                  <a:pt x="2763475" y="11538348"/>
                </a:lnTo>
                <a:lnTo>
                  <a:pt x="2764951" y="11535773"/>
                </a:lnTo>
                <a:cubicBezTo>
                  <a:pt x="2777025" y="11501768"/>
                  <a:pt x="2752877" y="11465006"/>
                  <a:pt x="2801173" y="11450301"/>
                </a:cubicBezTo>
                <a:cubicBezTo>
                  <a:pt x="2768975" y="11430694"/>
                  <a:pt x="2736779" y="11430694"/>
                  <a:pt x="2704581" y="11391481"/>
                </a:cubicBezTo>
                <a:cubicBezTo>
                  <a:pt x="2801173" y="11391481"/>
                  <a:pt x="2768975" y="11313054"/>
                  <a:pt x="2704581" y="11313054"/>
                </a:cubicBezTo>
                <a:cubicBezTo>
                  <a:pt x="2704581" y="11273841"/>
                  <a:pt x="2736779" y="11254234"/>
                  <a:pt x="2736779" y="11234627"/>
                </a:cubicBezTo>
                <a:cubicBezTo>
                  <a:pt x="2704581" y="11234627"/>
                  <a:pt x="2672383" y="11254234"/>
                  <a:pt x="2672383" y="11273841"/>
                </a:cubicBezTo>
                <a:cubicBezTo>
                  <a:pt x="2672383" y="11273841"/>
                  <a:pt x="2672383" y="11254234"/>
                  <a:pt x="2640187" y="11273841"/>
                </a:cubicBezTo>
                <a:cubicBezTo>
                  <a:pt x="2672383" y="11254234"/>
                  <a:pt x="2672383" y="11215021"/>
                  <a:pt x="2640187" y="11215021"/>
                </a:cubicBezTo>
                <a:cubicBezTo>
                  <a:pt x="2640187" y="11234627"/>
                  <a:pt x="2640187" y="11273841"/>
                  <a:pt x="2607989" y="11254234"/>
                </a:cubicBezTo>
                <a:cubicBezTo>
                  <a:pt x="2640187" y="11215021"/>
                  <a:pt x="2575791" y="11254234"/>
                  <a:pt x="2575791" y="11234627"/>
                </a:cubicBezTo>
                <a:cubicBezTo>
                  <a:pt x="2543595" y="11254234"/>
                  <a:pt x="2575791" y="11273841"/>
                  <a:pt x="2575791" y="11293447"/>
                </a:cubicBezTo>
                <a:cubicBezTo>
                  <a:pt x="2543595" y="11313054"/>
                  <a:pt x="2543595" y="11293447"/>
                  <a:pt x="2511397" y="11293447"/>
                </a:cubicBezTo>
                <a:cubicBezTo>
                  <a:pt x="2511397" y="11371874"/>
                  <a:pt x="2511397" y="11411087"/>
                  <a:pt x="2511397" y="11469907"/>
                </a:cubicBezTo>
                <a:cubicBezTo>
                  <a:pt x="2511397" y="11430694"/>
                  <a:pt x="2447001" y="11469907"/>
                  <a:pt x="2447001" y="11489514"/>
                </a:cubicBezTo>
                <a:cubicBezTo>
                  <a:pt x="2479199" y="11489514"/>
                  <a:pt x="2447001" y="11528727"/>
                  <a:pt x="2479199" y="11528727"/>
                </a:cubicBezTo>
                <a:cubicBezTo>
                  <a:pt x="2479199" y="11528727"/>
                  <a:pt x="2479199" y="11509121"/>
                  <a:pt x="2479199" y="11489514"/>
                </a:cubicBezTo>
                <a:cubicBezTo>
                  <a:pt x="2511397" y="11469907"/>
                  <a:pt x="2511397" y="11489514"/>
                  <a:pt x="2543595" y="11489514"/>
                </a:cubicBezTo>
                <a:cubicBezTo>
                  <a:pt x="2543595" y="11509121"/>
                  <a:pt x="2511397" y="11489514"/>
                  <a:pt x="2511397" y="11509121"/>
                </a:cubicBezTo>
                <a:cubicBezTo>
                  <a:pt x="2511397" y="11509121"/>
                  <a:pt x="2479199" y="11528727"/>
                  <a:pt x="2511397" y="11528727"/>
                </a:cubicBezTo>
                <a:cubicBezTo>
                  <a:pt x="2511397" y="11528727"/>
                  <a:pt x="2511397" y="11509121"/>
                  <a:pt x="2543595" y="11528727"/>
                </a:cubicBezTo>
                <a:cubicBezTo>
                  <a:pt x="2543595" y="11548334"/>
                  <a:pt x="2543595" y="11548334"/>
                  <a:pt x="2607989" y="11548334"/>
                </a:cubicBezTo>
                <a:cubicBezTo>
                  <a:pt x="2607989" y="11567941"/>
                  <a:pt x="2607989" y="11567941"/>
                  <a:pt x="2607989" y="11587548"/>
                </a:cubicBezTo>
                <a:cubicBezTo>
                  <a:pt x="2607989" y="11587548"/>
                  <a:pt x="2607989" y="11587548"/>
                  <a:pt x="2575791" y="11587548"/>
                </a:cubicBezTo>
                <a:cubicBezTo>
                  <a:pt x="2575791" y="11587548"/>
                  <a:pt x="2575791" y="11607154"/>
                  <a:pt x="2543595" y="11607154"/>
                </a:cubicBezTo>
                <a:cubicBezTo>
                  <a:pt x="2575791" y="11607154"/>
                  <a:pt x="2607989" y="11646368"/>
                  <a:pt x="2575791" y="11646368"/>
                </a:cubicBezTo>
                <a:cubicBezTo>
                  <a:pt x="2575791" y="11646368"/>
                  <a:pt x="2575791" y="11646368"/>
                  <a:pt x="2543595" y="11626761"/>
                </a:cubicBezTo>
                <a:cubicBezTo>
                  <a:pt x="2543595" y="11665974"/>
                  <a:pt x="2607989" y="11685581"/>
                  <a:pt x="2575791" y="11705188"/>
                </a:cubicBezTo>
                <a:cubicBezTo>
                  <a:pt x="2575791" y="11685581"/>
                  <a:pt x="2543595" y="11685581"/>
                  <a:pt x="2543595" y="11685581"/>
                </a:cubicBezTo>
                <a:cubicBezTo>
                  <a:pt x="2543595" y="11705188"/>
                  <a:pt x="2543595" y="11724794"/>
                  <a:pt x="2511397" y="11744401"/>
                </a:cubicBezTo>
                <a:cubicBezTo>
                  <a:pt x="2511397" y="11724794"/>
                  <a:pt x="2543595" y="11705188"/>
                  <a:pt x="2511397" y="11705188"/>
                </a:cubicBezTo>
                <a:cubicBezTo>
                  <a:pt x="2479199" y="11724794"/>
                  <a:pt x="2382607" y="11685581"/>
                  <a:pt x="2447001" y="11665974"/>
                </a:cubicBezTo>
                <a:cubicBezTo>
                  <a:pt x="2447001" y="11724794"/>
                  <a:pt x="2543595" y="11665974"/>
                  <a:pt x="2479199" y="11685581"/>
                </a:cubicBezTo>
                <a:cubicBezTo>
                  <a:pt x="2447001" y="11665974"/>
                  <a:pt x="2511397" y="11665974"/>
                  <a:pt x="2511397" y="11646368"/>
                </a:cubicBezTo>
                <a:cubicBezTo>
                  <a:pt x="2382607" y="11626761"/>
                  <a:pt x="2447001" y="11705188"/>
                  <a:pt x="2382607" y="11705188"/>
                </a:cubicBezTo>
                <a:cubicBezTo>
                  <a:pt x="2382607" y="11705188"/>
                  <a:pt x="2414805" y="11665974"/>
                  <a:pt x="2382607" y="11665974"/>
                </a:cubicBezTo>
                <a:cubicBezTo>
                  <a:pt x="2310163" y="11651269"/>
                  <a:pt x="2255831" y="11614507"/>
                  <a:pt x="2233191" y="11572230"/>
                </a:cubicBezTo>
                <a:lnTo>
                  <a:pt x="2227149" y="11549512"/>
                </a:lnTo>
                <a:lnTo>
                  <a:pt x="2230173" y="11548334"/>
                </a:lnTo>
                <a:cubicBezTo>
                  <a:pt x="2231683" y="11544658"/>
                  <a:pt x="2229671" y="11538530"/>
                  <a:pt x="2221621" y="11528727"/>
                </a:cubicBezTo>
                <a:lnTo>
                  <a:pt x="2227149" y="11549512"/>
                </a:lnTo>
                <a:lnTo>
                  <a:pt x="2217595" y="11553236"/>
                </a:lnTo>
                <a:cubicBezTo>
                  <a:pt x="2205521" y="11553236"/>
                  <a:pt x="2189423" y="11548334"/>
                  <a:pt x="2189423" y="11548334"/>
                </a:cubicBezTo>
                <a:cubicBezTo>
                  <a:pt x="2189423" y="11528727"/>
                  <a:pt x="2157225" y="11528727"/>
                  <a:pt x="2125027" y="11509121"/>
                </a:cubicBezTo>
                <a:cubicBezTo>
                  <a:pt x="2125027" y="11489514"/>
                  <a:pt x="2125027" y="11489514"/>
                  <a:pt x="2125027" y="11469907"/>
                </a:cubicBezTo>
                <a:cubicBezTo>
                  <a:pt x="2125027" y="11450301"/>
                  <a:pt x="2157225" y="11469907"/>
                  <a:pt x="2157225" y="11450301"/>
                </a:cubicBezTo>
                <a:cubicBezTo>
                  <a:pt x="2157225" y="11430694"/>
                  <a:pt x="2157225" y="11391481"/>
                  <a:pt x="2125027" y="11411087"/>
                </a:cubicBezTo>
                <a:cubicBezTo>
                  <a:pt x="2125027" y="11371874"/>
                  <a:pt x="2125027" y="11332661"/>
                  <a:pt x="2157225" y="11332661"/>
                </a:cubicBezTo>
                <a:cubicBezTo>
                  <a:pt x="2189423" y="11352267"/>
                  <a:pt x="2189423" y="11352267"/>
                  <a:pt x="2189423" y="11352267"/>
                </a:cubicBezTo>
                <a:cubicBezTo>
                  <a:pt x="2189423" y="11332661"/>
                  <a:pt x="2189423" y="11332661"/>
                  <a:pt x="2189423" y="11332661"/>
                </a:cubicBezTo>
                <a:cubicBezTo>
                  <a:pt x="2253817" y="11391481"/>
                  <a:pt x="2350409" y="11273841"/>
                  <a:pt x="2253817" y="11254234"/>
                </a:cubicBezTo>
                <a:cubicBezTo>
                  <a:pt x="2253817" y="11254234"/>
                  <a:pt x="2253817" y="11264037"/>
                  <a:pt x="2253817" y="11271390"/>
                </a:cubicBezTo>
                <a:lnTo>
                  <a:pt x="2253817" y="11273841"/>
                </a:lnTo>
                <a:cubicBezTo>
                  <a:pt x="2253817" y="11254234"/>
                  <a:pt x="2253817" y="11254234"/>
                  <a:pt x="2221619" y="11254234"/>
                </a:cubicBezTo>
                <a:cubicBezTo>
                  <a:pt x="2253817" y="11273841"/>
                  <a:pt x="2221619" y="11293447"/>
                  <a:pt x="2189423" y="11293447"/>
                </a:cubicBezTo>
                <a:cubicBezTo>
                  <a:pt x="2189423" y="11254234"/>
                  <a:pt x="2189423" y="11254234"/>
                  <a:pt x="2157225" y="11254234"/>
                </a:cubicBezTo>
                <a:cubicBezTo>
                  <a:pt x="2221619" y="11215021"/>
                  <a:pt x="2189423" y="11136594"/>
                  <a:pt x="2253817" y="11097381"/>
                </a:cubicBezTo>
                <a:cubicBezTo>
                  <a:pt x="2221619" y="11097381"/>
                  <a:pt x="2221619" y="11077774"/>
                  <a:pt x="2221619" y="11077774"/>
                </a:cubicBezTo>
                <a:cubicBezTo>
                  <a:pt x="2221619" y="11097381"/>
                  <a:pt x="2221619" y="11097381"/>
                  <a:pt x="2189423" y="11097381"/>
                </a:cubicBezTo>
                <a:cubicBezTo>
                  <a:pt x="2189423" y="11058167"/>
                  <a:pt x="2221619" y="11058167"/>
                  <a:pt x="2221619" y="11018954"/>
                </a:cubicBezTo>
                <a:cubicBezTo>
                  <a:pt x="2189423" y="11018954"/>
                  <a:pt x="2189423" y="10999347"/>
                  <a:pt x="2221619" y="10999347"/>
                </a:cubicBezTo>
                <a:cubicBezTo>
                  <a:pt x="2253817" y="10979740"/>
                  <a:pt x="2221619" y="10960134"/>
                  <a:pt x="2189423" y="10960134"/>
                </a:cubicBezTo>
                <a:cubicBezTo>
                  <a:pt x="2157225" y="10999347"/>
                  <a:pt x="2157225" y="10979740"/>
                  <a:pt x="2157225" y="11018954"/>
                </a:cubicBezTo>
                <a:cubicBezTo>
                  <a:pt x="2157225" y="10999347"/>
                  <a:pt x="2125027" y="10979740"/>
                  <a:pt x="2125027" y="10960134"/>
                </a:cubicBezTo>
                <a:cubicBezTo>
                  <a:pt x="2092831" y="10960134"/>
                  <a:pt x="2125027" y="10979740"/>
                  <a:pt x="2092831" y="10979740"/>
                </a:cubicBezTo>
                <a:cubicBezTo>
                  <a:pt x="2060633" y="10960134"/>
                  <a:pt x="2125027" y="10960134"/>
                  <a:pt x="2125027" y="10940527"/>
                </a:cubicBezTo>
                <a:cubicBezTo>
                  <a:pt x="2157225" y="10901314"/>
                  <a:pt x="2157225" y="10901314"/>
                  <a:pt x="2157225" y="10901314"/>
                </a:cubicBezTo>
                <a:cubicBezTo>
                  <a:pt x="2125027" y="10901314"/>
                  <a:pt x="2092831" y="10901314"/>
                  <a:pt x="2092831" y="10901314"/>
                </a:cubicBezTo>
                <a:cubicBezTo>
                  <a:pt x="2157225" y="10901314"/>
                  <a:pt x="2157225" y="10881707"/>
                  <a:pt x="2189423" y="10881707"/>
                </a:cubicBezTo>
                <a:cubicBezTo>
                  <a:pt x="2189423" y="10862100"/>
                  <a:pt x="2157225" y="10881707"/>
                  <a:pt x="2157225" y="10862100"/>
                </a:cubicBezTo>
                <a:cubicBezTo>
                  <a:pt x="2157225" y="10842494"/>
                  <a:pt x="2157225" y="10842494"/>
                  <a:pt x="2157225" y="10842494"/>
                </a:cubicBezTo>
                <a:lnTo>
                  <a:pt x="2189919" y="10837064"/>
                </a:lnTo>
                <a:lnTo>
                  <a:pt x="2189423" y="10842494"/>
                </a:lnTo>
                <a:cubicBezTo>
                  <a:pt x="2157225" y="10862100"/>
                  <a:pt x="2189423" y="10862100"/>
                  <a:pt x="2221619" y="10881707"/>
                </a:cubicBezTo>
                <a:cubicBezTo>
                  <a:pt x="2245767" y="10867002"/>
                  <a:pt x="2233693" y="10830239"/>
                  <a:pt x="2226147" y="10804506"/>
                </a:cubicBezTo>
                <a:lnTo>
                  <a:pt x="2223103" y="10790505"/>
                </a:lnTo>
                <a:lnTo>
                  <a:pt x="2224509" y="10790011"/>
                </a:lnTo>
                <a:lnTo>
                  <a:pt x="2226651" y="10794702"/>
                </a:lnTo>
                <a:cubicBezTo>
                  <a:pt x="2235705" y="10802055"/>
                  <a:pt x="2253817" y="10798379"/>
                  <a:pt x="2253817" y="10783674"/>
                </a:cubicBezTo>
                <a:cubicBezTo>
                  <a:pt x="2245767" y="10783674"/>
                  <a:pt x="2239731" y="10784899"/>
                  <a:pt x="2234699" y="10786431"/>
                </a:cubicBezTo>
                <a:lnTo>
                  <a:pt x="2224509" y="10790011"/>
                </a:lnTo>
                <a:lnTo>
                  <a:pt x="2221619" y="10783674"/>
                </a:lnTo>
                <a:lnTo>
                  <a:pt x="2223103" y="10790505"/>
                </a:lnTo>
                <a:lnTo>
                  <a:pt x="2221619" y="10791026"/>
                </a:lnTo>
                <a:cubicBezTo>
                  <a:pt x="2213571" y="10793477"/>
                  <a:pt x="2205521" y="10793477"/>
                  <a:pt x="2189423" y="10783674"/>
                </a:cubicBezTo>
                <a:cubicBezTo>
                  <a:pt x="2189423" y="10764067"/>
                  <a:pt x="2189423" y="10744460"/>
                  <a:pt x="2221619" y="10724854"/>
                </a:cubicBezTo>
                <a:cubicBezTo>
                  <a:pt x="2189423" y="10724854"/>
                  <a:pt x="2189423" y="10724854"/>
                  <a:pt x="2189423" y="10724854"/>
                </a:cubicBezTo>
                <a:cubicBezTo>
                  <a:pt x="2157225" y="10744460"/>
                  <a:pt x="2221619" y="10646427"/>
                  <a:pt x="2253817" y="10626820"/>
                </a:cubicBezTo>
                <a:cubicBezTo>
                  <a:pt x="2221619" y="10626820"/>
                  <a:pt x="2221619" y="10607214"/>
                  <a:pt x="2221619" y="10607214"/>
                </a:cubicBezTo>
                <a:cubicBezTo>
                  <a:pt x="2221619" y="10626820"/>
                  <a:pt x="2189423" y="10626820"/>
                  <a:pt x="2157225" y="10626820"/>
                </a:cubicBezTo>
                <a:cubicBezTo>
                  <a:pt x="2157225" y="10646427"/>
                  <a:pt x="2189423" y="10685640"/>
                  <a:pt x="2157225" y="10685640"/>
                </a:cubicBezTo>
                <a:cubicBezTo>
                  <a:pt x="2157225" y="10666034"/>
                  <a:pt x="2157225" y="10646427"/>
                  <a:pt x="2125027" y="10626820"/>
                </a:cubicBezTo>
                <a:cubicBezTo>
                  <a:pt x="2125027" y="10666034"/>
                  <a:pt x="2060633" y="10646427"/>
                  <a:pt x="2060633" y="10666034"/>
                </a:cubicBezTo>
                <a:cubicBezTo>
                  <a:pt x="2060633" y="10685640"/>
                  <a:pt x="2125027" y="10724854"/>
                  <a:pt x="2092831" y="10724854"/>
                </a:cubicBezTo>
                <a:cubicBezTo>
                  <a:pt x="2092831" y="10705247"/>
                  <a:pt x="2092831" y="10705247"/>
                  <a:pt x="2060633" y="10705247"/>
                </a:cubicBezTo>
                <a:cubicBezTo>
                  <a:pt x="2060633" y="10744460"/>
                  <a:pt x="2125027" y="10783674"/>
                  <a:pt x="2060633" y="10803280"/>
                </a:cubicBezTo>
                <a:cubicBezTo>
                  <a:pt x="2060633" y="10783674"/>
                  <a:pt x="2060633" y="10744460"/>
                  <a:pt x="2060633" y="10724854"/>
                </a:cubicBezTo>
                <a:cubicBezTo>
                  <a:pt x="2028435" y="10724854"/>
                  <a:pt x="2028435" y="10744460"/>
                  <a:pt x="2028435" y="10764067"/>
                </a:cubicBezTo>
                <a:cubicBezTo>
                  <a:pt x="2028435" y="10783674"/>
                  <a:pt x="2028435" y="10803280"/>
                  <a:pt x="2060633" y="10803280"/>
                </a:cubicBezTo>
                <a:cubicBezTo>
                  <a:pt x="2028435" y="10822887"/>
                  <a:pt x="1964041" y="10803280"/>
                  <a:pt x="1931844" y="10822887"/>
                </a:cubicBezTo>
                <a:cubicBezTo>
                  <a:pt x="1931844" y="10803280"/>
                  <a:pt x="1899646" y="10764067"/>
                  <a:pt x="1931844" y="10744460"/>
                </a:cubicBezTo>
                <a:cubicBezTo>
                  <a:pt x="1931844" y="10764067"/>
                  <a:pt x="1964041" y="10764067"/>
                  <a:pt x="1964041" y="10783674"/>
                </a:cubicBezTo>
                <a:cubicBezTo>
                  <a:pt x="2028435" y="10724854"/>
                  <a:pt x="1899646" y="10705247"/>
                  <a:pt x="1867449" y="10705247"/>
                </a:cubicBezTo>
                <a:cubicBezTo>
                  <a:pt x="1835251" y="10685640"/>
                  <a:pt x="1835251" y="10666034"/>
                  <a:pt x="1803054" y="10646427"/>
                </a:cubicBezTo>
                <a:cubicBezTo>
                  <a:pt x="1770857" y="10646427"/>
                  <a:pt x="1803054" y="10705247"/>
                  <a:pt x="1738659" y="10705247"/>
                </a:cubicBezTo>
                <a:cubicBezTo>
                  <a:pt x="1738659" y="10685640"/>
                  <a:pt x="1803054" y="10685640"/>
                  <a:pt x="1770857" y="10666034"/>
                </a:cubicBezTo>
                <a:cubicBezTo>
                  <a:pt x="1738659" y="10705247"/>
                  <a:pt x="1706462" y="10666034"/>
                  <a:pt x="1706462" y="10705247"/>
                </a:cubicBezTo>
                <a:cubicBezTo>
                  <a:pt x="1738659" y="10705247"/>
                  <a:pt x="1738659" y="10705247"/>
                  <a:pt x="1738659" y="10705247"/>
                </a:cubicBezTo>
                <a:cubicBezTo>
                  <a:pt x="1738659" y="10744460"/>
                  <a:pt x="1642067" y="10705247"/>
                  <a:pt x="1642067" y="10724854"/>
                </a:cubicBezTo>
                <a:cubicBezTo>
                  <a:pt x="1642067" y="10744460"/>
                  <a:pt x="1674264" y="10764067"/>
                  <a:pt x="1642067" y="10764067"/>
                </a:cubicBezTo>
                <a:cubicBezTo>
                  <a:pt x="1609870" y="10764067"/>
                  <a:pt x="1642067" y="10724854"/>
                  <a:pt x="1609870" y="10724854"/>
                </a:cubicBezTo>
                <a:cubicBezTo>
                  <a:pt x="1577672" y="10724854"/>
                  <a:pt x="1609870" y="10744460"/>
                  <a:pt x="1577672" y="10764067"/>
                </a:cubicBezTo>
                <a:cubicBezTo>
                  <a:pt x="1577672" y="10724854"/>
                  <a:pt x="1545475" y="10764067"/>
                  <a:pt x="1545475" y="10744460"/>
                </a:cubicBezTo>
                <a:cubicBezTo>
                  <a:pt x="1545475" y="10724854"/>
                  <a:pt x="1545475" y="10705247"/>
                  <a:pt x="1513277" y="10705247"/>
                </a:cubicBezTo>
                <a:cubicBezTo>
                  <a:pt x="1545475" y="10705247"/>
                  <a:pt x="1545475" y="10685640"/>
                  <a:pt x="1577672" y="10705247"/>
                </a:cubicBezTo>
                <a:cubicBezTo>
                  <a:pt x="1545475" y="10685640"/>
                  <a:pt x="1545475" y="10666034"/>
                  <a:pt x="1513277" y="10685640"/>
                </a:cubicBezTo>
                <a:cubicBezTo>
                  <a:pt x="1545475" y="10607214"/>
                  <a:pt x="1513277" y="10548393"/>
                  <a:pt x="1545475" y="10489573"/>
                </a:cubicBezTo>
                <a:cubicBezTo>
                  <a:pt x="1513277" y="10489573"/>
                  <a:pt x="1481080" y="10469967"/>
                  <a:pt x="1448883" y="10450360"/>
                </a:cubicBezTo>
                <a:cubicBezTo>
                  <a:pt x="1416685" y="10450360"/>
                  <a:pt x="1448883" y="10489573"/>
                  <a:pt x="1416685" y="10489573"/>
                </a:cubicBezTo>
                <a:cubicBezTo>
                  <a:pt x="1384488" y="10450360"/>
                  <a:pt x="1384488" y="10450360"/>
                  <a:pt x="1352290" y="10430753"/>
                </a:cubicBezTo>
                <a:cubicBezTo>
                  <a:pt x="1384488" y="10469967"/>
                  <a:pt x="1320093" y="10450360"/>
                  <a:pt x="1320093" y="10489573"/>
                </a:cubicBezTo>
                <a:cubicBezTo>
                  <a:pt x="1352290" y="10489573"/>
                  <a:pt x="1352290" y="10548393"/>
                  <a:pt x="1320093" y="10548393"/>
                </a:cubicBezTo>
                <a:cubicBezTo>
                  <a:pt x="1287896" y="10528787"/>
                  <a:pt x="1320093" y="10489573"/>
                  <a:pt x="1287896" y="10489573"/>
                </a:cubicBezTo>
                <a:cubicBezTo>
                  <a:pt x="1287896" y="10509180"/>
                  <a:pt x="1287896" y="10528787"/>
                  <a:pt x="1255698" y="10548393"/>
                </a:cubicBezTo>
                <a:cubicBezTo>
                  <a:pt x="1255698" y="10509180"/>
                  <a:pt x="1223501" y="10489573"/>
                  <a:pt x="1191304" y="10469967"/>
                </a:cubicBezTo>
                <a:cubicBezTo>
                  <a:pt x="1191304" y="10469967"/>
                  <a:pt x="1255698" y="10568000"/>
                  <a:pt x="1191304" y="10587607"/>
                </a:cubicBezTo>
                <a:cubicBezTo>
                  <a:pt x="1191304" y="10528787"/>
                  <a:pt x="1159106" y="10509180"/>
                  <a:pt x="1094711" y="10509180"/>
                </a:cubicBezTo>
                <a:cubicBezTo>
                  <a:pt x="1094711" y="10489573"/>
                  <a:pt x="1126909" y="10469967"/>
                  <a:pt x="1094711" y="10450360"/>
                </a:cubicBezTo>
                <a:cubicBezTo>
                  <a:pt x="1094711" y="10489573"/>
                  <a:pt x="1062514" y="10430753"/>
                  <a:pt x="1094711" y="10430753"/>
                </a:cubicBezTo>
                <a:cubicBezTo>
                  <a:pt x="1062514" y="10450360"/>
                  <a:pt x="1126909" y="10450360"/>
                  <a:pt x="1126909" y="10430753"/>
                </a:cubicBezTo>
                <a:cubicBezTo>
                  <a:pt x="1094711" y="10430753"/>
                  <a:pt x="1094711" y="10411147"/>
                  <a:pt x="1062514" y="10411147"/>
                </a:cubicBezTo>
                <a:cubicBezTo>
                  <a:pt x="1062514" y="10371933"/>
                  <a:pt x="1062514" y="10313113"/>
                  <a:pt x="1094711" y="10293507"/>
                </a:cubicBezTo>
                <a:cubicBezTo>
                  <a:pt x="1094711" y="10313113"/>
                  <a:pt x="1126909" y="10313113"/>
                  <a:pt x="1094711" y="10332720"/>
                </a:cubicBezTo>
                <a:cubicBezTo>
                  <a:pt x="1126909" y="10352327"/>
                  <a:pt x="1159106" y="10352327"/>
                  <a:pt x="1191304" y="10391540"/>
                </a:cubicBezTo>
                <a:cubicBezTo>
                  <a:pt x="1191304" y="10352327"/>
                  <a:pt x="1191304" y="10352327"/>
                  <a:pt x="1223501" y="10332720"/>
                </a:cubicBezTo>
                <a:cubicBezTo>
                  <a:pt x="1191304" y="10332720"/>
                  <a:pt x="1191304" y="10352327"/>
                  <a:pt x="1191304" y="10332720"/>
                </a:cubicBezTo>
                <a:cubicBezTo>
                  <a:pt x="1223501" y="10313113"/>
                  <a:pt x="1223501" y="10254293"/>
                  <a:pt x="1191304" y="10234687"/>
                </a:cubicBezTo>
                <a:cubicBezTo>
                  <a:pt x="1223501" y="10195473"/>
                  <a:pt x="1287896" y="10077833"/>
                  <a:pt x="1191304" y="10077833"/>
                </a:cubicBezTo>
                <a:cubicBezTo>
                  <a:pt x="1191304" y="10058227"/>
                  <a:pt x="1223501" y="10058227"/>
                  <a:pt x="1223501" y="10058227"/>
                </a:cubicBezTo>
                <a:cubicBezTo>
                  <a:pt x="1223501" y="10038620"/>
                  <a:pt x="1223501" y="10077833"/>
                  <a:pt x="1255698" y="10058227"/>
                </a:cubicBezTo>
                <a:cubicBezTo>
                  <a:pt x="1255698" y="10058227"/>
                  <a:pt x="1255698" y="10058227"/>
                  <a:pt x="1255698" y="10038620"/>
                </a:cubicBezTo>
                <a:cubicBezTo>
                  <a:pt x="1255698" y="10038620"/>
                  <a:pt x="1191304" y="10019013"/>
                  <a:pt x="1223501" y="10019013"/>
                </a:cubicBezTo>
                <a:cubicBezTo>
                  <a:pt x="1255698" y="9999406"/>
                  <a:pt x="1255698" y="9881766"/>
                  <a:pt x="1320093" y="9842553"/>
                </a:cubicBezTo>
                <a:cubicBezTo>
                  <a:pt x="1287896" y="9842553"/>
                  <a:pt x="1287896" y="9783733"/>
                  <a:pt x="1287896" y="9783733"/>
                </a:cubicBezTo>
                <a:cubicBezTo>
                  <a:pt x="1287896" y="9783733"/>
                  <a:pt x="1320093" y="9803340"/>
                  <a:pt x="1320093" y="9783733"/>
                </a:cubicBezTo>
                <a:cubicBezTo>
                  <a:pt x="1320093" y="9764126"/>
                  <a:pt x="1287896" y="9764126"/>
                  <a:pt x="1320093" y="9764126"/>
                </a:cubicBezTo>
                <a:cubicBezTo>
                  <a:pt x="1320093" y="9724913"/>
                  <a:pt x="1287896" y="9724913"/>
                  <a:pt x="1255698" y="9705306"/>
                </a:cubicBezTo>
                <a:cubicBezTo>
                  <a:pt x="1223501" y="9705306"/>
                  <a:pt x="1223501" y="9744520"/>
                  <a:pt x="1191304" y="9724913"/>
                </a:cubicBezTo>
                <a:cubicBezTo>
                  <a:pt x="1223501" y="9705306"/>
                  <a:pt x="1159106" y="9626880"/>
                  <a:pt x="1126909" y="9607273"/>
                </a:cubicBezTo>
                <a:cubicBezTo>
                  <a:pt x="1126909" y="9646486"/>
                  <a:pt x="1062514" y="9666093"/>
                  <a:pt x="1094711" y="9705306"/>
                </a:cubicBezTo>
                <a:cubicBezTo>
                  <a:pt x="1062514" y="9705306"/>
                  <a:pt x="1062514" y="9724913"/>
                  <a:pt x="1030317" y="9744520"/>
                </a:cubicBezTo>
                <a:cubicBezTo>
                  <a:pt x="1062514" y="9724913"/>
                  <a:pt x="1062514" y="9744520"/>
                  <a:pt x="1094711" y="9764126"/>
                </a:cubicBezTo>
                <a:cubicBezTo>
                  <a:pt x="1030317" y="9744520"/>
                  <a:pt x="1030317" y="9764126"/>
                  <a:pt x="1062514" y="9764126"/>
                </a:cubicBezTo>
                <a:cubicBezTo>
                  <a:pt x="998119" y="9764126"/>
                  <a:pt x="1030317" y="9803340"/>
                  <a:pt x="998119" y="9803340"/>
                </a:cubicBezTo>
                <a:cubicBezTo>
                  <a:pt x="998119" y="9764126"/>
                  <a:pt x="1030317" y="9744520"/>
                  <a:pt x="1030317" y="9724913"/>
                </a:cubicBezTo>
                <a:cubicBezTo>
                  <a:pt x="965922" y="9764126"/>
                  <a:pt x="998119" y="9822946"/>
                  <a:pt x="901527" y="9822946"/>
                </a:cubicBezTo>
                <a:cubicBezTo>
                  <a:pt x="901527" y="9862160"/>
                  <a:pt x="933724" y="9881766"/>
                  <a:pt x="933724" y="9901373"/>
                </a:cubicBezTo>
                <a:cubicBezTo>
                  <a:pt x="901527" y="9881766"/>
                  <a:pt x="901527" y="9940586"/>
                  <a:pt x="901527" y="9940586"/>
                </a:cubicBezTo>
                <a:cubicBezTo>
                  <a:pt x="869330" y="9960193"/>
                  <a:pt x="869330" y="9920980"/>
                  <a:pt x="837132" y="9920980"/>
                </a:cubicBezTo>
                <a:cubicBezTo>
                  <a:pt x="837132" y="9920980"/>
                  <a:pt x="869330" y="9901373"/>
                  <a:pt x="837132" y="9881766"/>
                </a:cubicBezTo>
                <a:cubicBezTo>
                  <a:pt x="804935" y="9920980"/>
                  <a:pt x="837132" y="9960193"/>
                  <a:pt x="804935" y="9979800"/>
                </a:cubicBezTo>
                <a:cubicBezTo>
                  <a:pt x="804935" y="9979800"/>
                  <a:pt x="772737" y="10019013"/>
                  <a:pt x="740540" y="10019013"/>
                </a:cubicBezTo>
                <a:cubicBezTo>
                  <a:pt x="740540" y="9999406"/>
                  <a:pt x="708343" y="9999406"/>
                  <a:pt x="708343" y="9979800"/>
                </a:cubicBezTo>
                <a:cubicBezTo>
                  <a:pt x="676145" y="10019013"/>
                  <a:pt x="676145" y="9979800"/>
                  <a:pt x="643948" y="9979800"/>
                </a:cubicBezTo>
                <a:cubicBezTo>
                  <a:pt x="643948" y="9979800"/>
                  <a:pt x="643948" y="9999406"/>
                  <a:pt x="611750" y="9999406"/>
                </a:cubicBezTo>
                <a:cubicBezTo>
                  <a:pt x="611750" y="9979800"/>
                  <a:pt x="611750" y="9940586"/>
                  <a:pt x="643948" y="9940586"/>
                </a:cubicBezTo>
                <a:cubicBezTo>
                  <a:pt x="643948" y="9979800"/>
                  <a:pt x="708343" y="9940586"/>
                  <a:pt x="708343" y="9940586"/>
                </a:cubicBezTo>
                <a:cubicBezTo>
                  <a:pt x="676145" y="9901373"/>
                  <a:pt x="740540" y="9842553"/>
                  <a:pt x="643948" y="9842553"/>
                </a:cubicBezTo>
                <a:cubicBezTo>
                  <a:pt x="676145" y="9822946"/>
                  <a:pt x="676145" y="9822946"/>
                  <a:pt x="708343" y="9822946"/>
                </a:cubicBezTo>
                <a:cubicBezTo>
                  <a:pt x="676145" y="9783733"/>
                  <a:pt x="676145" y="9744520"/>
                  <a:pt x="611750" y="9764126"/>
                </a:cubicBezTo>
                <a:cubicBezTo>
                  <a:pt x="611750" y="9764126"/>
                  <a:pt x="611750" y="9744520"/>
                  <a:pt x="579553" y="9744520"/>
                </a:cubicBezTo>
                <a:cubicBezTo>
                  <a:pt x="579553" y="9744520"/>
                  <a:pt x="579553" y="9803340"/>
                  <a:pt x="611750" y="9803340"/>
                </a:cubicBezTo>
                <a:cubicBezTo>
                  <a:pt x="611750" y="9822946"/>
                  <a:pt x="579553" y="9822946"/>
                  <a:pt x="611750" y="9842553"/>
                </a:cubicBezTo>
                <a:cubicBezTo>
                  <a:pt x="579553" y="9842553"/>
                  <a:pt x="579553" y="9862160"/>
                  <a:pt x="547356" y="9862160"/>
                </a:cubicBezTo>
                <a:cubicBezTo>
                  <a:pt x="547356" y="9901373"/>
                  <a:pt x="515158" y="9901373"/>
                  <a:pt x="547356" y="9920980"/>
                </a:cubicBezTo>
                <a:cubicBezTo>
                  <a:pt x="482961" y="9920980"/>
                  <a:pt x="482961" y="9920980"/>
                  <a:pt x="482961" y="9920980"/>
                </a:cubicBezTo>
                <a:cubicBezTo>
                  <a:pt x="450763" y="9901373"/>
                  <a:pt x="515158" y="9901373"/>
                  <a:pt x="482961" y="9881766"/>
                </a:cubicBezTo>
                <a:cubicBezTo>
                  <a:pt x="450763" y="9901373"/>
                  <a:pt x="418566" y="9920980"/>
                  <a:pt x="386369" y="9901373"/>
                </a:cubicBezTo>
                <a:cubicBezTo>
                  <a:pt x="386369" y="9920980"/>
                  <a:pt x="386369" y="9920980"/>
                  <a:pt x="386369" y="9940586"/>
                </a:cubicBezTo>
                <a:cubicBezTo>
                  <a:pt x="354171" y="9920980"/>
                  <a:pt x="321974" y="9901373"/>
                  <a:pt x="321974" y="9920980"/>
                </a:cubicBezTo>
                <a:cubicBezTo>
                  <a:pt x="321974" y="9901373"/>
                  <a:pt x="321974" y="9901373"/>
                  <a:pt x="289777" y="9901373"/>
                </a:cubicBezTo>
                <a:cubicBezTo>
                  <a:pt x="289777" y="9881766"/>
                  <a:pt x="289777" y="9881766"/>
                  <a:pt x="289777" y="9862160"/>
                </a:cubicBezTo>
                <a:cubicBezTo>
                  <a:pt x="257579" y="9862160"/>
                  <a:pt x="257579" y="9862160"/>
                  <a:pt x="257579" y="9862160"/>
                </a:cubicBezTo>
                <a:cubicBezTo>
                  <a:pt x="257579" y="9881766"/>
                  <a:pt x="225382" y="9881766"/>
                  <a:pt x="160987" y="9901373"/>
                </a:cubicBezTo>
                <a:cubicBezTo>
                  <a:pt x="193184" y="9862160"/>
                  <a:pt x="128790" y="9862160"/>
                  <a:pt x="160987" y="9842553"/>
                </a:cubicBezTo>
                <a:cubicBezTo>
                  <a:pt x="128790" y="9822946"/>
                  <a:pt x="128790" y="9842553"/>
                  <a:pt x="96592" y="9842553"/>
                </a:cubicBezTo>
                <a:cubicBezTo>
                  <a:pt x="96592" y="9842553"/>
                  <a:pt x="96592" y="9862160"/>
                  <a:pt x="64395" y="9862160"/>
                </a:cubicBezTo>
                <a:cubicBezTo>
                  <a:pt x="64395" y="9842553"/>
                  <a:pt x="96592" y="9803340"/>
                  <a:pt x="128790" y="9803340"/>
                </a:cubicBezTo>
                <a:cubicBezTo>
                  <a:pt x="104642" y="9788635"/>
                  <a:pt x="98605" y="9762901"/>
                  <a:pt x="83512" y="9759225"/>
                </a:cubicBezTo>
                <a:lnTo>
                  <a:pt x="66978" y="9763464"/>
                </a:lnTo>
                <a:lnTo>
                  <a:pt x="56346" y="9754323"/>
                </a:lnTo>
                <a:cubicBezTo>
                  <a:pt x="48296" y="9744520"/>
                  <a:pt x="48296" y="9734717"/>
                  <a:pt x="64395" y="9724913"/>
                </a:cubicBezTo>
                <a:cubicBezTo>
                  <a:pt x="32197" y="9724913"/>
                  <a:pt x="32197" y="9666093"/>
                  <a:pt x="0" y="9705306"/>
                </a:cubicBezTo>
                <a:cubicBezTo>
                  <a:pt x="0" y="9666093"/>
                  <a:pt x="64395" y="9685700"/>
                  <a:pt x="64395" y="9666093"/>
                </a:cubicBezTo>
                <a:cubicBezTo>
                  <a:pt x="16099" y="9636683"/>
                  <a:pt x="22136" y="9574187"/>
                  <a:pt x="55339" y="9511690"/>
                </a:cubicBezTo>
                <a:lnTo>
                  <a:pt x="93915" y="9454395"/>
                </a:lnTo>
                <a:lnTo>
                  <a:pt x="96592" y="9470026"/>
                </a:lnTo>
                <a:cubicBezTo>
                  <a:pt x="96592" y="9470026"/>
                  <a:pt x="96592" y="9470026"/>
                  <a:pt x="96592" y="9450419"/>
                </a:cubicBezTo>
                <a:lnTo>
                  <a:pt x="93915" y="9454395"/>
                </a:lnTo>
                <a:lnTo>
                  <a:pt x="88040" y="9420090"/>
                </a:lnTo>
                <a:cubicBezTo>
                  <a:pt x="74456" y="9365866"/>
                  <a:pt x="56345" y="9303369"/>
                  <a:pt x="128790" y="9273959"/>
                </a:cubicBezTo>
                <a:cubicBezTo>
                  <a:pt x="96592" y="9254353"/>
                  <a:pt x="96592" y="9293566"/>
                  <a:pt x="64395" y="9273959"/>
                </a:cubicBezTo>
                <a:cubicBezTo>
                  <a:pt x="96592" y="9273959"/>
                  <a:pt x="96592" y="9254353"/>
                  <a:pt x="64395" y="9254353"/>
                </a:cubicBezTo>
                <a:cubicBezTo>
                  <a:pt x="64395" y="9273959"/>
                  <a:pt x="64395" y="9293566"/>
                  <a:pt x="32197" y="9293566"/>
                </a:cubicBezTo>
                <a:cubicBezTo>
                  <a:pt x="32197" y="9195533"/>
                  <a:pt x="32197" y="9077893"/>
                  <a:pt x="32197" y="8979859"/>
                </a:cubicBezTo>
                <a:cubicBezTo>
                  <a:pt x="32197" y="8960252"/>
                  <a:pt x="64395" y="8940646"/>
                  <a:pt x="32197" y="8940646"/>
                </a:cubicBezTo>
                <a:cubicBezTo>
                  <a:pt x="64395" y="8940646"/>
                  <a:pt x="64395" y="8940646"/>
                  <a:pt x="64395" y="8960252"/>
                </a:cubicBezTo>
                <a:cubicBezTo>
                  <a:pt x="64395" y="8940646"/>
                  <a:pt x="96592" y="8940646"/>
                  <a:pt x="96592" y="8921039"/>
                </a:cubicBezTo>
                <a:cubicBezTo>
                  <a:pt x="64395" y="8901432"/>
                  <a:pt x="64395" y="8842612"/>
                  <a:pt x="96592" y="8823006"/>
                </a:cubicBezTo>
                <a:cubicBezTo>
                  <a:pt x="64395" y="8724972"/>
                  <a:pt x="160987" y="8666152"/>
                  <a:pt x="96592" y="8607332"/>
                </a:cubicBezTo>
                <a:cubicBezTo>
                  <a:pt x="128790" y="8548512"/>
                  <a:pt x="64395" y="8411265"/>
                  <a:pt x="160987" y="8372052"/>
                </a:cubicBezTo>
                <a:cubicBezTo>
                  <a:pt x="160987" y="8352446"/>
                  <a:pt x="160987" y="8352446"/>
                  <a:pt x="128790" y="8352446"/>
                </a:cubicBezTo>
                <a:cubicBezTo>
                  <a:pt x="128790" y="8313232"/>
                  <a:pt x="193184" y="8332838"/>
                  <a:pt x="160987" y="8313232"/>
                </a:cubicBezTo>
                <a:cubicBezTo>
                  <a:pt x="193184" y="8293626"/>
                  <a:pt x="160987" y="8293626"/>
                  <a:pt x="160987" y="8293626"/>
                </a:cubicBezTo>
                <a:cubicBezTo>
                  <a:pt x="160987" y="8274018"/>
                  <a:pt x="160987" y="8254412"/>
                  <a:pt x="193184" y="8254412"/>
                </a:cubicBezTo>
                <a:cubicBezTo>
                  <a:pt x="193184" y="8234806"/>
                  <a:pt x="160987" y="8234806"/>
                  <a:pt x="160987" y="8215198"/>
                </a:cubicBezTo>
                <a:cubicBezTo>
                  <a:pt x="193184" y="8195592"/>
                  <a:pt x="160987" y="8175986"/>
                  <a:pt x="128790" y="8156378"/>
                </a:cubicBezTo>
                <a:cubicBezTo>
                  <a:pt x="193184" y="8058345"/>
                  <a:pt x="160987" y="7940705"/>
                  <a:pt x="257579" y="7823065"/>
                </a:cubicBezTo>
                <a:cubicBezTo>
                  <a:pt x="257579" y="7837770"/>
                  <a:pt x="239468" y="7874533"/>
                  <a:pt x="257580" y="7875452"/>
                </a:cubicBezTo>
                <a:lnTo>
                  <a:pt x="267725" y="7873151"/>
                </a:lnTo>
                <a:lnTo>
                  <a:pt x="256573" y="7883110"/>
                </a:lnTo>
                <a:cubicBezTo>
                  <a:pt x="235444" y="7908844"/>
                  <a:pt x="241480" y="7945607"/>
                  <a:pt x="193184" y="7960312"/>
                </a:cubicBezTo>
                <a:cubicBezTo>
                  <a:pt x="225382" y="7979918"/>
                  <a:pt x="193184" y="8019132"/>
                  <a:pt x="193184" y="8038738"/>
                </a:cubicBezTo>
                <a:cubicBezTo>
                  <a:pt x="193184" y="8058345"/>
                  <a:pt x="193184" y="8058345"/>
                  <a:pt x="193184" y="8097558"/>
                </a:cubicBezTo>
                <a:cubicBezTo>
                  <a:pt x="193184" y="8097558"/>
                  <a:pt x="193184" y="8097558"/>
                  <a:pt x="225382" y="8117166"/>
                </a:cubicBezTo>
                <a:cubicBezTo>
                  <a:pt x="289777" y="8077952"/>
                  <a:pt x="225382" y="8019132"/>
                  <a:pt x="257579" y="7940705"/>
                </a:cubicBezTo>
                <a:cubicBezTo>
                  <a:pt x="289777" y="8019132"/>
                  <a:pt x="289777" y="8077952"/>
                  <a:pt x="257579" y="8156378"/>
                </a:cubicBezTo>
                <a:cubicBezTo>
                  <a:pt x="289777" y="8156378"/>
                  <a:pt x="289777" y="8156378"/>
                  <a:pt x="321974" y="8156378"/>
                </a:cubicBezTo>
                <a:cubicBezTo>
                  <a:pt x="225382" y="8195592"/>
                  <a:pt x="257579" y="8332838"/>
                  <a:pt x="289777" y="8352446"/>
                </a:cubicBezTo>
                <a:cubicBezTo>
                  <a:pt x="257579" y="8411265"/>
                  <a:pt x="225382" y="8450479"/>
                  <a:pt x="257579" y="8489692"/>
                </a:cubicBezTo>
                <a:cubicBezTo>
                  <a:pt x="257579" y="8489692"/>
                  <a:pt x="193184" y="8587726"/>
                  <a:pt x="257579" y="8587726"/>
                </a:cubicBezTo>
                <a:cubicBezTo>
                  <a:pt x="257579" y="8587726"/>
                  <a:pt x="257579" y="8568119"/>
                  <a:pt x="289777" y="8568119"/>
                </a:cubicBezTo>
                <a:cubicBezTo>
                  <a:pt x="289777" y="8587726"/>
                  <a:pt x="225382" y="8626939"/>
                  <a:pt x="289777" y="8646546"/>
                </a:cubicBezTo>
                <a:cubicBezTo>
                  <a:pt x="225382" y="8666152"/>
                  <a:pt x="289777" y="8764186"/>
                  <a:pt x="225382" y="8803399"/>
                </a:cubicBezTo>
                <a:cubicBezTo>
                  <a:pt x="225382" y="8823006"/>
                  <a:pt x="257579" y="8823006"/>
                  <a:pt x="257579" y="8823006"/>
                </a:cubicBezTo>
                <a:cubicBezTo>
                  <a:pt x="257579" y="8842612"/>
                  <a:pt x="257579" y="8862219"/>
                  <a:pt x="225382" y="8901432"/>
                </a:cubicBezTo>
                <a:cubicBezTo>
                  <a:pt x="321974" y="8940646"/>
                  <a:pt x="193184" y="9077893"/>
                  <a:pt x="289777" y="9117106"/>
                </a:cubicBezTo>
                <a:cubicBezTo>
                  <a:pt x="289777" y="9058286"/>
                  <a:pt x="307888" y="8944322"/>
                  <a:pt x="344110" y="8849659"/>
                </a:cubicBezTo>
                <a:lnTo>
                  <a:pt x="378185" y="8780739"/>
                </a:lnTo>
                <a:lnTo>
                  <a:pt x="376810" y="8793596"/>
                </a:lnTo>
                <a:cubicBezTo>
                  <a:pt x="378319" y="8823006"/>
                  <a:pt x="402467" y="8852416"/>
                  <a:pt x="354171" y="8881826"/>
                </a:cubicBezTo>
                <a:cubicBezTo>
                  <a:pt x="418566" y="8862219"/>
                  <a:pt x="354171" y="8921039"/>
                  <a:pt x="418566" y="8940646"/>
                </a:cubicBezTo>
                <a:cubicBezTo>
                  <a:pt x="386369" y="8881826"/>
                  <a:pt x="482961" y="8764186"/>
                  <a:pt x="386369" y="8744579"/>
                </a:cubicBezTo>
                <a:cubicBezTo>
                  <a:pt x="418566" y="8744579"/>
                  <a:pt x="418566" y="8764186"/>
                  <a:pt x="450763" y="8783792"/>
                </a:cubicBezTo>
                <a:cubicBezTo>
                  <a:pt x="450763" y="8724972"/>
                  <a:pt x="386369" y="8685759"/>
                  <a:pt x="450763" y="8626939"/>
                </a:cubicBezTo>
                <a:cubicBezTo>
                  <a:pt x="418566" y="8646546"/>
                  <a:pt x="450763" y="8626939"/>
                  <a:pt x="418566" y="8626939"/>
                </a:cubicBezTo>
                <a:cubicBezTo>
                  <a:pt x="450763" y="8568119"/>
                  <a:pt x="418566" y="8489692"/>
                  <a:pt x="418566" y="8450479"/>
                </a:cubicBezTo>
                <a:cubicBezTo>
                  <a:pt x="418566" y="8430872"/>
                  <a:pt x="386369" y="8411265"/>
                  <a:pt x="386369" y="8391659"/>
                </a:cubicBezTo>
                <a:cubicBezTo>
                  <a:pt x="386369" y="8352446"/>
                  <a:pt x="418566" y="8352446"/>
                  <a:pt x="418566" y="8332838"/>
                </a:cubicBezTo>
                <a:cubicBezTo>
                  <a:pt x="418566" y="8313232"/>
                  <a:pt x="386369" y="8254412"/>
                  <a:pt x="386369" y="8274018"/>
                </a:cubicBezTo>
                <a:cubicBezTo>
                  <a:pt x="386369" y="8254412"/>
                  <a:pt x="386369" y="8195592"/>
                  <a:pt x="418566" y="8175986"/>
                </a:cubicBezTo>
                <a:cubicBezTo>
                  <a:pt x="354171" y="8175986"/>
                  <a:pt x="418566" y="8117166"/>
                  <a:pt x="386369" y="8117166"/>
                </a:cubicBezTo>
                <a:cubicBezTo>
                  <a:pt x="386369" y="8097558"/>
                  <a:pt x="418566" y="8097558"/>
                  <a:pt x="418566" y="8058345"/>
                </a:cubicBezTo>
                <a:cubicBezTo>
                  <a:pt x="386369" y="8038738"/>
                  <a:pt x="354171" y="8038738"/>
                  <a:pt x="386369" y="8019132"/>
                </a:cubicBezTo>
                <a:cubicBezTo>
                  <a:pt x="386369" y="7960312"/>
                  <a:pt x="450763" y="7901492"/>
                  <a:pt x="418566" y="7823065"/>
                </a:cubicBezTo>
                <a:cubicBezTo>
                  <a:pt x="450763" y="7823065"/>
                  <a:pt x="450763" y="7823065"/>
                  <a:pt x="450763" y="7823065"/>
                </a:cubicBezTo>
                <a:cubicBezTo>
                  <a:pt x="450763" y="7764245"/>
                  <a:pt x="515158" y="7705425"/>
                  <a:pt x="450763" y="7666212"/>
                </a:cubicBezTo>
                <a:cubicBezTo>
                  <a:pt x="515158" y="7646605"/>
                  <a:pt x="450763" y="7607392"/>
                  <a:pt x="450763" y="7587785"/>
                </a:cubicBezTo>
                <a:cubicBezTo>
                  <a:pt x="450763" y="7548572"/>
                  <a:pt x="515158" y="7470145"/>
                  <a:pt x="450763" y="7470145"/>
                </a:cubicBezTo>
                <a:cubicBezTo>
                  <a:pt x="450763" y="7470145"/>
                  <a:pt x="482961" y="7470145"/>
                  <a:pt x="482961" y="7450538"/>
                </a:cubicBezTo>
                <a:cubicBezTo>
                  <a:pt x="450763" y="7450538"/>
                  <a:pt x="482961" y="7430932"/>
                  <a:pt x="450763" y="7411325"/>
                </a:cubicBezTo>
                <a:cubicBezTo>
                  <a:pt x="547356" y="7391718"/>
                  <a:pt x="482961" y="7313292"/>
                  <a:pt x="515158" y="7293685"/>
                </a:cubicBezTo>
                <a:cubicBezTo>
                  <a:pt x="450763" y="7234865"/>
                  <a:pt x="547356" y="7156438"/>
                  <a:pt x="515158" y="7097618"/>
                </a:cubicBezTo>
                <a:cubicBezTo>
                  <a:pt x="515158" y="7078012"/>
                  <a:pt x="482961" y="7097618"/>
                  <a:pt x="482961" y="7078012"/>
                </a:cubicBezTo>
                <a:cubicBezTo>
                  <a:pt x="515158" y="7078012"/>
                  <a:pt x="547356" y="7097618"/>
                  <a:pt x="547356" y="7078012"/>
                </a:cubicBezTo>
                <a:cubicBezTo>
                  <a:pt x="547356" y="7038798"/>
                  <a:pt x="515158" y="7019191"/>
                  <a:pt x="515158" y="6999585"/>
                </a:cubicBezTo>
                <a:cubicBezTo>
                  <a:pt x="547356" y="6999585"/>
                  <a:pt x="547356" y="7019191"/>
                  <a:pt x="547356" y="6999585"/>
                </a:cubicBezTo>
                <a:cubicBezTo>
                  <a:pt x="547356" y="6979978"/>
                  <a:pt x="515158" y="6901551"/>
                  <a:pt x="547356" y="6901551"/>
                </a:cubicBezTo>
                <a:cubicBezTo>
                  <a:pt x="547356" y="6803518"/>
                  <a:pt x="547356" y="6744698"/>
                  <a:pt x="579553" y="6666271"/>
                </a:cubicBezTo>
                <a:cubicBezTo>
                  <a:pt x="547356" y="6666271"/>
                  <a:pt x="579553" y="6587845"/>
                  <a:pt x="579553" y="6548631"/>
                </a:cubicBezTo>
                <a:cubicBezTo>
                  <a:pt x="579553" y="6529024"/>
                  <a:pt x="547356" y="6529024"/>
                  <a:pt x="515158" y="6509418"/>
                </a:cubicBezTo>
                <a:cubicBezTo>
                  <a:pt x="515158" y="6489811"/>
                  <a:pt x="547356" y="6430991"/>
                  <a:pt x="547356" y="6411384"/>
                </a:cubicBezTo>
                <a:cubicBezTo>
                  <a:pt x="515158" y="6332958"/>
                  <a:pt x="547356" y="6313351"/>
                  <a:pt x="547356" y="6234924"/>
                </a:cubicBezTo>
                <a:cubicBezTo>
                  <a:pt x="515158" y="6234924"/>
                  <a:pt x="547356" y="6254531"/>
                  <a:pt x="515158" y="6254531"/>
                </a:cubicBezTo>
                <a:cubicBezTo>
                  <a:pt x="515158" y="6234924"/>
                  <a:pt x="547356" y="6234924"/>
                  <a:pt x="547356" y="6195711"/>
                </a:cubicBezTo>
                <a:cubicBezTo>
                  <a:pt x="515158" y="6195711"/>
                  <a:pt x="579553" y="6117284"/>
                  <a:pt x="515158" y="6136891"/>
                </a:cubicBezTo>
                <a:cubicBezTo>
                  <a:pt x="515158" y="6097678"/>
                  <a:pt x="579553" y="6097678"/>
                  <a:pt x="579553" y="6078071"/>
                </a:cubicBezTo>
                <a:cubicBezTo>
                  <a:pt x="579553" y="6058464"/>
                  <a:pt x="547356" y="6058464"/>
                  <a:pt x="547356" y="6038857"/>
                </a:cubicBezTo>
                <a:cubicBezTo>
                  <a:pt x="579553" y="6019251"/>
                  <a:pt x="579553" y="6019251"/>
                  <a:pt x="579553" y="5999644"/>
                </a:cubicBezTo>
                <a:cubicBezTo>
                  <a:pt x="579553" y="5980037"/>
                  <a:pt x="579553" y="5980037"/>
                  <a:pt x="547356" y="5999644"/>
                </a:cubicBezTo>
                <a:cubicBezTo>
                  <a:pt x="611750" y="5901611"/>
                  <a:pt x="547356" y="5882004"/>
                  <a:pt x="547356" y="5803577"/>
                </a:cubicBezTo>
                <a:cubicBezTo>
                  <a:pt x="579553" y="5803577"/>
                  <a:pt x="579553" y="5803577"/>
                  <a:pt x="579553" y="5783971"/>
                </a:cubicBezTo>
                <a:cubicBezTo>
                  <a:pt x="547356" y="5783971"/>
                  <a:pt x="547356" y="5725151"/>
                  <a:pt x="515158" y="5685937"/>
                </a:cubicBezTo>
                <a:cubicBezTo>
                  <a:pt x="547356" y="5685937"/>
                  <a:pt x="515158" y="5725151"/>
                  <a:pt x="579553" y="5725151"/>
                </a:cubicBezTo>
                <a:cubicBezTo>
                  <a:pt x="547356" y="5705544"/>
                  <a:pt x="547356" y="5685937"/>
                  <a:pt x="579553" y="5685937"/>
                </a:cubicBezTo>
                <a:cubicBezTo>
                  <a:pt x="547356" y="5666331"/>
                  <a:pt x="547356" y="5685937"/>
                  <a:pt x="547356" y="5666331"/>
                </a:cubicBezTo>
                <a:cubicBezTo>
                  <a:pt x="547356" y="5666331"/>
                  <a:pt x="579553" y="5666331"/>
                  <a:pt x="579553" y="5646724"/>
                </a:cubicBezTo>
                <a:cubicBezTo>
                  <a:pt x="547356" y="5646724"/>
                  <a:pt x="547356" y="5627117"/>
                  <a:pt x="547356" y="5627117"/>
                </a:cubicBezTo>
                <a:cubicBezTo>
                  <a:pt x="579553" y="5587904"/>
                  <a:pt x="579553" y="5509477"/>
                  <a:pt x="579553" y="5450657"/>
                </a:cubicBezTo>
                <a:cubicBezTo>
                  <a:pt x="579553" y="5372231"/>
                  <a:pt x="579553" y="5313410"/>
                  <a:pt x="579553" y="5234984"/>
                </a:cubicBezTo>
                <a:cubicBezTo>
                  <a:pt x="579553" y="5156557"/>
                  <a:pt x="547356" y="5058524"/>
                  <a:pt x="611750" y="4999703"/>
                </a:cubicBezTo>
                <a:cubicBezTo>
                  <a:pt x="579553" y="4921277"/>
                  <a:pt x="611750" y="4862457"/>
                  <a:pt x="611750" y="4784030"/>
                </a:cubicBezTo>
                <a:cubicBezTo>
                  <a:pt x="611750" y="4764423"/>
                  <a:pt x="579553" y="4744817"/>
                  <a:pt x="611750" y="4725210"/>
                </a:cubicBezTo>
                <a:cubicBezTo>
                  <a:pt x="611750" y="4705603"/>
                  <a:pt x="611750" y="4685997"/>
                  <a:pt x="579553" y="4685997"/>
                </a:cubicBezTo>
                <a:cubicBezTo>
                  <a:pt x="611750" y="4666390"/>
                  <a:pt x="611750" y="4666390"/>
                  <a:pt x="611750" y="4646783"/>
                </a:cubicBezTo>
                <a:cubicBezTo>
                  <a:pt x="515158" y="4627177"/>
                  <a:pt x="676145" y="4587963"/>
                  <a:pt x="611750" y="4529144"/>
                </a:cubicBezTo>
                <a:cubicBezTo>
                  <a:pt x="676145" y="4450716"/>
                  <a:pt x="579553" y="4293864"/>
                  <a:pt x="676145" y="4235043"/>
                </a:cubicBezTo>
                <a:cubicBezTo>
                  <a:pt x="708343" y="4274256"/>
                  <a:pt x="643948" y="4274256"/>
                  <a:pt x="676145" y="4293864"/>
                </a:cubicBezTo>
                <a:cubicBezTo>
                  <a:pt x="772737" y="4254650"/>
                  <a:pt x="708343" y="4176223"/>
                  <a:pt x="772737" y="4097797"/>
                </a:cubicBezTo>
                <a:cubicBezTo>
                  <a:pt x="772737" y="4097797"/>
                  <a:pt x="772737" y="4097797"/>
                  <a:pt x="804935" y="4097797"/>
                </a:cubicBezTo>
                <a:cubicBezTo>
                  <a:pt x="804935" y="4078190"/>
                  <a:pt x="804935" y="3999763"/>
                  <a:pt x="772737" y="3980156"/>
                </a:cubicBezTo>
                <a:cubicBezTo>
                  <a:pt x="837132" y="3940943"/>
                  <a:pt x="772737" y="3842910"/>
                  <a:pt x="804935" y="3784089"/>
                </a:cubicBezTo>
                <a:cubicBezTo>
                  <a:pt x="772737" y="3764483"/>
                  <a:pt x="772737" y="3764483"/>
                  <a:pt x="804935" y="3744876"/>
                </a:cubicBezTo>
                <a:cubicBezTo>
                  <a:pt x="804935" y="3744876"/>
                  <a:pt x="772737" y="3744876"/>
                  <a:pt x="740540" y="3744876"/>
                </a:cubicBezTo>
                <a:cubicBezTo>
                  <a:pt x="804935" y="3725269"/>
                  <a:pt x="740540" y="3646843"/>
                  <a:pt x="804935" y="3607629"/>
                </a:cubicBezTo>
                <a:cubicBezTo>
                  <a:pt x="740540" y="3568416"/>
                  <a:pt x="772737" y="3529203"/>
                  <a:pt x="772737" y="3489989"/>
                </a:cubicBezTo>
                <a:cubicBezTo>
                  <a:pt x="804935" y="3470383"/>
                  <a:pt x="804935" y="3411562"/>
                  <a:pt x="804935" y="3372349"/>
                </a:cubicBezTo>
                <a:cubicBezTo>
                  <a:pt x="804935" y="3372349"/>
                  <a:pt x="804935" y="3391956"/>
                  <a:pt x="837132" y="3391956"/>
                </a:cubicBezTo>
                <a:cubicBezTo>
                  <a:pt x="837132" y="3352743"/>
                  <a:pt x="869330" y="3372349"/>
                  <a:pt x="869330" y="3352743"/>
                </a:cubicBezTo>
                <a:cubicBezTo>
                  <a:pt x="869330" y="3333136"/>
                  <a:pt x="869330" y="3333136"/>
                  <a:pt x="869330" y="3333136"/>
                </a:cubicBezTo>
                <a:cubicBezTo>
                  <a:pt x="869330" y="3313529"/>
                  <a:pt x="869330" y="3313529"/>
                  <a:pt x="869330" y="3313529"/>
                </a:cubicBezTo>
                <a:cubicBezTo>
                  <a:pt x="869330" y="3293923"/>
                  <a:pt x="869330" y="3293923"/>
                  <a:pt x="869330" y="3293923"/>
                </a:cubicBezTo>
                <a:cubicBezTo>
                  <a:pt x="869330" y="3293923"/>
                  <a:pt x="869330" y="3293923"/>
                  <a:pt x="869330" y="3274316"/>
                </a:cubicBezTo>
                <a:cubicBezTo>
                  <a:pt x="869330" y="3274316"/>
                  <a:pt x="837132" y="3254709"/>
                  <a:pt x="869330" y="3254709"/>
                </a:cubicBezTo>
                <a:cubicBezTo>
                  <a:pt x="869330" y="3254709"/>
                  <a:pt x="853231" y="3254709"/>
                  <a:pt x="841157" y="3254709"/>
                </a:cubicBezTo>
                <a:lnTo>
                  <a:pt x="837132" y="3254709"/>
                </a:lnTo>
                <a:cubicBezTo>
                  <a:pt x="901527" y="3254709"/>
                  <a:pt x="933724" y="3176282"/>
                  <a:pt x="901527" y="3137069"/>
                </a:cubicBezTo>
                <a:cubicBezTo>
                  <a:pt x="933724" y="3156676"/>
                  <a:pt x="901527" y="3117462"/>
                  <a:pt x="933724" y="3097856"/>
                </a:cubicBezTo>
                <a:cubicBezTo>
                  <a:pt x="965922" y="3117462"/>
                  <a:pt x="965922" y="3117462"/>
                  <a:pt x="965922" y="3137069"/>
                </a:cubicBezTo>
                <a:cubicBezTo>
                  <a:pt x="965922" y="3137069"/>
                  <a:pt x="965922" y="3137069"/>
                  <a:pt x="933724" y="3156676"/>
                </a:cubicBezTo>
                <a:cubicBezTo>
                  <a:pt x="965922" y="3176282"/>
                  <a:pt x="998119" y="3195889"/>
                  <a:pt x="998119" y="3235102"/>
                </a:cubicBezTo>
                <a:cubicBezTo>
                  <a:pt x="998119" y="3215496"/>
                  <a:pt x="998119" y="3176282"/>
                  <a:pt x="1030317" y="3176282"/>
                </a:cubicBezTo>
                <a:cubicBezTo>
                  <a:pt x="1030317" y="3215496"/>
                  <a:pt x="1030317" y="3235102"/>
                  <a:pt x="1030317" y="3254709"/>
                </a:cubicBezTo>
                <a:cubicBezTo>
                  <a:pt x="998119" y="3274316"/>
                  <a:pt x="998119" y="3274316"/>
                  <a:pt x="998119" y="3293923"/>
                </a:cubicBezTo>
                <a:cubicBezTo>
                  <a:pt x="998119" y="3313529"/>
                  <a:pt x="998119" y="3313529"/>
                  <a:pt x="998119" y="3313529"/>
                </a:cubicBezTo>
                <a:cubicBezTo>
                  <a:pt x="1030317" y="3313529"/>
                  <a:pt x="1030317" y="3313529"/>
                  <a:pt x="1030317" y="3313529"/>
                </a:cubicBezTo>
                <a:cubicBezTo>
                  <a:pt x="1030317" y="3333136"/>
                  <a:pt x="1030317" y="3333136"/>
                  <a:pt x="1030317" y="3333136"/>
                </a:cubicBezTo>
                <a:cubicBezTo>
                  <a:pt x="998119" y="3333136"/>
                  <a:pt x="998119" y="3333136"/>
                  <a:pt x="998119" y="3333136"/>
                </a:cubicBezTo>
                <a:cubicBezTo>
                  <a:pt x="998119" y="3352743"/>
                  <a:pt x="998119" y="3352743"/>
                  <a:pt x="998119" y="3372349"/>
                </a:cubicBezTo>
                <a:cubicBezTo>
                  <a:pt x="1030317" y="3352743"/>
                  <a:pt x="1030317" y="3391956"/>
                  <a:pt x="1062514" y="3391956"/>
                </a:cubicBezTo>
                <a:cubicBezTo>
                  <a:pt x="1030317" y="3411562"/>
                  <a:pt x="1030317" y="3411562"/>
                  <a:pt x="998119" y="3450776"/>
                </a:cubicBezTo>
                <a:cubicBezTo>
                  <a:pt x="1062514" y="3470383"/>
                  <a:pt x="1030317" y="3548809"/>
                  <a:pt x="1062514" y="3588023"/>
                </a:cubicBezTo>
                <a:cubicBezTo>
                  <a:pt x="1062514" y="3627236"/>
                  <a:pt x="998119" y="3646843"/>
                  <a:pt x="1062514" y="3666449"/>
                </a:cubicBezTo>
                <a:cubicBezTo>
                  <a:pt x="1062514" y="3686056"/>
                  <a:pt x="1030317" y="3686056"/>
                  <a:pt x="1030317" y="3705663"/>
                </a:cubicBezTo>
                <a:cubicBezTo>
                  <a:pt x="1030317" y="3725269"/>
                  <a:pt x="1094711" y="3705663"/>
                  <a:pt x="1094711" y="3725269"/>
                </a:cubicBezTo>
                <a:cubicBezTo>
                  <a:pt x="1062514" y="3725269"/>
                  <a:pt x="1062514" y="3744876"/>
                  <a:pt x="1030317" y="3764483"/>
                </a:cubicBezTo>
                <a:cubicBezTo>
                  <a:pt x="1054465" y="3764483"/>
                  <a:pt x="1060502" y="3786541"/>
                  <a:pt x="1089178" y="3805841"/>
                </a:cubicBezTo>
                <a:lnTo>
                  <a:pt x="1116616" y="3818539"/>
                </a:lnTo>
                <a:lnTo>
                  <a:pt x="1109238" y="3832379"/>
                </a:lnTo>
                <a:cubicBezTo>
                  <a:pt x="1095717" y="3878140"/>
                  <a:pt x="1130933" y="3928689"/>
                  <a:pt x="1191303" y="3940943"/>
                </a:cubicBezTo>
                <a:cubicBezTo>
                  <a:pt x="1191303" y="3960550"/>
                  <a:pt x="1159106" y="3921336"/>
                  <a:pt x="1159106" y="3940943"/>
                </a:cubicBezTo>
                <a:cubicBezTo>
                  <a:pt x="1159106" y="3980156"/>
                  <a:pt x="1191303" y="3980156"/>
                  <a:pt x="1223501" y="3980156"/>
                </a:cubicBezTo>
                <a:cubicBezTo>
                  <a:pt x="1223501" y="3960550"/>
                  <a:pt x="1223501" y="3960550"/>
                  <a:pt x="1223501" y="3960550"/>
                </a:cubicBezTo>
                <a:cubicBezTo>
                  <a:pt x="1320093" y="3960549"/>
                  <a:pt x="1320093" y="3999763"/>
                  <a:pt x="1320093" y="4058584"/>
                </a:cubicBezTo>
                <a:cubicBezTo>
                  <a:pt x="1416685" y="4019369"/>
                  <a:pt x="1352290" y="3960549"/>
                  <a:pt x="1352290" y="3901729"/>
                </a:cubicBezTo>
                <a:cubicBezTo>
                  <a:pt x="1384488" y="3882123"/>
                  <a:pt x="1384488" y="3901729"/>
                  <a:pt x="1384488" y="3921336"/>
                </a:cubicBezTo>
                <a:cubicBezTo>
                  <a:pt x="1448883" y="3862516"/>
                  <a:pt x="1352290" y="3784089"/>
                  <a:pt x="1416685" y="3744876"/>
                </a:cubicBezTo>
                <a:cubicBezTo>
                  <a:pt x="1448883" y="3764483"/>
                  <a:pt x="1448883" y="3784089"/>
                  <a:pt x="1448883" y="3823303"/>
                </a:cubicBezTo>
                <a:cubicBezTo>
                  <a:pt x="1448883" y="3686056"/>
                  <a:pt x="1448883" y="3627236"/>
                  <a:pt x="1448883" y="3489989"/>
                </a:cubicBezTo>
                <a:cubicBezTo>
                  <a:pt x="1448883" y="3489989"/>
                  <a:pt x="1448883" y="3509596"/>
                  <a:pt x="1416685" y="3509596"/>
                </a:cubicBezTo>
                <a:cubicBezTo>
                  <a:pt x="1416685" y="3489989"/>
                  <a:pt x="1448883" y="3470383"/>
                  <a:pt x="1481080" y="3431169"/>
                </a:cubicBezTo>
                <a:cubicBezTo>
                  <a:pt x="1513277" y="3411562"/>
                  <a:pt x="1513277" y="3391956"/>
                  <a:pt x="1513277" y="3352743"/>
                </a:cubicBezTo>
                <a:cubicBezTo>
                  <a:pt x="1513277" y="3352743"/>
                  <a:pt x="1481080" y="3352743"/>
                  <a:pt x="1481080" y="3333136"/>
                </a:cubicBezTo>
                <a:cubicBezTo>
                  <a:pt x="1448883" y="3333136"/>
                  <a:pt x="1448883" y="3333136"/>
                  <a:pt x="1448883" y="3333136"/>
                </a:cubicBezTo>
                <a:cubicBezTo>
                  <a:pt x="1481080" y="3313529"/>
                  <a:pt x="1481080" y="3313529"/>
                  <a:pt x="1481080" y="3313529"/>
                </a:cubicBezTo>
                <a:cubicBezTo>
                  <a:pt x="1481080" y="3293923"/>
                  <a:pt x="1481080" y="3293923"/>
                  <a:pt x="1481080" y="3293923"/>
                </a:cubicBezTo>
                <a:cubicBezTo>
                  <a:pt x="1513277" y="3293923"/>
                  <a:pt x="1513277" y="3293923"/>
                  <a:pt x="1513277" y="3293923"/>
                </a:cubicBezTo>
                <a:cubicBezTo>
                  <a:pt x="1513277" y="3274316"/>
                  <a:pt x="1513277" y="3254709"/>
                  <a:pt x="1513277" y="3254709"/>
                </a:cubicBezTo>
                <a:cubicBezTo>
                  <a:pt x="1481080" y="3235102"/>
                  <a:pt x="1481080" y="3195889"/>
                  <a:pt x="1481080" y="3176282"/>
                </a:cubicBezTo>
                <a:cubicBezTo>
                  <a:pt x="1513277" y="3176282"/>
                  <a:pt x="1545475" y="3195889"/>
                  <a:pt x="1545475" y="3156676"/>
                </a:cubicBezTo>
                <a:cubicBezTo>
                  <a:pt x="1513277" y="3137069"/>
                  <a:pt x="1481080" y="3117462"/>
                  <a:pt x="1448883" y="3156676"/>
                </a:cubicBezTo>
                <a:cubicBezTo>
                  <a:pt x="1448883" y="3137069"/>
                  <a:pt x="1416685" y="3156676"/>
                  <a:pt x="1416685" y="3137069"/>
                </a:cubicBezTo>
                <a:cubicBezTo>
                  <a:pt x="1448883" y="3137069"/>
                  <a:pt x="1448883" y="3097856"/>
                  <a:pt x="1448883" y="3058642"/>
                </a:cubicBezTo>
                <a:cubicBezTo>
                  <a:pt x="1513277" y="3078249"/>
                  <a:pt x="1513277" y="3019429"/>
                  <a:pt x="1481080" y="3019429"/>
                </a:cubicBezTo>
                <a:cubicBezTo>
                  <a:pt x="1513277" y="2999822"/>
                  <a:pt x="1513277" y="2999822"/>
                  <a:pt x="1513277" y="2980215"/>
                </a:cubicBezTo>
                <a:cubicBezTo>
                  <a:pt x="1481080" y="2941002"/>
                  <a:pt x="1448883" y="2980215"/>
                  <a:pt x="1448883" y="2980215"/>
                </a:cubicBezTo>
                <a:cubicBezTo>
                  <a:pt x="1448883" y="2960609"/>
                  <a:pt x="1448883" y="2921396"/>
                  <a:pt x="1448883" y="2921396"/>
                </a:cubicBezTo>
                <a:cubicBezTo>
                  <a:pt x="1481080" y="2960609"/>
                  <a:pt x="1481080" y="2882182"/>
                  <a:pt x="1513277" y="2921396"/>
                </a:cubicBezTo>
                <a:cubicBezTo>
                  <a:pt x="1513277" y="2941002"/>
                  <a:pt x="1513277" y="2941002"/>
                  <a:pt x="1481080" y="2960609"/>
                </a:cubicBezTo>
                <a:cubicBezTo>
                  <a:pt x="1513277" y="2960609"/>
                  <a:pt x="1545475" y="2941002"/>
                  <a:pt x="1545475" y="2921396"/>
                </a:cubicBezTo>
                <a:cubicBezTo>
                  <a:pt x="1545475" y="2901789"/>
                  <a:pt x="1481080" y="2901789"/>
                  <a:pt x="1481080" y="2901789"/>
                </a:cubicBezTo>
                <a:cubicBezTo>
                  <a:pt x="1481080" y="2882182"/>
                  <a:pt x="1448883" y="2842969"/>
                  <a:pt x="1481080" y="2823362"/>
                </a:cubicBezTo>
                <a:cubicBezTo>
                  <a:pt x="1448883" y="2862576"/>
                  <a:pt x="1513277" y="2901789"/>
                  <a:pt x="1545475" y="2901789"/>
                </a:cubicBezTo>
                <a:cubicBezTo>
                  <a:pt x="1545475" y="2862576"/>
                  <a:pt x="1513277" y="2882182"/>
                  <a:pt x="1513277" y="2862576"/>
                </a:cubicBezTo>
                <a:cubicBezTo>
                  <a:pt x="1513277" y="2862576"/>
                  <a:pt x="1545475" y="2803756"/>
                  <a:pt x="1481080" y="2823362"/>
                </a:cubicBezTo>
                <a:cubicBezTo>
                  <a:pt x="1513277" y="2784149"/>
                  <a:pt x="1513277" y="2784149"/>
                  <a:pt x="1545475" y="2803756"/>
                </a:cubicBezTo>
                <a:cubicBezTo>
                  <a:pt x="1545475" y="2764542"/>
                  <a:pt x="1513277" y="2784149"/>
                  <a:pt x="1513277" y="2784149"/>
                </a:cubicBezTo>
                <a:cubicBezTo>
                  <a:pt x="1513277" y="2764542"/>
                  <a:pt x="1481080" y="2764542"/>
                  <a:pt x="1481080" y="2764542"/>
                </a:cubicBezTo>
                <a:cubicBezTo>
                  <a:pt x="1513277" y="2744935"/>
                  <a:pt x="1545475" y="2764542"/>
                  <a:pt x="1577672" y="2764542"/>
                </a:cubicBezTo>
                <a:cubicBezTo>
                  <a:pt x="1577672" y="2744935"/>
                  <a:pt x="1545475" y="2744935"/>
                  <a:pt x="1545475" y="2744935"/>
                </a:cubicBezTo>
                <a:cubicBezTo>
                  <a:pt x="1545475" y="2705722"/>
                  <a:pt x="1577672" y="2705722"/>
                  <a:pt x="1577672" y="2666509"/>
                </a:cubicBezTo>
                <a:cubicBezTo>
                  <a:pt x="1513277" y="2646902"/>
                  <a:pt x="1577672" y="2627295"/>
                  <a:pt x="1513277" y="2588082"/>
                </a:cubicBezTo>
                <a:cubicBezTo>
                  <a:pt x="1545475" y="2588082"/>
                  <a:pt x="1545475" y="2607688"/>
                  <a:pt x="1545475" y="2588082"/>
                </a:cubicBezTo>
                <a:cubicBezTo>
                  <a:pt x="1545475" y="2568475"/>
                  <a:pt x="1513277" y="2588082"/>
                  <a:pt x="1513277" y="2568475"/>
                </a:cubicBezTo>
                <a:cubicBezTo>
                  <a:pt x="1545475" y="2568475"/>
                  <a:pt x="1577672" y="2568475"/>
                  <a:pt x="1577672" y="2548869"/>
                </a:cubicBezTo>
                <a:cubicBezTo>
                  <a:pt x="1545475" y="2548869"/>
                  <a:pt x="1545475" y="2548869"/>
                  <a:pt x="1545475" y="2548869"/>
                </a:cubicBezTo>
                <a:cubicBezTo>
                  <a:pt x="1545475" y="2548869"/>
                  <a:pt x="1545475" y="2568475"/>
                  <a:pt x="1513277" y="2568475"/>
                </a:cubicBezTo>
                <a:cubicBezTo>
                  <a:pt x="1577672" y="2470442"/>
                  <a:pt x="1577672" y="2450835"/>
                  <a:pt x="1513277" y="2392015"/>
                </a:cubicBezTo>
                <a:cubicBezTo>
                  <a:pt x="1545475" y="2392015"/>
                  <a:pt x="1545475" y="2333195"/>
                  <a:pt x="1513277" y="2313589"/>
                </a:cubicBezTo>
                <a:cubicBezTo>
                  <a:pt x="1545475" y="2333195"/>
                  <a:pt x="1545475" y="2313589"/>
                  <a:pt x="1577672" y="2313589"/>
                </a:cubicBezTo>
                <a:cubicBezTo>
                  <a:pt x="1545475" y="2333195"/>
                  <a:pt x="1609869" y="2333195"/>
                  <a:pt x="1609869" y="2333195"/>
                </a:cubicBezTo>
                <a:cubicBezTo>
                  <a:pt x="1642067" y="2352802"/>
                  <a:pt x="1609869" y="2352802"/>
                  <a:pt x="1642067" y="2392015"/>
                </a:cubicBezTo>
                <a:cubicBezTo>
                  <a:pt x="1609869" y="2392015"/>
                  <a:pt x="1609869" y="2411622"/>
                  <a:pt x="1577672" y="2431229"/>
                </a:cubicBezTo>
                <a:cubicBezTo>
                  <a:pt x="1609869" y="2431229"/>
                  <a:pt x="1609869" y="2450835"/>
                  <a:pt x="1642067" y="2450835"/>
                </a:cubicBezTo>
                <a:cubicBezTo>
                  <a:pt x="1609869" y="2450835"/>
                  <a:pt x="1609869" y="2509655"/>
                  <a:pt x="1609869" y="2509655"/>
                </a:cubicBezTo>
                <a:cubicBezTo>
                  <a:pt x="1642067" y="2509655"/>
                  <a:pt x="1609869" y="2450835"/>
                  <a:pt x="1642067" y="2470442"/>
                </a:cubicBezTo>
                <a:cubicBezTo>
                  <a:pt x="1642067" y="2509655"/>
                  <a:pt x="1674264" y="2509655"/>
                  <a:pt x="1674264" y="2490049"/>
                </a:cubicBezTo>
                <a:cubicBezTo>
                  <a:pt x="1674264" y="2568475"/>
                  <a:pt x="1674264" y="2568475"/>
                  <a:pt x="1674264" y="2646902"/>
                </a:cubicBezTo>
                <a:cubicBezTo>
                  <a:pt x="1674264" y="2646902"/>
                  <a:pt x="1706462" y="2627295"/>
                  <a:pt x="1738659" y="2646902"/>
                </a:cubicBezTo>
                <a:cubicBezTo>
                  <a:pt x="1674264" y="2646902"/>
                  <a:pt x="1738659" y="2705722"/>
                  <a:pt x="1738659" y="2744935"/>
                </a:cubicBezTo>
                <a:cubicBezTo>
                  <a:pt x="1738659" y="2725329"/>
                  <a:pt x="1738659" y="2705722"/>
                  <a:pt x="1738659" y="2705722"/>
                </a:cubicBezTo>
                <a:cubicBezTo>
                  <a:pt x="1770857" y="2725329"/>
                  <a:pt x="1738659" y="2725329"/>
                  <a:pt x="1770857" y="2744935"/>
                </a:cubicBezTo>
                <a:cubicBezTo>
                  <a:pt x="1770857" y="2725329"/>
                  <a:pt x="1803054" y="2744935"/>
                  <a:pt x="1803054" y="2744935"/>
                </a:cubicBezTo>
                <a:cubicBezTo>
                  <a:pt x="1770857" y="2764542"/>
                  <a:pt x="1738659" y="2744935"/>
                  <a:pt x="1738659" y="2764542"/>
                </a:cubicBezTo>
                <a:cubicBezTo>
                  <a:pt x="1738659" y="2823362"/>
                  <a:pt x="1738659" y="2921396"/>
                  <a:pt x="1835251" y="2941002"/>
                </a:cubicBezTo>
                <a:cubicBezTo>
                  <a:pt x="1803054" y="2921396"/>
                  <a:pt x="1867449" y="2882182"/>
                  <a:pt x="1835251" y="2842969"/>
                </a:cubicBezTo>
                <a:cubicBezTo>
                  <a:pt x="1867449" y="2862576"/>
                  <a:pt x="1867449" y="2842969"/>
                  <a:pt x="1867449" y="2842969"/>
                </a:cubicBezTo>
                <a:cubicBezTo>
                  <a:pt x="1899646" y="2882182"/>
                  <a:pt x="1899646" y="2921396"/>
                  <a:pt x="1899646" y="2980215"/>
                </a:cubicBezTo>
                <a:cubicBezTo>
                  <a:pt x="1931843" y="2960609"/>
                  <a:pt x="1931843" y="2960609"/>
                  <a:pt x="1931843" y="2980215"/>
                </a:cubicBezTo>
                <a:cubicBezTo>
                  <a:pt x="1931843" y="2980215"/>
                  <a:pt x="1899646" y="2980215"/>
                  <a:pt x="1899646" y="2999822"/>
                </a:cubicBezTo>
                <a:cubicBezTo>
                  <a:pt x="1931843" y="2980215"/>
                  <a:pt x="1931843" y="2980215"/>
                  <a:pt x="1931843" y="2999822"/>
                </a:cubicBezTo>
                <a:cubicBezTo>
                  <a:pt x="1931843" y="2999822"/>
                  <a:pt x="1899646" y="3039036"/>
                  <a:pt x="1931843" y="3039036"/>
                </a:cubicBezTo>
                <a:cubicBezTo>
                  <a:pt x="1931843" y="2999822"/>
                  <a:pt x="1996238" y="3039036"/>
                  <a:pt x="1996238" y="2999822"/>
                </a:cubicBezTo>
                <a:cubicBezTo>
                  <a:pt x="2028435" y="2980215"/>
                  <a:pt x="1964041" y="2980215"/>
                  <a:pt x="1964041" y="2960609"/>
                </a:cubicBezTo>
                <a:cubicBezTo>
                  <a:pt x="1996238" y="2980215"/>
                  <a:pt x="1996238" y="2960609"/>
                  <a:pt x="2028435" y="2980215"/>
                </a:cubicBezTo>
                <a:cubicBezTo>
                  <a:pt x="2028435" y="2980215"/>
                  <a:pt x="2060633" y="2941002"/>
                  <a:pt x="2028435" y="2941002"/>
                </a:cubicBezTo>
                <a:cubicBezTo>
                  <a:pt x="1996238" y="2941002"/>
                  <a:pt x="1964041" y="2941002"/>
                  <a:pt x="1964041" y="2921396"/>
                </a:cubicBezTo>
                <a:cubicBezTo>
                  <a:pt x="1996238" y="2941002"/>
                  <a:pt x="2028435" y="2921396"/>
                  <a:pt x="2060633" y="2921396"/>
                </a:cubicBezTo>
                <a:lnTo>
                  <a:pt x="2059469" y="2905803"/>
                </a:lnTo>
                <a:lnTo>
                  <a:pt x="2061639" y="2914350"/>
                </a:lnTo>
                <a:cubicBezTo>
                  <a:pt x="2066671" y="2922621"/>
                  <a:pt x="2076733" y="2926297"/>
                  <a:pt x="2092831" y="2921396"/>
                </a:cubicBezTo>
                <a:cubicBezTo>
                  <a:pt x="2092831" y="2960609"/>
                  <a:pt x="2092831" y="2980215"/>
                  <a:pt x="2060633" y="2941002"/>
                </a:cubicBezTo>
                <a:cubicBezTo>
                  <a:pt x="2060633" y="2980215"/>
                  <a:pt x="2060633" y="3019429"/>
                  <a:pt x="2028435" y="2999822"/>
                </a:cubicBezTo>
                <a:cubicBezTo>
                  <a:pt x="2060633" y="2999822"/>
                  <a:pt x="2028435" y="3039036"/>
                  <a:pt x="2060633" y="3039036"/>
                </a:cubicBezTo>
                <a:cubicBezTo>
                  <a:pt x="2060633" y="3019429"/>
                  <a:pt x="2060633" y="2980215"/>
                  <a:pt x="2092831" y="2999822"/>
                </a:cubicBezTo>
                <a:cubicBezTo>
                  <a:pt x="2125027" y="2999822"/>
                  <a:pt x="2060633" y="3039036"/>
                  <a:pt x="2092831" y="3039036"/>
                </a:cubicBezTo>
                <a:cubicBezTo>
                  <a:pt x="2092831" y="3019429"/>
                  <a:pt x="2157225" y="3039036"/>
                  <a:pt x="2125027" y="3019429"/>
                </a:cubicBezTo>
                <a:cubicBezTo>
                  <a:pt x="2092831" y="3039036"/>
                  <a:pt x="2092831" y="2999822"/>
                  <a:pt x="2125027" y="2999822"/>
                </a:cubicBezTo>
                <a:cubicBezTo>
                  <a:pt x="2092831" y="2999822"/>
                  <a:pt x="2092831" y="2980215"/>
                  <a:pt x="2092831" y="2960609"/>
                </a:cubicBezTo>
                <a:cubicBezTo>
                  <a:pt x="2125027" y="2980215"/>
                  <a:pt x="2125027" y="2980215"/>
                  <a:pt x="2157225" y="2960609"/>
                </a:cubicBezTo>
                <a:cubicBezTo>
                  <a:pt x="2157225" y="2999822"/>
                  <a:pt x="2157225" y="3039036"/>
                  <a:pt x="2157225" y="3078249"/>
                </a:cubicBezTo>
                <a:cubicBezTo>
                  <a:pt x="2157225" y="3058642"/>
                  <a:pt x="2125027" y="3097856"/>
                  <a:pt x="2125027" y="3097856"/>
                </a:cubicBezTo>
                <a:cubicBezTo>
                  <a:pt x="2092831" y="3156676"/>
                  <a:pt x="2157225" y="3176282"/>
                  <a:pt x="2125027" y="3215496"/>
                </a:cubicBezTo>
                <a:cubicBezTo>
                  <a:pt x="2157225" y="3195889"/>
                  <a:pt x="2157225" y="3235102"/>
                  <a:pt x="2189423" y="3215496"/>
                </a:cubicBezTo>
                <a:cubicBezTo>
                  <a:pt x="2157225" y="3215496"/>
                  <a:pt x="2157225" y="3156676"/>
                  <a:pt x="2157225" y="3156676"/>
                </a:cubicBezTo>
                <a:cubicBezTo>
                  <a:pt x="2157225" y="3176282"/>
                  <a:pt x="2157225" y="3156676"/>
                  <a:pt x="2189423" y="3156676"/>
                </a:cubicBezTo>
                <a:cubicBezTo>
                  <a:pt x="2157225" y="3235102"/>
                  <a:pt x="2253817" y="3254709"/>
                  <a:pt x="2253817" y="3176282"/>
                </a:cubicBezTo>
                <a:cubicBezTo>
                  <a:pt x="2221619" y="3176282"/>
                  <a:pt x="2221619" y="3176282"/>
                  <a:pt x="2221619" y="3176282"/>
                </a:cubicBezTo>
                <a:cubicBezTo>
                  <a:pt x="2221619" y="3156676"/>
                  <a:pt x="2189423" y="3117462"/>
                  <a:pt x="2221619" y="3137069"/>
                </a:cubicBezTo>
                <a:cubicBezTo>
                  <a:pt x="2221619" y="3176282"/>
                  <a:pt x="2286015" y="3156676"/>
                  <a:pt x="2318213" y="3195889"/>
                </a:cubicBezTo>
                <a:cubicBezTo>
                  <a:pt x="2286015" y="3195889"/>
                  <a:pt x="2253817" y="3176282"/>
                  <a:pt x="2253817" y="3215496"/>
                </a:cubicBezTo>
                <a:cubicBezTo>
                  <a:pt x="2286015" y="3235102"/>
                  <a:pt x="2318213" y="3195889"/>
                  <a:pt x="2318213" y="3215496"/>
                </a:cubicBezTo>
                <a:cubicBezTo>
                  <a:pt x="2318213" y="3254709"/>
                  <a:pt x="2286015" y="3235102"/>
                  <a:pt x="2253817" y="3235102"/>
                </a:cubicBezTo>
                <a:cubicBezTo>
                  <a:pt x="2253817" y="3274316"/>
                  <a:pt x="2286015" y="3293923"/>
                  <a:pt x="2318213" y="3254709"/>
                </a:cubicBezTo>
                <a:cubicBezTo>
                  <a:pt x="2318213" y="3274316"/>
                  <a:pt x="2318213" y="3293923"/>
                  <a:pt x="2318213" y="3293923"/>
                </a:cubicBezTo>
                <a:cubicBezTo>
                  <a:pt x="2318213" y="3293923"/>
                  <a:pt x="2350409" y="3293923"/>
                  <a:pt x="2350409" y="3274316"/>
                </a:cubicBezTo>
                <a:cubicBezTo>
                  <a:pt x="2350409" y="3215496"/>
                  <a:pt x="2350409" y="3178733"/>
                  <a:pt x="2336827" y="3139213"/>
                </a:cubicBezTo>
                <a:lnTo>
                  <a:pt x="2325519" y="3114089"/>
                </a:lnTo>
                <a:lnTo>
                  <a:pt x="2334311" y="3122364"/>
                </a:lnTo>
                <a:cubicBezTo>
                  <a:pt x="2342361" y="3127266"/>
                  <a:pt x="2350409" y="3127266"/>
                  <a:pt x="2350409" y="3117462"/>
                </a:cubicBezTo>
                <a:cubicBezTo>
                  <a:pt x="2350409" y="3097856"/>
                  <a:pt x="2350409" y="3078249"/>
                  <a:pt x="2318213" y="3078249"/>
                </a:cubicBezTo>
                <a:cubicBezTo>
                  <a:pt x="2350409" y="3078249"/>
                  <a:pt x="2350409" y="3078249"/>
                  <a:pt x="2350409" y="3058642"/>
                </a:cubicBezTo>
                <a:cubicBezTo>
                  <a:pt x="2382607" y="3058642"/>
                  <a:pt x="2382607" y="3058642"/>
                  <a:pt x="2382607" y="3058642"/>
                </a:cubicBezTo>
                <a:cubicBezTo>
                  <a:pt x="2382607" y="3019429"/>
                  <a:pt x="2414805" y="2980215"/>
                  <a:pt x="2382607" y="2960609"/>
                </a:cubicBezTo>
                <a:cubicBezTo>
                  <a:pt x="2350409" y="2980215"/>
                  <a:pt x="2318213" y="2960609"/>
                  <a:pt x="2318213" y="2941002"/>
                </a:cubicBezTo>
                <a:cubicBezTo>
                  <a:pt x="2286015" y="2980215"/>
                  <a:pt x="2318213" y="3058642"/>
                  <a:pt x="2318213" y="3097856"/>
                </a:cubicBezTo>
                <a:cubicBezTo>
                  <a:pt x="2286015" y="3078249"/>
                  <a:pt x="2286015" y="3039036"/>
                  <a:pt x="2253817" y="3039036"/>
                </a:cubicBezTo>
                <a:cubicBezTo>
                  <a:pt x="2253817" y="3078249"/>
                  <a:pt x="2318213" y="3097856"/>
                  <a:pt x="2318213" y="3137069"/>
                </a:cubicBezTo>
                <a:cubicBezTo>
                  <a:pt x="2253817" y="3137069"/>
                  <a:pt x="2253817" y="3097856"/>
                  <a:pt x="2221619" y="3078249"/>
                </a:cubicBezTo>
                <a:cubicBezTo>
                  <a:pt x="2157225" y="3058642"/>
                  <a:pt x="2221619" y="3137069"/>
                  <a:pt x="2157225" y="3156676"/>
                </a:cubicBezTo>
                <a:cubicBezTo>
                  <a:pt x="2157225" y="3117462"/>
                  <a:pt x="2189423" y="3078249"/>
                  <a:pt x="2221619" y="3039036"/>
                </a:cubicBezTo>
                <a:cubicBezTo>
                  <a:pt x="2189423" y="3019429"/>
                  <a:pt x="2189423" y="2999822"/>
                  <a:pt x="2157225" y="2941002"/>
                </a:cubicBezTo>
                <a:cubicBezTo>
                  <a:pt x="2221619" y="2960609"/>
                  <a:pt x="2189423" y="2960609"/>
                  <a:pt x="2221619" y="2960609"/>
                </a:cubicBezTo>
                <a:cubicBezTo>
                  <a:pt x="2253817" y="2980215"/>
                  <a:pt x="2189423" y="2980215"/>
                  <a:pt x="2221619" y="2980215"/>
                </a:cubicBezTo>
                <a:cubicBezTo>
                  <a:pt x="2253817" y="2980215"/>
                  <a:pt x="2253817" y="2960609"/>
                  <a:pt x="2253817" y="2941002"/>
                </a:cubicBezTo>
                <a:cubicBezTo>
                  <a:pt x="2253817" y="2941002"/>
                  <a:pt x="2253817" y="2921396"/>
                  <a:pt x="2253817" y="2901789"/>
                </a:cubicBezTo>
                <a:cubicBezTo>
                  <a:pt x="2286015" y="2901789"/>
                  <a:pt x="2286015" y="2941002"/>
                  <a:pt x="2318213" y="2921396"/>
                </a:cubicBezTo>
                <a:cubicBezTo>
                  <a:pt x="2318213" y="2882182"/>
                  <a:pt x="2318213" y="2901789"/>
                  <a:pt x="2350409" y="2882182"/>
                </a:cubicBezTo>
                <a:cubicBezTo>
                  <a:pt x="2350409" y="2862576"/>
                  <a:pt x="2318213" y="2882182"/>
                  <a:pt x="2318213" y="2842969"/>
                </a:cubicBezTo>
                <a:cubicBezTo>
                  <a:pt x="2350409" y="2862576"/>
                  <a:pt x="2350409" y="2823362"/>
                  <a:pt x="2350409" y="2803756"/>
                </a:cubicBezTo>
                <a:cubicBezTo>
                  <a:pt x="2318213" y="2803756"/>
                  <a:pt x="2318213" y="2823362"/>
                  <a:pt x="2318213" y="2803756"/>
                </a:cubicBezTo>
                <a:cubicBezTo>
                  <a:pt x="2350409" y="2784149"/>
                  <a:pt x="2318213" y="2744935"/>
                  <a:pt x="2382607" y="2764542"/>
                </a:cubicBezTo>
                <a:cubicBezTo>
                  <a:pt x="2350409" y="2725329"/>
                  <a:pt x="2382607" y="2725329"/>
                  <a:pt x="2350409" y="2686115"/>
                </a:cubicBezTo>
                <a:cubicBezTo>
                  <a:pt x="2382607" y="2666509"/>
                  <a:pt x="2382607" y="2686115"/>
                  <a:pt x="2382607" y="2666509"/>
                </a:cubicBezTo>
                <a:cubicBezTo>
                  <a:pt x="2350409" y="2646902"/>
                  <a:pt x="2447001" y="2627295"/>
                  <a:pt x="2414805" y="2607688"/>
                </a:cubicBezTo>
                <a:cubicBezTo>
                  <a:pt x="2382607" y="2627295"/>
                  <a:pt x="2414805" y="2627295"/>
                  <a:pt x="2382607" y="2627295"/>
                </a:cubicBezTo>
                <a:cubicBezTo>
                  <a:pt x="2414805" y="2588082"/>
                  <a:pt x="2350409" y="2627295"/>
                  <a:pt x="2350409" y="2607688"/>
                </a:cubicBezTo>
                <a:cubicBezTo>
                  <a:pt x="2414805" y="2588082"/>
                  <a:pt x="2414805" y="2490049"/>
                  <a:pt x="2318213" y="2509655"/>
                </a:cubicBezTo>
                <a:cubicBezTo>
                  <a:pt x="2382607" y="2490049"/>
                  <a:pt x="2414805" y="2470442"/>
                  <a:pt x="2382607" y="2450835"/>
                </a:cubicBezTo>
                <a:cubicBezTo>
                  <a:pt x="2382607" y="2450835"/>
                  <a:pt x="2318213" y="2470442"/>
                  <a:pt x="2318213" y="2450835"/>
                </a:cubicBezTo>
                <a:cubicBezTo>
                  <a:pt x="2382607" y="2450835"/>
                  <a:pt x="2318213" y="2431229"/>
                  <a:pt x="2318213" y="2411622"/>
                </a:cubicBezTo>
                <a:cubicBezTo>
                  <a:pt x="2350409" y="2411622"/>
                  <a:pt x="2350409" y="2392015"/>
                  <a:pt x="2382607" y="2392015"/>
                </a:cubicBezTo>
                <a:cubicBezTo>
                  <a:pt x="2382607" y="2392015"/>
                  <a:pt x="2414805" y="2431229"/>
                  <a:pt x="2414805" y="2411622"/>
                </a:cubicBezTo>
                <a:cubicBezTo>
                  <a:pt x="2414805" y="2392015"/>
                  <a:pt x="2414805" y="2392015"/>
                  <a:pt x="2414805" y="2372408"/>
                </a:cubicBezTo>
                <a:cubicBezTo>
                  <a:pt x="2382607" y="2372408"/>
                  <a:pt x="2382607" y="2372408"/>
                  <a:pt x="2382607" y="2372408"/>
                </a:cubicBezTo>
                <a:cubicBezTo>
                  <a:pt x="2447001" y="2313589"/>
                  <a:pt x="2414805" y="2274375"/>
                  <a:pt x="2414805" y="2215555"/>
                </a:cubicBezTo>
                <a:cubicBezTo>
                  <a:pt x="2447001" y="2215555"/>
                  <a:pt x="2414805" y="2195948"/>
                  <a:pt x="2414805" y="2195948"/>
                </a:cubicBezTo>
                <a:cubicBezTo>
                  <a:pt x="2414805" y="2195948"/>
                  <a:pt x="2447001" y="2215555"/>
                  <a:pt x="2447001" y="2195948"/>
                </a:cubicBezTo>
                <a:cubicBezTo>
                  <a:pt x="2447001" y="2176342"/>
                  <a:pt x="2414805" y="2156735"/>
                  <a:pt x="2447001" y="2137128"/>
                </a:cubicBezTo>
                <a:cubicBezTo>
                  <a:pt x="2414805" y="2137128"/>
                  <a:pt x="2414805" y="2137128"/>
                  <a:pt x="2414805" y="2117522"/>
                </a:cubicBezTo>
                <a:cubicBezTo>
                  <a:pt x="2447001" y="2117522"/>
                  <a:pt x="2414805" y="2097915"/>
                  <a:pt x="2447001" y="2117522"/>
                </a:cubicBezTo>
                <a:cubicBezTo>
                  <a:pt x="2447001" y="2102817"/>
                  <a:pt x="2447001" y="2088112"/>
                  <a:pt x="2460585" y="2073407"/>
                </a:cubicBezTo>
                <a:lnTo>
                  <a:pt x="2461219" y="2072905"/>
                </a:lnTo>
                <a:lnTo>
                  <a:pt x="2465553" y="2083210"/>
                </a:lnTo>
                <a:cubicBezTo>
                  <a:pt x="2496807" y="2186145"/>
                  <a:pt x="2451025" y="2289080"/>
                  <a:pt x="2479199" y="2392015"/>
                </a:cubicBezTo>
                <a:cubicBezTo>
                  <a:pt x="2479199" y="2392015"/>
                  <a:pt x="2479199" y="2392015"/>
                  <a:pt x="2447001" y="2392015"/>
                </a:cubicBezTo>
                <a:cubicBezTo>
                  <a:pt x="2447001" y="2431229"/>
                  <a:pt x="2479199" y="2450835"/>
                  <a:pt x="2479199" y="2470442"/>
                </a:cubicBezTo>
                <a:cubicBezTo>
                  <a:pt x="2414805" y="2470442"/>
                  <a:pt x="2479199" y="2450835"/>
                  <a:pt x="2447001" y="2450835"/>
                </a:cubicBezTo>
                <a:cubicBezTo>
                  <a:pt x="2414805" y="2470442"/>
                  <a:pt x="2447001" y="2509655"/>
                  <a:pt x="2447001" y="2529262"/>
                </a:cubicBezTo>
                <a:cubicBezTo>
                  <a:pt x="2479199" y="2529262"/>
                  <a:pt x="2511397" y="2568475"/>
                  <a:pt x="2479199" y="2588082"/>
                </a:cubicBezTo>
                <a:cubicBezTo>
                  <a:pt x="2479199" y="2568475"/>
                  <a:pt x="2447001" y="2588082"/>
                  <a:pt x="2447001" y="2588082"/>
                </a:cubicBezTo>
                <a:cubicBezTo>
                  <a:pt x="2447001" y="2607688"/>
                  <a:pt x="2414805" y="2627295"/>
                  <a:pt x="2447001" y="2646902"/>
                </a:cubicBezTo>
                <a:cubicBezTo>
                  <a:pt x="2447001" y="2607688"/>
                  <a:pt x="2447001" y="2588082"/>
                  <a:pt x="2479199" y="2588082"/>
                </a:cubicBezTo>
                <a:cubicBezTo>
                  <a:pt x="2479199" y="2627295"/>
                  <a:pt x="2479199" y="2646902"/>
                  <a:pt x="2511397" y="2686115"/>
                </a:cubicBezTo>
                <a:cubicBezTo>
                  <a:pt x="2479199" y="2666509"/>
                  <a:pt x="2479199" y="2686115"/>
                  <a:pt x="2479199" y="2705722"/>
                </a:cubicBezTo>
                <a:cubicBezTo>
                  <a:pt x="2511397" y="2725329"/>
                  <a:pt x="2447001" y="2784149"/>
                  <a:pt x="2447001" y="2803756"/>
                </a:cubicBezTo>
                <a:cubicBezTo>
                  <a:pt x="2479199" y="2803756"/>
                  <a:pt x="2479199" y="2823362"/>
                  <a:pt x="2479199" y="2842969"/>
                </a:cubicBezTo>
                <a:cubicBezTo>
                  <a:pt x="2479199" y="2862576"/>
                  <a:pt x="2479199" y="2882182"/>
                  <a:pt x="2511397" y="2882182"/>
                </a:cubicBezTo>
                <a:cubicBezTo>
                  <a:pt x="2447001" y="2882182"/>
                  <a:pt x="2479199" y="2901789"/>
                  <a:pt x="2447001" y="2941002"/>
                </a:cubicBezTo>
                <a:cubicBezTo>
                  <a:pt x="2479199" y="2941002"/>
                  <a:pt x="2479199" y="2941002"/>
                  <a:pt x="2479199" y="2921396"/>
                </a:cubicBezTo>
                <a:cubicBezTo>
                  <a:pt x="2479199" y="2960609"/>
                  <a:pt x="2479199" y="2999822"/>
                  <a:pt x="2479199" y="3019429"/>
                </a:cubicBezTo>
                <a:cubicBezTo>
                  <a:pt x="2479199" y="3039036"/>
                  <a:pt x="2479199" y="3039036"/>
                  <a:pt x="2447001" y="3039036"/>
                </a:cubicBezTo>
                <a:cubicBezTo>
                  <a:pt x="2479199" y="3058642"/>
                  <a:pt x="2479199" y="3078249"/>
                  <a:pt x="2511397" y="3058642"/>
                </a:cubicBezTo>
                <a:cubicBezTo>
                  <a:pt x="2511397" y="3078249"/>
                  <a:pt x="2511397" y="3097856"/>
                  <a:pt x="2511397" y="3097856"/>
                </a:cubicBezTo>
                <a:cubicBezTo>
                  <a:pt x="2543595" y="3078249"/>
                  <a:pt x="2543595" y="3078249"/>
                  <a:pt x="2543595" y="3058642"/>
                </a:cubicBezTo>
                <a:lnTo>
                  <a:pt x="2565407" y="3065990"/>
                </a:lnTo>
                <a:lnTo>
                  <a:pt x="2562209" y="3067220"/>
                </a:lnTo>
                <a:cubicBezTo>
                  <a:pt x="2557681" y="3069671"/>
                  <a:pt x="2551645" y="3073347"/>
                  <a:pt x="2543595" y="3078249"/>
                </a:cubicBezTo>
                <a:cubicBezTo>
                  <a:pt x="2575791" y="3078249"/>
                  <a:pt x="2543595" y="3097856"/>
                  <a:pt x="2575791" y="3117462"/>
                </a:cubicBezTo>
                <a:cubicBezTo>
                  <a:pt x="2543595" y="3117462"/>
                  <a:pt x="2543595" y="3097856"/>
                  <a:pt x="2511397" y="3117462"/>
                </a:cubicBezTo>
                <a:cubicBezTo>
                  <a:pt x="2543595" y="3117462"/>
                  <a:pt x="2543595" y="3137069"/>
                  <a:pt x="2543595" y="3137069"/>
                </a:cubicBezTo>
                <a:cubicBezTo>
                  <a:pt x="2607989" y="3117462"/>
                  <a:pt x="2607989" y="3078249"/>
                  <a:pt x="2640187" y="3039036"/>
                </a:cubicBezTo>
                <a:cubicBezTo>
                  <a:pt x="2640187" y="3039036"/>
                  <a:pt x="2672383" y="3058642"/>
                  <a:pt x="2672383" y="3039036"/>
                </a:cubicBezTo>
                <a:cubicBezTo>
                  <a:pt x="2672383" y="3019429"/>
                  <a:pt x="2672383" y="3019429"/>
                  <a:pt x="2672383" y="3019429"/>
                </a:cubicBezTo>
                <a:cubicBezTo>
                  <a:pt x="2640187" y="3019429"/>
                  <a:pt x="2607989" y="3039036"/>
                  <a:pt x="2607989" y="3019429"/>
                </a:cubicBezTo>
                <a:cubicBezTo>
                  <a:pt x="2704581" y="2999822"/>
                  <a:pt x="2672383" y="2901789"/>
                  <a:pt x="2672383" y="2882182"/>
                </a:cubicBezTo>
                <a:lnTo>
                  <a:pt x="2672383" y="2876668"/>
                </a:lnTo>
                <a:lnTo>
                  <a:pt x="2672383" y="2872379"/>
                </a:lnTo>
                <a:cubicBezTo>
                  <a:pt x="2672383" y="2869928"/>
                  <a:pt x="2672383" y="2867477"/>
                  <a:pt x="2672383" y="2868090"/>
                </a:cubicBezTo>
                <a:lnTo>
                  <a:pt x="2672383" y="2862576"/>
                </a:lnTo>
                <a:cubicBezTo>
                  <a:pt x="2672383" y="2842969"/>
                  <a:pt x="2672383" y="2803756"/>
                  <a:pt x="2672383" y="2784149"/>
                </a:cubicBezTo>
                <a:cubicBezTo>
                  <a:pt x="2672383" y="2784149"/>
                  <a:pt x="2640187" y="2784149"/>
                  <a:pt x="2640187" y="2764542"/>
                </a:cubicBezTo>
                <a:cubicBezTo>
                  <a:pt x="2736779" y="2744935"/>
                  <a:pt x="2640187" y="2646902"/>
                  <a:pt x="2672383" y="2627295"/>
                </a:cubicBezTo>
                <a:cubicBezTo>
                  <a:pt x="2672383" y="2607688"/>
                  <a:pt x="2640187" y="2607688"/>
                  <a:pt x="2640187" y="2588082"/>
                </a:cubicBezTo>
                <a:cubicBezTo>
                  <a:pt x="2648237" y="2588082"/>
                  <a:pt x="2654273" y="2590533"/>
                  <a:pt x="2658801" y="2593903"/>
                </a:cubicBezTo>
                <a:lnTo>
                  <a:pt x="2659863" y="2595162"/>
                </a:lnTo>
                <a:lnTo>
                  <a:pt x="2659303" y="2596047"/>
                </a:lnTo>
                <a:lnTo>
                  <a:pt x="2664535" y="2600703"/>
                </a:lnTo>
                <a:lnTo>
                  <a:pt x="2668359" y="2605238"/>
                </a:lnTo>
                <a:cubicBezTo>
                  <a:pt x="2672383" y="2612590"/>
                  <a:pt x="2672383" y="2617492"/>
                  <a:pt x="2672383" y="2607688"/>
                </a:cubicBezTo>
                <a:lnTo>
                  <a:pt x="2664535" y="2600703"/>
                </a:lnTo>
                <a:lnTo>
                  <a:pt x="2659863" y="2595162"/>
                </a:lnTo>
                <a:lnTo>
                  <a:pt x="2664335" y="2588082"/>
                </a:lnTo>
                <a:cubicBezTo>
                  <a:pt x="2672383" y="2583180"/>
                  <a:pt x="2688483" y="2578279"/>
                  <a:pt x="2704581" y="2568475"/>
                </a:cubicBezTo>
                <a:cubicBezTo>
                  <a:pt x="2672383" y="2548869"/>
                  <a:pt x="2672383" y="2529262"/>
                  <a:pt x="2672383" y="2529262"/>
                </a:cubicBezTo>
                <a:cubicBezTo>
                  <a:pt x="2736779" y="2490049"/>
                  <a:pt x="2640187" y="2411622"/>
                  <a:pt x="2672383" y="2372408"/>
                </a:cubicBezTo>
                <a:cubicBezTo>
                  <a:pt x="2640187" y="2372408"/>
                  <a:pt x="2640187" y="2352802"/>
                  <a:pt x="2640187" y="2313589"/>
                </a:cubicBezTo>
                <a:cubicBezTo>
                  <a:pt x="2672383" y="2313589"/>
                  <a:pt x="2640187" y="2352802"/>
                  <a:pt x="2672383" y="2352802"/>
                </a:cubicBezTo>
                <a:cubicBezTo>
                  <a:pt x="2672383" y="2293982"/>
                  <a:pt x="2704581" y="2195948"/>
                  <a:pt x="2736779" y="2137128"/>
                </a:cubicBezTo>
                <a:cubicBezTo>
                  <a:pt x="2704581" y="2137128"/>
                  <a:pt x="2704581" y="2156735"/>
                  <a:pt x="2704581" y="2156735"/>
                </a:cubicBezTo>
                <a:cubicBezTo>
                  <a:pt x="2704581" y="2117522"/>
                  <a:pt x="2736779" y="2137128"/>
                  <a:pt x="2736779" y="2117522"/>
                </a:cubicBezTo>
                <a:cubicBezTo>
                  <a:pt x="2704581" y="2078308"/>
                  <a:pt x="2640187" y="2039095"/>
                  <a:pt x="2704581" y="1999882"/>
                </a:cubicBezTo>
                <a:cubicBezTo>
                  <a:pt x="2704581" y="2019488"/>
                  <a:pt x="2704581" y="2019488"/>
                  <a:pt x="2736779" y="2039095"/>
                </a:cubicBezTo>
                <a:cubicBezTo>
                  <a:pt x="2736779" y="2019488"/>
                  <a:pt x="2768975" y="1960668"/>
                  <a:pt x="2736779" y="1921455"/>
                </a:cubicBezTo>
                <a:cubicBezTo>
                  <a:pt x="2704581" y="1941061"/>
                  <a:pt x="2704581" y="1941061"/>
                  <a:pt x="2704581" y="1941061"/>
                </a:cubicBezTo>
                <a:cubicBezTo>
                  <a:pt x="2704581" y="1960668"/>
                  <a:pt x="2704581" y="1960668"/>
                  <a:pt x="2704581" y="1980275"/>
                </a:cubicBezTo>
                <a:cubicBezTo>
                  <a:pt x="2672383" y="1980275"/>
                  <a:pt x="2672383" y="1999882"/>
                  <a:pt x="2672383" y="1999882"/>
                </a:cubicBezTo>
                <a:cubicBezTo>
                  <a:pt x="2640187" y="1960668"/>
                  <a:pt x="2672383" y="1980275"/>
                  <a:pt x="2672383" y="1960668"/>
                </a:cubicBezTo>
                <a:cubicBezTo>
                  <a:pt x="2640187" y="1960668"/>
                  <a:pt x="2672383" y="1980275"/>
                  <a:pt x="2640187" y="1960668"/>
                </a:cubicBezTo>
                <a:cubicBezTo>
                  <a:pt x="2672383" y="1960668"/>
                  <a:pt x="2672383" y="1901848"/>
                  <a:pt x="2704581" y="1921455"/>
                </a:cubicBezTo>
                <a:cubicBezTo>
                  <a:pt x="2640187" y="1901848"/>
                  <a:pt x="2704581" y="1843028"/>
                  <a:pt x="2672383" y="1823422"/>
                </a:cubicBezTo>
                <a:cubicBezTo>
                  <a:pt x="2640187" y="1823422"/>
                  <a:pt x="2704581" y="1862635"/>
                  <a:pt x="2640187" y="1862635"/>
                </a:cubicBezTo>
                <a:cubicBezTo>
                  <a:pt x="2640187" y="1843028"/>
                  <a:pt x="2640187" y="1803815"/>
                  <a:pt x="2672383" y="1803815"/>
                </a:cubicBezTo>
                <a:cubicBezTo>
                  <a:pt x="2704581" y="1823422"/>
                  <a:pt x="2704581" y="1744995"/>
                  <a:pt x="2736779" y="1764602"/>
                </a:cubicBezTo>
                <a:cubicBezTo>
                  <a:pt x="2728729" y="1774405"/>
                  <a:pt x="2724705" y="1785434"/>
                  <a:pt x="2722693" y="1796462"/>
                </a:cubicBezTo>
                <a:lnTo>
                  <a:pt x="2721407" y="1816819"/>
                </a:lnTo>
                <a:lnTo>
                  <a:pt x="2718039" y="1822426"/>
                </a:lnTo>
                <a:lnTo>
                  <a:pt x="2720379" y="1831995"/>
                </a:lnTo>
                <a:lnTo>
                  <a:pt x="2718667" y="1852831"/>
                </a:lnTo>
                <a:cubicBezTo>
                  <a:pt x="2716655" y="1858959"/>
                  <a:pt x="2712631" y="1862635"/>
                  <a:pt x="2704581" y="1862635"/>
                </a:cubicBezTo>
                <a:cubicBezTo>
                  <a:pt x="2736779" y="1882242"/>
                  <a:pt x="2736779" y="1921455"/>
                  <a:pt x="2768975" y="1941061"/>
                </a:cubicBezTo>
                <a:cubicBezTo>
                  <a:pt x="2768975" y="1901848"/>
                  <a:pt x="2768975" y="1901848"/>
                  <a:pt x="2768975" y="1862635"/>
                </a:cubicBezTo>
                <a:cubicBezTo>
                  <a:pt x="2752877" y="1862635"/>
                  <a:pt x="2728729" y="1847930"/>
                  <a:pt x="2720679" y="1833225"/>
                </a:cubicBezTo>
                <a:lnTo>
                  <a:pt x="2720379" y="1831995"/>
                </a:lnTo>
                <a:lnTo>
                  <a:pt x="2720681" y="1828323"/>
                </a:lnTo>
                <a:lnTo>
                  <a:pt x="2721407" y="1816819"/>
                </a:lnTo>
                <a:lnTo>
                  <a:pt x="2723697" y="1813006"/>
                </a:lnTo>
                <a:cubicBezTo>
                  <a:pt x="2730741" y="1807491"/>
                  <a:pt x="2744827" y="1803815"/>
                  <a:pt x="2768975" y="1803815"/>
                </a:cubicBezTo>
                <a:cubicBezTo>
                  <a:pt x="2768975" y="1823422"/>
                  <a:pt x="2768975" y="1843028"/>
                  <a:pt x="2801173" y="1843028"/>
                </a:cubicBezTo>
                <a:cubicBezTo>
                  <a:pt x="2768975" y="1823422"/>
                  <a:pt x="2833371" y="1823422"/>
                  <a:pt x="2801173" y="1784208"/>
                </a:cubicBezTo>
                <a:cubicBezTo>
                  <a:pt x="2833371" y="1803815"/>
                  <a:pt x="2801173" y="1843028"/>
                  <a:pt x="2801173" y="1862635"/>
                </a:cubicBezTo>
                <a:cubicBezTo>
                  <a:pt x="2801173" y="1862635"/>
                  <a:pt x="2801173" y="1843028"/>
                  <a:pt x="2833371" y="1862635"/>
                </a:cubicBezTo>
                <a:cubicBezTo>
                  <a:pt x="2801173" y="1941061"/>
                  <a:pt x="2833371" y="1999882"/>
                  <a:pt x="2865567" y="2078308"/>
                </a:cubicBezTo>
                <a:cubicBezTo>
                  <a:pt x="2801173" y="2078308"/>
                  <a:pt x="2833371" y="2039095"/>
                  <a:pt x="2768975" y="2019488"/>
                </a:cubicBezTo>
                <a:cubicBezTo>
                  <a:pt x="2768975" y="2039095"/>
                  <a:pt x="2768975" y="2039095"/>
                  <a:pt x="2768975" y="2039095"/>
                </a:cubicBezTo>
                <a:cubicBezTo>
                  <a:pt x="2801173" y="2039095"/>
                  <a:pt x="2801173" y="2058702"/>
                  <a:pt x="2801173" y="2097915"/>
                </a:cubicBezTo>
                <a:cubicBezTo>
                  <a:pt x="2833371" y="2097915"/>
                  <a:pt x="2833371" y="2097915"/>
                  <a:pt x="2865567" y="2117522"/>
                </a:cubicBezTo>
                <a:cubicBezTo>
                  <a:pt x="2768975" y="2137128"/>
                  <a:pt x="2833371" y="2215555"/>
                  <a:pt x="2833371" y="2254769"/>
                </a:cubicBezTo>
                <a:cubicBezTo>
                  <a:pt x="2865567" y="2254769"/>
                  <a:pt x="2833371" y="2235162"/>
                  <a:pt x="2865567" y="2235162"/>
                </a:cubicBezTo>
                <a:cubicBezTo>
                  <a:pt x="2865567" y="2293982"/>
                  <a:pt x="2865567" y="2313589"/>
                  <a:pt x="2833371" y="2313589"/>
                </a:cubicBezTo>
                <a:cubicBezTo>
                  <a:pt x="2841421" y="2313589"/>
                  <a:pt x="2843433" y="2317265"/>
                  <a:pt x="2842427" y="2322779"/>
                </a:cubicBezTo>
                <a:lnTo>
                  <a:pt x="2840473" y="2327141"/>
                </a:lnTo>
                <a:lnTo>
                  <a:pt x="2833371" y="2333195"/>
                </a:lnTo>
                <a:lnTo>
                  <a:pt x="2837553" y="2333658"/>
                </a:lnTo>
                <a:lnTo>
                  <a:pt x="2833371" y="2342999"/>
                </a:lnTo>
                <a:cubicBezTo>
                  <a:pt x="2825321" y="2357704"/>
                  <a:pt x="2817273" y="2372408"/>
                  <a:pt x="2833371" y="2372408"/>
                </a:cubicBezTo>
                <a:cubicBezTo>
                  <a:pt x="2833371" y="2372408"/>
                  <a:pt x="2865567" y="2333195"/>
                  <a:pt x="2865567" y="2372408"/>
                </a:cubicBezTo>
                <a:cubicBezTo>
                  <a:pt x="2833371" y="2372408"/>
                  <a:pt x="2833371" y="2411622"/>
                  <a:pt x="2833371" y="2450835"/>
                </a:cubicBezTo>
                <a:cubicBezTo>
                  <a:pt x="2865567" y="2450835"/>
                  <a:pt x="2865567" y="2450835"/>
                  <a:pt x="2897765" y="2470442"/>
                </a:cubicBezTo>
                <a:cubicBezTo>
                  <a:pt x="2865567" y="2490049"/>
                  <a:pt x="2833371" y="2450835"/>
                  <a:pt x="2833371" y="2470442"/>
                </a:cubicBezTo>
                <a:cubicBezTo>
                  <a:pt x="2865567" y="2490049"/>
                  <a:pt x="2833371" y="2529262"/>
                  <a:pt x="2865567" y="2568475"/>
                </a:cubicBezTo>
                <a:cubicBezTo>
                  <a:pt x="2865567" y="2548869"/>
                  <a:pt x="2833371" y="2568475"/>
                  <a:pt x="2833371" y="2588082"/>
                </a:cubicBezTo>
                <a:cubicBezTo>
                  <a:pt x="2865567" y="2588082"/>
                  <a:pt x="2897765" y="2568475"/>
                  <a:pt x="2897765" y="2588082"/>
                </a:cubicBezTo>
                <a:cubicBezTo>
                  <a:pt x="2833371" y="2568475"/>
                  <a:pt x="2865567" y="2627295"/>
                  <a:pt x="2865567" y="2627295"/>
                </a:cubicBezTo>
                <a:cubicBezTo>
                  <a:pt x="2865567" y="2568475"/>
                  <a:pt x="2929963" y="2607688"/>
                  <a:pt x="2962159" y="2568475"/>
                </a:cubicBezTo>
                <a:cubicBezTo>
                  <a:pt x="2929963" y="2568475"/>
                  <a:pt x="2929963" y="2548869"/>
                  <a:pt x="2929963" y="2548869"/>
                </a:cubicBezTo>
                <a:cubicBezTo>
                  <a:pt x="2962159" y="2568475"/>
                  <a:pt x="2962159" y="2509655"/>
                  <a:pt x="2962159" y="2490049"/>
                </a:cubicBezTo>
                <a:cubicBezTo>
                  <a:pt x="2994357" y="2529262"/>
                  <a:pt x="2962159" y="2568475"/>
                  <a:pt x="2962159" y="2607688"/>
                </a:cubicBezTo>
                <a:cubicBezTo>
                  <a:pt x="2994357" y="2568475"/>
                  <a:pt x="2929963" y="2646902"/>
                  <a:pt x="2962159" y="2666509"/>
                </a:cubicBezTo>
                <a:cubicBezTo>
                  <a:pt x="2994357" y="2666509"/>
                  <a:pt x="2994357" y="2607688"/>
                  <a:pt x="3026555" y="2646902"/>
                </a:cubicBezTo>
                <a:cubicBezTo>
                  <a:pt x="2994357" y="2666509"/>
                  <a:pt x="2994357" y="2705722"/>
                  <a:pt x="2929963" y="2725329"/>
                </a:cubicBezTo>
                <a:cubicBezTo>
                  <a:pt x="2994357" y="2764542"/>
                  <a:pt x="2865567" y="2842969"/>
                  <a:pt x="2962159" y="2901789"/>
                </a:cubicBezTo>
                <a:cubicBezTo>
                  <a:pt x="2929963" y="2921396"/>
                  <a:pt x="2929963" y="2960609"/>
                  <a:pt x="2962159" y="2980215"/>
                </a:cubicBezTo>
                <a:cubicBezTo>
                  <a:pt x="2962159" y="2960609"/>
                  <a:pt x="2962159" y="2921396"/>
                  <a:pt x="2994357" y="2941002"/>
                </a:cubicBezTo>
                <a:cubicBezTo>
                  <a:pt x="2994357" y="2960609"/>
                  <a:pt x="2962159" y="2980215"/>
                  <a:pt x="2962159" y="2999822"/>
                </a:cubicBezTo>
                <a:cubicBezTo>
                  <a:pt x="2962159" y="2999822"/>
                  <a:pt x="2962159" y="2999822"/>
                  <a:pt x="2962159" y="3019429"/>
                </a:cubicBezTo>
                <a:cubicBezTo>
                  <a:pt x="2962159" y="3019429"/>
                  <a:pt x="2929963" y="3058642"/>
                  <a:pt x="2962159" y="3058642"/>
                </a:cubicBezTo>
                <a:cubicBezTo>
                  <a:pt x="2994357" y="3078249"/>
                  <a:pt x="3026555" y="3117462"/>
                  <a:pt x="3058753" y="3156676"/>
                </a:cubicBezTo>
                <a:cubicBezTo>
                  <a:pt x="2994357" y="3156676"/>
                  <a:pt x="3058753" y="3215496"/>
                  <a:pt x="2994357" y="3195889"/>
                </a:cubicBezTo>
                <a:cubicBezTo>
                  <a:pt x="3002407" y="3190987"/>
                  <a:pt x="3004419" y="3184860"/>
                  <a:pt x="3002909" y="3177814"/>
                </a:cubicBezTo>
                <a:lnTo>
                  <a:pt x="3000925" y="3174093"/>
                </a:lnTo>
                <a:lnTo>
                  <a:pt x="3006431" y="3161577"/>
                </a:lnTo>
                <a:cubicBezTo>
                  <a:pt x="3010457" y="3151774"/>
                  <a:pt x="3010457" y="3146872"/>
                  <a:pt x="2994357" y="3156676"/>
                </a:cubicBezTo>
                <a:lnTo>
                  <a:pt x="2987941" y="3150723"/>
                </a:lnTo>
                <a:lnTo>
                  <a:pt x="2986273" y="3148278"/>
                </a:lnTo>
                <a:lnTo>
                  <a:pt x="2985301" y="3141971"/>
                </a:lnTo>
                <a:cubicBezTo>
                  <a:pt x="2988319" y="3127266"/>
                  <a:pt x="3018505" y="3112561"/>
                  <a:pt x="2994357" y="3097856"/>
                </a:cubicBezTo>
                <a:cubicBezTo>
                  <a:pt x="2962159" y="3097856"/>
                  <a:pt x="2962159" y="3097856"/>
                  <a:pt x="2962159" y="3097856"/>
                </a:cubicBezTo>
                <a:cubicBezTo>
                  <a:pt x="2962159" y="3107659"/>
                  <a:pt x="2966183" y="3117462"/>
                  <a:pt x="2971717" y="3126959"/>
                </a:cubicBezTo>
                <a:lnTo>
                  <a:pt x="2986273" y="3148278"/>
                </a:lnTo>
                <a:lnTo>
                  <a:pt x="2986433" y="3149323"/>
                </a:lnTo>
                <a:lnTo>
                  <a:pt x="2987941" y="3150723"/>
                </a:lnTo>
                <a:lnTo>
                  <a:pt x="2990333" y="3154225"/>
                </a:lnTo>
                <a:lnTo>
                  <a:pt x="3000925" y="3174093"/>
                </a:lnTo>
                <a:lnTo>
                  <a:pt x="2998885" y="3178733"/>
                </a:lnTo>
                <a:cubicBezTo>
                  <a:pt x="2996369" y="3184860"/>
                  <a:pt x="2994357" y="3190987"/>
                  <a:pt x="2994357" y="3195889"/>
                </a:cubicBezTo>
                <a:cubicBezTo>
                  <a:pt x="2994357" y="3195889"/>
                  <a:pt x="2994357" y="3176282"/>
                  <a:pt x="2962159" y="3176282"/>
                </a:cubicBezTo>
                <a:cubicBezTo>
                  <a:pt x="2962159" y="3195889"/>
                  <a:pt x="2962159" y="3195889"/>
                  <a:pt x="2962159" y="3195889"/>
                </a:cubicBezTo>
                <a:cubicBezTo>
                  <a:pt x="2962159" y="3215496"/>
                  <a:pt x="2994357" y="3195889"/>
                  <a:pt x="2994357" y="3235102"/>
                </a:cubicBezTo>
                <a:cubicBezTo>
                  <a:pt x="2929963" y="3195889"/>
                  <a:pt x="2994357" y="3293923"/>
                  <a:pt x="2929963" y="3293923"/>
                </a:cubicBezTo>
                <a:cubicBezTo>
                  <a:pt x="2929963" y="3293923"/>
                  <a:pt x="2929963" y="3293923"/>
                  <a:pt x="2929963" y="3296373"/>
                </a:cubicBezTo>
                <a:lnTo>
                  <a:pt x="2929963" y="3311078"/>
                </a:lnTo>
                <a:lnTo>
                  <a:pt x="2929963" y="3313529"/>
                </a:lnTo>
                <a:cubicBezTo>
                  <a:pt x="2929963" y="3333136"/>
                  <a:pt x="2897765" y="3333136"/>
                  <a:pt x="2929963" y="3352743"/>
                </a:cubicBezTo>
                <a:cubicBezTo>
                  <a:pt x="2962159" y="3352743"/>
                  <a:pt x="2962159" y="3313529"/>
                  <a:pt x="2994357" y="3352743"/>
                </a:cubicBezTo>
                <a:cubicBezTo>
                  <a:pt x="2962159" y="3352743"/>
                  <a:pt x="2994357" y="3391956"/>
                  <a:pt x="2962159" y="3391956"/>
                </a:cubicBezTo>
                <a:cubicBezTo>
                  <a:pt x="2962159" y="3372349"/>
                  <a:pt x="2929963" y="3352743"/>
                  <a:pt x="2929963" y="3372349"/>
                </a:cubicBezTo>
                <a:cubicBezTo>
                  <a:pt x="2929963" y="3391956"/>
                  <a:pt x="2994357" y="3411562"/>
                  <a:pt x="2962159" y="3431169"/>
                </a:cubicBezTo>
                <a:cubicBezTo>
                  <a:pt x="2929963" y="3431169"/>
                  <a:pt x="2929963" y="3411562"/>
                  <a:pt x="2929963" y="3431169"/>
                </a:cubicBezTo>
                <a:cubicBezTo>
                  <a:pt x="2962159" y="3450776"/>
                  <a:pt x="2929963" y="3470383"/>
                  <a:pt x="2929963" y="3509596"/>
                </a:cubicBezTo>
                <a:cubicBezTo>
                  <a:pt x="2962159" y="3489989"/>
                  <a:pt x="2962159" y="3470383"/>
                  <a:pt x="2994357" y="3450776"/>
                </a:cubicBezTo>
                <a:cubicBezTo>
                  <a:pt x="2962159" y="3489989"/>
                  <a:pt x="2994357" y="3509596"/>
                  <a:pt x="2994357" y="3509596"/>
                </a:cubicBezTo>
                <a:cubicBezTo>
                  <a:pt x="2962159" y="3529203"/>
                  <a:pt x="2962159" y="3489989"/>
                  <a:pt x="2962159" y="3529203"/>
                </a:cubicBezTo>
                <a:cubicBezTo>
                  <a:pt x="2962159" y="3529203"/>
                  <a:pt x="2962159" y="3568416"/>
                  <a:pt x="2994357" y="3568416"/>
                </a:cubicBezTo>
                <a:cubicBezTo>
                  <a:pt x="2962159" y="3548809"/>
                  <a:pt x="2929963" y="3588022"/>
                  <a:pt x="2929963" y="3568416"/>
                </a:cubicBezTo>
                <a:cubicBezTo>
                  <a:pt x="2962159" y="3548809"/>
                  <a:pt x="2897765" y="3568416"/>
                  <a:pt x="2897765" y="3548809"/>
                </a:cubicBezTo>
                <a:cubicBezTo>
                  <a:pt x="2929963" y="3568416"/>
                  <a:pt x="2929963" y="3529203"/>
                  <a:pt x="2897765" y="3529203"/>
                </a:cubicBezTo>
                <a:cubicBezTo>
                  <a:pt x="2897765" y="3548809"/>
                  <a:pt x="2897765" y="3568416"/>
                  <a:pt x="2865567" y="3548809"/>
                </a:cubicBezTo>
                <a:cubicBezTo>
                  <a:pt x="2897765" y="3548809"/>
                  <a:pt x="2897765" y="3529203"/>
                  <a:pt x="2865567" y="3529203"/>
                </a:cubicBezTo>
                <a:cubicBezTo>
                  <a:pt x="2833371" y="3548809"/>
                  <a:pt x="2865567" y="3548809"/>
                  <a:pt x="2865567" y="3588022"/>
                </a:cubicBezTo>
                <a:cubicBezTo>
                  <a:pt x="2833371" y="3588022"/>
                  <a:pt x="2833371" y="3548809"/>
                  <a:pt x="2833371" y="3568416"/>
                </a:cubicBezTo>
                <a:cubicBezTo>
                  <a:pt x="2833371" y="3627236"/>
                  <a:pt x="2865567" y="3646842"/>
                  <a:pt x="2833371" y="3705663"/>
                </a:cubicBezTo>
                <a:cubicBezTo>
                  <a:pt x="2865567" y="3686056"/>
                  <a:pt x="2865567" y="3744876"/>
                  <a:pt x="2897765" y="3725269"/>
                </a:cubicBezTo>
                <a:cubicBezTo>
                  <a:pt x="2865567" y="3705663"/>
                  <a:pt x="2865567" y="3666449"/>
                  <a:pt x="2897765" y="3646842"/>
                </a:cubicBezTo>
                <a:lnTo>
                  <a:pt x="2900063" y="3686038"/>
                </a:lnTo>
                <a:lnTo>
                  <a:pt x="2897765" y="3686056"/>
                </a:lnTo>
                <a:lnTo>
                  <a:pt x="2900249" y="3689205"/>
                </a:lnTo>
                <a:lnTo>
                  <a:pt x="2901789" y="3715466"/>
                </a:lnTo>
                <a:cubicBezTo>
                  <a:pt x="2905815" y="3739975"/>
                  <a:pt x="2913865" y="3764483"/>
                  <a:pt x="2929963" y="3784089"/>
                </a:cubicBezTo>
                <a:cubicBezTo>
                  <a:pt x="2929963" y="3739974"/>
                  <a:pt x="2929963" y="3728946"/>
                  <a:pt x="2916379" y="3709645"/>
                </a:cubicBezTo>
                <a:lnTo>
                  <a:pt x="2900249" y="3689205"/>
                </a:lnTo>
                <a:lnTo>
                  <a:pt x="2900063" y="3686038"/>
                </a:lnTo>
                <a:lnTo>
                  <a:pt x="2935999" y="3685750"/>
                </a:lnTo>
                <a:cubicBezTo>
                  <a:pt x="2966183" y="3684831"/>
                  <a:pt x="2978259" y="3681155"/>
                  <a:pt x="3026555" y="3666449"/>
                </a:cubicBezTo>
                <a:cubicBezTo>
                  <a:pt x="3026555" y="3686056"/>
                  <a:pt x="2994357" y="3725269"/>
                  <a:pt x="2994357" y="3705663"/>
                </a:cubicBezTo>
                <a:cubicBezTo>
                  <a:pt x="2994357" y="3686056"/>
                  <a:pt x="3026555" y="3686056"/>
                  <a:pt x="2994357" y="3686056"/>
                </a:cubicBezTo>
                <a:cubicBezTo>
                  <a:pt x="2962159" y="3686056"/>
                  <a:pt x="2962159" y="3705663"/>
                  <a:pt x="2962159" y="3725269"/>
                </a:cubicBezTo>
                <a:cubicBezTo>
                  <a:pt x="2994357" y="3744876"/>
                  <a:pt x="2962159" y="3744876"/>
                  <a:pt x="2962159" y="3784089"/>
                </a:cubicBezTo>
                <a:cubicBezTo>
                  <a:pt x="2994357" y="3764483"/>
                  <a:pt x="2994357" y="3803696"/>
                  <a:pt x="2994357" y="3803696"/>
                </a:cubicBezTo>
                <a:cubicBezTo>
                  <a:pt x="3026555" y="3784089"/>
                  <a:pt x="2994357" y="3784089"/>
                  <a:pt x="2994357" y="3764483"/>
                </a:cubicBezTo>
                <a:cubicBezTo>
                  <a:pt x="3058753" y="3764483"/>
                  <a:pt x="2994357" y="3803696"/>
                  <a:pt x="2994357" y="3823303"/>
                </a:cubicBezTo>
                <a:cubicBezTo>
                  <a:pt x="3026555" y="3823303"/>
                  <a:pt x="3026555" y="3823303"/>
                  <a:pt x="3058753" y="3803696"/>
                </a:cubicBezTo>
                <a:cubicBezTo>
                  <a:pt x="3026555" y="3823303"/>
                  <a:pt x="3026555" y="3842909"/>
                  <a:pt x="3026555" y="3842909"/>
                </a:cubicBezTo>
                <a:cubicBezTo>
                  <a:pt x="3026555" y="3803696"/>
                  <a:pt x="2929963" y="3842909"/>
                  <a:pt x="2962159" y="3882123"/>
                </a:cubicBezTo>
                <a:cubicBezTo>
                  <a:pt x="2962159" y="3882123"/>
                  <a:pt x="2962159" y="3901729"/>
                  <a:pt x="2994357" y="3882123"/>
                </a:cubicBezTo>
                <a:cubicBezTo>
                  <a:pt x="2994357" y="3901729"/>
                  <a:pt x="2994357" y="3901729"/>
                  <a:pt x="2994357" y="3921336"/>
                </a:cubicBezTo>
                <a:cubicBezTo>
                  <a:pt x="3026555" y="3921336"/>
                  <a:pt x="2994357" y="3940943"/>
                  <a:pt x="3026555" y="3940943"/>
                </a:cubicBezTo>
                <a:cubicBezTo>
                  <a:pt x="3026555" y="3980156"/>
                  <a:pt x="3026555" y="3980156"/>
                  <a:pt x="2994357" y="3999763"/>
                </a:cubicBezTo>
                <a:cubicBezTo>
                  <a:pt x="2994357" y="3980156"/>
                  <a:pt x="2994357" y="3960549"/>
                  <a:pt x="2994357" y="3960549"/>
                </a:cubicBezTo>
                <a:cubicBezTo>
                  <a:pt x="2962159" y="3960549"/>
                  <a:pt x="2962159" y="3999763"/>
                  <a:pt x="2994357" y="3999763"/>
                </a:cubicBezTo>
                <a:cubicBezTo>
                  <a:pt x="2994357" y="3999763"/>
                  <a:pt x="3026555" y="3980156"/>
                  <a:pt x="3026555" y="4019369"/>
                </a:cubicBezTo>
                <a:cubicBezTo>
                  <a:pt x="2994357" y="3999763"/>
                  <a:pt x="3026555" y="4038976"/>
                  <a:pt x="2994357" y="4038976"/>
                </a:cubicBezTo>
                <a:cubicBezTo>
                  <a:pt x="2994357" y="4019369"/>
                  <a:pt x="2962159" y="4019369"/>
                  <a:pt x="2929963" y="4019369"/>
                </a:cubicBezTo>
                <a:cubicBezTo>
                  <a:pt x="2929963" y="4058584"/>
                  <a:pt x="2962159" y="4078189"/>
                  <a:pt x="2962159" y="4097797"/>
                </a:cubicBezTo>
                <a:cubicBezTo>
                  <a:pt x="2962159" y="4078189"/>
                  <a:pt x="2962159" y="4038976"/>
                  <a:pt x="2994357" y="4038976"/>
                </a:cubicBezTo>
                <a:cubicBezTo>
                  <a:pt x="3026555" y="4078189"/>
                  <a:pt x="2962159" y="4117403"/>
                  <a:pt x="2994357" y="4156616"/>
                </a:cubicBezTo>
                <a:cubicBezTo>
                  <a:pt x="2994357" y="4117403"/>
                  <a:pt x="3026555" y="4117403"/>
                  <a:pt x="3058753" y="4097797"/>
                </a:cubicBezTo>
                <a:cubicBezTo>
                  <a:pt x="3058753" y="4117403"/>
                  <a:pt x="3090949" y="4097797"/>
                  <a:pt x="3090949" y="4117403"/>
                </a:cubicBezTo>
                <a:cubicBezTo>
                  <a:pt x="3058753" y="4097797"/>
                  <a:pt x="3058753" y="4117403"/>
                  <a:pt x="3058753" y="4137010"/>
                </a:cubicBezTo>
                <a:cubicBezTo>
                  <a:pt x="3090949" y="4137010"/>
                  <a:pt x="3090949" y="4176223"/>
                  <a:pt x="3123147" y="4156616"/>
                </a:cubicBezTo>
                <a:cubicBezTo>
                  <a:pt x="3090949" y="4195830"/>
                  <a:pt x="3058753" y="4235043"/>
                  <a:pt x="3123147" y="4274256"/>
                </a:cubicBezTo>
                <a:cubicBezTo>
                  <a:pt x="3155345" y="4274256"/>
                  <a:pt x="3187541" y="4254650"/>
                  <a:pt x="3187541" y="4274256"/>
                </a:cubicBezTo>
                <a:cubicBezTo>
                  <a:pt x="3123147" y="4293864"/>
                  <a:pt x="3123147" y="4313470"/>
                  <a:pt x="3090949" y="4333077"/>
                </a:cubicBezTo>
                <a:cubicBezTo>
                  <a:pt x="3123147" y="4313470"/>
                  <a:pt x="3090949" y="4333077"/>
                  <a:pt x="3123147" y="4333077"/>
                </a:cubicBezTo>
                <a:cubicBezTo>
                  <a:pt x="3123147" y="4352683"/>
                  <a:pt x="3155345" y="4313470"/>
                  <a:pt x="3155345" y="4352683"/>
                </a:cubicBezTo>
                <a:cubicBezTo>
                  <a:pt x="3090949" y="4352683"/>
                  <a:pt x="3155345" y="4372290"/>
                  <a:pt x="3090949" y="4391896"/>
                </a:cubicBezTo>
                <a:cubicBezTo>
                  <a:pt x="3123147" y="4391896"/>
                  <a:pt x="3123147" y="4391896"/>
                  <a:pt x="3155345" y="4411503"/>
                </a:cubicBezTo>
                <a:cubicBezTo>
                  <a:pt x="3155345" y="4401700"/>
                  <a:pt x="3155345" y="4395573"/>
                  <a:pt x="3155345" y="4391897"/>
                </a:cubicBezTo>
                <a:lnTo>
                  <a:pt x="3155345" y="4391896"/>
                </a:lnTo>
                <a:cubicBezTo>
                  <a:pt x="3187541" y="4391896"/>
                  <a:pt x="3187541" y="4391896"/>
                  <a:pt x="3187541" y="4372290"/>
                </a:cubicBezTo>
                <a:cubicBezTo>
                  <a:pt x="3155345" y="4391896"/>
                  <a:pt x="3155345" y="4352683"/>
                  <a:pt x="3187541" y="4352683"/>
                </a:cubicBezTo>
                <a:cubicBezTo>
                  <a:pt x="3187541" y="4372290"/>
                  <a:pt x="3219739" y="4352683"/>
                  <a:pt x="3219739" y="4352683"/>
                </a:cubicBezTo>
                <a:cubicBezTo>
                  <a:pt x="3219739" y="4391896"/>
                  <a:pt x="3219739" y="4411503"/>
                  <a:pt x="3187541" y="4411503"/>
                </a:cubicBezTo>
                <a:cubicBezTo>
                  <a:pt x="3187541" y="4450716"/>
                  <a:pt x="3187541" y="4489930"/>
                  <a:pt x="3219739" y="4470323"/>
                </a:cubicBezTo>
                <a:cubicBezTo>
                  <a:pt x="3251937" y="4450716"/>
                  <a:pt x="3219739" y="4450716"/>
                  <a:pt x="3219739" y="4431110"/>
                </a:cubicBezTo>
                <a:cubicBezTo>
                  <a:pt x="3219739" y="4411503"/>
                  <a:pt x="3251937" y="4372290"/>
                  <a:pt x="3251937" y="4372290"/>
                </a:cubicBezTo>
                <a:cubicBezTo>
                  <a:pt x="3251937" y="4391896"/>
                  <a:pt x="3316331" y="4391896"/>
                  <a:pt x="3284133" y="4372290"/>
                </a:cubicBezTo>
                <a:cubicBezTo>
                  <a:pt x="3284133" y="4352683"/>
                  <a:pt x="3251937" y="4313470"/>
                  <a:pt x="3284133" y="4313470"/>
                </a:cubicBezTo>
                <a:cubicBezTo>
                  <a:pt x="3251937" y="4313470"/>
                  <a:pt x="3251937" y="4254650"/>
                  <a:pt x="3219739" y="4254650"/>
                </a:cubicBezTo>
                <a:cubicBezTo>
                  <a:pt x="3219739" y="4235043"/>
                  <a:pt x="3251937" y="4235043"/>
                  <a:pt x="3251937" y="4215436"/>
                </a:cubicBezTo>
                <a:cubicBezTo>
                  <a:pt x="3251937" y="4215436"/>
                  <a:pt x="3251937" y="4195830"/>
                  <a:pt x="3251937" y="4176223"/>
                </a:cubicBezTo>
                <a:cubicBezTo>
                  <a:pt x="3219739" y="4195830"/>
                  <a:pt x="3219739" y="4176223"/>
                  <a:pt x="3187541" y="4156616"/>
                </a:cubicBezTo>
                <a:cubicBezTo>
                  <a:pt x="3203641" y="4156616"/>
                  <a:pt x="3203641" y="4146813"/>
                  <a:pt x="3199615" y="4139461"/>
                </a:cubicBezTo>
                <a:lnTo>
                  <a:pt x="3199069" y="4138907"/>
                </a:lnTo>
                <a:lnTo>
                  <a:pt x="3206155" y="4140073"/>
                </a:lnTo>
                <a:cubicBezTo>
                  <a:pt x="3219739" y="4145588"/>
                  <a:pt x="3219739" y="4156616"/>
                  <a:pt x="3219739" y="4156616"/>
                </a:cubicBezTo>
                <a:cubicBezTo>
                  <a:pt x="3219739" y="4137010"/>
                  <a:pt x="3219739" y="4137010"/>
                  <a:pt x="3251937" y="4117403"/>
                </a:cubicBezTo>
                <a:cubicBezTo>
                  <a:pt x="3284133" y="4117403"/>
                  <a:pt x="3251937" y="4156616"/>
                  <a:pt x="3284133" y="4137010"/>
                </a:cubicBezTo>
                <a:cubicBezTo>
                  <a:pt x="3284133" y="4117403"/>
                  <a:pt x="3284133" y="4117403"/>
                  <a:pt x="3284133" y="4097797"/>
                </a:cubicBezTo>
                <a:cubicBezTo>
                  <a:pt x="3284133" y="4117403"/>
                  <a:pt x="3251937" y="4078189"/>
                  <a:pt x="3251937" y="4078189"/>
                </a:cubicBezTo>
                <a:cubicBezTo>
                  <a:pt x="3348529" y="4078189"/>
                  <a:pt x="3316331" y="4137010"/>
                  <a:pt x="3380727" y="4156616"/>
                </a:cubicBezTo>
                <a:cubicBezTo>
                  <a:pt x="3380727" y="4176223"/>
                  <a:pt x="3348529" y="4176223"/>
                  <a:pt x="3380727" y="4195830"/>
                </a:cubicBezTo>
                <a:cubicBezTo>
                  <a:pt x="3316331" y="4195830"/>
                  <a:pt x="3316331" y="4195830"/>
                  <a:pt x="3316331" y="4195830"/>
                </a:cubicBezTo>
                <a:cubicBezTo>
                  <a:pt x="3316331" y="4176223"/>
                  <a:pt x="3348529" y="4176223"/>
                  <a:pt x="3348529" y="4156616"/>
                </a:cubicBezTo>
                <a:cubicBezTo>
                  <a:pt x="3348529" y="4137010"/>
                  <a:pt x="3348529" y="4137010"/>
                  <a:pt x="3316331" y="4117403"/>
                </a:cubicBezTo>
                <a:cubicBezTo>
                  <a:pt x="3316331" y="4137010"/>
                  <a:pt x="3316331" y="4156616"/>
                  <a:pt x="3284133" y="4176223"/>
                </a:cubicBezTo>
                <a:cubicBezTo>
                  <a:pt x="3316331" y="4176223"/>
                  <a:pt x="3316331" y="4215436"/>
                  <a:pt x="3316331" y="4215436"/>
                </a:cubicBezTo>
                <a:cubicBezTo>
                  <a:pt x="3251937" y="4215436"/>
                  <a:pt x="3284133" y="4156616"/>
                  <a:pt x="3251937" y="4137010"/>
                </a:cubicBezTo>
                <a:cubicBezTo>
                  <a:pt x="3251937" y="4176223"/>
                  <a:pt x="3251937" y="4215436"/>
                  <a:pt x="3316331" y="4254650"/>
                </a:cubicBezTo>
                <a:cubicBezTo>
                  <a:pt x="3316331" y="4254650"/>
                  <a:pt x="3316331" y="4259552"/>
                  <a:pt x="3316331" y="4262002"/>
                </a:cubicBezTo>
                <a:lnTo>
                  <a:pt x="3316331" y="4262921"/>
                </a:lnTo>
                <a:lnTo>
                  <a:pt x="3316331" y="4271806"/>
                </a:lnTo>
                <a:cubicBezTo>
                  <a:pt x="3316331" y="4274256"/>
                  <a:pt x="3316331" y="4274256"/>
                  <a:pt x="3316331" y="4274256"/>
                </a:cubicBezTo>
                <a:cubicBezTo>
                  <a:pt x="3316331" y="4254650"/>
                  <a:pt x="3284133" y="4235043"/>
                  <a:pt x="3284133" y="4254650"/>
                </a:cubicBezTo>
                <a:cubicBezTo>
                  <a:pt x="3284133" y="4274256"/>
                  <a:pt x="3284133" y="4293864"/>
                  <a:pt x="3316331" y="4313470"/>
                </a:cubicBezTo>
                <a:cubicBezTo>
                  <a:pt x="3348529" y="4313470"/>
                  <a:pt x="3316331" y="4293864"/>
                  <a:pt x="3348529" y="4293864"/>
                </a:cubicBezTo>
                <a:cubicBezTo>
                  <a:pt x="3348529" y="4313470"/>
                  <a:pt x="3348529" y="4313470"/>
                  <a:pt x="3348529" y="4313470"/>
                </a:cubicBezTo>
                <a:cubicBezTo>
                  <a:pt x="3348529" y="4313470"/>
                  <a:pt x="3284133" y="4333077"/>
                  <a:pt x="3316331" y="4352683"/>
                </a:cubicBezTo>
                <a:cubicBezTo>
                  <a:pt x="3348529" y="4313470"/>
                  <a:pt x="3348529" y="4431110"/>
                  <a:pt x="3380727" y="4391896"/>
                </a:cubicBezTo>
                <a:cubicBezTo>
                  <a:pt x="3380727" y="4411503"/>
                  <a:pt x="3348529" y="4411503"/>
                  <a:pt x="3380727" y="4450716"/>
                </a:cubicBezTo>
                <a:cubicBezTo>
                  <a:pt x="3412923" y="4431110"/>
                  <a:pt x="3380727" y="4450716"/>
                  <a:pt x="3412923" y="4470323"/>
                </a:cubicBezTo>
                <a:cubicBezTo>
                  <a:pt x="3445121" y="4391896"/>
                  <a:pt x="3445121" y="4274256"/>
                  <a:pt x="3380727" y="4254650"/>
                </a:cubicBezTo>
                <a:cubicBezTo>
                  <a:pt x="3412923" y="4215436"/>
                  <a:pt x="3380727" y="4195830"/>
                  <a:pt x="3412923" y="4156616"/>
                </a:cubicBezTo>
                <a:cubicBezTo>
                  <a:pt x="3412923" y="4156616"/>
                  <a:pt x="3412923" y="4156616"/>
                  <a:pt x="3445121" y="4156616"/>
                </a:cubicBezTo>
                <a:cubicBezTo>
                  <a:pt x="3445121" y="4176223"/>
                  <a:pt x="3477319" y="4176223"/>
                  <a:pt x="3477319" y="4195830"/>
                </a:cubicBezTo>
                <a:cubicBezTo>
                  <a:pt x="3445121" y="4176223"/>
                  <a:pt x="3445121" y="4176223"/>
                  <a:pt x="3412923" y="4195830"/>
                </a:cubicBezTo>
                <a:cubicBezTo>
                  <a:pt x="3412923" y="4215436"/>
                  <a:pt x="3380727" y="4235043"/>
                  <a:pt x="3412923" y="4235043"/>
                </a:cubicBezTo>
                <a:cubicBezTo>
                  <a:pt x="3445121" y="4235043"/>
                  <a:pt x="3445121" y="4215436"/>
                  <a:pt x="3445121" y="4195830"/>
                </a:cubicBezTo>
                <a:cubicBezTo>
                  <a:pt x="3477319" y="4215436"/>
                  <a:pt x="3509515" y="4254650"/>
                  <a:pt x="3477319" y="4274256"/>
                </a:cubicBezTo>
                <a:cubicBezTo>
                  <a:pt x="3477319" y="4254650"/>
                  <a:pt x="3477319" y="4235043"/>
                  <a:pt x="3445121" y="4235043"/>
                </a:cubicBezTo>
                <a:cubicBezTo>
                  <a:pt x="3477319" y="4333077"/>
                  <a:pt x="3412923" y="4450716"/>
                  <a:pt x="3541713" y="4470323"/>
                </a:cubicBezTo>
                <a:cubicBezTo>
                  <a:pt x="3477319" y="4470323"/>
                  <a:pt x="3573911" y="4489930"/>
                  <a:pt x="3541713" y="4509537"/>
                </a:cubicBezTo>
                <a:cubicBezTo>
                  <a:pt x="3509515" y="4509537"/>
                  <a:pt x="3541713" y="4489930"/>
                  <a:pt x="3509515" y="4489930"/>
                </a:cubicBezTo>
                <a:cubicBezTo>
                  <a:pt x="3509515" y="4529144"/>
                  <a:pt x="3509515" y="4489930"/>
                  <a:pt x="3477319" y="4489930"/>
                </a:cubicBezTo>
                <a:cubicBezTo>
                  <a:pt x="3477319" y="4529144"/>
                  <a:pt x="3477319" y="4529144"/>
                  <a:pt x="3477319" y="4529144"/>
                </a:cubicBezTo>
                <a:cubicBezTo>
                  <a:pt x="3445121" y="4529144"/>
                  <a:pt x="3445121" y="4489930"/>
                  <a:pt x="3412923" y="4489930"/>
                </a:cubicBezTo>
                <a:cubicBezTo>
                  <a:pt x="3445121" y="4548750"/>
                  <a:pt x="3541713" y="4627177"/>
                  <a:pt x="3445121" y="4646783"/>
                </a:cubicBezTo>
                <a:cubicBezTo>
                  <a:pt x="3477319" y="4666390"/>
                  <a:pt x="3477319" y="4627177"/>
                  <a:pt x="3477319" y="4646783"/>
                </a:cubicBezTo>
                <a:cubicBezTo>
                  <a:pt x="3477319" y="4666390"/>
                  <a:pt x="3445121" y="4666390"/>
                  <a:pt x="3445121" y="4685997"/>
                </a:cubicBezTo>
                <a:cubicBezTo>
                  <a:pt x="3509515" y="4685997"/>
                  <a:pt x="3445121" y="4725210"/>
                  <a:pt x="3477319" y="4725210"/>
                </a:cubicBezTo>
                <a:cubicBezTo>
                  <a:pt x="3509515" y="4705603"/>
                  <a:pt x="3509515" y="4646783"/>
                  <a:pt x="3509515" y="4607570"/>
                </a:cubicBezTo>
                <a:cubicBezTo>
                  <a:pt x="3541713" y="4587963"/>
                  <a:pt x="3541713" y="4587963"/>
                  <a:pt x="3541713" y="4587963"/>
                </a:cubicBezTo>
                <a:cubicBezTo>
                  <a:pt x="3573911" y="4568357"/>
                  <a:pt x="3573911" y="4607570"/>
                  <a:pt x="3606107" y="4587963"/>
                </a:cubicBezTo>
                <a:cubicBezTo>
                  <a:pt x="3573911" y="4587963"/>
                  <a:pt x="3573911" y="4587963"/>
                  <a:pt x="3606107" y="4568357"/>
                </a:cubicBezTo>
                <a:cubicBezTo>
                  <a:pt x="3573911" y="4568357"/>
                  <a:pt x="3573911" y="4548750"/>
                  <a:pt x="3573911" y="4509537"/>
                </a:cubicBezTo>
                <a:cubicBezTo>
                  <a:pt x="3638305" y="4509537"/>
                  <a:pt x="3573911" y="4548750"/>
                  <a:pt x="3606107" y="4548750"/>
                </a:cubicBezTo>
                <a:cubicBezTo>
                  <a:pt x="3638305" y="4489930"/>
                  <a:pt x="3573911" y="4450716"/>
                  <a:pt x="3606107" y="4372290"/>
                </a:cubicBezTo>
                <a:cubicBezTo>
                  <a:pt x="3670503" y="4372290"/>
                  <a:pt x="3638305" y="4333077"/>
                  <a:pt x="3670503" y="4352683"/>
                </a:cubicBezTo>
                <a:cubicBezTo>
                  <a:pt x="3638305" y="4333077"/>
                  <a:pt x="3638305" y="4313470"/>
                  <a:pt x="3606107" y="4333077"/>
                </a:cubicBezTo>
                <a:cubicBezTo>
                  <a:pt x="3606107" y="4313470"/>
                  <a:pt x="3638305" y="4293864"/>
                  <a:pt x="3638305" y="4313470"/>
                </a:cubicBezTo>
                <a:cubicBezTo>
                  <a:pt x="3638305" y="4313470"/>
                  <a:pt x="3670503" y="4293864"/>
                  <a:pt x="3670503" y="4333077"/>
                </a:cubicBezTo>
                <a:cubicBezTo>
                  <a:pt x="3702699" y="4313470"/>
                  <a:pt x="3702699" y="4313470"/>
                  <a:pt x="3702699" y="4293864"/>
                </a:cubicBezTo>
                <a:cubicBezTo>
                  <a:pt x="3702699" y="4274256"/>
                  <a:pt x="3702699" y="4293864"/>
                  <a:pt x="3670503" y="4293864"/>
                </a:cubicBezTo>
                <a:cubicBezTo>
                  <a:pt x="3670503" y="4254650"/>
                  <a:pt x="3638305" y="4254650"/>
                  <a:pt x="3670503" y="4235043"/>
                </a:cubicBezTo>
                <a:cubicBezTo>
                  <a:pt x="3670503" y="4215436"/>
                  <a:pt x="3702699" y="4254650"/>
                  <a:pt x="3702699" y="4235043"/>
                </a:cubicBezTo>
                <a:cubicBezTo>
                  <a:pt x="3702699" y="4215436"/>
                  <a:pt x="3670503" y="4195830"/>
                  <a:pt x="3670503" y="4176223"/>
                </a:cubicBezTo>
                <a:cubicBezTo>
                  <a:pt x="3734897" y="4137010"/>
                  <a:pt x="3702699" y="4078189"/>
                  <a:pt x="3702699" y="4038976"/>
                </a:cubicBezTo>
                <a:cubicBezTo>
                  <a:pt x="3702699" y="3999763"/>
                  <a:pt x="3670503" y="3999763"/>
                  <a:pt x="3702699" y="3980156"/>
                </a:cubicBezTo>
                <a:cubicBezTo>
                  <a:pt x="3670503" y="3980156"/>
                  <a:pt x="3702699" y="3940943"/>
                  <a:pt x="3670503" y="3921336"/>
                </a:cubicBezTo>
                <a:cubicBezTo>
                  <a:pt x="3702699" y="3921336"/>
                  <a:pt x="3734897" y="3940943"/>
                  <a:pt x="3734897" y="3921336"/>
                </a:cubicBezTo>
                <a:cubicBezTo>
                  <a:pt x="3734897" y="3901729"/>
                  <a:pt x="3734897" y="3901729"/>
                  <a:pt x="3734897" y="3901729"/>
                </a:cubicBezTo>
                <a:cubicBezTo>
                  <a:pt x="3734897" y="3862516"/>
                  <a:pt x="3767095" y="3823303"/>
                  <a:pt x="3702699" y="3803696"/>
                </a:cubicBezTo>
                <a:cubicBezTo>
                  <a:pt x="3767095" y="3784089"/>
                  <a:pt x="3734897" y="3764483"/>
                  <a:pt x="3734897" y="3744876"/>
                </a:cubicBezTo>
                <a:cubicBezTo>
                  <a:pt x="3734897" y="3744876"/>
                  <a:pt x="3702699" y="3744876"/>
                  <a:pt x="3702699" y="3725269"/>
                </a:cubicBezTo>
                <a:cubicBezTo>
                  <a:pt x="3734897" y="3725269"/>
                  <a:pt x="3734897" y="3725269"/>
                  <a:pt x="3734897" y="3725269"/>
                </a:cubicBezTo>
                <a:cubicBezTo>
                  <a:pt x="3767095" y="3725269"/>
                  <a:pt x="3767095" y="3744876"/>
                  <a:pt x="3767095" y="3744876"/>
                </a:cubicBezTo>
                <a:cubicBezTo>
                  <a:pt x="3831489" y="3725269"/>
                  <a:pt x="3799293" y="3646842"/>
                  <a:pt x="3799293" y="3607629"/>
                </a:cubicBezTo>
                <a:cubicBezTo>
                  <a:pt x="3799293" y="3607629"/>
                  <a:pt x="3831489" y="3548809"/>
                  <a:pt x="3767095" y="3568416"/>
                </a:cubicBezTo>
                <a:cubicBezTo>
                  <a:pt x="3799293" y="3548809"/>
                  <a:pt x="3799293" y="3509596"/>
                  <a:pt x="3734897" y="3529203"/>
                </a:cubicBezTo>
                <a:cubicBezTo>
                  <a:pt x="3767095" y="3529203"/>
                  <a:pt x="3767095" y="3548809"/>
                  <a:pt x="3767095" y="3568416"/>
                </a:cubicBezTo>
                <a:cubicBezTo>
                  <a:pt x="3734897" y="3568416"/>
                  <a:pt x="3734897" y="3588022"/>
                  <a:pt x="3702699" y="3588022"/>
                </a:cubicBezTo>
                <a:cubicBezTo>
                  <a:pt x="3702699" y="3548809"/>
                  <a:pt x="3670503" y="3588022"/>
                  <a:pt x="3670503" y="3568416"/>
                </a:cubicBezTo>
                <a:cubicBezTo>
                  <a:pt x="3702699" y="3548809"/>
                  <a:pt x="3734897" y="3588022"/>
                  <a:pt x="3734897" y="3548809"/>
                </a:cubicBezTo>
                <a:cubicBezTo>
                  <a:pt x="3734897" y="3548809"/>
                  <a:pt x="3734897" y="3529203"/>
                  <a:pt x="3702699" y="3529203"/>
                </a:cubicBezTo>
                <a:cubicBezTo>
                  <a:pt x="3702699" y="3529203"/>
                  <a:pt x="3702699" y="3529203"/>
                  <a:pt x="3702699" y="3548809"/>
                </a:cubicBezTo>
                <a:cubicBezTo>
                  <a:pt x="3670503" y="3529203"/>
                  <a:pt x="3670503" y="3489989"/>
                  <a:pt x="3670503" y="3489989"/>
                </a:cubicBezTo>
                <a:cubicBezTo>
                  <a:pt x="3702699" y="3489989"/>
                  <a:pt x="3670503" y="3509596"/>
                  <a:pt x="3702699" y="3509596"/>
                </a:cubicBezTo>
                <a:cubicBezTo>
                  <a:pt x="3702699" y="3529203"/>
                  <a:pt x="3767095" y="3509596"/>
                  <a:pt x="3734897" y="3509596"/>
                </a:cubicBezTo>
                <a:cubicBezTo>
                  <a:pt x="3702699" y="3489989"/>
                  <a:pt x="3767095" y="3509596"/>
                  <a:pt x="3767095" y="3470383"/>
                </a:cubicBezTo>
                <a:cubicBezTo>
                  <a:pt x="3734897" y="3470383"/>
                  <a:pt x="3734897" y="3489989"/>
                  <a:pt x="3734897" y="3470383"/>
                </a:cubicBezTo>
                <a:cubicBezTo>
                  <a:pt x="3734897" y="3450776"/>
                  <a:pt x="3767095" y="3470383"/>
                  <a:pt x="3767095" y="3450776"/>
                </a:cubicBezTo>
                <a:cubicBezTo>
                  <a:pt x="3767095" y="3431169"/>
                  <a:pt x="3734897" y="3431169"/>
                  <a:pt x="3734897" y="3431169"/>
                </a:cubicBezTo>
                <a:cubicBezTo>
                  <a:pt x="3767095" y="3391956"/>
                  <a:pt x="3734897" y="3333136"/>
                  <a:pt x="3767095" y="3372349"/>
                </a:cubicBezTo>
                <a:cubicBezTo>
                  <a:pt x="3767095" y="3372349"/>
                  <a:pt x="3767095" y="3352743"/>
                  <a:pt x="3767095" y="3333136"/>
                </a:cubicBezTo>
                <a:cubicBezTo>
                  <a:pt x="3767095" y="3352743"/>
                  <a:pt x="3734897" y="3352743"/>
                  <a:pt x="3734897" y="3352743"/>
                </a:cubicBezTo>
                <a:cubicBezTo>
                  <a:pt x="3734897" y="3333136"/>
                  <a:pt x="3734897" y="3313529"/>
                  <a:pt x="3734897" y="3293923"/>
                </a:cubicBezTo>
                <a:cubicBezTo>
                  <a:pt x="3734897" y="3274316"/>
                  <a:pt x="3702699" y="3274316"/>
                  <a:pt x="3702699" y="3254709"/>
                </a:cubicBezTo>
                <a:cubicBezTo>
                  <a:pt x="3734897" y="3235102"/>
                  <a:pt x="3734897" y="3274316"/>
                  <a:pt x="3734897" y="3254709"/>
                </a:cubicBezTo>
                <a:cubicBezTo>
                  <a:pt x="3767095" y="3235102"/>
                  <a:pt x="3767095" y="3235102"/>
                  <a:pt x="3767095" y="3235102"/>
                </a:cubicBezTo>
                <a:cubicBezTo>
                  <a:pt x="3734897" y="3215496"/>
                  <a:pt x="3702699" y="3235102"/>
                  <a:pt x="3702699" y="3215496"/>
                </a:cubicBezTo>
                <a:cubicBezTo>
                  <a:pt x="3726847" y="3200791"/>
                  <a:pt x="3732885" y="3175057"/>
                  <a:pt x="3720811" y="3154838"/>
                </a:cubicBezTo>
                <a:lnTo>
                  <a:pt x="3704963" y="3139291"/>
                </a:lnTo>
                <a:lnTo>
                  <a:pt x="3711755" y="3123896"/>
                </a:lnTo>
                <a:cubicBezTo>
                  <a:pt x="3712761" y="3116237"/>
                  <a:pt x="3710749" y="3107659"/>
                  <a:pt x="3702699" y="3097856"/>
                </a:cubicBezTo>
                <a:cubicBezTo>
                  <a:pt x="3734897" y="3117462"/>
                  <a:pt x="3734897" y="3117462"/>
                  <a:pt x="3734897" y="3117462"/>
                </a:cubicBezTo>
                <a:cubicBezTo>
                  <a:pt x="3734897" y="3078249"/>
                  <a:pt x="3767095" y="3058642"/>
                  <a:pt x="3702699" y="3058642"/>
                </a:cubicBezTo>
                <a:cubicBezTo>
                  <a:pt x="3734897" y="3078249"/>
                  <a:pt x="3670503" y="3097856"/>
                  <a:pt x="3638305" y="3097856"/>
                </a:cubicBezTo>
                <a:cubicBezTo>
                  <a:pt x="3638305" y="3058642"/>
                  <a:pt x="3638305" y="3039036"/>
                  <a:pt x="3638305" y="3039036"/>
                </a:cubicBezTo>
                <a:cubicBezTo>
                  <a:pt x="3638305" y="3019429"/>
                  <a:pt x="3670503" y="3039036"/>
                  <a:pt x="3670503" y="3019429"/>
                </a:cubicBezTo>
                <a:cubicBezTo>
                  <a:pt x="3670503" y="3004724"/>
                  <a:pt x="3706725" y="2967961"/>
                  <a:pt x="3711251" y="2933956"/>
                </a:cubicBezTo>
                <a:lnTo>
                  <a:pt x="3711209" y="2932917"/>
                </a:lnTo>
                <a:lnTo>
                  <a:pt x="3716283" y="2937632"/>
                </a:lnTo>
                <a:cubicBezTo>
                  <a:pt x="3720811" y="2939777"/>
                  <a:pt x="3726847" y="2941002"/>
                  <a:pt x="3734897" y="2941002"/>
                </a:cubicBezTo>
                <a:cubicBezTo>
                  <a:pt x="3767095" y="2901789"/>
                  <a:pt x="3702699" y="2823362"/>
                  <a:pt x="3734897" y="2803756"/>
                </a:cubicBezTo>
                <a:cubicBezTo>
                  <a:pt x="3734897" y="2803756"/>
                  <a:pt x="3734897" y="2823362"/>
                  <a:pt x="3767095" y="2842969"/>
                </a:cubicBezTo>
                <a:cubicBezTo>
                  <a:pt x="3767095" y="2803756"/>
                  <a:pt x="3734897" y="2764542"/>
                  <a:pt x="3734897" y="2725329"/>
                </a:cubicBezTo>
                <a:cubicBezTo>
                  <a:pt x="3734897" y="2705722"/>
                  <a:pt x="3767095" y="2705722"/>
                  <a:pt x="3767095" y="2705722"/>
                </a:cubicBezTo>
                <a:cubicBezTo>
                  <a:pt x="3767095" y="2666509"/>
                  <a:pt x="3734897" y="2627295"/>
                  <a:pt x="3702699" y="2627295"/>
                </a:cubicBezTo>
                <a:cubicBezTo>
                  <a:pt x="3767095" y="2607688"/>
                  <a:pt x="3734897" y="2646902"/>
                  <a:pt x="3767095" y="2666509"/>
                </a:cubicBezTo>
                <a:cubicBezTo>
                  <a:pt x="3799293" y="2646902"/>
                  <a:pt x="3734897" y="2627295"/>
                  <a:pt x="3767095" y="2588082"/>
                </a:cubicBezTo>
                <a:cubicBezTo>
                  <a:pt x="3799293" y="2607688"/>
                  <a:pt x="3767095" y="2627295"/>
                  <a:pt x="3799293" y="2627295"/>
                </a:cubicBezTo>
                <a:cubicBezTo>
                  <a:pt x="3767095" y="2686115"/>
                  <a:pt x="3767095" y="2744935"/>
                  <a:pt x="3799293" y="2784149"/>
                </a:cubicBezTo>
                <a:cubicBezTo>
                  <a:pt x="3799293" y="2744935"/>
                  <a:pt x="3799293" y="2784149"/>
                  <a:pt x="3831489" y="2744935"/>
                </a:cubicBezTo>
                <a:cubicBezTo>
                  <a:pt x="3831489" y="2725329"/>
                  <a:pt x="3799293" y="2686115"/>
                  <a:pt x="3831489" y="2686115"/>
                </a:cubicBezTo>
                <a:cubicBezTo>
                  <a:pt x="3847589" y="2676312"/>
                  <a:pt x="3847589" y="2661607"/>
                  <a:pt x="3843563" y="2649353"/>
                </a:cubicBezTo>
                <a:lnTo>
                  <a:pt x="3839605" y="2641157"/>
                </a:lnTo>
                <a:lnTo>
                  <a:pt x="3847589" y="2646902"/>
                </a:lnTo>
                <a:cubicBezTo>
                  <a:pt x="3855637" y="2651804"/>
                  <a:pt x="3863687" y="2656705"/>
                  <a:pt x="3863687" y="2666509"/>
                </a:cubicBezTo>
                <a:cubicBezTo>
                  <a:pt x="3895885" y="2588082"/>
                  <a:pt x="3831489" y="2568475"/>
                  <a:pt x="3895885" y="2529262"/>
                </a:cubicBezTo>
                <a:cubicBezTo>
                  <a:pt x="3831489" y="2509655"/>
                  <a:pt x="3895885" y="2411622"/>
                  <a:pt x="3831489" y="2411622"/>
                </a:cubicBezTo>
                <a:lnTo>
                  <a:pt x="3831489" y="2470442"/>
                </a:lnTo>
                <a:cubicBezTo>
                  <a:pt x="3831489" y="2470442"/>
                  <a:pt x="3831489" y="2450835"/>
                  <a:pt x="3799293" y="2450835"/>
                </a:cubicBezTo>
                <a:cubicBezTo>
                  <a:pt x="3799293" y="2490049"/>
                  <a:pt x="3767095" y="2490049"/>
                  <a:pt x="3799293" y="2509655"/>
                </a:cubicBezTo>
                <a:lnTo>
                  <a:pt x="3767095" y="2507873"/>
                </a:lnTo>
                <a:lnTo>
                  <a:pt x="3767095" y="2450835"/>
                </a:lnTo>
                <a:cubicBezTo>
                  <a:pt x="3702699" y="2431229"/>
                  <a:pt x="3734897" y="2450835"/>
                  <a:pt x="3670503" y="2450835"/>
                </a:cubicBezTo>
                <a:cubicBezTo>
                  <a:pt x="3670503" y="2450835"/>
                  <a:pt x="3670503" y="2450835"/>
                  <a:pt x="3670503" y="2470442"/>
                </a:cubicBezTo>
                <a:cubicBezTo>
                  <a:pt x="3606107" y="2450835"/>
                  <a:pt x="3573911" y="2509655"/>
                  <a:pt x="3541713" y="2529262"/>
                </a:cubicBezTo>
                <a:cubicBezTo>
                  <a:pt x="3509515" y="2490049"/>
                  <a:pt x="3573911" y="2509655"/>
                  <a:pt x="3573911" y="2470442"/>
                </a:cubicBezTo>
                <a:cubicBezTo>
                  <a:pt x="3573911" y="2470442"/>
                  <a:pt x="3541713" y="2470442"/>
                  <a:pt x="3541713" y="2450835"/>
                </a:cubicBezTo>
                <a:cubicBezTo>
                  <a:pt x="3573911" y="2470442"/>
                  <a:pt x="3541713" y="2431229"/>
                  <a:pt x="3573911" y="2431229"/>
                </a:cubicBezTo>
                <a:cubicBezTo>
                  <a:pt x="3573911" y="2450835"/>
                  <a:pt x="3606107" y="2470442"/>
                  <a:pt x="3606107" y="2470442"/>
                </a:cubicBezTo>
                <a:cubicBezTo>
                  <a:pt x="3606107" y="2470442"/>
                  <a:pt x="3638305" y="2470442"/>
                  <a:pt x="3638305" y="2450835"/>
                </a:cubicBezTo>
                <a:cubicBezTo>
                  <a:pt x="3638305" y="2431229"/>
                  <a:pt x="3606107" y="2431229"/>
                  <a:pt x="3606107" y="2411622"/>
                </a:cubicBezTo>
                <a:cubicBezTo>
                  <a:pt x="3638305" y="2411622"/>
                  <a:pt x="3638305" y="2411622"/>
                  <a:pt x="3638305" y="2411622"/>
                </a:cubicBezTo>
                <a:cubicBezTo>
                  <a:pt x="3670503" y="2411622"/>
                  <a:pt x="3606107" y="2431229"/>
                  <a:pt x="3670503" y="2431229"/>
                </a:cubicBezTo>
                <a:cubicBezTo>
                  <a:pt x="3734897" y="2411622"/>
                  <a:pt x="3799293" y="2431229"/>
                  <a:pt x="3767095" y="2372408"/>
                </a:cubicBezTo>
                <a:cubicBezTo>
                  <a:pt x="3734897" y="2352802"/>
                  <a:pt x="3767095" y="2313589"/>
                  <a:pt x="3767095" y="2274375"/>
                </a:cubicBezTo>
                <a:cubicBezTo>
                  <a:pt x="3734897" y="2293982"/>
                  <a:pt x="3734897" y="2293982"/>
                  <a:pt x="3734897" y="2293982"/>
                </a:cubicBezTo>
                <a:cubicBezTo>
                  <a:pt x="3734897" y="2274375"/>
                  <a:pt x="3702699" y="2215555"/>
                  <a:pt x="3767095" y="2215555"/>
                </a:cubicBezTo>
                <a:cubicBezTo>
                  <a:pt x="3767095" y="2215555"/>
                  <a:pt x="3734897" y="2235162"/>
                  <a:pt x="3767095" y="2254769"/>
                </a:cubicBezTo>
                <a:cubicBezTo>
                  <a:pt x="3799293" y="2235162"/>
                  <a:pt x="3767095" y="2274375"/>
                  <a:pt x="3799293" y="2274375"/>
                </a:cubicBezTo>
                <a:cubicBezTo>
                  <a:pt x="3799293" y="2215555"/>
                  <a:pt x="3799293" y="2195948"/>
                  <a:pt x="3734897" y="2195948"/>
                </a:cubicBezTo>
                <a:cubicBezTo>
                  <a:pt x="3734897" y="2117522"/>
                  <a:pt x="3734897" y="2078308"/>
                  <a:pt x="3734897" y="1999882"/>
                </a:cubicBezTo>
                <a:cubicBezTo>
                  <a:pt x="3734897" y="1980275"/>
                  <a:pt x="3767095" y="2019488"/>
                  <a:pt x="3767095" y="1999882"/>
                </a:cubicBezTo>
                <a:cubicBezTo>
                  <a:pt x="3734897" y="1960668"/>
                  <a:pt x="3767095" y="1960668"/>
                  <a:pt x="3767095" y="1921455"/>
                </a:cubicBezTo>
                <a:cubicBezTo>
                  <a:pt x="3767095" y="1941061"/>
                  <a:pt x="3734897" y="1941061"/>
                  <a:pt x="3734897" y="1921455"/>
                </a:cubicBezTo>
                <a:cubicBezTo>
                  <a:pt x="3767095" y="1901848"/>
                  <a:pt x="3702699" y="1882242"/>
                  <a:pt x="3767095" y="1882242"/>
                </a:cubicBezTo>
                <a:cubicBezTo>
                  <a:pt x="3767095" y="1862635"/>
                  <a:pt x="3734897" y="1862635"/>
                  <a:pt x="3702699" y="1843028"/>
                </a:cubicBezTo>
                <a:cubicBezTo>
                  <a:pt x="3734897" y="1843028"/>
                  <a:pt x="3767095" y="1843028"/>
                  <a:pt x="3767095" y="1843028"/>
                </a:cubicBezTo>
                <a:cubicBezTo>
                  <a:pt x="3767095" y="1862635"/>
                  <a:pt x="3799293" y="1901848"/>
                  <a:pt x="3831489" y="1901848"/>
                </a:cubicBezTo>
                <a:cubicBezTo>
                  <a:pt x="3799293" y="1901848"/>
                  <a:pt x="3799293" y="1960668"/>
                  <a:pt x="3799293" y="1960668"/>
                </a:cubicBezTo>
                <a:cubicBezTo>
                  <a:pt x="3863687" y="1941061"/>
                  <a:pt x="3831489" y="1764601"/>
                  <a:pt x="3767095" y="1843028"/>
                </a:cubicBezTo>
                <a:cubicBezTo>
                  <a:pt x="3767095" y="1823421"/>
                  <a:pt x="3767095" y="1803815"/>
                  <a:pt x="3767095" y="1803815"/>
                </a:cubicBezTo>
                <a:cubicBezTo>
                  <a:pt x="3767095" y="1784208"/>
                  <a:pt x="3799293" y="1784208"/>
                  <a:pt x="3799293" y="1784208"/>
                </a:cubicBezTo>
                <a:cubicBezTo>
                  <a:pt x="3799293" y="1803815"/>
                  <a:pt x="3831489" y="1823421"/>
                  <a:pt x="3831489" y="1823421"/>
                </a:cubicBezTo>
                <a:cubicBezTo>
                  <a:pt x="3863687" y="1843028"/>
                  <a:pt x="3831489" y="1843028"/>
                  <a:pt x="3831489" y="1862635"/>
                </a:cubicBezTo>
                <a:cubicBezTo>
                  <a:pt x="3863687" y="1862635"/>
                  <a:pt x="3863687" y="1862635"/>
                  <a:pt x="3863687" y="1862635"/>
                </a:cubicBezTo>
                <a:cubicBezTo>
                  <a:pt x="3863687" y="1843028"/>
                  <a:pt x="3863687" y="1843028"/>
                  <a:pt x="3895885" y="1823421"/>
                </a:cubicBezTo>
                <a:cubicBezTo>
                  <a:pt x="3928081" y="1862635"/>
                  <a:pt x="3799293" y="1882242"/>
                  <a:pt x="3863687" y="1941061"/>
                </a:cubicBezTo>
                <a:cubicBezTo>
                  <a:pt x="3863687" y="1901848"/>
                  <a:pt x="3863687" y="1921455"/>
                  <a:pt x="3895885" y="1921455"/>
                </a:cubicBezTo>
                <a:cubicBezTo>
                  <a:pt x="3895885" y="1960668"/>
                  <a:pt x="3992477" y="2058702"/>
                  <a:pt x="3992477" y="1960668"/>
                </a:cubicBezTo>
                <a:cubicBezTo>
                  <a:pt x="4024673" y="1960668"/>
                  <a:pt x="4024673" y="1980275"/>
                  <a:pt x="4024673" y="1999882"/>
                </a:cubicBezTo>
                <a:cubicBezTo>
                  <a:pt x="3992477" y="1999882"/>
                  <a:pt x="3992477" y="1999882"/>
                  <a:pt x="3992477" y="2019488"/>
                </a:cubicBezTo>
                <a:cubicBezTo>
                  <a:pt x="3960279" y="2019488"/>
                  <a:pt x="3928081" y="1999882"/>
                  <a:pt x="3928081" y="2019488"/>
                </a:cubicBezTo>
                <a:cubicBezTo>
                  <a:pt x="3928081" y="2039095"/>
                  <a:pt x="3960279" y="2058702"/>
                  <a:pt x="3928081" y="2078308"/>
                </a:cubicBezTo>
                <a:cubicBezTo>
                  <a:pt x="3952229" y="2166538"/>
                  <a:pt x="3940155" y="2276826"/>
                  <a:pt x="3932609" y="2376085"/>
                </a:cubicBezTo>
                <a:lnTo>
                  <a:pt x="3930915" y="2411382"/>
                </a:lnTo>
                <a:lnTo>
                  <a:pt x="3928081" y="2411622"/>
                </a:lnTo>
                <a:cubicBezTo>
                  <a:pt x="3928081" y="2450835"/>
                  <a:pt x="3928081" y="2450835"/>
                  <a:pt x="3928081" y="2470442"/>
                </a:cubicBezTo>
                <a:lnTo>
                  <a:pt x="3930915" y="2411382"/>
                </a:lnTo>
                <a:lnTo>
                  <a:pt x="3947953" y="2409937"/>
                </a:lnTo>
                <a:cubicBezTo>
                  <a:pt x="3984931" y="2402431"/>
                  <a:pt x="3960279" y="2372408"/>
                  <a:pt x="3960279" y="2372408"/>
                </a:cubicBezTo>
                <a:cubicBezTo>
                  <a:pt x="3960279" y="2392015"/>
                  <a:pt x="3992477" y="2352802"/>
                  <a:pt x="3992477" y="2372408"/>
                </a:cubicBezTo>
                <a:cubicBezTo>
                  <a:pt x="3992477" y="2313589"/>
                  <a:pt x="3992477" y="2274375"/>
                  <a:pt x="4024673" y="2235162"/>
                </a:cubicBezTo>
                <a:cubicBezTo>
                  <a:pt x="4024673" y="2293982"/>
                  <a:pt x="4089069" y="2215555"/>
                  <a:pt x="4089069" y="2254769"/>
                </a:cubicBezTo>
                <a:cubicBezTo>
                  <a:pt x="4040773" y="2269473"/>
                  <a:pt x="4046809" y="2306236"/>
                  <a:pt x="4066429" y="2340241"/>
                </a:cubicBezTo>
                <a:lnTo>
                  <a:pt x="4086119" y="2368218"/>
                </a:lnTo>
                <a:lnTo>
                  <a:pt x="4085441" y="2372408"/>
                </a:lnTo>
                <a:lnTo>
                  <a:pt x="4070455" y="2372408"/>
                </a:lnTo>
                <a:cubicBezTo>
                  <a:pt x="4056871" y="2372408"/>
                  <a:pt x="4056871" y="2372408"/>
                  <a:pt x="4056871" y="2372408"/>
                </a:cubicBezTo>
                <a:cubicBezTo>
                  <a:pt x="4072971" y="2392015"/>
                  <a:pt x="4081019" y="2387114"/>
                  <a:pt x="4085045" y="2374859"/>
                </a:cubicBezTo>
                <a:lnTo>
                  <a:pt x="4085441" y="2372408"/>
                </a:lnTo>
                <a:lnTo>
                  <a:pt x="4089069" y="2372408"/>
                </a:lnTo>
                <a:lnTo>
                  <a:pt x="4086119" y="2368218"/>
                </a:lnTo>
                <a:lnTo>
                  <a:pt x="4088565" y="2353108"/>
                </a:lnTo>
                <a:cubicBezTo>
                  <a:pt x="4089069" y="2345449"/>
                  <a:pt x="4089069" y="2338097"/>
                  <a:pt x="4089069" y="2333195"/>
                </a:cubicBezTo>
                <a:cubicBezTo>
                  <a:pt x="4121267" y="2372408"/>
                  <a:pt x="4121267" y="2392015"/>
                  <a:pt x="4121267" y="2411622"/>
                </a:cubicBezTo>
                <a:cubicBezTo>
                  <a:pt x="4153463" y="2411622"/>
                  <a:pt x="4153463" y="2411622"/>
                  <a:pt x="4153463" y="2392015"/>
                </a:cubicBezTo>
                <a:cubicBezTo>
                  <a:pt x="4153463" y="2372408"/>
                  <a:pt x="4153463" y="2372408"/>
                  <a:pt x="4153463" y="2333195"/>
                </a:cubicBezTo>
                <a:cubicBezTo>
                  <a:pt x="4121267" y="2352802"/>
                  <a:pt x="4121267" y="2352802"/>
                  <a:pt x="4121267" y="2352802"/>
                </a:cubicBezTo>
                <a:cubicBezTo>
                  <a:pt x="4121267" y="2333195"/>
                  <a:pt x="4153463" y="2333195"/>
                  <a:pt x="4153463" y="2313589"/>
                </a:cubicBezTo>
                <a:cubicBezTo>
                  <a:pt x="4089069" y="2293982"/>
                  <a:pt x="4089069" y="2293982"/>
                  <a:pt x="4089069" y="2293982"/>
                </a:cubicBezTo>
                <a:cubicBezTo>
                  <a:pt x="4153463" y="2293982"/>
                  <a:pt x="4153463" y="2254769"/>
                  <a:pt x="4185661" y="2215555"/>
                </a:cubicBezTo>
                <a:cubicBezTo>
                  <a:pt x="4185661" y="2274375"/>
                  <a:pt x="4282253" y="2313589"/>
                  <a:pt x="4217859" y="2352802"/>
                </a:cubicBezTo>
                <a:cubicBezTo>
                  <a:pt x="4250055" y="2372408"/>
                  <a:pt x="4282253" y="2392015"/>
                  <a:pt x="4282253" y="2372408"/>
                </a:cubicBezTo>
                <a:cubicBezTo>
                  <a:pt x="4282253" y="2333195"/>
                  <a:pt x="4282253" y="2333195"/>
                  <a:pt x="4282253" y="2313589"/>
                </a:cubicBezTo>
                <a:cubicBezTo>
                  <a:pt x="4282253" y="2313589"/>
                  <a:pt x="4282253" y="2313589"/>
                  <a:pt x="4250055" y="2313589"/>
                </a:cubicBezTo>
                <a:cubicBezTo>
                  <a:pt x="4282253" y="2254769"/>
                  <a:pt x="4185661" y="2274375"/>
                  <a:pt x="4217859" y="2215555"/>
                </a:cubicBezTo>
                <a:cubicBezTo>
                  <a:pt x="4250055" y="2195948"/>
                  <a:pt x="4250055" y="2195948"/>
                  <a:pt x="4250055" y="2195948"/>
                </a:cubicBezTo>
                <a:cubicBezTo>
                  <a:pt x="4250055" y="2195948"/>
                  <a:pt x="4314451" y="2195948"/>
                  <a:pt x="4314451" y="2176342"/>
                </a:cubicBezTo>
                <a:cubicBezTo>
                  <a:pt x="4282253" y="2137128"/>
                  <a:pt x="4314451" y="2078308"/>
                  <a:pt x="4282253" y="2058702"/>
                </a:cubicBezTo>
                <a:cubicBezTo>
                  <a:pt x="4250055" y="2058702"/>
                  <a:pt x="4250055" y="2078308"/>
                  <a:pt x="4217859" y="2078308"/>
                </a:cubicBezTo>
                <a:cubicBezTo>
                  <a:pt x="4185661" y="2097915"/>
                  <a:pt x="4217859" y="2176342"/>
                  <a:pt x="4185661" y="2215555"/>
                </a:cubicBezTo>
                <a:cubicBezTo>
                  <a:pt x="4185661" y="2215555"/>
                  <a:pt x="4153463" y="2215555"/>
                  <a:pt x="4153463" y="2195948"/>
                </a:cubicBezTo>
                <a:cubicBezTo>
                  <a:pt x="4185661" y="2215555"/>
                  <a:pt x="4185661" y="2195948"/>
                  <a:pt x="4185661" y="2176342"/>
                </a:cubicBezTo>
                <a:cubicBezTo>
                  <a:pt x="4153463" y="2176342"/>
                  <a:pt x="4153463" y="2176342"/>
                  <a:pt x="4153463" y="2176342"/>
                </a:cubicBezTo>
                <a:cubicBezTo>
                  <a:pt x="4153463" y="2156735"/>
                  <a:pt x="4153463" y="2137128"/>
                  <a:pt x="4121267" y="2137128"/>
                </a:cubicBezTo>
                <a:cubicBezTo>
                  <a:pt x="4121267" y="2176342"/>
                  <a:pt x="4121267" y="2176342"/>
                  <a:pt x="4121267" y="2176342"/>
                </a:cubicBezTo>
                <a:cubicBezTo>
                  <a:pt x="4089069" y="2176342"/>
                  <a:pt x="4056871" y="2117522"/>
                  <a:pt x="4056871" y="2097915"/>
                </a:cubicBezTo>
                <a:cubicBezTo>
                  <a:pt x="4089069" y="2117522"/>
                  <a:pt x="4089069" y="2117522"/>
                  <a:pt x="4089069" y="2117522"/>
                </a:cubicBezTo>
                <a:cubicBezTo>
                  <a:pt x="4089069" y="2117522"/>
                  <a:pt x="4121267" y="2117522"/>
                  <a:pt x="4121267" y="2097915"/>
                </a:cubicBezTo>
                <a:cubicBezTo>
                  <a:pt x="4121267" y="2078308"/>
                  <a:pt x="4089069" y="2097915"/>
                  <a:pt x="4089069" y="2078308"/>
                </a:cubicBezTo>
                <a:cubicBezTo>
                  <a:pt x="4089069" y="2058702"/>
                  <a:pt x="4056871" y="2058702"/>
                  <a:pt x="4056871" y="2058702"/>
                </a:cubicBezTo>
                <a:cubicBezTo>
                  <a:pt x="4056871" y="2058702"/>
                  <a:pt x="4089069" y="2058702"/>
                  <a:pt x="4089069" y="2039095"/>
                </a:cubicBezTo>
                <a:cubicBezTo>
                  <a:pt x="4089069" y="2039095"/>
                  <a:pt x="4056871" y="2039095"/>
                  <a:pt x="4056871" y="2019488"/>
                </a:cubicBezTo>
                <a:cubicBezTo>
                  <a:pt x="4121267" y="1960668"/>
                  <a:pt x="3992477" y="1901848"/>
                  <a:pt x="4089069" y="1823421"/>
                </a:cubicBezTo>
                <a:cubicBezTo>
                  <a:pt x="4056871" y="1823421"/>
                  <a:pt x="4056871" y="1803815"/>
                  <a:pt x="4056871" y="1784208"/>
                </a:cubicBezTo>
                <a:cubicBezTo>
                  <a:pt x="4089069" y="1803815"/>
                  <a:pt x="4089069" y="1803815"/>
                  <a:pt x="4121267" y="1823421"/>
                </a:cubicBezTo>
                <a:cubicBezTo>
                  <a:pt x="4121267" y="1843028"/>
                  <a:pt x="4121267" y="1921455"/>
                  <a:pt x="4153463" y="1941061"/>
                </a:cubicBezTo>
                <a:cubicBezTo>
                  <a:pt x="4153463" y="1921455"/>
                  <a:pt x="4185661" y="1882242"/>
                  <a:pt x="4153463" y="1882242"/>
                </a:cubicBezTo>
                <a:cubicBezTo>
                  <a:pt x="4153463" y="1882242"/>
                  <a:pt x="4185661" y="1882242"/>
                  <a:pt x="4185661" y="1862635"/>
                </a:cubicBezTo>
                <a:cubicBezTo>
                  <a:pt x="4185661" y="1784208"/>
                  <a:pt x="4217859" y="1686175"/>
                  <a:pt x="4185661" y="1607748"/>
                </a:cubicBezTo>
                <a:cubicBezTo>
                  <a:pt x="4185661" y="1627355"/>
                  <a:pt x="4250055" y="1627355"/>
                  <a:pt x="4250055" y="1627355"/>
                </a:cubicBezTo>
                <a:cubicBezTo>
                  <a:pt x="4217859" y="1666568"/>
                  <a:pt x="4217859" y="1686175"/>
                  <a:pt x="4250055" y="1725388"/>
                </a:cubicBezTo>
                <a:cubicBezTo>
                  <a:pt x="4217859" y="1764601"/>
                  <a:pt x="4217859" y="1843028"/>
                  <a:pt x="4217859" y="1901848"/>
                </a:cubicBezTo>
                <a:cubicBezTo>
                  <a:pt x="4250055" y="1901848"/>
                  <a:pt x="4282253" y="1960668"/>
                  <a:pt x="4314451" y="1960668"/>
                </a:cubicBezTo>
                <a:cubicBezTo>
                  <a:pt x="4314451" y="1980275"/>
                  <a:pt x="4282253" y="2019488"/>
                  <a:pt x="4314451" y="2019488"/>
                </a:cubicBezTo>
                <a:cubicBezTo>
                  <a:pt x="4314451" y="1999882"/>
                  <a:pt x="4346647" y="1999882"/>
                  <a:pt x="4346647" y="1980275"/>
                </a:cubicBezTo>
                <a:cubicBezTo>
                  <a:pt x="4346647" y="1999882"/>
                  <a:pt x="4378845" y="2019488"/>
                  <a:pt x="4378845" y="2039095"/>
                </a:cubicBezTo>
                <a:cubicBezTo>
                  <a:pt x="4378845" y="2039095"/>
                  <a:pt x="4411043" y="2039095"/>
                  <a:pt x="4411043" y="2058702"/>
                </a:cubicBezTo>
                <a:cubicBezTo>
                  <a:pt x="4411043" y="2117522"/>
                  <a:pt x="4378845" y="2176342"/>
                  <a:pt x="4443239" y="2254769"/>
                </a:cubicBezTo>
                <a:cubicBezTo>
                  <a:pt x="4507635" y="2235162"/>
                  <a:pt x="4475437" y="2195948"/>
                  <a:pt x="4475437" y="2156735"/>
                </a:cubicBezTo>
                <a:cubicBezTo>
                  <a:pt x="4507635" y="2195948"/>
                  <a:pt x="4475437" y="2137128"/>
                  <a:pt x="4507635" y="2137128"/>
                </a:cubicBezTo>
                <a:cubicBezTo>
                  <a:pt x="4507635" y="2156735"/>
                  <a:pt x="4572029" y="2156735"/>
                  <a:pt x="4572029" y="2137128"/>
                </a:cubicBezTo>
                <a:cubicBezTo>
                  <a:pt x="4572029" y="2117522"/>
                  <a:pt x="4539831" y="2117522"/>
                  <a:pt x="4507635" y="2117522"/>
                </a:cubicBezTo>
                <a:cubicBezTo>
                  <a:pt x="4507635" y="2097915"/>
                  <a:pt x="4507635" y="2078308"/>
                  <a:pt x="4539831" y="2078308"/>
                </a:cubicBezTo>
                <a:cubicBezTo>
                  <a:pt x="4539831" y="2097915"/>
                  <a:pt x="4555929" y="2102817"/>
                  <a:pt x="4572029" y="2102817"/>
                </a:cubicBezTo>
                <a:lnTo>
                  <a:pt x="4585051" y="2101375"/>
                </a:lnTo>
                <a:lnTo>
                  <a:pt x="4576053" y="2107718"/>
                </a:lnTo>
                <a:cubicBezTo>
                  <a:pt x="4572029" y="2112620"/>
                  <a:pt x="4572029" y="2117522"/>
                  <a:pt x="4572029" y="2117522"/>
                </a:cubicBezTo>
                <a:cubicBezTo>
                  <a:pt x="4636425" y="2137128"/>
                  <a:pt x="4572029" y="2156735"/>
                  <a:pt x="4539831" y="2176342"/>
                </a:cubicBezTo>
                <a:cubicBezTo>
                  <a:pt x="4572029" y="2195948"/>
                  <a:pt x="4507635" y="2274375"/>
                  <a:pt x="4572029" y="2313589"/>
                </a:cubicBezTo>
                <a:cubicBezTo>
                  <a:pt x="4572029" y="2293982"/>
                  <a:pt x="4604227" y="2274375"/>
                  <a:pt x="4572029" y="2254769"/>
                </a:cubicBezTo>
                <a:cubicBezTo>
                  <a:pt x="4636425" y="2254769"/>
                  <a:pt x="4636425" y="2235162"/>
                  <a:pt x="4668621" y="2195948"/>
                </a:cubicBezTo>
                <a:cubicBezTo>
                  <a:pt x="4636425" y="2176342"/>
                  <a:pt x="4636425" y="2195948"/>
                  <a:pt x="4604227" y="2215555"/>
                </a:cubicBezTo>
                <a:cubicBezTo>
                  <a:pt x="4628375" y="2200850"/>
                  <a:pt x="4652523" y="2175116"/>
                  <a:pt x="4649505" y="2154897"/>
                </a:cubicBezTo>
                <a:lnTo>
                  <a:pt x="4639283" y="2141011"/>
                </a:lnTo>
                <a:lnTo>
                  <a:pt x="4664597" y="2117522"/>
                </a:lnTo>
                <a:cubicBezTo>
                  <a:pt x="4684721" y="2097915"/>
                  <a:pt x="4700819" y="2078308"/>
                  <a:pt x="4700819" y="2058702"/>
                </a:cubicBezTo>
                <a:cubicBezTo>
                  <a:pt x="4733017" y="2058702"/>
                  <a:pt x="4733017" y="2058702"/>
                  <a:pt x="4733017" y="2058702"/>
                </a:cubicBezTo>
                <a:cubicBezTo>
                  <a:pt x="4765215" y="1999882"/>
                  <a:pt x="4829609" y="1941061"/>
                  <a:pt x="4765215" y="1901848"/>
                </a:cubicBezTo>
                <a:cubicBezTo>
                  <a:pt x="4765215" y="1882242"/>
                  <a:pt x="4765215" y="1843028"/>
                  <a:pt x="4765215" y="1823421"/>
                </a:cubicBezTo>
                <a:cubicBezTo>
                  <a:pt x="4797411" y="1843028"/>
                  <a:pt x="4829609" y="1843028"/>
                  <a:pt x="4829609" y="1862635"/>
                </a:cubicBezTo>
                <a:cubicBezTo>
                  <a:pt x="4829609" y="1843028"/>
                  <a:pt x="4861807" y="1823421"/>
                  <a:pt x="4894003" y="1823421"/>
                </a:cubicBezTo>
                <a:cubicBezTo>
                  <a:pt x="4861807" y="1803815"/>
                  <a:pt x="4894003" y="1764601"/>
                  <a:pt x="4861807" y="1744995"/>
                </a:cubicBezTo>
                <a:cubicBezTo>
                  <a:pt x="4829609" y="1744995"/>
                  <a:pt x="4861807" y="1784208"/>
                  <a:pt x="4829609" y="1784208"/>
                </a:cubicBezTo>
                <a:cubicBezTo>
                  <a:pt x="4797411" y="1705781"/>
                  <a:pt x="4861807" y="1568535"/>
                  <a:pt x="4797411" y="1490108"/>
                </a:cubicBezTo>
                <a:cubicBezTo>
                  <a:pt x="4765215" y="1509715"/>
                  <a:pt x="4829609" y="1548928"/>
                  <a:pt x="4765215" y="1568535"/>
                </a:cubicBezTo>
                <a:cubicBezTo>
                  <a:pt x="4733017" y="1529321"/>
                  <a:pt x="4765215" y="1490108"/>
                  <a:pt x="4733017" y="1450895"/>
                </a:cubicBezTo>
                <a:cubicBezTo>
                  <a:pt x="4700819" y="1450895"/>
                  <a:pt x="4700819" y="1470501"/>
                  <a:pt x="4700819" y="1490108"/>
                </a:cubicBezTo>
                <a:cubicBezTo>
                  <a:pt x="4765215" y="1490108"/>
                  <a:pt x="4700819" y="1588141"/>
                  <a:pt x="4797411" y="1568535"/>
                </a:cubicBezTo>
                <a:cubicBezTo>
                  <a:pt x="4765215" y="1588141"/>
                  <a:pt x="4765215" y="1627355"/>
                  <a:pt x="4797411" y="1666568"/>
                </a:cubicBezTo>
                <a:cubicBezTo>
                  <a:pt x="4797411" y="1686175"/>
                  <a:pt x="4733017" y="1666568"/>
                  <a:pt x="4765215" y="1686175"/>
                </a:cubicBezTo>
                <a:cubicBezTo>
                  <a:pt x="4765215" y="1686175"/>
                  <a:pt x="4765215" y="1686175"/>
                  <a:pt x="4797411" y="1686175"/>
                </a:cubicBezTo>
                <a:cubicBezTo>
                  <a:pt x="4733017" y="1705781"/>
                  <a:pt x="4765215" y="1843028"/>
                  <a:pt x="4700819" y="1901848"/>
                </a:cubicBezTo>
                <a:cubicBezTo>
                  <a:pt x="4733017" y="1901848"/>
                  <a:pt x="4733017" y="1901848"/>
                  <a:pt x="4765215" y="1921455"/>
                </a:cubicBezTo>
                <a:cubicBezTo>
                  <a:pt x="4733017" y="1921455"/>
                  <a:pt x="4733017" y="1941061"/>
                  <a:pt x="4700819" y="1941061"/>
                </a:cubicBezTo>
                <a:cubicBezTo>
                  <a:pt x="4700819" y="1921455"/>
                  <a:pt x="4668621" y="1921455"/>
                  <a:pt x="4668621" y="1901848"/>
                </a:cubicBezTo>
                <a:cubicBezTo>
                  <a:pt x="4700819" y="1901848"/>
                  <a:pt x="4700819" y="1862635"/>
                  <a:pt x="4700819" y="1862635"/>
                </a:cubicBezTo>
                <a:cubicBezTo>
                  <a:pt x="4668621" y="1862635"/>
                  <a:pt x="4668621" y="1882242"/>
                  <a:pt x="4668621" y="1882242"/>
                </a:cubicBezTo>
                <a:cubicBezTo>
                  <a:pt x="4668621" y="1882242"/>
                  <a:pt x="4668621" y="1871213"/>
                  <a:pt x="4655039" y="1865698"/>
                </a:cubicBezTo>
                <a:lnTo>
                  <a:pt x="4642535" y="1863640"/>
                </a:lnTo>
                <a:lnTo>
                  <a:pt x="4645983" y="1853138"/>
                </a:lnTo>
                <a:cubicBezTo>
                  <a:pt x="4662585" y="1824647"/>
                  <a:pt x="4692769" y="1798913"/>
                  <a:pt x="4668621" y="1784208"/>
                </a:cubicBezTo>
                <a:cubicBezTo>
                  <a:pt x="4668621" y="1823421"/>
                  <a:pt x="4636425" y="1803815"/>
                  <a:pt x="4604227" y="1823421"/>
                </a:cubicBezTo>
                <a:cubicBezTo>
                  <a:pt x="4636425" y="1843028"/>
                  <a:pt x="4604227" y="1901848"/>
                  <a:pt x="4572029" y="1921455"/>
                </a:cubicBezTo>
                <a:cubicBezTo>
                  <a:pt x="4604227" y="1862635"/>
                  <a:pt x="4539831" y="1882242"/>
                  <a:pt x="4539831" y="1843028"/>
                </a:cubicBezTo>
                <a:cubicBezTo>
                  <a:pt x="4507635" y="1862635"/>
                  <a:pt x="4539831" y="1862635"/>
                  <a:pt x="4539831" y="1882242"/>
                </a:cubicBezTo>
                <a:cubicBezTo>
                  <a:pt x="4475437" y="1882242"/>
                  <a:pt x="4475437" y="1862635"/>
                  <a:pt x="4443239" y="1843028"/>
                </a:cubicBezTo>
                <a:cubicBezTo>
                  <a:pt x="4443239" y="1862635"/>
                  <a:pt x="4411043" y="1862635"/>
                  <a:pt x="4411043" y="1862635"/>
                </a:cubicBezTo>
                <a:cubicBezTo>
                  <a:pt x="4411043" y="1843028"/>
                  <a:pt x="4411043" y="1803815"/>
                  <a:pt x="4378845" y="1823421"/>
                </a:cubicBezTo>
                <a:cubicBezTo>
                  <a:pt x="4378845" y="1808717"/>
                  <a:pt x="4378845" y="1782983"/>
                  <a:pt x="4365261" y="1771035"/>
                </a:cubicBezTo>
                <a:lnTo>
                  <a:pt x="4347747" y="1764981"/>
                </a:lnTo>
                <a:lnTo>
                  <a:pt x="4350169" y="1741625"/>
                </a:lnTo>
                <a:cubicBezTo>
                  <a:pt x="4336585" y="1665343"/>
                  <a:pt x="4209809" y="1602846"/>
                  <a:pt x="4282253" y="1529321"/>
                </a:cubicBezTo>
                <a:cubicBezTo>
                  <a:pt x="4217859" y="1529321"/>
                  <a:pt x="4217859" y="1509715"/>
                  <a:pt x="4217859" y="1490108"/>
                </a:cubicBezTo>
                <a:cubicBezTo>
                  <a:pt x="4185661" y="1490108"/>
                  <a:pt x="4153463" y="1509715"/>
                  <a:pt x="4121267" y="1529321"/>
                </a:cubicBezTo>
                <a:cubicBezTo>
                  <a:pt x="4153463" y="1548928"/>
                  <a:pt x="4121267" y="1548928"/>
                  <a:pt x="4121267" y="1568535"/>
                </a:cubicBezTo>
                <a:cubicBezTo>
                  <a:pt x="4153463" y="1588141"/>
                  <a:pt x="4153463" y="1568535"/>
                  <a:pt x="4153463" y="1588141"/>
                </a:cubicBezTo>
                <a:cubicBezTo>
                  <a:pt x="4121267" y="1588141"/>
                  <a:pt x="4121267" y="1588141"/>
                  <a:pt x="4121267" y="1588141"/>
                </a:cubicBezTo>
                <a:cubicBezTo>
                  <a:pt x="4121267" y="1607748"/>
                  <a:pt x="4121267" y="1627355"/>
                  <a:pt x="4121267" y="1686175"/>
                </a:cubicBezTo>
                <a:cubicBezTo>
                  <a:pt x="4089069" y="1686175"/>
                  <a:pt x="4089069" y="1705781"/>
                  <a:pt x="4056871" y="1705781"/>
                </a:cubicBezTo>
                <a:cubicBezTo>
                  <a:pt x="4089069" y="1646961"/>
                  <a:pt x="4056871" y="1627355"/>
                  <a:pt x="4089069" y="1588141"/>
                </a:cubicBezTo>
                <a:cubicBezTo>
                  <a:pt x="4056871" y="1607748"/>
                  <a:pt x="3992477" y="1548928"/>
                  <a:pt x="4056871" y="1548928"/>
                </a:cubicBezTo>
                <a:cubicBezTo>
                  <a:pt x="4056871" y="1568535"/>
                  <a:pt x="4056871" y="1568535"/>
                  <a:pt x="4056871" y="1568535"/>
                </a:cubicBezTo>
                <a:cubicBezTo>
                  <a:pt x="4089069" y="1568535"/>
                  <a:pt x="4089069" y="1568535"/>
                  <a:pt x="4089069" y="1568535"/>
                </a:cubicBezTo>
                <a:cubicBezTo>
                  <a:pt x="4089069" y="1529321"/>
                  <a:pt x="4121267" y="1509715"/>
                  <a:pt x="4089069" y="1509715"/>
                </a:cubicBezTo>
                <a:cubicBezTo>
                  <a:pt x="4089069" y="1529321"/>
                  <a:pt x="4089069" y="1548928"/>
                  <a:pt x="4056871" y="1548928"/>
                </a:cubicBezTo>
                <a:cubicBezTo>
                  <a:pt x="4056871" y="1509715"/>
                  <a:pt x="4056871" y="1548928"/>
                  <a:pt x="4024673" y="1529321"/>
                </a:cubicBezTo>
                <a:cubicBezTo>
                  <a:pt x="4056871" y="1509715"/>
                  <a:pt x="4089069" y="1450895"/>
                  <a:pt x="4056871" y="1431288"/>
                </a:cubicBezTo>
                <a:cubicBezTo>
                  <a:pt x="4024673" y="1431288"/>
                  <a:pt x="4024673" y="1431288"/>
                  <a:pt x="4024673" y="1431288"/>
                </a:cubicBezTo>
                <a:cubicBezTo>
                  <a:pt x="4024673" y="1441091"/>
                  <a:pt x="4008575" y="1450895"/>
                  <a:pt x="3996501" y="1458247"/>
                </a:cubicBezTo>
                <a:lnTo>
                  <a:pt x="3990045" y="1462807"/>
                </a:lnTo>
                <a:lnTo>
                  <a:pt x="3986063" y="1450205"/>
                </a:lnTo>
                <a:cubicBezTo>
                  <a:pt x="3983421" y="1406779"/>
                  <a:pt x="4060895" y="1389624"/>
                  <a:pt x="4089069" y="1372468"/>
                </a:cubicBezTo>
                <a:cubicBezTo>
                  <a:pt x="4089069" y="1352861"/>
                  <a:pt x="4056871" y="1372468"/>
                  <a:pt x="4056871" y="1352861"/>
                </a:cubicBezTo>
                <a:cubicBezTo>
                  <a:pt x="4089069" y="1352861"/>
                  <a:pt x="4089069" y="1313648"/>
                  <a:pt x="4121267" y="1294041"/>
                </a:cubicBezTo>
                <a:cubicBezTo>
                  <a:pt x="4121267" y="1313648"/>
                  <a:pt x="4153463" y="1333254"/>
                  <a:pt x="4153463" y="1313648"/>
                </a:cubicBezTo>
                <a:cubicBezTo>
                  <a:pt x="4153463" y="1274434"/>
                  <a:pt x="4185661" y="1176401"/>
                  <a:pt x="4153463" y="1137188"/>
                </a:cubicBezTo>
                <a:cubicBezTo>
                  <a:pt x="4121267" y="1156794"/>
                  <a:pt x="4121267" y="1156794"/>
                  <a:pt x="4121267" y="1137188"/>
                </a:cubicBezTo>
                <a:cubicBezTo>
                  <a:pt x="4185661" y="1137188"/>
                  <a:pt x="4089069" y="1078368"/>
                  <a:pt x="4121267" y="1058761"/>
                </a:cubicBezTo>
                <a:cubicBezTo>
                  <a:pt x="4153463" y="1058761"/>
                  <a:pt x="4121267" y="1097974"/>
                  <a:pt x="4153463" y="1078368"/>
                </a:cubicBezTo>
                <a:cubicBezTo>
                  <a:pt x="4153463" y="1058761"/>
                  <a:pt x="4217859" y="1058761"/>
                  <a:pt x="4217859" y="1039154"/>
                </a:cubicBezTo>
                <a:cubicBezTo>
                  <a:pt x="4185661" y="999941"/>
                  <a:pt x="4217859" y="921514"/>
                  <a:pt x="4217859" y="882301"/>
                </a:cubicBezTo>
                <a:cubicBezTo>
                  <a:pt x="4250055" y="901907"/>
                  <a:pt x="4217859" y="921514"/>
                  <a:pt x="4250055" y="941121"/>
                </a:cubicBezTo>
                <a:cubicBezTo>
                  <a:pt x="4282253" y="921514"/>
                  <a:pt x="4314451" y="941121"/>
                  <a:pt x="4346647" y="921514"/>
                </a:cubicBezTo>
                <a:cubicBezTo>
                  <a:pt x="4314451" y="901907"/>
                  <a:pt x="4346647" y="862694"/>
                  <a:pt x="4346647" y="862694"/>
                </a:cubicBezTo>
                <a:cubicBezTo>
                  <a:pt x="4378845" y="882301"/>
                  <a:pt x="4378845" y="901907"/>
                  <a:pt x="4411043" y="862694"/>
                </a:cubicBezTo>
                <a:cubicBezTo>
                  <a:pt x="4411043" y="921514"/>
                  <a:pt x="4378845" y="960727"/>
                  <a:pt x="4378845" y="1019548"/>
                </a:cubicBezTo>
                <a:cubicBezTo>
                  <a:pt x="4346647" y="1019548"/>
                  <a:pt x="4346647" y="1019548"/>
                  <a:pt x="4346647" y="1039154"/>
                </a:cubicBezTo>
                <a:cubicBezTo>
                  <a:pt x="4346647" y="1078368"/>
                  <a:pt x="4346647" y="1078368"/>
                  <a:pt x="4346647" y="1078368"/>
                </a:cubicBezTo>
                <a:cubicBezTo>
                  <a:pt x="4378845" y="1078368"/>
                  <a:pt x="4378845" y="1039154"/>
                  <a:pt x="4411043" y="1039154"/>
                </a:cubicBezTo>
                <a:cubicBezTo>
                  <a:pt x="4411043" y="1058761"/>
                  <a:pt x="4378845" y="1117581"/>
                  <a:pt x="4411043" y="1117581"/>
                </a:cubicBezTo>
                <a:cubicBezTo>
                  <a:pt x="4411043" y="1156794"/>
                  <a:pt x="4411043" y="1156794"/>
                  <a:pt x="4411043" y="1156794"/>
                </a:cubicBezTo>
                <a:cubicBezTo>
                  <a:pt x="4346647" y="1137188"/>
                  <a:pt x="4378845" y="1235221"/>
                  <a:pt x="4443239" y="1215614"/>
                </a:cubicBezTo>
                <a:cubicBezTo>
                  <a:pt x="4443239" y="1254828"/>
                  <a:pt x="4411043" y="1294041"/>
                  <a:pt x="4475437" y="1313648"/>
                </a:cubicBezTo>
                <a:cubicBezTo>
                  <a:pt x="4443239" y="1254828"/>
                  <a:pt x="4475437" y="1215614"/>
                  <a:pt x="4475437" y="1196008"/>
                </a:cubicBezTo>
                <a:cubicBezTo>
                  <a:pt x="4507635" y="1196008"/>
                  <a:pt x="4507635" y="1196008"/>
                  <a:pt x="4507635" y="1235221"/>
                </a:cubicBezTo>
                <a:cubicBezTo>
                  <a:pt x="4475437" y="1215614"/>
                  <a:pt x="4475437" y="1235221"/>
                  <a:pt x="4475437" y="1254828"/>
                </a:cubicBezTo>
                <a:cubicBezTo>
                  <a:pt x="4507635" y="1254828"/>
                  <a:pt x="4475437" y="1274434"/>
                  <a:pt x="4507635" y="1294041"/>
                </a:cubicBezTo>
                <a:cubicBezTo>
                  <a:pt x="4539831" y="1274434"/>
                  <a:pt x="4539831" y="1294041"/>
                  <a:pt x="4539831" y="1294041"/>
                </a:cubicBezTo>
                <a:cubicBezTo>
                  <a:pt x="4572029" y="1274434"/>
                  <a:pt x="4539831" y="1235221"/>
                  <a:pt x="4539831" y="1196008"/>
                </a:cubicBezTo>
                <a:cubicBezTo>
                  <a:pt x="4572029" y="1196008"/>
                  <a:pt x="4539831" y="1235221"/>
                  <a:pt x="4572029" y="1254828"/>
                </a:cubicBezTo>
                <a:cubicBezTo>
                  <a:pt x="4604227" y="1254828"/>
                  <a:pt x="4572029" y="1235221"/>
                  <a:pt x="4604227" y="1215614"/>
                </a:cubicBezTo>
                <a:cubicBezTo>
                  <a:pt x="4604227" y="1235221"/>
                  <a:pt x="4572029" y="1274434"/>
                  <a:pt x="4604227" y="1274434"/>
                </a:cubicBezTo>
                <a:cubicBezTo>
                  <a:pt x="4636425" y="1274434"/>
                  <a:pt x="4604227" y="1235221"/>
                  <a:pt x="4636425" y="1235221"/>
                </a:cubicBezTo>
                <a:cubicBezTo>
                  <a:pt x="4636425" y="1215614"/>
                  <a:pt x="4636425" y="1196008"/>
                  <a:pt x="4604227" y="1176401"/>
                </a:cubicBezTo>
                <a:cubicBezTo>
                  <a:pt x="4636425" y="1176401"/>
                  <a:pt x="4668621" y="1137188"/>
                  <a:pt x="4700819" y="1137188"/>
                </a:cubicBezTo>
                <a:cubicBezTo>
                  <a:pt x="4668621" y="1156794"/>
                  <a:pt x="4636425" y="1215614"/>
                  <a:pt x="4700819" y="1235221"/>
                </a:cubicBezTo>
                <a:cubicBezTo>
                  <a:pt x="4668621" y="1274434"/>
                  <a:pt x="4668621" y="1333254"/>
                  <a:pt x="4700819" y="1352861"/>
                </a:cubicBezTo>
                <a:cubicBezTo>
                  <a:pt x="4700819" y="1333254"/>
                  <a:pt x="4733017" y="1333254"/>
                  <a:pt x="4765215" y="1313648"/>
                </a:cubicBezTo>
                <a:cubicBezTo>
                  <a:pt x="4797411" y="1333254"/>
                  <a:pt x="4733017" y="1372468"/>
                  <a:pt x="4733017" y="1392074"/>
                </a:cubicBezTo>
                <a:cubicBezTo>
                  <a:pt x="4733017" y="1392074"/>
                  <a:pt x="4733017" y="1392074"/>
                  <a:pt x="4765215" y="1392074"/>
                </a:cubicBezTo>
                <a:cubicBezTo>
                  <a:pt x="4765215" y="1411681"/>
                  <a:pt x="4733017" y="1411681"/>
                  <a:pt x="4733017" y="1411681"/>
                </a:cubicBezTo>
                <a:cubicBezTo>
                  <a:pt x="4733017" y="1431288"/>
                  <a:pt x="4765215" y="1450895"/>
                  <a:pt x="4797411" y="1431288"/>
                </a:cubicBezTo>
                <a:cubicBezTo>
                  <a:pt x="4765215" y="1352861"/>
                  <a:pt x="4797411" y="1274434"/>
                  <a:pt x="4765215" y="1176401"/>
                </a:cubicBezTo>
                <a:cubicBezTo>
                  <a:pt x="4733017" y="1235221"/>
                  <a:pt x="4797411" y="1294041"/>
                  <a:pt x="4733017" y="1313648"/>
                </a:cubicBezTo>
                <a:cubicBezTo>
                  <a:pt x="4765215" y="1294041"/>
                  <a:pt x="4700819" y="1274434"/>
                  <a:pt x="4733017" y="1254828"/>
                </a:cubicBezTo>
                <a:cubicBezTo>
                  <a:pt x="4733017" y="1215614"/>
                  <a:pt x="4700819" y="1215614"/>
                  <a:pt x="4700819" y="1196008"/>
                </a:cubicBezTo>
                <a:cubicBezTo>
                  <a:pt x="4700819" y="1215614"/>
                  <a:pt x="4733017" y="1196008"/>
                  <a:pt x="4733017" y="1196008"/>
                </a:cubicBezTo>
                <a:cubicBezTo>
                  <a:pt x="4733017" y="1156794"/>
                  <a:pt x="4733017" y="1176401"/>
                  <a:pt x="4733017" y="1137188"/>
                </a:cubicBezTo>
                <a:cubicBezTo>
                  <a:pt x="4797411" y="1137188"/>
                  <a:pt x="4765215" y="1078368"/>
                  <a:pt x="4829609" y="1078368"/>
                </a:cubicBezTo>
                <a:cubicBezTo>
                  <a:pt x="4765215" y="1137188"/>
                  <a:pt x="4829609" y="1215614"/>
                  <a:pt x="4861807" y="1274434"/>
                </a:cubicBezTo>
                <a:cubicBezTo>
                  <a:pt x="4829609" y="1294041"/>
                  <a:pt x="4829609" y="1254828"/>
                  <a:pt x="4797411" y="1274434"/>
                </a:cubicBezTo>
                <a:cubicBezTo>
                  <a:pt x="4797411" y="1294041"/>
                  <a:pt x="4829609" y="1294041"/>
                  <a:pt x="4829609" y="1294041"/>
                </a:cubicBezTo>
                <a:cubicBezTo>
                  <a:pt x="4894003" y="1274434"/>
                  <a:pt x="4861807" y="1313648"/>
                  <a:pt x="4926201" y="1333254"/>
                </a:cubicBezTo>
                <a:cubicBezTo>
                  <a:pt x="4926201" y="1294041"/>
                  <a:pt x="4861807" y="1294041"/>
                  <a:pt x="4861807" y="1274434"/>
                </a:cubicBezTo>
                <a:cubicBezTo>
                  <a:pt x="4894003" y="1254828"/>
                  <a:pt x="4926201" y="1235221"/>
                  <a:pt x="4894003" y="1215614"/>
                </a:cubicBezTo>
                <a:cubicBezTo>
                  <a:pt x="4894003" y="1235221"/>
                  <a:pt x="4894003" y="1235221"/>
                  <a:pt x="4894003" y="1235221"/>
                </a:cubicBezTo>
                <a:cubicBezTo>
                  <a:pt x="4894003" y="1215614"/>
                  <a:pt x="4861807" y="1215614"/>
                  <a:pt x="4861807" y="1196008"/>
                </a:cubicBezTo>
                <a:cubicBezTo>
                  <a:pt x="4894003" y="1215614"/>
                  <a:pt x="4894003" y="1196008"/>
                  <a:pt x="4926201" y="1196008"/>
                </a:cubicBezTo>
                <a:cubicBezTo>
                  <a:pt x="4861807" y="1176401"/>
                  <a:pt x="4829609" y="1156794"/>
                  <a:pt x="4829609" y="1137188"/>
                </a:cubicBezTo>
                <a:cubicBezTo>
                  <a:pt x="4829609" y="1117581"/>
                  <a:pt x="4861807" y="1137188"/>
                  <a:pt x="4861807" y="1137188"/>
                </a:cubicBezTo>
                <a:cubicBezTo>
                  <a:pt x="4829609" y="1097974"/>
                  <a:pt x="4829609" y="1058761"/>
                  <a:pt x="4829609" y="1039154"/>
                </a:cubicBezTo>
                <a:cubicBezTo>
                  <a:pt x="4861807" y="1019548"/>
                  <a:pt x="4829609" y="999941"/>
                  <a:pt x="4829609" y="980334"/>
                </a:cubicBezTo>
                <a:cubicBezTo>
                  <a:pt x="4797411" y="980334"/>
                  <a:pt x="4861807" y="921514"/>
                  <a:pt x="4797411" y="921514"/>
                </a:cubicBezTo>
                <a:cubicBezTo>
                  <a:pt x="4829609" y="921514"/>
                  <a:pt x="4829609" y="901907"/>
                  <a:pt x="4829609" y="901907"/>
                </a:cubicBezTo>
                <a:cubicBezTo>
                  <a:pt x="4926201" y="901907"/>
                  <a:pt x="4829609" y="999941"/>
                  <a:pt x="4894003" y="1019548"/>
                </a:cubicBezTo>
                <a:cubicBezTo>
                  <a:pt x="4894003" y="980334"/>
                  <a:pt x="4926201" y="999941"/>
                  <a:pt x="4926201" y="1019548"/>
                </a:cubicBezTo>
                <a:cubicBezTo>
                  <a:pt x="4990595" y="960727"/>
                  <a:pt x="4861807" y="901907"/>
                  <a:pt x="4926201" y="901907"/>
                </a:cubicBezTo>
                <a:cubicBezTo>
                  <a:pt x="4926201" y="882301"/>
                  <a:pt x="4861807" y="823481"/>
                  <a:pt x="4894003" y="843088"/>
                </a:cubicBezTo>
                <a:cubicBezTo>
                  <a:pt x="4894003" y="862694"/>
                  <a:pt x="4894003" y="843088"/>
                  <a:pt x="4958399" y="843088"/>
                </a:cubicBezTo>
                <a:cubicBezTo>
                  <a:pt x="4958399" y="843088"/>
                  <a:pt x="4926201" y="882301"/>
                  <a:pt x="4958399" y="901907"/>
                </a:cubicBezTo>
                <a:cubicBezTo>
                  <a:pt x="4958399" y="906809"/>
                  <a:pt x="4958399" y="911711"/>
                  <a:pt x="4958399" y="921514"/>
                </a:cubicBezTo>
                <a:cubicBezTo>
                  <a:pt x="4958399" y="941121"/>
                  <a:pt x="4990595" y="941121"/>
                  <a:pt x="4990595" y="941121"/>
                </a:cubicBezTo>
                <a:cubicBezTo>
                  <a:pt x="4990595" y="960727"/>
                  <a:pt x="4958399" y="941121"/>
                  <a:pt x="4958399" y="960727"/>
                </a:cubicBezTo>
                <a:cubicBezTo>
                  <a:pt x="5054991" y="980334"/>
                  <a:pt x="4990595" y="1078368"/>
                  <a:pt x="5022793" y="1117581"/>
                </a:cubicBezTo>
                <a:cubicBezTo>
                  <a:pt x="5087187" y="1019548"/>
                  <a:pt x="5054991" y="921514"/>
                  <a:pt x="5054991" y="843088"/>
                </a:cubicBezTo>
                <a:cubicBezTo>
                  <a:pt x="5054991" y="862694"/>
                  <a:pt x="5087187" y="862694"/>
                  <a:pt x="5087187" y="843088"/>
                </a:cubicBezTo>
                <a:cubicBezTo>
                  <a:pt x="5087187" y="823481"/>
                  <a:pt x="5087187" y="823481"/>
                  <a:pt x="5087187" y="823481"/>
                </a:cubicBezTo>
                <a:cubicBezTo>
                  <a:pt x="5054991" y="823481"/>
                  <a:pt x="5054991" y="823481"/>
                  <a:pt x="5022793" y="823481"/>
                </a:cubicBezTo>
                <a:cubicBezTo>
                  <a:pt x="5054991" y="784268"/>
                  <a:pt x="5022793" y="784268"/>
                  <a:pt x="5022793" y="764661"/>
                </a:cubicBezTo>
                <a:cubicBezTo>
                  <a:pt x="5022793" y="705841"/>
                  <a:pt x="5022793" y="568594"/>
                  <a:pt x="4990595" y="509774"/>
                </a:cubicBezTo>
                <a:cubicBezTo>
                  <a:pt x="4990595" y="490167"/>
                  <a:pt x="5022793" y="352920"/>
                  <a:pt x="4958399" y="313707"/>
                </a:cubicBezTo>
                <a:cubicBezTo>
                  <a:pt x="4990595" y="313707"/>
                  <a:pt x="4990595" y="333314"/>
                  <a:pt x="4990595" y="313707"/>
                </a:cubicBezTo>
                <a:cubicBezTo>
                  <a:pt x="4990595" y="294100"/>
                  <a:pt x="4990595" y="254887"/>
                  <a:pt x="4990595" y="235280"/>
                </a:cubicBezTo>
                <a:cubicBezTo>
                  <a:pt x="4958399" y="196067"/>
                  <a:pt x="4958399" y="176460"/>
                  <a:pt x="4958399" y="176460"/>
                </a:cubicBezTo>
                <a:cubicBezTo>
                  <a:pt x="4990595" y="156854"/>
                  <a:pt x="4990595" y="176460"/>
                  <a:pt x="4990595" y="156854"/>
                </a:cubicBezTo>
                <a:cubicBezTo>
                  <a:pt x="4958399" y="137247"/>
                  <a:pt x="4958399" y="137247"/>
                  <a:pt x="4958399" y="137247"/>
                </a:cubicBezTo>
                <a:cubicBezTo>
                  <a:pt x="5022793" y="98034"/>
                  <a:pt x="4926201" y="39214"/>
                  <a:pt x="49583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53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77330" y="3557038"/>
            <a:ext cx="12074732" cy="6961736"/>
          </a:xfrm>
          <a:custGeom>
            <a:avLst/>
            <a:gdLst>
              <a:gd name="connsiteX0" fmla="*/ 12745900 w 16059813"/>
              <a:gd name="connsiteY0" fmla="*/ 6894589 h 6961736"/>
              <a:gd name="connsiteX1" fmla="*/ 12745826 w 16059813"/>
              <a:gd name="connsiteY1" fmla="*/ 6897976 h 6961736"/>
              <a:gd name="connsiteX2" fmla="*/ 12744960 w 16059813"/>
              <a:gd name="connsiteY2" fmla="*/ 6895417 h 6961736"/>
              <a:gd name="connsiteX3" fmla="*/ 12771418 w 16059813"/>
              <a:gd name="connsiteY3" fmla="*/ 6866096 h 6961736"/>
              <a:gd name="connsiteX4" fmla="*/ 12752224 w 16059813"/>
              <a:gd name="connsiteY4" fmla="*/ 6889010 h 6961736"/>
              <a:gd name="connsiteX5" fmla="*/ 12745900 w 16059813"/>
              <a:gd name="connsiteY5" fmla="*/ 6894589 h 6961736"/>
              <a:gd name="connsiteX6" fmla="*/ 12746226 w 16059813"/>
              <a:gd name="connsiteY6" fmla="*/ 6879545 h 6961736"/>
              <a:gd name="connsiteX7" fmla="*/ 12771418 w 16059813"/>
              <a:gd name="connsiteY7" fmla="*/ 6866096 h 6961736"/>
              <a:gd name="connsiteX8" fmla="*/ 10263204 w 16059813"/>
              <a:gd name="connsiteY8" fmla="*/ 6674817 h 6961736"/>
              <a:gd name="connsiteX9" fmla="*/ 10276752 w 16059813"/>
              <a:gd name="connsiteY9" fmla="*/ 6694493 h 6961736"/>
              <a:gd name="connsiteX10" fmla="*/ 10277398 w 16059813"/>
              <a:gd name="connsiteY10" fmla="*/ 6696652 h 6961736"/>
              <a:gd name="connsiteX11" fmla="*/ 10275002 w 16059813"/>
              <a:gd name="connsiteY11" fmla="*/ 6694617 h 6961736"/>
              <a:gd name="connsiteX12" fmla="*/ 10263204 w 16059813"/>
              <a:gd name="connsiteY12" fmla="*/ 6674817 h 6961736"/>
              <a:gd name="connsiteX13" fmla="*/ 11440530 w 16059813"/>
              <a:gd name="connsiteY13" fmla="*/ 6579177 h 6961736"/>
              <a:gd name="connsiteX14" fmla="*/ 11462138 w 16059813"/>
              <a:gd name="connsiteY14" fmla="*/ 6587280 h 6961736"/>
              <a:gd name="connsiteX15" fmla="*/ 11459726 w 16059813"/>
              <a:gd name="connsiteY15" fmla="*/ 6587085 h 6961736"/>
              <a:gd name="connsiteX16" fmla="*/ 11440530 w 16059813"/>
              <a:gd name="connsiteY16" fmla="*/ 6579177 h 6961736"/>
              <a:gd name="connsiteX17" fmla="*/ 4950423 w 16059813"/>
              <a:gd name="connsiteY17" fmla="*/ 5833969 h 6961736"/>
              <a:gd name="connsiteX18" fmla="*/ 4964440 w 16059813"/>
              <a:gd name="connsiteY18" fmla="*/ 5840461 h 6961736"/>
              <a:gd name="connsiteX19" fmla="*/ 4990834 w 16059813"/>
              <a:gd name="connsiteY19" fmla="*/ 5845940 h 6961736"/>
              <a:gd name="connsiteX20" fmla="*/ 4984616 w 16059813"/>
              <a:gd name="connsiteY20" fmla="*/ 5856131 h 6961736"/>
              <a:gd name="connsiteX21" fmla="*/ 4968040 w 16059813"/>
              <a:gd name="connsiteY21" fmla="*/ 5849427 h 6961736"/>
              <a:gd name="connsiteX22" fmla="*/ 4914052 w 16059813"/>
              <a:gd name="connsiteY22" fmla="*/ 5782180 h 6961736"/>
              <a:gd name="connsiteX23" fmla="*/ 4937597 w 16059813"/>
              <a:gd name="connsiteY23" fmla="*/ 5822715 h 6961736"/>
              <a:gd name="connsiteX24" fmla="*/ 4950423 w 16059813"/>
              <a:gd name="connsiteY24" fmla="*/ 5833969 h 6961736"/>
              <a:gd name="connsiteX25" fmla="*/ 4933248 w 16059813"/>
              <a:gd name="connsiteY25" fmla="*/ 5826015 h 6961736"/>
              <a:gd name="connsiteX26" fmla="*/ 4914052 w 16059813"/>
              <a:gd name="connsiteY26" fmla="*/ 5782180 h 6961736"/>
              <a:gd name="connsiteX27" fmla="*/ 4478954 w 16059813"/>
              <a:gd name="connsiteY27" fmla="*/ 5495261 h 6961736"/>
              <a:gd name="connsiteX28" fmla="*/ 4478954 w 16059813"/>
              <a:gd name="connsiteY28" fmla="*/ 5527141 h 6961736"/>
              <a:gd name="connsiteX29" fmla="*/ 4453360 w 16059813"/>
              <a:gd name="connsiteY29" fmla="*/ 5527141 h 6961736"/>
              <a:gd name="connsiteX30" fmla="*/ 4478954 w 16059813"/>
              <a:gd name="connsiteY30" fmla="*/ 5495261 h 6961736"/>
              <a:gd name="connsiteX31" fmla="*/ 3608757 w 16059813"/>
              <a:gd name="connsiteY31" fmla="*/ 4985183 h 6961736"/>
              <a:gd name="connsiteX32" fmla="*/ 3634351 w 16059813"/>
              <a:gd name="connsiteY32" fmla="*/ 5017063 h 6961736"/>
              <a:gd name="connsiteX33" fmla="*/ 3608757 w 16059813"/>
              <a:gd name="connsiteY33" fmla="*/ 4985183 h 6961736"/>
              <a:gd name="connsiteX34" fmla="*/ 3634351 w 16059813"/>
              <a:gd name="connsiteY34" fmla="*/ 4921424 h 6961736"/>
              <a:gd name="connsiteX35" fmla="*/ 3633252 w 16059813"/>
              <a:gd name="connsiteY35" fmla="*/ 4929270 h 6961736"/>
              <a:gd name="connsiteX36" fmla="*/ 3632644 w 16059813"/>
              <a:gd name="connsiteY36" fmla="*/ 4929504 h 6961736"/>
              <a:gd name="connsiteX37" fmla="*/ 14146398 w 16059813"/>
              <a:gd name="connsiteY37" fmla="*/ 4793358 h 6961736"/>
              <a:gd name="connsiteX38" fmla="*/ 14146410 w 16059813"/>
              <a:gd name="connsiteY38" fmla="*/ 4793414 h 6961736"/>
              <a:gd name="connsiteX39" fmla="*/ 14146298 w 16059813"/>
              <a:gd name="connsiteY39" fmla="*/ 4793406 h 6961736"/>
              <a:gd name="connsiteX40" fmla="*/ 14153498 w 16059813"/>
              <a:gd name="connsiteY40" fmla="*/ 4762024 h 6961736"/>
              <a:gd name="connsiteX41" fmla="*/ 14153496 w 16059813"/>
              <a:gd name="connsiteY41" fmla="*/ 4789919 h 6961736"/>
              <a:gd name="connsiteX42" fmla="*/ 14146398 w 16059813"/>
              <a:gd name="connsiteY42" fmla="*/ 4793358 h 6961736"/>
              <a:gd name="connsiteX43" fmla="*/ 14143900 w 16059813"/>
              <a:gd name="connsiteY43" fmla="*/ 4781949 h 6961736"/>
              <a:gd name="connsiteX44" fmla="*/ 14153498 w 16059813"/>
              <a:gd name="connsiteY44" fmla="*/ 4762024 h 6961736"/>
              <a:gd name="connsiteX45" fmla="*/ 3813509 w 16059813"/>
              <a:gd name="connsiteY45" fmla="*/ 4762024 h 6961736"/>
              <a:gd name="connsiteX46" fmla="*/ 3839103 w 16059813"/>
              <a:gd name="connsiteY46" fmla="*/ 4762024 h 6961736"/>
              <a:gd name="connsiteX47" fmla="*/ 3813509 w 16059813"/>
              <a:gd name="connsiteY47" fmla="*/ 4825784 h 6961736"/>
              <a:gd name="connsiteX48" fmla="*/ 3813509 w 16059813"/>
              <a:gd name="connsiteY48" fmla="*/ 4762024 h 6961736"/>
              <a:gd name="connsiteX49" fmla="*/ 3148064 w 16059813"/>
              <a:gd name="connsiteY49" fmla="*/ 4698265 h 6961736"/>
              <a:gd name="connsiteX50" fmla="*/ 3159800 w 16059813"/>
              <a:gd name="connsiteY50" fmla="*/ 4707590 h 6961736"/>
              <a:gd name="connsiteX51" fmla="*/ 3157662 w 16059813"/>
              <a:gd name="connsiteY51" fmla="*/ 4710406 h 6961736"/>
              <a:gd name="connsiteX52" fmla="*/ 3148064 w 16059813"/>
              <a:gd name="connsiteY52" fmla="*/ 4730144 h 6961736"/>
              <a:gd name="connsiteX53" fmla="*/ 3145536 w 16059813"/>
              <a:gd name="connsiteY53" fmla="*/ 4718493 h 6961736"/>
              <a:gd name="connsiteX54" fmla="*/ 3145815 w 16059813"/>
              <a:gd name="connsiteY54" fmla="*/ 4717941 h 6961736"/>
              <a:gd name="connsiteX55" fmla="*/ 3148064 w 16059813"/>
              <a:gd name="connsiteY55" fmla="*/ 4698265 h 6961736"/>
              <a:gd name="connsiteX56" fmla="*/ 3111887 w 16059813"/>
              <a:gd name="connsiteY56" fmla="*/ 4673323 h 6961736"/>
              <a:gd name="connsiteX57" fmla="*/ 3112872 w 16059813"/>
              <a:gd name="connsiteY57" fmla="*/ 4682325 h 6961736"/>
              <a:gd name="connsiteX58" fmla="*/ 3122470 w 16059813"/>
              <a:gd name="connsiteY58" fmla="*/ 4698265 h 6961736"/>
              <a:gd name="connsiteX59" fmla="*/ 3144065 w 16059813"/>
              <a:gd name="connsiteY59" fmla="*/ 4711714 h 6961736"/>
              <a:gd name="connsiteX60" fmla="*/ 3145536 w 16059813"/>
              <a:gd name="connsiteY60" fmla="*/ 4718493 h 6961736"/>
              <a:gd name="connsiteX61" fmla="*/ 3139666 w 16059813"/>
              <a:gd name="connsiteY61" fmla="*/ 4730144 h 6961736"/>
              <a:gd name="connsiteX62" fmla="*/ 3071282 w 16059813"/>
              <a:gd name="connsiteY62" fmla="*/ 4730144 h 6961736"/>
              <a:gd name="connsiteX63" fmla="*/ 3107274 w 16059813"/>
              <a:gd name="connsiteY63" fmla="*/ 4676347 h 6961736"/>
              <a:gd name="connsiteX64" fmla="*/ 3736727 w 16059813"/>
              <a:gd name="connsiteY64" fmla="*/ 4666385 h 6961736"/>
              <a:gd name="connsiteX65" fmla="*/ 3787915 w 16059813"/>
              <a:gd name="connsiteY65" fmla="*/ 4698265 h 6961736"/>
              <a:gd name="connsiteX66" fmla="*/ 3762321 w 16059813"/>
              <a:gd name="connsiteY66" fmla="*/ 4762024 h 6961736"/>
              <a:gd name="connsiteX67" fmla="*/ 3813509 w 16059813"/>
              <a:gd name="connsiteY67" fmla="*/ 4762024 h 6961736"/>
              <a:gd name="connsiteX68" fmla="*/ 3736727 w 16059813"/>
              <a:gd name="connsiteY68" fmla="*/ 4793904 h 6961736"/>
              <a:gd name="connsiteX69" fmla="*/ 3685539 w 16059813"/>
              <a:gd name="connsiteY69" fmla="*/ 4762024 h 6961736"/>
              <a:gd name="connsiteX70" fmla="*/ 3634351 w 16059813"/>
              <a:gd name="connsiteY70" fmla="*/ 4793904 h 6961736"/>
              <a:gd name="connsiteX71" fmla="*/ 3634351 w 16059813"/>
              <a:gd name="connsiteY71" fmla="*/ 4857664 h 6961736"/>
              <a:gd name="connsiteX72" fmla="*/ 3583163 w 16059813"/>
              <a:gd name="connsiteY72" fmla="*/ 4889544 h 6961736"/>
              <a:gd name="connsiteX73" fmla="*/ 3608757 w 16059813"/>
              <a:gd name="connsiteY73" fmla="*/ 4921424 h 6961736"/>
              <a:gd name="connsiteX74" fmla="*/ 3630352 w 16059813"/>
              <a:gd name="connsiteY74" fmla="*/ 4930390 h 6961736"/>
              <a:gd name="connsiteX75" fmla="*/ 3632644 w 16059813"/>
              <a:gd name="connsiteY75" fmla="*/ 4929504 h 6961736"/>
              <a:gd name="connsiteX76" fmla="*/ 3630352 w 16059813"/>
              <a:gd name="connsiteY76" fmla="*/ 4940353 h 6961736"/>
              <a:gd name="connsiteX77" fmla="*/ 3608757 w 16059813"/>
              <a:gd name="connsiteY77" fmla="*/ 4985183 h 6961736"/>
              <a:gd name="connsiteX78" fmla="*/ 3608757 w 16059813"/>
              <a:gd name="connsiteY78" fmla="*/ 4953304 h 6961736"/>
              <a:gd name="connsiteX79" fmla="*/ 3557569 w 16059813"/>
              <a:gd name="connsiteY79" fmla="*/ 4985183 h 6961736"/>
              <a:gd name="connsiteX80" fmla="*/ 3583163 w 16059813"/>
              <a:gd name="connsiteY80" fmla="*/ 5017063 h 6961736"/>
              <a:gd name="connsiteX81" fmla="*/ 3480787 w 16059813"/>
              <a:gd name="connsiteY81" fmla="*/ 5017063 h 6961736"/>
              <a:gd name="connsiteX82" fmla="*/ 3531975 w 16059813"/>
              <a:gd name="connsiteY82" fmla="*/ 5017063 h 6961736"/>
              <a:gd name="connsiteX83" fmla="*/ 3429599 w 16059813"/>
              <a:gd name="connsiteY83" fmla="*/ 5048943 h 6961736"/>
              <a:gd name="connsiteX84" fmla="*/ 3404005 w 16059813"/>
              <a:gd name="connsiteY84" fmla="*/ 4985183 h 6961736"/>
              <a:gd name="connsiteX85" fmla="*/ 3352817 w 16059813"/>
              <a:gd name="connsiteY85" fmla="*/ 5017063 h 6961736"/>
              <a:gd name="connsiteX86" fmla="*/ 3352817 w 16059813"/>
              <a:gd name="connsiteY86" fmla="*/ 5048943 h 6961736"/>
              <a:gd name="connsiteX87" fmla="*/ 3276035 w 16059813"/>
              <a:gd name="connsiteY87" fmla="*/ 5017063 h 6961736"/>
              <a:gd name="connsiteX88" fmla="*/ 3301629 w 16059813"/>
              <a:gd name="connsiteY88" fmla="*/ 5017063 h 6961736"/>
              <a:gd name="connsiteX89" fmla="*/ 3250441 w 16059813"/>
              <a:gd name="connsiteY89" fmla="*/ 5017063 h 6961736"/>
              <a:gd name="connsiteX90" fmla="*/ 3301629 w 16059813"/>
              <a:gd name="connsiteY90" fmla="*/ 4985183 h 6961736"/>
              <a:gd name="connsiteX91" fmla="*/ 3301629 w 16059813"/>
              <a:gd name="connsiteY91" fmla="*/ 4953304 h 6961736"/>
              <a:gd name="connsiteX92" fmla="*/ 3224846 w 16059813"/>
              <a:gd name="connsiteY92" fmla="*/ 4985183 h 6961736"/>
              <a:gd name="connsiteX93" fmla="*/ 3250441 w 16059813"/>
              <a:gd name="connsiteY93" fmla="*/ 4889544 h 6961736"/>
              <a:gd name="connsiteX94" fmla="*/ 3301629 w 16059813"/>
              <a:gd name="connsiteY94" fmla="*/ 4921424 h 6961736"/>
              <a:gd name="connsiteX95" fmla="*/ 3327223 w 16059813"/>
              <a:gd name="connsiteY95" fmla="*/ 4889544 h 6961736"/>
              <a:gd name="connsiteX96" fmla="*/ 3352817 w 16059813"/>
              <a:gd name="connsiteY96" fmla="*/ 4921424 h 6961736"/>
              <a:gd name="connsiteX97" fmla="*/ 3327223 w 16059813"/>
              <a:gd name="connsiteY97" fmla="*/ 4857664 h 6961736"/>
              <a:gd name="connsiteX98" fmla="*/ 3378411 w 16059813"/>
              <a:gd name="connsiteY98" fmla="*/ 4857664 h 6961736"/>
              <a:gd name="connsiteX99" fmla="*/ 3404005 w 16059813"/>
              <a:gd name="connsiteY99" fmla="*/ 4793904 h 6961736"/>
              <a:gd name="connsiteX100" fmla="*/ 3301629 w 16059813"/>
              <a:gd name="connsiteY100" fmla="*/ 4762024 h 6961736"/>
              <a:gd name="connsiteX101" fmla="*/ 3455193 w 16059813"/>
              <a:gd name="connsiteY101" fmla="*/ 4762024 h 6961736"/>
              <a:gd name="connsiteX102" fmla="*/ 3276035 w 16059813"/>
              <a:gd name="connsiteY102" fmla="*/ 4698265 h 6961736"/>
              <a:gd name="connsiteX103" fmla="*/ 3311227 w 16059813"/>
              <a:gd name="connsiteY103" fmla="*/ 4698265 h 6961736"/>
              <a:gd name="connsiteX104" fmla="*/ 3404005 w 16059813"/>
              <a:gd name="connsiteY104" fmla="*/ 4698265 h 6961736"/>
              <a:gd name="connsiteX105" fmla="*/ 3583163 w 16059813"/>
              <a:gd name="connsiteY105" fmla="*/ 4698265 h 6961736"/>
              <a:gd name="connsiteX106" fmla="*/ 3583163 w 16059813"/>
              <a:gd name="connsiteY106" fmla="*/ 4730144 h 6961736"/>
              <a:gd name="connsiteX107" fmla="*/ 3685539 w 16059813"/>
              <a:gd name="connsiteY107" fmla="*/ 4730144 h 6961736"/>
              <a:gd name="connsiteX108" fmla="*/ 3711133 w 16059813"/>
              <a:gd name="connsiteY108" fmla="*/ 4698265 h 6961736"/>
              <a:gd name="connsiteX109" fmla="*/ 3739926 w 16059813"/>
              <a:gd name="connsiteY109" fmla="*/ 4716197 h 6961736"/>
              <a:gd name="connsiteX110" fmla="*/ 3750626 w 16059813"/>
              <a:gd name="connsiteY110" fmla="*/ 4707630 h 6961736"/>
              <a:gd name="connsiteX111" fmla="*/ 3754723 w 16059813"/>
              <a:gd name="connsiteY111" fmla="*/ 4711216 h 6961736"/>
              <a:gd name="connsiteX112" fmla="*/ 3762321 w 16059813"/>
              <a:gd name="connsiteY112" fmla="*/ 4730144 h 6961736"/>
              <a:gd name="connsiteX113" fmla="*/ 3762321 w 16059813"/>
              <a:gd name="connsiteY113" fmla="*/ 4698265 h 6961736"/>
              <a:gd name="connsiteX114" fmla="*/ 3750626 w 16059813"/>
              <a:gd name="connsiteY114" fmla="*/ 4707630 h 6961736"/>
              <a:gd name="connsiteX115" fmla="*/ 3739927 w 16059813"/>
              <a:gd name="connsiteY115" fmla="*/ 4698265 h 6961736"/>
              <a:gd name="connsiteX116" fmla="*/ 3736727 w 16059813"/>
              <a:gd name="connsiteY116" fmla="*/ 4666385 h 6961736"/>
              <a:gd name="connsiteX117" fmla="*/ 3224846 w 16059813"/>
              <a:gd name="connsiteY117" fmla="*/ 4666385 h 6961736"/>
              <a:gd name="connsiteX118" fmla="*/ 3199252 w 16059813"/>
              <a:gd name="connsiteY118" fmla="*/ 4698265 h 6961736"/>
              <a:gd name="connsiteX119" fmla="*/ 3263638 w 16059813"/>
              <a:gd name="connsiteY119" fmla="*/ 4698265 h 6961736"/>
              <a:gd name="connsiteX120" fmla="*/ 3276035 w 16059813"/>
              <a:gd name="connsiteY120" fmla="*/ 4698265 h 6961736"/>
              <a:gd name="connsiteX121" fmla="*/ 3250441 w 16059813"/>
              <a:gd name="connsiteY121" fmla="*/ 4730144 h 6961736"/>
              <a:gd name="connsiteX122" fmla="*/ 3171259 w 16059813"/>
              <a:gd name="connsiteY122" fmla="*/ 4716695 h 6961736"/>
              <a:gd name="connsiteX123" fmla="*/ 3159800 w 16059813"/>
              <a:gd name="connsiteY123" fmla="*/ 4707590 h 6961736"/>
              <a:gd name="connsiteX124" fmla="*/ 3167260 w 16059813"/>
              <a:gd name="connsiteY124" fmla="*/ 4697766 h 6961736"/>
              <a:gd name="connsiteX125" fmla="*/ 3224846 w 16059813"/>
              <a:gd name="connsiteY125" fmla="*/ 4666385 h 6961736"/>
              <a:gd name="connsiteX126" fmla="*/ 3122470 w 16059813"/>
              <a:gd name="connsiteY126" fmla="*/ 4666385 h 6961736"/>
              <a:gd name="connsiteX127" fmla="*/ 3111887 w 16059813"/>
              <a:gd name="connsiteY127" fmla="*/ 4673323 h 6961736"/>
              <a:gd name="connsiteX128" fmla="*/ 3111673 w 16059813"/>
              <a:gd name="connsiteY128" fmla="*/ 4671366 h 6961736"/>
              <a:gd name="connsiteX129" fmla="*/ 3122470 w 16059813"/>
              <a:gd name="connsiteY129" fmla="*/ 4666385 h 6961736"/>
              <a:gd name="connsiteX130" fmla="*/ 4065048 w 16059813"/>
              <a:gd name="connsiteY130" fmla="*/ 4659150 h 6961736"/>
              <a:gd name="connsiteX131" fmla="*/ 4062252 w 16059813"/>
              <a:gd name="connsiteY131" fmla="*/ 4661404 h 6961736"/>
              <a:gd name="connsiteX132" fmla="*/ 4043856 w 16059813"/>
              <a:gd name="connsiteY132" fmla="*/ 4666385 h 6961736"/>
              <a:gd name="connsiteX133" fmla="*/ 3294431 w 16059813"/>
              <a:gd name="connsiteY133" fmla="*/ 4652936 h 6961736"/>
              <a:gd name="connsiteX134" fmla="*/ 3301629 w 16059813"/>
              <a:gd name="connsiteY134" fmla="*/ 4666385 h 6961736"/>
              <a:gd name="connsiteX135" fmla="*/ 3276035 w 16059813"/>
              <a:gd name="connsiteY135" fmla="*/ 4666385 h 6961736"/>
              <a:gd name="connsiteX136" fmla="*/ 3294431 w 16059813"/>
              <a:gd name="connsiteY136" fmla="*/ 4652936 h 6961736"/>
              <a:gd name="connsiteX137" fmla="*/ 2561910 w 16059813"/>
              <a:gd name="connsiteY137" fmla="*/ 4511181 h 6961736"/>
              <a:gd name="connsiteX138" fmla="*/ 2600193 w 16059813"/>
              <a:gd name="connsiteY138" fmla="*/ 4511468 h 6961736"/>
              <a:gd name="connsiteX139" fmla="*/ 2661778 w 16059813"/>
              <a:gd name="connsiteY139" fmla="*/ 4538865 h 6961736"/>
              <a:gd name="connsiteX140" fmla="*/ 2692226 w 16059813"/>
              <a:gd name="connsiteY140" fmla="*/ 4529153 h 6961736"/>
              <a:gd name="connsiteX141" fmla="*/ 2696970 w 16059813"/>
              <a:gd name="connsiteY141" fmla="*/ 4550820 h 6961736"/>
              <a:gd name="connsiteX142" fmla="*/ 2687372 w 16059813"/>
              <a:gd name="connsiteY142" fmla="*/ 4570745 h 6961736"/>
              <a:gd name="connsiteX143" fmla="*/ 2571200 w 16059813"/>
              <a:gd name="connsiteY143" fmla="*/ 4526723 h 6961736"/>
              <a:gd name="connsiteX144" fmla="*/ 2687372 w 16059813"/>
              <a:gd name="connsiteY144" fmla="*/ 4506985 h 6961736"/>
              <a:gd name="connsiteX145" fmla="*/ 2705913 w 16059813"/>
              <a:gd name="connsiteY145" fmla="*/ 4524787 h 6961736"/>
              <a:gd name="connsiteX146" fmla="*/ 2692226 w 16059813"/>
              <a:gd name="connsiteY146" fmla="*/ 4529153 h 6961736"/>
              <a:gd name="connsiteX147" fmla="*/ 2559402 w 16059813"/>
              <a:gd name="connsiteY147" fmla="*/ 4506985 h 6961736"/>
              <a:gd name="connsiteX148" fmla="*/ 2561910 w 16059813"/>
              <a:gd name="connsiteY148" fmla="*/ 4511181 h 6961736"/>
              <a:gd name="connsiteX149" fmla="*/ 2560198 w 16059813"/>
              <a:gd name="connsiteY149" fmla="*/ 4511168 h 6961736"/>
              <a:gd name="connsiteX150" fmla="*/ 2405838 w 16059813"/>
              <a:gd name="connsiteY150" fmla="*/ 4506985 h 6961736"/>
              <a:gd name="connsiteX151" fmla="*/ 2533808 w 16059813"/>
              <a:gd name="connsiteY151" fmla="*/ 4510970 h 6961736"/>
              <a:gd name="connsiteX152" fmla="*/ 2560198 w 16059813"/>
              <a:gd name="connsiteY152" fmla="*/ 4511168 h 6961736"/>
              <a:gd name="connsiteX153" fmla="*/ 2563002 w 16059813"/>
              <a:gd name="connsiteY153" fmla="*/ 4525914 h 6961736"/>
              <a:gd name="connsiteX154" fmla="*/ 2559402 w 16059813"/>
              <a:gd name="connsiteY154" fmla="*/ 4570745 h 6961736"/>
              <a:gd name="connsiteX155" fmla="*/ 2405838 w 16059813"/>
              <a:gd name="connsiteY155" fmla="*/ 4506985 h 6961736"/>
              <a:gd name="connsiteX156" fmla="*/ 3941480 w 16059813"/>
              <a:gd name="connsiteY156" fmla="*/ 4443225 h 6961736"/>
              <a:gd name="connsiteX157" fmla="*/ 3992668 w 16059813"/>
              <a:gd name="connsiteY157" fmla="*/ 4475105 h 6961736"/>
              <a:gd name="connsiteX158" fmla="*/ 3941480 w 16059813"/>
              <a:gd name="connsiteY158" fmla="*/ 4506985 h 6961736"/>
              <a:gd name="connsiteX159" fmla="*/ 3915885 w 16059813"/>
              <a:gd name="connsiteY159" fmla="*/ 4475105 h 6961736"/>
              <a:gd name="connsiteX160" fmla="*/ 3941480 w 16059813"/>
              <a:gd name="connsiteY160" fmla="*/ 4443225 h 6961736"/>
              <a:gd name="connsiteX161" fmla="*/ 4002066 w 16059813"/>
              <a:gd name="connsiteY161" fmla="*/ 4414708 h 6961736"/>
              <a:gd name="connsiteX162" fmla="*/ 4003066 w 16059813"/>
              <a:gd name="connsiteY162" fmla="*/ 4419814 h 6961736"/>
              <a:gd name="connsiteX163" fmla="*/ 4002260 w 16059813"/>
              <a:gd name="connsiteY163" fmla="*/ 4421628 h 6961736"/>
              <a:gd name="connsiteX164" fmla="*/ 3999067 w 16059813"/>
              <a:gd name="connsiteY164" fmla="*/ 4415331 h 6961736"/>
              <a:gd name="connsiteX165" fmla="*/ 3982271 w 16059813"/>
              <a:gd name="connsiteY165" fmla="*/ 4366515 h 6961736"/>
              <a:gd name="connsiteX166" fmla="*/ 4018262 w 16059813"/>
              <a:gd name="connsiteY166" fmla="*/ 4411346 h 6961736"/>
              <a:gd name="connsiteX167" fmla="*/ 4002066 w 16059813"/>
              <a:gd name="connsiteY167" fmla="*/ 4414708 h 6961736"/>
              <a:gd name="connsiteX168" fmla="*/ 3999067 w 16059813"/>
              <a:gd name="connsiteY168" fmla="*/ 4399391 h 6961736"/>
              <a:gd name="connsiteX169" fmla="*/ 3967074 w 16059813"/>
              <a:gd name="connsiteY169" fmla="*/ 4379466 h 6961736"/>
              <a:gd name="connsiteX170" fmla="*/ 3982271 w 16059813"/>
              <a:gd name="connsiteY170" fmla="*/ 4366515 h 6961736"/>
              <a:gd name="connsiteX171" fmla="*/ 2343853 w 16059813"/>
              <a:gd name="connsiteY171" fmla="*/ 4306740 h 6961736"/>
              <a:gd name="connsiteX172" fmla="*/ 2354650 w 16059813"/>
              <a:gd name="connsiteY172" fmla="*/ 4315706 h 6961736"/>
              <a:gd name="connsiteX173" fmla="*/ 2343853 w 16059813"/>
              <a:gd name="connsiteY173" fmla="*/ 4306740 h 6961736"/>
              <a:gd name="connsiteX174" fmla="*/ 15061846 w 16059813"/>
              <a:gd name="connsiteY174" fmla="*/ 4225514 h 6961736"/>
              <a:gd name="connsiteX175" fmla="*/ 15080230 w 16059813"/>
              <a:gd name="connsiteY175" fmla="*/ 4233516 h 6961736"/>
              <a:gd name="connsiteX176" fmla="*/ 15100476 w 16059813"/>
              <a:gd name="connsiteY176" fmla="*/ 4251946 h 6961736"/>
              <a:gd name="connsiteX177" fmla="*/ 15070932 w 16059813"/>
              <a:gd name="connsiteY177" fmla="*/ 4237252 h 6961736"/>
              <a:gd name="connsiteX178" fmla="*/ 2892124 w 16059813"/>
              <a:gd name="connsiteY178" fmla="*/ 4060667 h 6961736"/>
              <a:gd name="connsiteX179" fmla="*/ 3173658 w 16059813"/>
              <a:gd name="connsiteY179" fmla="*/ 4092547 h 6961736"/>
              <a:gd name="connsiteX180" fmla="*/ 3148064 w 16059813"/>
              <a:gd name="connsiteY180" fmla="*/ 4092547 h 6961736"/>
              <a:gd name="connsiteX181" fmla="*/ 3148064 w 16059813"/>
              <a:gd name="connsiteY181" fmla="*/ 4124427 h 6961736"/>
              <a:gd name="connsiteX182" fmla="*/ 3096876 w 16059813"/>
              <a:gd name="connsiteY182" fmla="*/ 4092547 h 6961736"/>
              <a:gd name="connsiteX183" fmla="*/ 3052087 w 16059813"/>
              <a:gd name="connsiteY183" fmla="*/ 4112472 h 6961736"/>
              <a:gd name="connsiteX184" fmla="*/ 3046293 w 16059813"/>
              <a:gd name="connsiteY184" fmla="*/ 4152165 h 6961736"/>
              <a:gd name="connsiteX185" fmla="*/ 3037784 w 16059813"/>
              <a:gd name="connsiteY185" fmla="*/ 4149274 h 6961736"/>
              <a:gd name="connsiteX186" fmla="*/ 3034491 w 16059813"/>
              <a:gd name="connsiteY186" fmla="*/ 4146344 h 6961736"/>
              <a:gd name="connsiteX187" fmla="*/ 3020094 w 16059813"/>
              <a:gd name="connsiteY187" fmla="*/ 4092547 h 6961736"/>
              <a:gd name="connsiteX188" fmla="*/ 2917718 w 16059813"/>
              <a:gd name="connsiteY188" fmla="*/ 4092547 h 6961736"/>
              <a:gd name="connsiteX189" fmla="*/ 2943312 w 16059813"/>
              <a:gd name="connsiteY189" fmla="*/ 4124427 h 6961736"/>
              <a:gd name="connsiteX190" fmla="*/ 2917718 w 16059813"/>
              <a:gd name="connsiteY190" fmla="*/ 4124427 h 6961736"/>
              <a:gd name="connsiteX191" fmla="*/ 2913719 w 16059813"/>
              <a:gd name="connsiteY191" fmla="*/ 4124427 h 6961736"/>
              <a:gd name="connsiteX192" fmla="*/ 2892124 w 16059813"/>
              <a:gd name="connsiteY192" fmla="*/ 4124427 h 6961736"/>
              <a:gd name="connsiteX193" fmla="*/ 2892124 w 16059813"/>
              <a:gd name="connsiteY193" fmla="*/ 4060667 h 6961736"/>
              <a:gd name="connsiteX194" fmla="*/ 3199252 w 16059813"/>
              <a:gd name="connsiteY194" fmla="*/ 4028787 h 6961736"/>
              <a:gd name="connsiteX195" fmla="*/ 3224846 w 16059813"/>
              <a:gd name="connsiteY195" fmla="*/ 4060667 h 6961736"/>
              <a:gd name="connsiteX196" fmla="*/ 3250441 w 16059813"/>
              <a:gd name="connsiteY196" fmla="*/ 4092547 h 6961736"/>
              <a:gd name="connsiteX197" fmla="*/ 3301629 w 16059813"/>
              <a:gd name="connsiteY197" fmla="*/ 4060667 h 6961736"/>
              <a:gd name="connsiteX198" fmla="*/ 3327223 w 16059813"/>
              <a:gd name="connsiteY198" fmla="*/ 4060667 h 6961736"/>
              <a:gd name="connsiteX199" fmla="*/ 3352817 w 16059813"/>
              <a:gd name="connsiteY199" fmla="*/ 4092547 h 6961736"/>
              <a:gd name="connsiteX200" fmla="*/ 3276035 w 16059813"/>
              <a:gd name="connsiteY200" fmla="*/ 4092547 h 6961736"/>
              <a:gd name="connsiteX201" fmla="*/ 3250441 w 16059813"/>
              <a:gd name="connsiteY201" fmla="*/ 4124427 h 6961736"/>
              <a:gd name="connsiteX202" fmla="*/ 3224846 w 16059813"/>
              <a:gd name="connsiteY202" fmla="*/ 4092547 h 6961736"/>
              <a:gd name="connsiteX203" fmla="*/ 3173658 w 16059813"/>
              <a:gd name="connsiteY203" fmla="*/ 4092547 h 6961736"/>
              <a:gd name="connsiteX204" fmla="*/ 3199252 w 16059813"/>
              <a:gd name="connsiteY204" fmla="*/ 4028787 h 6961736"/>
              <a:gd name="connsiteX205" fmla="*/ 3992668 w 16059813"/>
              <a:gd name="connsiteY205" fmla="*/ 3996907 h 6961736"/>
              <a:gd name="connsiteX206" fmla="*/ 3992668 w 16059813"/>
              <a:gd name="connsiteY206" fmla="*/ 4028787 h 6961736"/>
              <a:gd name="connsiteX207" fmla="*/ 3967074 w 16059813"/>
              <a:gd name="connsiteY207" fmla="*/ 4028787 h 6961736"/>
              <a:gd name="connsiteX208" fmla="*/ 3992668 w 16059813"/>
              <a:gd name="connsiteY208" fmla="*/ 3996907 h 6961736"/>
              <a:gd name="connsiteX209" fmla="*/ 5215445 w 16059813"/>
              <a:gd name="connsiteY209" fmla="*/ 3942354 h 6961736"/>
              <a:gd name="connsiteX210" fmla="*/ 5195587 w 16059813"/>
              <a:gd name="connsiteY210" fmla="*/ 3965027 h 6961736"/>
              <a:gd name="connsiteX211" fmla="*/ 5210784 w 16059813"/>
              <a:gd name="connsiteY211" fmla="*/ 3946597 h 6961736"/>
              <a:gd name="connsiteX212" fmla="*/ 5272369 w 16059813"/>
              <a:gd name="connsiteY212" fmla="*/ 3901267 h 6961736"/>
              <a:gd name="connsiteX213" fmla="*/ 5297963 w 16059813"/>
              <a:gd name="connsiteY213" fmla="*/ 3933147 h 6961736"/>
              <a:gd name="connsiteX214" fmla="*/ 5323557 w 16059813"/>
              <a:gd name="connsiteY214" fmla="*/ 3901267 h 6961736"/>
              <a:gd name="connsiteX215" fmla="*/ 5349151 w 16059813"/>
              <a:gd name="connsiteY215" fmla="*/ 3933147 h 6961736"/>
              <a:gd name="connsiteX216" fmla="*/ 5323557 w 16059813"/>
              <a:gd name="connsiteY216" fmla="*/ 3965027 h 6961736"/>
              <a:gd name="connsiteX217" fmla="*/ 5272369 w 16059813"/>
              <a:gd name="connsiteY217" fmla="*/ 3965027 h 6961736"/>
              <a:gd name="connsiteX218" fmla="*/ 5246775 w 16059813"/>
              <a:gd name="connsiteY218" fmla="*/ 3933147 h 6961736"/>
              <a:gd name="connsiteX219" fmla="*/ 5221181 w 16059813"/>
              <a:gd name="connsiteY219" fmla="*/ 3937132 h 6961736"/>
              <a:gd name="connsiteX220" fmla="*/ 5215445 w 16059813"/>
              <a:gd name="connsiteY220" fmla="*/ 3942354 h 6961736"/>
              <a:gd name="connsiteX221" fmla="*/ 5233978 w 16059813"/>
              <a:gd name="connsiteY221" fmla="*/ 3921192 h 6961736"/>
              <a:gd name="connsiteX222" fmla="*/ 5272369 w 16059813"/>
              <a:gd name="connsiteY222" fmla="*/ 3901267 h 6961736"/>
              <a:gd name="connsiteX223" fmla="*/ 5402816 w 16059813"/>
              <a:gd name="connsiteY223" fmla="*/ 3794213 h 6961736"/>
              <a:gd name="connsiteX224" fmla="*/ 5400339 w 16059813"/>
              <a:gd name="connsiteY224" fmla="*/ 3805628 h 6961736"/>
              <a:gd name="connsiteX225" fmla="*/ 5393541 w 16059813"/>
              <a:gd name="connsiteY225" fmla="*/ 3801145 h 6961736"/>
              <a:gd name="connsiteX226" fmla="*/ 5509514 w 16059813"/>
              <a:gd name="connsiteY226" fmla="*/ 3792179 h 6961736"/>
              <a:gd name="connsiteX227" fmla="*/ 5528309 w 16059813"/>
              <a:gd name="connsiteY227" fmla="*/ 3805628 h 6961736"/>
              <a:gd name="connsiteX228" fmla="*/ 5553903 w 16059813"/>
              <a:gd name="connsiteY228" fmla="*/ 3805628 h 6961736"/>
              <a:gd name="connsiteX229" fmla="*/ 5579497 w 16059813"/>
              <a:gd name="connsiteY229" fmla="*/ 3869388 h 6961736"/>
              <a:gd name="connsiteX230" fmla="*/ 5553903 w 16059813"/>
              <a:gd name="connsiteY230" fmla="*/ 3869388 h 6961736"/>
              <a:gd name="connsiteX231" fmla="*/ 5528309 w 16059813"/>
              <a:gd name="connsiteY231" fmla="*/ 3901267 h 6961736"/>
              <a:gd name="connsiteX232" fmla="*/ 5400339 w 16059813"/>
              <a:gd name="connsiteY232" fmla="*/ 3837508 h 6961736"/>
              <a:gd name="connsiteX233" fmla="*/ 5374745 w 16059813"/>
              <a:gd name="connsiteY233" fmla="*/ 3869388 h 6961736"/>
              <a:gd name="connsiteX234" fmla="*/ 5349151 w 16059813"/>
              <a:gd name="connsiteY234" fmla="*/ 3805628 h 6961736"/>
              <a:gd name="connsiteX235" fmla="*/ 5400339 w 16059813"/>
              <a:gd name="connsiteY235" fmla="*/ 3805628 h 6961736"/>
              <a:gd name="connsiteX236" fmla="*/ 5502715 w 16059813"/>
              <a:gd name="connsiteY236" fmla="*/ 3837508 h 6961736"/>
              <a:gd name="connsiteX237" fmla="*/ 5502715 w 16059813"/>
              <a:gd name="connsiteY237" fmla="*/ 3805628 h 6961736"/>
              <a:gd name="connsiteX238" fmla="*/ 5477121 w 16059813"/>
              <a:gd name="connsiteY238" fmla="*/ 3805628 h 6961736"/>
              <a:gd name="connsiteX239" fmla="*/ 5509514 w 16059813"/>
              <a:gd name="connsiteY239" fmla="*/ 3792179 h 6961736"/>
              <a:gd name="connsiteX240" fmla="*/ 5251574 w 16059813"/>
              <a:gd name="connsiteY240" fmla="*/ 3714969 h 6961736"/>
              <a:gd name="connsiteX241" fmla="*/ 5323557 w 16059813"/>
              <a:gd name="connsiteY241" fmla="*/ 3741868 h 6961736"/>
              <a:gd name="connsiteX242" fmla="*/ 5246775 w 16059813"/>
              <a:gd name="connsiteY242" fmla="*/ 3741868 h 6961736"/>
              <a:gd name="connsiteX243" fmla="*/ 5251574 w 16059813"/>
              <a:gd name="connsiteY243" fmla="*/ 3714969 h 6961736"/>
              <a:gd name="connsiteX244" fmla="*/ 5272369 w 16059813"/>
              <a:gd name="connsiteY244" fmla="*/ 3295550 h 6961736"/>
              <a:gd name="connsiteX245" fmla="*/ 5246775 w 16059813"/>
              <a:gd name="connsiteY245" fmla="*/ 3327430 h 6961736"/>
              <a:gd name="connsiteX246" fmla="*/ 5272369 w 16059813"/>
              <a:gd name="connsiteY246" fmla="*/ 3295550 h 6961736"/>
              <a:gd name="connsiteX247" fmla="*/ 4104641 w 16059813"/>
              <a:gd name="connsiteY247" fmla="*/ 3295550 h 6961736"/>
              <a:gd name="connsiteX248" fmla="*/ 4130236 w 16059813"/>
              <a:gd name="connsiteY248" fmla="*/ 3295550 h 6961736"/>
              <a:gd name="connsiteX249" fmla="*/ 4146232 w 16059813"/>
              <a:gd name="connsiteY249" fmla="*/ 3295550 h 6961736"/>
              <a:gd name="connsiteX250" fmla="*/ 4104642 w 16059813"/>
              <a:gd name="connsiteY250" fmla="*/ 3295550 h 6961736"/>
              <a:gd name="connsiteX251" fmla="*/ 4097943 w 16059813"/>
              <a:gd name="connsiteY251" fmla="*/ 3293308 h 6961736"/>
              <a:gd name="connsiteX252" fmla="*/ 4104641 w 16059813"/>
              <a:gd name="connsiteY252" fmla="*/ 3295550 h 6961736"/>
              <a:gd name="connsiteX253" fmla="*/ 4095044 w 16059813"/>
              <a:gd name="connsiteY253" fmla="*/ 3295550 h 6961736"/>
              <a:gd name="connsiteX254" fmla="*/ 3828548 w 16059813"/>
              <a:gd name="connsiteY254" fmla="*/ 3287125 h 6961736"/>
              <a:gd name="connsiteX255" fmla="*/ 3823107 w 16059813"/>
              <a:gd name="connsiteY255" fmla="*/ 3291565 h 6961736"/>
              <a:gd name="connsiteX256" fmla="*/ 3787915 w 16059813"/>
              <a:gd name="connsiteY256" fmla="*/ 3295550 h 6961736"/>
              <a:gd name="connsiteX257" fmla="*/ 3808161 w 16059813"/>
              <a:gd name="connsiteY257" fmla="*/ 3287767 h 6961736"/>
              <a:gd name="connsiteX258" fmla="*/ 5093210 w 16059813"/>
              <a:gd name="connsiteY258" fmla="*/ 3263670 h 6961736"/>
              <a:gd name="connsiteX259" fmla="*/ 5118804 w 16059813"/>
              <a:gd name="connsiteY259" fmla="*/ 3359309 h 6961736"/>
              <a:gd name="connsiteX260" fmla="*/ 5067616 w 16059813"/>
              <a:gd name="connsiteY260" fmla="*/ 3327430 h 6961736"/>
              <a:gd name="connsiteX261" fmla="*/ 5093210 w 16059813"/>
              <a:gd name="connsiteY261" fmla="*/ 3263670 h 6961736"/>
              <a:gd name="connsiteX262" fmla="*/ 3506381 w 16059813"/>
              <a:gd name="connsiteY262" fmla="*/ 3263670 h 6961736"/>
              <a:gd name="connsiteX263" fmla="*/ 3557569 w 16059813"/>
              <a:gd name="connsiteY263" fmla="*/ 3263670 h 6961736"/>
              <a:gd name="connsiteX264" fmla="*/ 3557569 w 16059813"/>
              <a:gd name="connsiteY264" fmla="*/ 3295550 h 6961736"/>
              <a:gd name="connsiteX265" fmla="*/ 3506381 w 16059813"/>
              <a:gd name="connsiteY265" fmla="*/ 3263670 h 6961736"/>
              <a:gd name="connsiteX266" fmla="*/ 3273655 w 16059813"/>
              <a:gd name="connsiteY266" fmla="*/ 3232532 h 6961736"/>
              <a:gd name="connsiteX267" fmla="*/ 3272836 w 16059813"/>
              <a:gd name="connsiteY267" fmla="*/ 3243745 h 6961736"/>
              <a:gd name="connsiteX268" fmla="*/ 3250441 w 16059813"/>
              <a:gd name="connsiteY268" fmla="*/ 3263670 h 6961736"/>
              <a:gd name="connsiteX269" fmla="*/ 3263238 w 16059813"/>
              <a:gd name="connsiteY269" fmla="*/ 3235775 h 6961736"/>
              <a:gd name="connsiteX270" fmla="*/ 3273709 w 16059813"/>
              <a:gd name="connsiteY270" fmla="*/ 3231790 h 6961736"/>
              <a:gd name="connsiteX271" fmla="*/ 3276035 w 16059813"/>
              <a:gd name="connsiteY271" fmla="*/ 3231790 h 6961736"/>
              <a:gd name="connsiteX272" fmla="*/ 3273655 w 16059813"/>
              <a:gd name="connsiteY272" fmla="*/ 3232532 h 6961736"/>
              <a:gd name="connsiteX273" fmla="*/ 3224846 w 16059813"/>
              <a:gd name="connsiteY273" fmla="*/ 3168030 h 6961736"/>
              <a:gd name="connsiteX274" fmla="*/ 3250441 w 16059813"/>
              <a:gd name="connsiteY274" fmla="*/ 3168030 h 6961736"/>
              <a:gd name="connsiteX275" fmla="*/ 3352817 w 16059813"/>
              <a:gd name="connsiteY275" fmla="*/ 3168030 h 6961736"/>
              <a:gd name="connsiteX276" fmla="*/ 3378411 w 16059813"/>
              <a:gd name="connsiteY276" fmla="*/ 3199910 h 6961736"/>
              <a:gd name="connsiteX277" fmla="*/ 3224846 w 16059813"/>
              <a:gd name="connsiteY277" fmla="*/ 3168030 h 6961736"/>
              <a:gd name="connsiteX278" fmla="*/ 3447693 w 16059813"/>
              <a:gd name="connsiteY278" fmla="*/ 3159995 h 6961736"/>
              <a:gd name="connsiteX279" fmla="*/ 3444796 w 16059813"/>
              <a:gd name="connsiteY279" fmla="*/ 3163049 h 6961736"/>
              <a:gd name="connsiteX280" fmla="*/ 3429599 w 16059813"/>
              <a:gd name="connsiteY280" fmla="*/ 3168030 h 6961736"/>
              <a:gd name="connsiteX281" fmla="*/ 3437997 w 16059813"/>
              <a:gd name="connsiteY281" fmla="*/ 3163547 h 6961736"/>
              <a:gd name="connsiteX282" fmla="*/ 1919551 w 16059813"/>
              <a:gd name="connsiteY282" fmla="*/ 3008631 h 6961736"/>
              <a:gd name="connsiteX283" fmla="*/ 1915152 w 16059813"/>
              <a:gd name="connsiteY283" fmla="*/ 3017099 h 6961736"/>
              <a:gd name="connsiteX284" fmla="*/ 1909508 w 16059813"/>
              <a:gd name="connsiteY284" fmla="*/ 3011039 h 6961736"/>
              <a:gd name="connsiteX285" fmla="*/ 2840936 w 16059813"/>
              <a:gd name="connsiteY285" fmla="*/ 2689832 h 6961736"/>
              <a:gd name="connsiteX286" fmla="*/ 2840936 w 16059813"/>
              <a:gd name="connsiteY286" fmla="*/ 2689832 h 6961736"/>
              <a:gd name="connsiteX287" fmla="*/ 2328406 w 16059813"/>
              <a:gd name="connsiteY287" fmla="*/ 2660024 h 6961736"/>
              <a:gd name="connsiteX288" fmla="*/ 2351451 w 16059813"/>
              <a:gd name="connsiteY288" fmla="*/ 2661937 h 6961736"/>
              <a:gd name="connsiteX289" fmla="*/ 2380244 w 16059813"/>
              <a:gd name="connsiteY289" fmla="*/ 2689832 h 6961736"/>
              <a:gd name="connsiteX290" fmla="*/ 2352032 w 16059813"/>
              <a:gd name="connsiteY290" fmla="*/ 2670227 h 6961736"/>
              <a:gd name="connsiteX291" fmla="*/ 2303958 w 16059813"/>
              <a:gd name="connsiteY291" fmla="*/ 2656865 h 6961736"/>
              <a:gd name="connsiteX292" fmla="*/ 2324907 w 16059813"/>
              <a:gd name="connsiteY292" fmla="*/ 2658513 h 6961736"/>
              <a:gd name="connsiteX293" fmla="*/ 2328406 w 16059813"/>
              <a:gd name="connsiteY293" fmla="*/ 2660024 h 6961736"/>
              <a:gd name="connsiteX294" fmla="*/ 2303462 w 16059813"/>
              <a:gd name="connsiteY294" fmla="*/ 2657952 h 6961736"/>
              <a:gd name="connsiteX295" fmla="*/ 2738560 w 16059813"/>
              <a:gd name="connsiteY295" fmla="*/ 2402913 h 6961736"/>
              <a:gd name="connsiteX296" fmla="*/ 2741759 w 16059813"/>
              <a:gd name="connsiteY296" fmla="*/ 2412876 h 6961736"/>
              <a:gd name="connsiteX297" fmla="*/ 2743077 w 16059813"/>
              <a:gd name="connsiteY297" fmla="*/ 2421901 h 6961736"/>
              <a:gd name="connsiteX298" fmla="*/ 2742559 w 16059813"/>
              <a:gd name="connsiteY298" fmla="*/ 2421344 h 6961736"/>
              <a:gd name="connsiteX299" fmla="*/ 2738560 w 16059813"/>
              <a:gd name="connsiteY299" fmla="*/ 2402913 h 6961736"/>
              <a:gd name="connsiteX300" fmla="*/ 2802373 w 16059813"/>
              <a:gd name="connsiteY300" fmla="*/ 2374379 h 6961736"/>
              <a:gd name="connsiteX301" fmla="*/ 2808544 w 16059813"/>
              <a:gd name="connsiteY301" fmla="*/ 2376015 h 6961736"/>
              <a:gd name="connsiteX302" fmla="*/ 2840936 w 16059813"/>
              <a:gd name="connsiteY302" fmla="*/ 2402913 h 6961736"/>
              <a:gd name="connsiteX303" fmla="*/ 2802545 w 16059813"/>
              <a:gd name="connsiteY303" fmla="*/ 2374520 h 6961736"/>
              <a:gd name="connsiteX304" fmla="*/ 2794817 w 16059813"/>
              <a:gd name="connsiteY304" fmla="*/ 2368203 h 6961736"/>
              <a:gd name="connsiteX305" fmla="*/ 2802373 w 16059813"/>
              <a:gd name="connsiteY305" fmla="*/ 2374379 h 6961736"/>
              <a:gd name="connsiteX306" fmla="*/ 2789748 w 16059813"/>
              <a:gd name="connsiteY306" fmla="*/ 2371033 h 6961736"/>
              <a:gd name="connsiteX307" fmla="*/ 2432745 w 16059813"/>
              <a:gd name="connsiteY307" fmla="*/ 2364984 h 6961736"/>
              <a:gd name="connsiteX308" fmla="*/ 2457026 w 16059813"/>
              <a:gd name="connsiteY308" fmla="*/ 2371033 h 6961736"/>
              <a:gd name="connsiteX309" fmla="*/ 2431432 w 16059813"/>
              <a:gd name="connsiteY309" fmla="*/ 2371033 h 6961736"/>
              <a:gd name="connsiteX310" fmla="*/ 4248608 w 16059813"/>
              <a:gd name="connsiteY310" fmla="*/ 1733436 h 6961736"/>
              <a:gd name="connsiteX311" fmla="*/ 4299796 w 16059813"/>
              <a:gd name="connsiteY311" fmla="*/ 1733436 h 6961736"/>
              <a:gd name="connsiteX312" fmla="*/ 4325390 w 16059813"/>
              <a:gd name="connsiteY312" fmla="*/ 1733436 h 6961736"/>
              <a:gd name="connsiteX313" fmla="*/ 4299796 w 16059813"/>
              <a:gd name="connsiteY313" fmla="*/ 1744063 h 6961736"/>
              <a:gd name="connsiteX314" fmla="*/ 4281001 w 16059813"/>
              <a:gd name="connsiteY314" fmla="*/ 1751866 h 6961736"/>
              <a:gd name="connsiteX315" fmla="*/ 4248608 w 16059813"/>
              <a:gd name="connsiteY315" fmla="*/ 1765316 h 6961736"/>
              <a:gd name="connsiteX316" fmla="*/ 4248608 w 16059813"/>
              <a:gd name="connsiteY316" fmla="*/ 1733436 h 6961736"/>
              <a:gd name="connsiteX317" fmla="*/ 14082772 w 16059813"/>
              <a:gd name="connsiteY317" fmla="*/ 1730062 h 6961736"/>
              <a:gd name="connsiteX318" fmla="*/ 14079914 w 16059813"/>
              <a:gd name="connsiteY318" fmla="*/ 1733436 h 6961736"/>
              <a:gd name="connsiteX319" fmla="*/ 14076714 w 16059813"/>
              <a:gd name="connsiteY319" fmla="*/ 1733436 h 6961736"/>
              <a:gd name="connsiteX320" fmla="*/ 14087512 w 16059813"/>
              <a:gd name="connsiteY320" fmla="*/ 1724470 h 6961736"/>
              <a:gd name="connsiteX321" fmla="*/ 14091540 w 16059813"/>
              <a:gd name="connsiteY321" fmla="*/ 1725180 h 6961736"/>
              <a:gd name="connsiteX322" fmla="*/ 14082772 w 16059813"/>
              <a:gd name="connsiteY322" fmla="*/ 1730062 h 6961736"/>
              <a:gd name="connsiteX323" fmla="*/ 3122470 w 16059813"/>
              <a:gd name="connsiteY323" fmla="*/ 1693586 h 6961736"/>
              <a:gd name="connsiteX324" fmla="*/ 3173658 w 16059813"/>
              <a:gd name="connsiteY324" fmla="*/ 1701556 h 6961736"/>
              <a:gd name="connsiteX325" fmla="*/ 3148064 w 16059813"/>
              <a:gd name="connsiteY325" fmla="*/ 1733436 h 6961736"/>
              <a:gd name="connsiteX326" fmla="*/ 3071282 w 16059813"/>
              <a:gd name="connsiteY326" fmla="*/ 1733436 h 6961736"/>
              <a:gd name="connsiteX327" fmla="*/ 3122470 w 16059813"/>
              <a:gd name="connsiteY327" fmla="*/ 1693586 h 6961736"/>
              <a:gd name="connsiteX328" fmla="*/ 3301629 w 16059813"/>
              <a:gd name="connsiteY328" fmla="*/ 1669676 h 6961736"/>
              <a:gd name="connsiteX329" fmla="*/ 3276035 w 16059813"/>
              <a:gd name="connsiteY329" fmla="*/ 1701556 h 6961736"/>
              <a:gd name="connsiteX330" fmla="*/ 3274084 w 16059813"/>
              <a:gd name="connsiteY330" fmla="*/ 1684043 h 6961736"/>
              <a:gd name="connsiteX331" fmla="*/ 3282034 w 16059813"/>
              <a:gd name="connsiteY331" fmla="*/ 1678642 h 6961736"/>
              <a:gd name="connsiteX332" fmla="*/ 3301629 w 16059813"/>
              <a:gd name="connsiteY332" fmla="*/ 1669676 h 6961736"/>
              <a:gd name="connsiteX333" fmla="*/ 3199252 w 16059813"/>
              <a:gd name="connsiteY333" fmla="*/ 1669676 h 6961736"/>
              <a:gd name="connsiteX334" fmla="*/ 3200637 w 16059813"/>
              <a:gd name="connsiteY334" fmla="*/ 1670118 h 6961736"/>
              <a:gd name="connsiteX335" fmla="*/ 3199847 w 16059813"/>
              <a:gd name="connsiteY335" fmla="*/ 1670279 h 6961736"/>
              <a:gd name="connsiteX336" fmla="*/ 3224846 w 16059813"/>
              <a:gd name="connsiteY336" fmla="*/ 1637796 h 6961736"/>
              <a:gd name="connsiteX337" fmla="*/ 3273836 w 16059813"/>
              <a:gd name="connsiteY337" fmla="*/ 1681818 h 6961736"/>
              <a:gd name="connsiteX338" fmla="*/ 3274084 w 16059813"/>
              <a:gd name="connsiteY338" fmla="*/ 1684043 h 6961736"/>
              <a:gd name="connsiteX339" fmla="*/ 3260039 w 16059813"/>
              <a:gd name="connsiteY339" fmla="*/ 1693586 h 6961736"/>
              <a:gd name="connsiteX340" fmla="*/ 3244061 w 16059813"/>
              <a:gd name="connsiteY340" fmla="*/ 1695368 h 6961736"/>
              <a:gd name="connsiteX341" fmla="*/ 3228046 w 16059813"/>
              <a:gd name="connsiteY341" fmla="*/ 1685616 h 6961736"/>
              <a:gd name="connsiteX342" fmla="*/ 3214849 w 16059813"/>
              <a:gd name="connsiteY342" fmla="*/ 1674657 h 6961736"/>
              <a:gd name="connsiteX343" fmla="*/ 3200637 w 16059813"/>
              <a:gd name="connsiteY343" fmla="*/ 1670118 h 6961736"/>
              <a:gd name="connsiteX344" fmla="*/ 3205251 w 16059813"/>
              <a:gd name="connsiteY344" fmla="*/ 1669178 h 6961736"/>
              <a:gd name="connsiteX345" fmla="*/ 3224846 w 16059813"/>
              <a:gd name="connsiteY345" fmla="*/ 1637796 h 6961736"/>
              <a:gd name="connsiteX346" fmla="*/ 11722464 w 16059813"/>
              <a:gd name="connsiteY346" fmla="*/ 1337926 h 6961736"/>
              <a:gd name="connsiteX347" fmla="*/ 11725264 w 16059813"/>
              <a:gd name="connsiteY347" fmla="*/ 1342907 h 6961736"/>
              <a:gd name="connsiteX348" fmla="*/ 11728596 w 16059813"/>
              <a:gd name="connsiteY348" fmla="*/ 1350335 h 6961736"/>
              <a:gd name="connsiteX349" fmla="*/ 11722064 w 16059813"/>
              <a:gd name="connsiteY349" fmla="*/ 1350877 h 6961736"/>
              <a:gd name="connsiteX350" fmla="*/ 11722464 w 16059813"/>
              <a:gd name="connsiteY350" fmla="*/ 1337926 h 6961736"/>
              <a:gd name="connsiteX351" fmla="*/ 11780050 w 16059813"/>
              <a:gd name="connsiteY351" fmla="*/ 1306046 h 6961736"/>
              <a:gd name="connsiteX352" fmla="*/ 11798846 w 16059813"/>
              <a:gd name="connsiteY352" fmla="*/ 1318997 h 6961736"/>
              <a:gd name="connsiteX353" fmla="*/ 11759256 w 16059813"/>
              <a:gd name="connsiteY353" fmla="*/ 1345896 h 6961736"/>
              <a:gd name="connsiteX354" fmla="*/ 11753792 w 16059813"/>
              <a:gd name="connsiteY354" fmla="*/ 1348243 h 6961736"/>
              <a:gd name="connsiteX355" fmla="*/ 11748072 w 16059813"/>
              <a:gd name="connsiteY355" fmla="*/ 1348718 h 6961736"/>
              <a:gd name="connsiteX356" fmla="*/ 11752056 w 16059813"/>
              <a:gd name="connsiteY356" fmla="*/ 1327964 h 6961736"/>
              <a:gd name="connsiteX357" fmla="*/ 11780050 w 16059813"/>
              <a:gd name="connsiteY357" fmla="*/ 1306046 h 6961736"/>
              <a:gd name="connsiteX358" fmla="*/ 14153498 w 16059813"/>
              <a:gd name="connsiteY358" fmla="*/ 1255237 h 6961736"/>
              <a:gd name="connsiteX359" fmla="*/ 14153498 w 16059813"/>
              <a:gd name="connsiteY359" fmla="*/ 1350877 h 6961736"/>
              <a:gd name="connsiteX360" fmla="*/ 14102310 w 16059813"/>
              <a:gd name="connsiteY360" fmla="*/ 1414637 h 6961736"/>
              <a:gd name="connsiteX361" fmla="*/ 14127902 w 16059813"/>
              <a:gd name="connsiteY361" fmla="*/ 1446517 h 6961736"/>
              <a:gd name="connsiteX362" fmla="*/ 14102310 w 16059813"/>
              <a:gd name="connsiteY362" fmla="*/ 1446517 h 6961736"/>
              <a:gd name="connsiteX363" fmla="*/ 14076714 w 16059813"/>
              <a:gd name="connsiteY363" fmla="*/ 1414637 h 6961736"/>
              <a:gd name="connsiteX364" fmla="*/ 14102310 w 16059813"/>
              <a:gd name="connsiteY364" fmla="*/ 1382757 h 6961736"/>
              <a:gd name="connsiteX365" fmla="*/ 14127902 w 16059813"/>
              <a:gd name="connsiteY365" fmla="*/ 1350877 h 6961736"/>
              <a:gd name="connsiteX366" fmla="*/ 14076714 w 16059813"/>
              <a:gd name="connsiteY366" fmla="*/ 1318997 h 6961736"/>
              <a:gd name="connsiteX367" fmla="*/ 14153498 w 16059813"/>
              <a:gd name="connsiteY367" fmla="*/ 1255237 h 6961736"/>
              <a:gd name="connsiteX368" fmla="*/ 7191921 w 16059813"/>
              <a:gd name="connsiteY368" fmla="*/ 1255237 h 6961736"/>
              <a:gd name="connsiteX369" fmla="*/ 7217515 w 16059813"/>
              <a:gd name="connsiteY369" fmla="*/ 1255237 h 6961736"/>
              <a:gd name="connsiteX370" fmla="*/ 7217115 w 16059813"/>
              <a:gd name="connsiteY370" fmla="*/ 1277653 h 6961736"/>
              <a:gd name="connsiteX371" fmla="*/ 7214761 w 16059813"/>
              <a:gd name="connsiteY371" fmla="*/ 1288967 h 6961736"/>
              <a:gd name="connsiteX372" fmla="*/ 7211101 w 16059813"/>
              <a:gd name="connsiteY372" fmla="*/ 1289206 h 6961736"/>
              <a:gd name="connsiteX373" fmla="*/ 7206718 w 16059813"/>
              <a:gd name="connsiteY373" fmla="*/ 1286619 h 6961736"/>
              <a:gd name="connsiteX374" fmla="*/ 7191921 w 16059813"/>
              <a:gd name="connsiteY374" fmla="*/ 1255237 h 6961736"/>
              <a:gd name="connsiteX375" fmla="*/ 11725264 w 16059813"/>
              <a:gd name="connsiteY375" fmla="*/ 916514 h 6961736"/>
              <a:gd name="connsiteX376" fmla="*/ 11729514 w 16059813"/>
              <a:gd name="connsiteY376" fmla="*/ 916934 h 6961736"/>
              <a:gd name="connsiteX377" fmla="*/ 11726462 w 16059813"/>
              <a:gd name="connsiteY377" fmla="*/ 918506 h 6961736"/>
              <a:gd name="connsiteX378" fmla="*/ 11722064 w 16059813"/>
              <a:gd name="connsiteY378" fmla="*/ 936439 h 6961736"/>
              <a:gd name="connsiteX379" fmla="*/ 11850034 w 16059813"/>
              <a:gd name="connsiteY379" fmla="*/ 1000198 h 6961736"/>
              <a:gd name="connsiteX380" fmla="*/ 11798846 w 16059813"/>
              <a:gd name="connsiteY380" fmla="*/ 1063958 h 6961736"/>
              <a:gd name="connsiteX381" fmla="*/ 11824440 w 16059813"/>
              <a:gd name="connsiteY381" fmla="*/ 1000198 h 6961736"/>
              <a:gd name="connsiteX382" fmla="*/ 11696470 w 16059813"/>
              <a:gd name="connsiteY382" fmla="*/ 968318 h 6961736"/>
              <a:gd name="connsiteX383" fmla="*/ 11725264 w 16059813"/>
              <a:gd name="connsiteY383" fmla="*/ 916514 h 6961736"/>
              <a:gd name="connsiteX384" fmla="*/ 11738060 w 16059813"/>
              <a:gd name="connsiteY384" fmla="*/ 912529 h 6961736"/>
              <a:gd name="connsiteX385" fmla="*/ 11773252 w 16059813"/>
              <a:gd name="connsiteY385" fmla="*/ 936439 h 6961736"/>
              <a:gd name="connsiteX386" fmla="*/ 11750458 w 16059813"/>
              <a:gd name="connsiteY386" fmla="*/ 919004 h 6961736"/>
              <a:gd name="connsiteX387" fmla="*/ 11729514 w 16059813"/>
              <a:gd name="connsiteY387" fmla="*/ 916934 h 6961736"/>
              <a:gd name="connsiteX388" fmla="*/ 11488918 w 16059813"/>
              <a:gd name="connsiteY388" fmla="*/ 909540 h 6961736"/>
              <a:gd name="connsiteX389" fmla="*/ 11542906 w 16059813"/>
              <a:gd name="connsiteY389" fmla="*/ 936439 h 6961736"/>
              <a:gd name="connsiteX390" fmla="*/ 11466124 w 16059813"/>
              <a:gd name="connsiteY390" fmla="*/ 936439 h 6961736"/>
              <a:gd name="connsiteX391" fmla="*/ 11488918 w 16059813"/>
              <a:gd name="connsiteY391" fmla="*/ 909540 h 6961736"/>
              <a:gd name="connsiteX392" fmla="*/ 11619688 w 16059813"/>
              <a:gd name="connsiteY392" fmla="*/ 872679 h 6961736"/>
              <a:gd name="connsiteX393" fmla="*/ 11645282 w 16059813"/>
              <a:gd name="connsiteY393" fmla="*/ 936439 h 6961736"/>
              <a:gd name="connsiteX394" fmla="*/ 11594094 w 16059813"/>
              <a:gd name="connsiteY394" fmla="*/ 936439 h 6961736"/>
              <a:gd name="connsiteX395" fmla="*/ 11619688 w 16059813"/>
              <a:gd name="connsiteY395" fmla="*/ 872679 h 6961736"/>
              <a:gd name="connsiteX396" fmla="*/ 10331988 w 16059813"/>
              <a:gd name="connsiteY396" fmla="*/ 508551 h 6961736"/>
              <a:gd name="connsiteX397" fmla="*/ 10339986 w 16059813"/>
              <a:gd name="connsiteY397" fmla="*/ 522000 h 6961736"/>
              <a:gd name="connsiteX398" fmla="*/ 10330620 w 16059813"/>
              <a:gd name="connsiteY398" fmla="*/ 508667 h 6961736"/>
              <a:gd name="connsiteX399" fmla="*/ 10544738 w 16059813"/>
              <a:gd name="connsiteY399" fmla="*/ 394481 h 6961736"/>
              <a:gd name="connsiteX400" fmla="*/ 10595926 w 16059813"/>
              <a:gd name="connsiteY400" fmla="*/ 394481 h 6961736"/>
              <a:gd name="connsiteX401" fmla="*/ 10570334 w 16059813"/>
              <a:gd name="connsiteY401" fmla="*/ 426360 h 6961736"/>
              <a:gd name="connsiteX402" fmla="*/ 10544738 w 16059813"/>
              <a:gd name="connsiteY402" fmla="*/ 394481 h 6961736"/>
              <a:gd name="connsiteX403" fmla="*/ 8927466 w 16059813"/>
              <a:gd name="connsiteY403" fmla="*/ 91 h 6961736"/>
              <a:gd name="connsiteX404" fmla="*/ 9111473 w 16059813"/>
              <a:gd name="connsiteY404" fmla="*/ 43802 h 6961736"/>
              <a:gd name="connsiteX405" fmla="*/ 9137067 w 16059813"/>
              <a:gd name="connsiteY405" fmla="*/ 11922 h 6961736"/>
              <a:gd name="connsiteX406" fmla="*/ 9418602 w 16059813"/>
              <a:gd name="connsiteY406" fmla="*/ 43802 h 6961736"/>
              <a:gd name="connsiteX407" fmla="*/ 9444196 w 16059813"/>
              <a:gd name="connsiteY407" fmla="*/ 107562 h 6961736"/>
              <a:gd name="connsiteX408" fmla="*/ 9447395 w 16059813"/>
              <a:gd name="connsiteY408" fmla="*/ 107562 h 6961736"/>
              <a:gd name="connsiteX409" fmla="*/ 9447795 w 16059813"/>
              <a:gd name="connsiteY409" fmla="*/ 107562 h 6961736"/>
              <a:gd name="connsiteX410" fmla="*/ 9451794 w 16059813"/>
              <a:gd name="connsiteY410" fmla="*/ 107562 h 6961736"/>
              <a:gd name="connsiteX411" fmla="*/ 9469790 w 16059813"/>
              <a:gd name="connsiteY411" fmla="*/ 107562 h 6961736"/>
              <a:gd name="connsiteX412" fmla="*/ 9469790 w 16059813"/>
              <a:gd name="connsiteY412" fmla="*/ 139442 h 6961736"/>
              <a:gd name="connsiteX413" fmla="*/ 9495384 w 16059813"/>
              <a:gd name="connsiteY413" fmla="*/ 139442 h 6961736"/>
              <a:gd name="connsiteX414" fmla="*/ 9572166 w 16059813"/>
              <a:gd name="connsiteY414" fmla="*/ 171321 h 6961736"/>
              <a:gd name="connsiteX415" fmla="*/ 9776918 w 16059813"/>
              <a:gd name="connsiteY415" fmla="*/ 330721 h 6961736"/>
              <a:gd name="connsiteX416" fmla="*/ 10032858 w 16059813"/>
              <a:gd name="connsiteY416" fmla="*/ 490120 h 6961736"/>
              <a:gd name="connsiteX417" fmla="*/ 10084046 w 16059813"/>
              <a:gd name="connsiteY417" fmla="*/ 490120 h 6961736"/>
              <a:gd name="connsiteX418" fmla="*/ 10032858 w 16059813"/>
              <a:gd name="connsiteY418" fmla="*/ 553880 h 6961736"/>
              <a:gd name="connsiteX419" fmla="*/ 10058452 w 16059813"/>
              <a:gd name="connsiteY419" fmla="*/ 585760 h 6961736"/>
              <a:gd name="connsiteX420" fmla="*/ 10058452 w 16059813"/>
              <a:gd name="connsiteY420" fmla="*/ 522000 h 6961736"/>
              <a:gd name="connsiteX421" fmla="*/ 10135234 w 16059813"/>
              <a:gd name="connsiteY421" fmla="*/ 585760 h 6961736"/>
              <a:gd name="connsiteX422" fmla="*/ 10186422 w 16059813"/>
              <a:gd name="connsiteY422" fmla="*/ 649520 h 6961736"/>
              <a:gd name="connsiteX423" fmla="*/ 10084046 w 16059813"/>
              <a:gd name="connsiteY423" fmla="*/ 617640 h 6961736"/>
              <a:gd name="connsiteX424" fmla="*/ 10084046 w 16059813"/>
              <a:gd name="connsiteY424" fmla="*/ 681400 h 6961736"/>
              <a:gd name="connsiteX425" fmla="*/ 10288798 w 16059813"/>
              <a:gd name="connsiteY425" fmla="*/ 649520 h 6961736"/>
              <a:gd name="connsiteX426" fmla="*/ 10314394 w 16059813"/>
              <a:gd name="connsiteY426" fmla="*/ 713279 h 6961736"/>
              <a:gd name="connsiteX427" fmla="*/ 10314394 w 16059813"/>
              <a:gd name="connsiteY427" fmla="*/ 649520 h 6961736"/>
              <a:gd name="connsiteX428" fmla="*/ 10391174 w 16059813"/>
              <a:gd name="connsiteY428" fmla="*/ 681400 h 6961736"/>
              <a:gd name="connsiteX429" fmla="*/ 10391174 w 16059813"/>
              <a:gd name="connsiteY429" fmla="*/ 649520 h 6961736"/>
              <a:gd name="connsiteX430" fmla="*/ 10442362 w 16059813"/>
              <a:gd name="connsiteY430" fmla="*/ 681400 h 6961736"/>
              <a:gd name="connsiteX431" fmla="*/ 10570334 w 16059813"/>
              <a:gd name="connsiteY431" fmla="*/ 585760 h 6961736"/>
              <a:gd name="connsiteX432" fmla="*/ 10416770 w 16059813"/>
              <a:gd name="connsiteY432" fmla="*/ 585760 h 6961736"/>
              <a:gd name="connsiteX433" fmla="*/ 10493550 w 16059813"/>
              <a:gd name="connsiteY433" fmla="*/ 617640 h 6961736"/>
              <a:gd name="connsiteX434" fmla="*/ 10391174 w 16059813"/>
              <a:gd name="connsiteY434" fmla="*/ 617640 h 6961736"/>
              <a:gd name="connsiteX435" fmla="*/ 10160828 w 16059813"/>
              <a:gd name="connsiteY435" fmla="*/ 553880 h 6961736"/>
              <a:gd name="connsiteX436" fmla="*/ 10328090 w 16059813"/>
              <a:gd name="connsiteY436" fmla="*/ 505064 h 6961736"/>
              <a:gd name="connsiteX437" fmla="*/ 10330620 w 16059813"/>
              <a:gd name="connsiteY437" fmla="*/ 508667 h 6961736"/>
              <a:gd name="connsiteX438" fmla="*/ 10314392 w 16059813"/>
              <a:gd name="connsiteY438" fmla="*/ 510045 h 6961736"/>
              <a:gd name="connsiteX439" fmla="*/ 10288798 w 16059813"/>
              <a:gd name="connsiteY439" fmla="*/ 522000 h 6961736"/>
              <a:gd name="connsiteX440" fmla="*/ 10339986 w 16059813"/>
              <a:gd name="connsiteY440" fmla="*/ 553880 h 6961736"/>
              <a:gd name="connsiteX441" fmla="*/ 10442362 w 16059813"/>
              <a:gd name="connsiteY441" fmla="*/ 553880 h 6961736"/>
              <a:gd name="connsiteX442" fmla="*/ 10442362 w 16059813"/>
              <a:gd name="connsiteY442" fmla="*/ 490120 h 6961736"/>
              <a:gd name="connsiteX443" fmla="*/ 10519146 w 16059813"/>
              <a:gd name="connsiteY443" fmla="*/ 490120 h 6961736"/>
              <a:gd name="connsiteX444" fmla="*/ 10467958 w 16059813"/>
              <a:gd name="connsiteY444" fmla="*/ 458240 h 6961736"/>
              <a:gd name="connsiteX445" fmla="*/ 10467958 w 16059813"/>
              <a:gd name="connsiteY445" fmla="*/ 426360 h 6961736"/>
              <a:gd name="connsiteX446" fmla="*/ 10570334 w 16059813"/>
              <a:gd name="connsiteY446" fmla="*/ 426360 h 6961736"/>
              <a:gd name="connsiteX447" fmla="*/ 10749490 w 16059813"/>
              <a:gd name="connsiteY447" fmla="*/ 394481 h 6961736"/>
              <a:gd name="connsiteX448" fmla="*/ 10723898 w 16059813"/>
              <a:gd name="connsiteY448" fmla="*/ 394481 h 6961736"/>
              <a:gd name="connsiteX449" fmla="*/ 10749490 w 16059813"/>
              <a:gd name="connsiteY449" fmla="*/ 362601 h 6961736"/>
              <a:gd name="connsiteX450" fmla="*/ 10826274 w 16059813"/>
              <a:gd name="connsiteY450" fmla="*/ 394481 h 6961736"/>
              <a:gd name="connsiteX451" fmla="*/ 11286966 w 16059813"/>
              <a:gd name="connsiteY451" fmla="*/ 330721 h 6961736"/>
              <a:gd name="connsiteX452" fmla="*/ 11261372 w 16059813"/>
              <a:gd name="connsiteY452" fmla="*/ 298841 h 6961736"/>
              <a:gd name="connsiteX453" fmla="*/ 11312560 w 16059813"/>
              <a:gd name="connsiteY453" fmla="*/ 394481 h 6961736"/>
              <a:gd name="connsiteX454" fmla="*/ 11363748 w 16059813"/>
              <a:gd name="connsiteY454" fmla="*/ 394481 h 6961736"/>
              <a:gd name="connsiteX455" fmla="*/ 11363748 w 16059813"/>
              <a:gd name="connsiteY455" fmla="*/ 458240 h 6961736"/>
              <a:gd name="connsiteX456" fmla="*/ 11414936 w 16059813"/>
              <a:gd name="connsiteY456" fmla="*/ 490120 h 6961736"/>
              <a:gd name="connsiteX457" fmla="*/ 11389342 w 16059813"/>
              <a:gd name="connsiteY457" fmla="*/ 585760 h 6961736"/>
              <a:gd name="connsiteX458" fmla="*/ 11312560 w 16059813"/>
              <a:gd name="connsiteY458" fmla="*/ 553880 h 6961736"/>
              <a:gd name="connsiteX459" fmla="*/ 11286966 w 16059813"/>
              <a:gd name="connsiteY459" fmla="*/ 522000 h 6961736"/>
              <a:gd name="connsiteX460" fmla="*/ 11261372 w 16059813"/>
              <a:gd name="connsiteY460" fmla="*/ 553880 h 6961736"/>
              <a:gd name="connsiteX461" fmla="*/ 11338154 w 16059813"/>
              <a:gd name="connsiteY461" fmla="*/ 585760 h 6961736"/>
              <a:gd name="connsiteX462" fmla="*/ 11338154 w 16059813"/>
              <a:gd name="connsiteY462" fmla="*/ 617640 h 6961736"/>
              <a:gd name="connsiteX463" fmla="*/ 11210184 w 16059813"/>
              <a:gd name="connsiteY463" fmla="*/ 585760 h 6961736"/>
              <a:gd name="connsiteX464" fmla="*/ 11261372 w 16059813"/>
              <a:gd name="connsiteY464" fmla="*/ 617640 h 6961736"/>
              <a:gd name="connsiteX465" fmla="*/ 10954242 w 16059813"/>
              <a:gd name="connsiteY465" fmla="*/ 745159 h 6961736"/>
              <a:gd name="connsiteX466" fmla="*/ 10800678 w 16059813"/>
              <a:gd name="connsiteY466" fmla="*/ 745159 h 6961736"/>
              <a:gd name="connsiteX467" fmla="*/ 10851866 w 16059813"/>
              <a:gd name="connsiteY467" fmla="*/ 713279 h 6961736"/>
              <a:gd name="connsiteX468" fmla="*/ 10749490 w 16059813"/>
              <a:gd name="connsiteY468" fmla="*/ 745159 h 6961736"/>
              <a:gd name="connsiteX469" fmla="*/ 10672710 w 16059813"/>
              <a:gd name="connsiteY469" fmla="*/ 713279 h 6961736"/>
              <a:gd name="connsiteX470" fmla="*/ 10621522 w 16059813"/>
              <a:gd name="connsiteY470" fmla="*/ 713279 h 6961736"/>
              <a:gd name="connsiteX471" fmla="*/ 10647114 w 16059813"/>
              <a:gd name="connsiteY471" fmla="*/ 745159 h 6961736"/>
              <a:gd name="connsiteX472" fmla="*/ 10621522 w 16059813"/>
              <a:gd name="connsiteY472" fmla="*/ 777039 h 6961736"/>
              <a:gd name="connsiteX473" fmla="*/ 10570334 w 16059813"/>
              <a:gd name="connsiteY473" fmla="*/ 745159 h 6961736"/>
              <a:gd name="connsiteX474" fmla="*/ 10621522 w 16059813"/>
              <a:gd name="connsiteY474" fmla="*/ 745159 h 6961736"/>
              <a:gd name="connsiteX475" fmla="*/ 10570334 w 16059813"/>
              <a:gd name="connsiteY475" fmla="*/ 681400 h 6961736"/>
              <a:gd name="connsiteX476" fmla="*/ 10647114 w 16059813"/>
              <a:gd name="connsiteY476" fmla="*/ 808919 h 6961736"/>
              <a:gd name="connsiteX477" fmla="*/ 10723898 w 16059813"/>
              <a:gd name="connsiteY477" fmla="*/ 777039 h 6961736"/>
              <a:gd name="connsiteX478" fmla="*/ 10723898 w 16059813"/>
              <a:gd name="connsiteY478" fmla="*/ 840799 h 6961736"/>
              <a:gd name="connsiteX479" fmla="*/ 10775086 w 16059813"/>
              <a:gd name="connsiteY479" fmla="*/ 840799 h 6961736"/>
              <a:gd name="connsiteX480" fmla="*/ 10749490 w 16059813"/>
              <a:gd name="connsiteY480" fmla="*/ 872679 h 6961736"/>
              <a:gd name="connsiteX481" fmla="*/ 10877462 w 16059813"/>
              <a:gd name="connsiteY481" fmla="*/ 904559 h 6961736"/>
              <a:gd name="connsiteX482" fmla="*/ 10877462 w 16059813"/>
              <a:gd name="connsiteY482" fmla="*/ 872679 h 6961736"/>
              <a:gd name="connsiteX483" fmla="*/ 11082214 w 16059813"/>
              <a:gd name="connsiteY483" fmla="*/ 904559 h 6961736"/>
              <a:gd name="connsiteX484" fmla="*/ 11107806 w 16059813"/>
              <a:gd name="connsiteY484" fmla="*/ 872679 h 6961736"/>
              <a:gd name="connsiteX485" fmla="*/ 11181390 w 16059813"/>
              <a:gd name="connsiteY485" fmla="*/ 888619 h 6961736"/>
              <a:gd name="connsiteX486" fmla="*/ 11210590 w 16059813"/>
              <a:gd name="connsiteY486" fmla="*/ 890508 h 6961736"/>
              <a:gd name="connsiteX487" fmla="*/ 11235778 w 16059813"/>
              <a:gd name="connsiteY487" fmla="*/ 904559 h 6961736"/>
              <a:gd name="connsiteX488" fmla="*/ 11212184 w 16059813"/>
              <a:gd name="connsiteY488" fmla="*/ 890611 h 6961736"/>
              <a:gd name="connsiteX489" fmla="*/ 11210590 w 16059813"/>
              <a:gd name="connsiteY489" fmla="*/ 890508 h 6961736"/>
              <a:gd name="connsiteX490" fmla="*/ 11170592 w 16059813"/>
              <a:gd name="connsiteY490" fmla="*/ 868196 h 6961736"/>
              <a:gd name="connsiteX491" fmla="*/ 10979838 w 16059813"/>
              <a:gd name="connsiteY491" fmla="*/ 872679 h 6961736"/>
              <a:gd name="connsiteX492" fmla="*/ 11082214 w 16059813"/>
              <a:gd name="connsiteY492" fmla="*/ 808919 h 6961736"/>
              <a:gd name="connsiteX493" fmla="*/ 11107806 w 16059813"/>
              <a:gd name="connsiteY493" fmla="*/ 840799 h 6961736"/>
              <a:gd name="connsiteX494" fmla="*/ 11133402 w 16059813"/>
              <a:gd name="connsiteY494" fmla="*/ 777039 h 6961736"/>
              <a:gd name="connsiteX495" fmla="*/ 11184590 w 16059813"/>
              <a:gd name="connsiteY495" fmla="*/ 808919 h 6961736"/>
              <a:gd name="connsiteX496" fmla="*/ 11158994 w 16059813"/>
              <a:gd name="connsiteY496" fmla="*/ 808919 h 6961736"/>
              <a:gd name="connsiteX497" fmla="*/ 11261372 w 16059813"/>
              <a:gd name="connsiteY497" fmla="*/ 808919 h 6961736"/>
              <a:gd name="connsiteX498" fmla="*/ 11210184 w 16059813"/>
              <a:gd name="connsiteY498" fmla="*/ 840799 h 6961736"/>
              <a:gd name="connsiteX499" fmla="*/ 11286966 w 16059813"/>
              <a:gd name="connsiteY499" fmla="*/ 840799 h 6961736"/>
              <a:gd name="connsiteX500" fmla="*/ 11286966 w 16059813"/>
              <a:gd name="connsiteY500" fmla="*/ 904559 h 6961736"/>
              <a:gd name="connsiteX501" fmla="*/ 11440530 w 16059813"/>
              <a:gd name="connsiteY501" fmla="*/ 968318 h 6961736"/>
              <a:gd name="connsiteX502" fmla="*/ 11389342 w 16059813"/>
              <a:gd name="connsiteY502" fmla="*/ 1000198 h 6961736"/>
              <a:gd name="connsiteX503" fmla="*/ 11542906 w 16059813"/>
              <a:gd name="connsiteY503" fmla="*/ 936439 h 6961736"/>
              <a:gd name="connsiteX504" fmla="*/ 11568500 w 16059813"/>
              <a:gd name="connsiteY504" fmla="*/ 904559 h 6961736"/>
              <a:gd name="connsiteX505" fmla="*/ 11594094 w 16059813"/>
              <a:gd name="connsiteY505" fmla="*/ 936439 h 6961736"/>
              <a:gd name="connsiteX506" fmla="*/ 11696470 w 16059813"/>
              <a:gd name="connsiteY506" fmla="*/ 968318 h 6961736"/>
              <a:gd name="connsiteX507" fmla="*/ 11645282 w 16059813"/>
              <a:gd name="connsiteY507" fmla="*/ 1063958 h 6961736"/>
              <a:gd name="connsiteX508" fmla="*/ 11670876 w 16059813"/>
              <a:gd name="connsiteY508" fmla="*/ 1127718 h 6961736"/>
              <a:gd name="connsiteX509" fmla="*/ 11645282 w 16059813"/>
              <a:gd name="connsiteY509" fmla="*/ 1159598 h 6961736"/>
              <a:gd name="connsiteX510" fmla="*/ 11594094 w 16059813"/>
              <a:gd name="connsiteY510" fmla="*/ 1127718 h 6961736"/>
              <a:gd name="connsiteX511" fmla="*/ 11517312 w 16059813"/>
              <a:gd name="connsiteY511" fmla="*/ 1223358 h 6961736"/>
              <a:gd name="connsiteX512" fmla="*/ 11542906 w 16059813"/>
              <a:gd name="connsiteY512" fmla="*/ 1159598 h 6961736"/>
              <a:gd name="connsiteX513" fmla="*/ 11491718 w 16059813"/>
              <a:gd name="connsiteY513" fmla="*/ 1191478 h 6961736"/>
              <a:gd name="connsiteX514" fmla="*/ 11594094 w 16059813"/>
              <a:gd name="connsiteY514" fmla="*/ 1095838 h 6961736"/>
              <a:gd name="connsiteX515" fmla="*/ 11517312 w 16059813"/>
              <a:gd name="connsiteY515" fmla="*/ 1127718 h 6961736"/>
              <a:gd name="connsiteX516" fmla="*/ 11414936 w 16059813"/>
              <a:gd name="connsiteY516" fmla="*/ 1191478 h 6961736"/>
              <a:gd name="connsiteX517" fmla="*/ 11466124 w 16059813"/>
              <a:gd name="connsiteY517" fmla="*/ 1191478 h 6961736"/>
              <a:gd name="connsiteX518" fmla="*/ 11491718 w 16059813"/>
              <a:gd name="connsiteY518" fmla="*/ 1223358 h 6961736"/>
              <a:gd name="connsiteX519" fmla="*/ 11466124 w 16059813"/>
              <a:gd name="connsiteY519" fmla="*/ 1255237 h 6961736"/>
              <a:gd name="connsiteX520" fmla="*/ 11670876 w 16059813"/>
              <a:gd name="connsiteY520" fmla="*/ 1318997 h 6961736"/>
              <a:gd name="connsiteX521" fmla="*/ 11491718 w 16059813"/>
              <a:gd name="connsiteY521" fmla="*/ 1287117 h 6961736"/>
              <a:gd name="connsiteX522" fmla="*/ 11491718 w 16059813"/>
              <a:gd name="connsiteY522" fmla="*/ 1382757 h 6961736"/>
              <a:gd name="connsiteX523" fmla="*/ 11440530 w 16059813"/>
              <a:gd name="connsiteY523" fmla="*/ 1382757 h 6961736"/>
              <a:gd name="connsiteX524" fmla="*/ 11414936 w 16059813"/>
              <a:gd name="connsiteY524" fmla="*/ 1350877 h 6961736"/>
              <a:gd name="connsiteX525" fmla="*/ 11414936 w 16059813"/>
              <a:gd name="connsiteY525" fmla="*/ 1382757 h 6961736"/>
              <a:gd name="connsiteX526" fmla="*/ 11542906 w 16059813"/>
              <a:gd name="connsiteY526" fmla="*/ 1414637 h 6961736"/>
              <a:gd name="connsiteX527" fmla="*/ 11517312 w 16059813"/>
              <a:gd name="connsiteY527" fmla="*/ 1446517 h 6961736"/>
              <a:gd name="connsiteX528" fmla="*/ 11568500 w 16059813"/>
              <a:gd name="connsiteY528" fmla="*/ 1446517 h 6961736"/>
              <a:gd name="connsiteX529" fmla="*/ 11747658 w 16059813"/>
              <a:gd name="connsiteY529" fmla="*/ 1382757 h 6961736"/>
              <a:gd name="connsiteX530" fmla="*/ 11732862 w 16059813"/>
              <a:gd name="connsiteY530" fmla="*/ 1359843 h 6961736"/>
              <a:gd name="connsiteX531" fmla="*/ 11728596 w 16059813"/>
              <a:gd name="connsiteY531" fmla="*/ 1350335 h 6961736"/>
              <a:gd name="connsiteX532" fmla="*/ 11748072 w 16059813"/>
              <a:gd name="connsiteY532" fmla="*/ 1348718 h 6961736"/>
              <a:gd name="connsiteX533" fmla="*/ 11747658 w 16059813"/>
              <a:gd name="connsiteY533" fmla="*/ 1350877 h 6961736"/>
              <a:gd name="connsiteX534" fmla="*/ 11753792 w 16059813"/>
              <a:gd name="connsiteY534" fmla="*/ 1348243 h 6961736"/>
              <a:gd name="connsiteX535" fmla="*/ 11770052 w 16059813"/>
              <a:gd name="connsiteY535" fmla="*/ 1346892 h 6961736"/>
              <a:gd name="connsiteX536" fmla="*/ 11798846 w 16059813"/>
              <a:gd name="connsiteY536" fmla="*/ 1318997 h 6961736"/>
              <a:gd name="connsiteX537" fmla="*/ 11850034 w 16059813"/>
              <a:gd name="connsiteY537" fmla="*/ 1350877 h 6961736"/>
              <a:gd name="connsiteX538" fmla="*/ 11850034 w 16059813"/>
              <a:gd name="connsiteY538" fmla="*/ 1287117 h 6961736"/>
              <a:gd name="connsiteX539" fmla="*/ 11926816 w 16059813"/>
              <a:gd name="connsiteY539" fmla="*/ 1255237 h 6961736"/>
              <a:gd name="connsiteX540" fmla="*/ 11952410 w 16059813"/>
              <a:gd name="connsiteY540" fmla="*/ 1287117 h 6961736"/>
              <a:gd name="connsiteX541" fmla="*/ 12105974 w 16059813"/>
              <a:gd name="connsiteY541" fmla="*/ 1255237 h 6961736"/>
              <a:gd name="connsiteX542" fmla="*/ 12105974 w 16059813"/>
              <a:gd name="connsiteY542" fmla="*/ 1223358 h 6961736"/>
              <a:gd name="connsiteX543" fmla="*/ 12157162 w 16059813"/>
              <a:gd name="connsiteY543" fmla="*/ 1159598 h 6961736"/>
              <a:gd name="connsiteX544" fmla="*/ 12105974 w 16059813"/>
              <a:gd name="connsiteY544" fmla="*/ 1191478 h 6961736"/>
              <a:gd name="connsiteX545" fmla="*/ 12131570 w 16059813"/>
              <a:gd name="connsiteY545" fmla="*/ 1159598 h 6961736"/>
              <a:gd name="connsiteX546" fmla="*/ 12182758 w 16059813"/>
              <a:gd name="connsiteY546" fmla="*/ 1127718 h 6961736"/>
              <a:gd name="connsiteX547" fmla="*/ 12310726 w 16059813"/>
              <a:gd name="connsiteY547" fmla="*/ 1127718 h 6961736"/>
              <a:gd name="connsiteX548" fmla="*/ 12259538 w 16059813"/>
              <a:gd name="connsiteY548" fmla="*/ 1063958 h 6961736"/>
              <a:gd name="connsiteX549" fmla="*/ 12285134 w 16059813"/>
              <a:gd name="connsiteY549" fmla="*/ 1063958 h 6961736"/>
              <a:gd name="connsiteX550" fmla="*/ 12259538 w 16059813"/>
              <a:gd name="connsiteY550" fmla="*/ 1032078 h 6961736"/>
              <a:gd name="connsiteX551" fmla="*/ 12336322 w 16059813"/>
              <a:gd name="connsiteY551" fmla="*/ 1063958 h 6961736"/>
              <a:gd name="connsiteX552" fmla="*/ 12387510 w 16059813"/>
              <a:gd name="connsiteY552" fmla="*/ 1159598 h 6961736"/>
              <a:gd name="connsiteX553" fmla="*/ 12464290 w 16059813"/>
              <a:gd name="connsiteY553" fmla="*/ 1159598 h 6961736"/>
              <a:gd name="connsiteX554" fmla="*/ 12489886 w 16059813"/>
              <a:gd name="connsiteY554" fmla="*/ 1223358 h 6961736"/>
              <a:gd name="connsiteX555" fmla="*/ 12541074 w 16059813"/>
              <a:gd name="connsiteY555" fmla="*/ 1350877 h 6961736"/>
              <a:gd name="connsiteX556" fmla="*/ 12515478 w 16059813"/>
              <a:gd name="connsiteY556" fmla="*/ 1350877 h 6961736"/>
              <a:gd name="connsiteX557" fmla="*/ 12493084 w 16059813"/>
              <a:gd name="connsiteY557" fmla="*/ 1350877 h 6961736"/>
              <a:gd name="connsiteX558" fmla="*/ 12464290 w 16059813"/>
              <a:gd name="connsiteY558" fmla="*/ 1350877 h 6961736"/>
              <a:gd name="connsiteX559" fmla="*/ 12515478 w 16059813"/>
              <a:gd name="connsiteY559" fmla="*/ 1350877 h 6961736"/>
              <a:gd name="connsiteX560" fmla="*/ 12515478 w 16059813"/>
              <a:gd name="connsiteY560" fmla="*/ 1414637 h 6961736"/>
              <a:gd name="connsiteX561" fmla="*/ 12464290 w 16059813"/>
              <a:gd name="connsiteY561" fmla="*/ 1446517 h 6961736"/>
              <a:gd name="connsiteX562" fmla="*/ 12336322 w 16059813"/>
              <a:gd name="connsiteY562" fmla="*/ 1382757 h 6961736"/>
              <a:gd name="connsiteX563" fmla="*/ 12336322 w 16059813"/>
              <a:gd name="connsiteY563" fmla="*/ 1414637 h 6961736"/>
              <a:gd name="connsiteX564" fmla="*/ 12208350 w 16059813"/>
              <a:gd name="connsiteY564" fmla="*/ 1350877 h 6961736"/>
              <a:gd name="connsiteX565" fmla="*/ 12208350 w 16059813"/>
              <a:gd name="connsiteY565" fmla="*/ 1382757 h 6961736"/>
              <a:gd name="connsiteX566" fmla="*/ 12233946 w 16059813"/>
              <a:gd name="connsiteY566" fmla="*/ 1446517 h 6961736"/>
              <a:gd name="connsiteX567" fmla="*/ 12285134 w 16059813"/>
              <a:gd name="connsiteY567" fmla="*/ 1414637 h 6961736"/>
              <a:gd name="connsiteX568" fmla="*/ 12310726 w 16059813"/>
              <a:gd name="connsiteY568" fmla="*/ 1446517 h 6961736"/>
              <a:gd name="connsiteX569" fmla="*/ 12285134 w 16059813"/>
              <a:gd name="connsiteY569" fmla="*/ 1478397 h 6961736"/>
              <a:gd name="connsiteX570" fmla="*/ 12208350 w 16059813"/>
              <a:gd name="connsiteY570" fmla="*/ 1478397 h 6961736"/>
              <a:gd name="connsiteX571" fmla="*/ 12233946 w 16059813"/>
              <a:gd name="connsiteY571" fmla="*/ 1510276 h 6961736"/>
              <a:gd name="connsiteX572" fmla="*/ 12259538 w 16059813"/>
              <a:gd name="connsiteY572" fmla="*/ 1510276 h 6961736"/>
              <a:gd name="connsiteX573" fmla="*/ 12336322 w 16059813"/>
              <a:gd name="connsiteY573" fmla="*/ 1510276 h 6961736"/>
              <a:gd name="connsiteX574" fmla="*/ 12336322 w 16059813"/>
              <a:gd name="connsiteY574" fmla="*/ 1542156 h 6961736"/>
              <a:gd name="connsiteX575" fmla="*/ 12387510 w 16059813"/>
              <a:gd name="connsiteY575" fmla="*/ 1510276 h 6961736"/>
              <a:gd name="connsiteX576" fmla="*/ 12387510 w 16059813"/>
              <a:gd name="connsiteY576" fmla="*/ 1542156 h 6961736"/>
              <a:gd name="connsiteX577" fmla="*/ 12438698 w 16059813"/>
              <a:gd name="connsiteY577" fmla="*/ 1510276 h 6961736"/>
              <a:gd name="connsiteX578" fmla="*/ 12489886 w 16059813"/>
              <a:gd name="connsiteY578" fmla="*/ 1542156 h 6961736"/>
              <a:gd name="connsiteX579" fmla="*/ 12566666 w 16059813"/>
              <a:gd name="connsiteY579" fmla="*/ 1733436 h 6961736"/>
              <a:gd name="connsiteX580" fmla="*/ 12617854 w 16059813"/>
              <a:gd name="connsiteY580" fmla="*/ 1733436 h 6961736"/>
              <a:gd name="connsiteX581" fmla="*/ 12643450 w 16059813"/>
              <a:gd name="connsiteY581" fmla="*/ 1797195 h 6961736"/>
              <a:gd name="connsiteX582" fmla="*/ 12669042 w 16059813"/>
              <a:gd name="connsiteY582" fmla="*/ 1733436 h 6961736"/>
              <a:gd name="connsiteX583" fmla="*/ 12669042 w 16059813"/>
              <a:gd name="connsiteY583" fmla="*/ 1797195 h 6961736"/>
              <a:gd name="connsiteX584" fmla="*/ 12720230 w 16059813"/>
              <a:gd name="connsiteY584" fmla="*/ 1701556 h 6961736"/>
              <a:gd name="connsiteX585" fmla="*/ 12720230 w 16059813"/>
              <a:gd name="connsiteY585" fmla="*/ 1733436 h 6961736"/>
              <a:gd name="connsiteX586" fmla="*/ 12873794 w 16059813"/>
              <a:gd name="connsiteY586" fmla="*/ 1733436 h 6961736"/>
              <a:gd name="connsiteX587" fmla="*/ 12924982 w 16059813"/>
              <a:gd name="connsiteY587" fmla="*/ 1669676 h 6961736"/>
              <a:gd name="connsiteX588" fmla="*/ 12924982 w 16059813"/>
              <a:gd name="connsiteY588" fmla="*/ 1605916 h 6961736"/>
              <a:gd name="connsiteX589" fmla="*/ 12899390 w 16059813"/>
              <a:gd name="connsiteY589" fmla="*/ 1574036 h 6961736"/>
              <a:gd name="connsiteX590" fmla="*/ 12924982 w 16059813"/>
              <a:gd name="connsiteY590" fmla="*/ 1542156 h 6961736"/>
              <a:gd name="connsiteX591" fmla="*/ 12899390 w 16059813"/>
              <a:gd name="connsiteY591" fmla="*/ 1510276 h 6961736"/>
              <a:gd name="connsiteX592" fmla="*/ 12950578 w 16059813"/>
              <a:gd name="connsiteY592" fmla="*/ 1446517 h 6961736"/>
              <a:gd name="connsiteX593" fmla="*/ 12976170 w 16059813"/>
              <a:gd name="connsiteY593" fmla="*/ 1574036 h 6961736"/>
              <a:gd name="connsiteX594" fmla="*/ 12950578 w 16059813"/>
              <a:gd name="connsiteY594" fmla="*/ 1574036 h 6961736"/>
              <a:gd name="connsiteX595" fmla="*/ 13078548 w 16059813"/>
              <a:gd name="connsiteY595" fmla="*/ 1669676 h 6961736"/>
              <a:gd name="connsiteX596" fmla="*/ 13104142 w 16059813"/>
              <a:gd name="connsiteY596" fmla="*/ 1637796 h 6961736"/>
              <a:gd name="connsiteX597" fmla="*/ 13180924 w 16059813"/>
              <a:gd name="connsiteY597" fmla="*/ 1733436 h 6961736"/>
              <a:gd name="connsiteX598" fmla="*/ 13232112 w 16059813"/>
              <a:gd name="connsiteY598" fmla="*/ 1701556 h 6961736"/>
              <a:gd name="connsiteX599" fmla="*/ 13206518 w 16059813"/>
              <a:gd name="connsiteY599" fmla="*/ 1669676 h 6961736"/>
              <a:gd name="connsiteX600" fmla="*/ 13257706 w 16059813"/>
              <a:gd name="connsiteY600" fmla="*/ 1605916 h 6961736"/>
              <a:gd name="connsiteX601" fmla="*/ 13334488 w 16059813"/>
              <a:gd name="connsiteY601" fmla="*/ 1637796 h 6961736"/>
              <a:gd name="connsiteX602" fmla="*/ 13385676 w 16059813"/>
              <a:gd name="connsiteY602" fmla="*/ 1605916 h 6961736"/>
              <a:gd name="connsiteX603" fmla="*/ 13283300 w 16059813"/>
              <a:gd name="connsiteY603" fmla="*/ 1574036 h 6961736"/>
              <a:gd name="connsiteX604" fmla="*/ 13155330 w 16059813"/>
              <a:gd name="connsiteY604" fmla="*/ 1510276 h 6961736"/>
              <a:gd name="connsiteX605" fmla="*/ 13257706 w 16059813"/>
              <a:gd name="connsiteY605" fmla="*/ 1510276 h 6961736"/>
              <a:gd name="connsiteX606" fmla="*/ 13283300 w 16059813"/>
              <a:gd name="connsiteY606" fmla="*/ 1446517 h 6961736"/>
              <a:gd name="connsiteX607" fmla="*/ 13436864 w 16059813"/>
              <a:gd name="connsiteY607" fmla="*/ 1478397 h 6961736"/>
              <a:gd name="connsiteX608" fmla="*/ 13436864 w 16059813"/>
              <a:gd name="connsiteY608" fmla="*/ 1510276 h 6961736"/>
              <a:gd name="connsiteX609" fmla="*/ 13488052 w 16059813"/>
              <a:gd name="connsiteY609" fmla="*/ 1478397 h 6961736"/>
              <a:gd name="connsiteX610" fmla="*/ 13462458 w 16059813"/>
              <a:gd name="connsiteY610" fmla="*/ 1478397 h 6961736"/>
              <a:gd name="connsiteX611" fmla="*/ 13513646 w 16059813"/>
              <a:gd name="connsiteY611" fmla="*/ 1414637 h 6961736"/>
              <a:gd name="connsiteX612" fmla="*/ 13564834 w 16059813"/>
              <a:gd name="connsiteY612" fmla="*/ 1446517 h 6961736"/>
              <a:gd name="connsiteX613" fmla="*/ 13539240 w 16059813"/>
              <a:gd name="connsiteY613" fmla="*/ 1414637 h 6961736"/>
              <a:gd name="connsiteX614" fmla="*/ 13436864 w 16059813"/>
              <a:gd name="connsiteY614" fmla="*/ 1350877 h 6961736"/>
              <a:gd name="connsiteX615" fmla="*/ 13590428 w 16059813"/>
              <a:gd name="connsiteY615" fmla="*/ 1223358 h 6961736"/>
              <a:gd name="connsiteX616" fmla="*/ 13513646 w 16059813"/>
              <a:gd name="connsiteY616" fmla="*/ 1255237 h 6961736"/>
              <a:gd name="connsiteX617" fmla="*/ 13488052 w 16059813"/>
              <a:gd name="connsiteY617" fmla="*/ 1255237 h 6961736"/>
              <a:gd name="connsiteX618" fmla="*/ 13539240 w 16059813"/>
              <a:gd name="connsiteY618" fmla="*/ 1191478 h 6961736"/>
              <a:gd name="connsiteX619" fmla="*/ 13513646 w 16059813"/>
              <a:gd name="connsiteY619" fmla="*/ 1159598 h 6961736"/>
              <a:gd name="connsiteX620" fmla="*/ 13616022 w 16059813"/>
              <a:gd name="connsiteY620" fmla="*/ 1032078 h 6961736"/>
              <a:gd name="connsiteX621" fmla="*/ 13667210 w 16059813"/>
              <a:gd name="connsiteY621" fmla="*/ 1063958 h 6961736"/>
              <a:gd name="connsiteX622" fmla="*/ 13667210 w 16059813"/>
              <a:gd name="connsiteY622" fmla="*/ 1000198 h 6961736"/>
              <a:gd name="connsiteX623" fmla="*/ 13682406 w 16059813"/>
              <a:gd name="connsiteY623" fmla="*/ 1005678 h 6961736"/>
              <a:gd name="connsiteX624" fmla="*/ 13687014 w 16059813"/>
              <a:gd name="connsiteY624" fmla="*/ 1012078 h 6961736"/>
              <a:gd name="connsiteX625" fmla="*/ 13686006 w 16059813"/>
              <a:gd name="connsiteY625" fmla="*/ 1014146 h 6961736"/>
              <a:gd name="connsiteX626" fmla="*/ 13688920 w 16059813"/>
              <a:gd name="connsiteY626" fmla="*/ 1014727 h 6961736"/>
              <a:gd name="connsiteX627" fmla="*/ 13692804 w 16059813"/>
              <a:gd name="connsiteY627" fmla="*/ 1020123 h 6961736"/>
              <a:gd name="connsiteX628" fmla="*/ 13718398 w 16059813"/>
              <a:gd name="connsiteY628" fmla="*/ 1063958 h 6961736"/>
              <a:gd name="connsiteX629" fmla="*/ 13718398 w 16059813"/>
              <a:gd name="connsiteY629" fmla="*/ 1032078 h 6961736"/>
              <a:gd name="connsiteX630" fmla="*/ 13696004 w 16059813"/>
              <a:gd name="connsiteY630" fmla="*/ 1016138 h 6961736"/>
              <a:gd name="connsiteX631" fmla="*/ 13688920 w 16059813"/>
              <a:gd name="connsiteY631" fmla="*/ 1014727 h 6961736"/>
              <a:gd name="connsiteX632" fmla="*/ 13687014 w 16059813"/>
              <a:gd name="connsiteY632" fmla="*/ 1012078 h 6961736"/>
              <a:gd name="connsiteX633" fmla="*/ 13692804 w 16059813"/>
              <a:gd name="connsiteY633" fmla="*/ 1000198 h 6961736"/>
              <a:gd name="connsiteX634" fmla="*/ 13743992 w 16059813"/>
              <a:gd name="connsiteY634" fmla="*/ 968318 h 6961736"/>
              <a:gd name="connsiteX635" fmla="*/ 13769586 w 16059813"/>
              <a:gd name="connsiteY635" fmla="*/ 1032078 h 6961736"/>
              <a:gd name="connsiteX636" fmla="*/ 13820774 w 16059813"/>
              <a:gd name="connsiteY636" fmla="*/ 968318 h 6961736"/>
              <a:gd name="connsiteX637" fmla="*/ 13795180 w 16059813"/>
              <a:gd name="connsiteY637" fmla="*/ 1127718 h 6961736"/>
              <a:gd name="connsiteX638" fmla="*/ 13769586 w 16059813"/>
              <a:gd name="connsiteY638" fmla="*/ 1159598 h 6961736"/>
              <a:gd name="connsiteX639" fmla="*/ 13820774 w 16059813"/>
              <a:gd name="connsiteY639" fmla="*/ 1191478 h 6961736"/>
              <a:gd name="connsiteX640" fmla="*/ 13769586 w 16059813"/>
              <a:gd name="connsiteY640" fmla="*/ 1223358 h 6961736"/>
              <a:gd name="connsiteX641" fmla="*/ 13692804 w 16059813"/>
              <a:gd name="connsiteY641" fmla="*/ 1159598 h 6961736"/>
              <a:gd name="connsiteX642" fmla="*/ 13692804 w 16059813"/>
              <a:gd name="connsiteY642" fmla="*/ 1191478 h 6961736"/>
              <a:gd name="connsiteX643" fmla="*/ 13641616 w 16059813"/>
              <a:gd name="connsiteY643" fmla="*/ 1191478 h 6961736"/>
              <a:gd name="connsiteX644" fmla="*/ 13641616 w 16059813"/>
              <a:gd name="connsiteY644" fmla="*/ 1223358 h 6961736"/>
              <a:gd name="connsiteX645" fmla="*/ 13641616 w 16059813"/>
              <a:gd name="connsiteY645" fmla="*/ 1287117 h 6961736"/>
              <a:gd name="connsiteX646" fmla="*/ 13743992 w 16059813"/>
              <a:gd name="connsiteY646" fmla="*/ 1287117 h 6961736"/>
              <a:gd name="connsiteX647" fmla="*/ 13692804 w 16059813"/>
              <a:gd name="connsiteY647" fmla="*/ 1255237 h 6961736"/>
              <a:gd name="connsiteX648" fmla="*/ 13769586 w 16059813"/>
              <a:gd name="connsiteY648" fmla="*/ 1255237 h 6961736"/>
              <a:gd name="connsiteX649" fmla="*/ 13795180 w 16059813"/>
              <a:gd name="connsiteY649" fmla="*/ 1287117 h 6961736"/>
              <a:gd name="connsiteX650" fmla="*/ 13769586 w 16059813"/>
              <a:gd name="connsiteY650" fmla="*/ 1318997 h 6961736"/>
              <a:gd name="connsiteX651" fmla="*/ 13795180 w 16059813"/>
              <a:gd name="connsiteY651" fmla="*/ 1287117 h 6961736"/>
              <a:gd name="connsiteX652" fmla="*/ 13795180 w 16059813"/>
              <a:gd name="connsiteY652" fmla="*/ 1318997 h 6961736"/>
              <a:gd name="connsiteX653" fmla="*/ 13795180 w 16059813"/>
              <a:gd name="connsiteY653" fmla="*/ 1350877 h 6961736"/>
              <a:gd name="connsiteX654" fmla="*/ 13667210 w 16059813"/>
              <a:gd name="connsiteY654" fmla="*/ 1350877 h 6961736"/>
              <a:gd name="connsiteX655" fmla="*/ 13743992 w 16059813"/>
              <a:gd name="connsiteY655" fmla="*/ 1382757 h 6961736"/>
              <a:gd name="connsiteX656" fmla="*/ 13743992 w 16059813"/>
              <a:gd name="connsiteY656" fmla="*/ 1350877 h 6961736"/>
              <a:gd name="connsiteX657" fmla="*/ 13790782 w 16059813"/>
              <a:gd name="connsiteY657" fmla="*/ 1350877 h 6961736"/>
              <a:gd name="connsiteX658" fmla="*/ 13795180 w 16059813"/>
              <a:gd name="connsiteY658" fmla="*/ 1350877 h 6961736"/>
              <a:gd name="connsiteX659" fmla="*/ 13820774 w 16059813"/>
              <a:gd name="connsiteY659" fmla="*/ 1350877 h 6961736"/>
              <a:gd name="connsiteX660" fmla="*/ 13769586 w 16059813"/>
              <a:gd name="connsiteY660" fmla="*/ 1414637 h 6961736"/>
              <a:gd name="connsiteX661" fmla="*/ 13616022 w 16059813"/>
              <a:gd name="connsiteY661" fmla="*/ 1382757 h 6961736"/>
              <a:gd name="connsiteX662" fmla="*/ 13641616 w 16059813"/>
              <a:gd name="connsiteY662" fmla="*/ 1446517 h 6961736"/>
              <a:gd name="connsiteX663" fmla="*/ 13564834 w 16059813"/>
              <a:gd name="connsiteY663" fmla="*/ 1414637 h 6961736"/>
              <a:gd name="connsiteX664" fmla="*/ 13590428 w 16059813"/>
              <a:gd name="connsiteY664" fmla="*/ 1478397 h 6961736"/>
              <a:gd name="connsiteX665" fmla="*/ 13539240 w 16059813"/>
              <a:gd name="connsiteY665" fmla="*/ 1510276 h 6961736"/>
              <a:gd name="connsiteX666" fmla="*/ 13590428 w 16059813"/>
              <a:gd name="connsiteY666" fmla="*/ 1542156 h 6961736"/>
              <a:gd name="connsiteX667" fmla="*/ 13590428 w 16059813"/>
              <a:gd name="connsiteY667" fmla="*/ 1574036 h 6961736"/>
              <a:gd name="connsiteX668" fmla="*/ 13539240 w 16059813"/>
              <a:gd name="connsiteY668" fmla="*/ 1574036 h 6961736"/>
              <a:gd name="connsiteX669" fmla="*/ 13513646 w 16059813"/>
              <a:gd name="connsiteY669" fmla="*/ 1669676 h 6961736"/>
              <a:gd name="connsiteX670" fmla="*/ 13590428 w 16059813"/>
              <a:gd name="connsiteY670" fmla="*/ 1637796 h 6961736"/>
              <a:gd name="connsiteX671" fmla="*/ 13564834 w 16059813"/>
              <a:gd name="connsiteY671" fmla="*/ 1701556 h 6961736"/>
              <a:gd name="connsiteX672" fmla="*/ 13641616 w 16059813"/>
              <a:gd name="connsiteY672" fmla="*/ 1733436 h 6961736"/>
              <a:gd name="connsiteX673" fmla="*/ 13616022 w 16059813"/>
              <a:gd name="connsiteY673" fmla="*/ 1797195 h 6961736"/>
              <a:gd name="connsiteX674" fmla="*/ 13743992 w 16059813"/>
              <a:gd name="connsiteY674" fmla="*/ 1765316 h 6961736"/>
              <a:gd name="connsiteX675" fmla="*/ 13743992 w 16059813"/>
              <a:gd name="connsiteY675" fmla="*/ 1829075 h 6961736"/>
              <a:gd name="connsiteX676" fmla="*/ 13692804 w 16059813"/>
              <a:gd name="connsiteY676" fmla="*/ 1860955 h 6961736"/>
              <a:gd name="connsiteX677" fmla="*/ 13795180 w 16059813"/>
              <a:gd name="connsiteY677" fmla="*/ 1860955 h 6961736"/>
              <a:gd name="connsiteX678" fmla="*/ 13820774 w 16059813"/>
              <a:gd name="connsiteY678" fmla="*/ 1797195 h 6961736"/>
              <a:gd name="connsiteX679" fmla="*/ 13846368 w 16059813"/>
              <a:gd name="connsiteY679" fmla="*/ 1829075 h 6961736"/>
              <a:gd name="connsiteX680" fmla="*/ 13846368 w 16059813"/>
              <a:gd name="connsiteY680" fmla="*/ 1892835 h 6961736"/>
              <a:gd name="connsiteX681" fmla="*/ 13897558 w 16059813"/>
              <a:gd name="connsiteY681" fmla="*/ 1956595 h 6961736"/>
              <a:gd name="connsiteX682" fmla="*/ 13897558 w 16059813"/>
              <a:gd name="connsiteY682" fmla="*/ 1829075 h 6961736"/>
              <a:gd name="connsiteX683" fmla="*/ 13974338 w 16059813"/>
              <a:gd name="connsiteY683" fmla="*/ 1860955 h 6961736"/>
              <a:gd name="connsiteX684" fmla="*/ 14051122 w 16059813"/>
              <a:gd name="connsiteY684" fmla="*/ 1733436 h 6961736"/>
              <a:gd name="connsiteX685" fmla="*/ 14076714 w 16059813"/>
              <a:gd name="connsiteY685" fmla="*/ 1765316 h 6961736"/>
              <a:gd name="connsiteX686" fmla="*/ 14102310 w 16059813"/>
              <a:gd name="connsiteY686" fmla="*/ 1733436 h 6961736"/>
              <a:gd name="connsiteX687" fmla="*/ 14093862 w 16059813"/>
              <a:gd name="connsiteY687" fmla="*/ 1725590 h 6961736"/>
              <a:gd name="connsiteX688" fmla="*/ 14091540 w 16059813"/>
              <a:gd name="connsiteY688" fmla="*/ 1725180 h 6961736"/>
              <a:gd name="connsiteX689" fmla="*/ 14110706 w 16059813"/>
              <a:gd name="connsiteY689" fmla="*/ 1714507 h 6961736"/>
              <a:gd name="connsiteX690" fmla="*/ 14179090 w 16059813"/>
              <a:gd name="connsiteY690" fmla="*/ 1669676 h 6961736"/>
              <a:gd name="connsiteX691" fmla="*/ 14051122 w 16059813"/>
              <a:gd name="connsiteY691" fmla="*/ 1637796 h 6961736"/>
              <a:gd name="connsiteX692" fmla="*/ 14076714 w 16059813"/>
              <a:gd name="connsiteY692" fmla="*/ 1669676 h 6961736"/>
              <a:gd name="connsiteX693" fmla="*/ 13999934 w 16059813"/>
              <a:gd name="connsiteY693" fmla="*/ 1669676 h 6961736"/>
              <a:gd name="connsiteX694" fmla="*/ 13999934 w 16059813"/>
              <a:gd name="connsiteY694" fmla="*/ 1637796 h 6961736"/>
              <a:gd name="connsiteX695" fmla="*/ 14025526 w 16059813"/>
              <a:gd name="connsiteY695" fmla="*/ 1637796 h 6961736"/>
              <a:gd name="connsiteX696" fmla="*/ 13948746 w 16059813"/>
              <a:gd name="connsiteY696" fmla="*/ 1574036 h 6961736"/>
              <a:gd name="connsiteX697" fmla="*/ 13999934 w 16059813"/>
              <a:gd name="connsiteY697" fmla="*/ 1414637 h 6961736"/>
              <a:gd name="connsiteX698" fmla="*/ 14076714 w 16059813"/>
              <a:gd name="connsiteY698" fmla="*/ 1414637 h 6961736"/>
              <a:gd name="connsiteX699" fmla="*/ 14025526 w 16059813"/>
              <a:gd name="connsiteY699" fmla="*/ 1510276 h 6961736"/>
              <a:gd name="connsiteX700" fmla="*/ 14153498 w 16059813"/>
              <a:gd name="connsiteY700" fmla="*/ 1478397 h 6961736"/>
              <a:gd name="connsiteX701" fmla="*/ 14153498 w 16059813"/>
              <a:gd name="connsiteY701" fmla="*/ 1414637 h 6961736"/>
              <a:gd name="connsiteX702" fmla="*/ 14204686 w 16059813"/>
              <a:gd name="connsiteY702" fmla="*/ 1446517 h 6961736"/>
              <a:gd name="connsiteX703" fmla="*/ 14230278 w 16059813"/>
              <a:gd name="connsiteY703" fmla="*/ 1414637 h 6961736"/>
              <a:gd name="connsiteX704" fmla="*/ 14230278 w 16059813"/>
              <a:gd name="connsiteY704" fmla="*/ 1478397 h 6961736"/>
              <a:gd name="connsiteX705" fmla="*/ 14179090 w 16059813"/>
              <a:gd name="connsiteY705" fmla="*/ 1510276 h 6961736"/>
              <a:gd name="connsiteX706" fmla="*/ 14281466 w 16059813"/>
              <a:gd name="connsiteY706" fmla="*/ 1478397 h 6961736"/>
              <a:gd name="connsiteX707" fmla="*/ 14255874 w 16059813"/>
              <a:gd name="connsiteY707" fmla="*/ 1478397 h 6961736"/>
              <a:gd name="connsiteX708" fmla="*/ 14255874 w 16059813"/>
              <a:gd name="connsiteY708" fmla="*/ 1542156 h 6961736"/>
              <a:gd name="connsiteX709" fmla="*/ 14307062 w 16059813"/>
              <a:gd name="connsiteY709" fmla="*/ 1574036 h 6961736"/>
              <a:gd name="connsiteX710" fmla="*/ 14255874 w 16059813"/>
              <a:gd name="connsiteY710" fmla="*/ 1637796 h 6961736"/>
              <a:gd name="connsiteX711" fmla="*/ 14255874 w 16059813"/>
              <a:gd name="connsiteY711" fmla="*/ 1669676 h 6961736"/>
              <a:gd name="connsiteX712" fmla="*/ 14307062 w 16059813"/>
              <a:gd name="connsiteY712" fmla="*/ 1637796 h 6961736"/>
              <a:gd name="connsiteX713" fmla="*/ 14281466 w 16059813"/>
              <a:gd name="connsiteY713" fmla="*/ 1669676 h 6961736"/>
              <a:gd name="connsiteX714" fmla="*/ 14230278 w 16059813"/>
              <a:gd name="connsiteY714" fmla="*/ 1701556 h 6961736"/>
              <a:gd name="connsiteX715" fmla="*/ 14307062 w 16059813"/>
              <a:gd name="connsiteY715" fmla="*/ 1701556 h 6961736"/>
              <a:gd name="connsiteX716" fmla="*/ 14281466 w 16059813"/>
              <a:gd name="connsiteY716" fmla="*/ 1765316 h 6961736"/>
              <a:gd name="connsiteX717" fmla="*/ 14358250 w 16059813"/>
              <a:gd name="connsiteY717" fmla="*/ 1797195 h 6961736"/>
              <a:gd name="connsiteX718" fmla="*/ 14409438 w 16059813"/>
              <a:gd name="connsiteY718" fmla="*/ 1765316 h 6961736"/>
              <a:gd name="connsiteX719" fmla="*/ 14332654 w 16059813"/>
              <a:gd name="connsiteY719" fmla="*/ 1733436 h 6961736"/>
              <a:gd name="connsiteX720" fmla="*/ 14332654 w 16059813"/>
              <a:gd name="connsiteY720" fmla="*/ 1701556 h 6961736"/>
              <a:gd name="connsiteX721" fmla="*/ 14383842 w 16059813"/>
              <a:gd name="connsiteY721" fmla="*/ 1637796 h 6961736"/>
              <a:gd name="connsiteX722" fmla="*/ 14563002 w 16059813"/>
              <a:gd name="connsiteY722" fmla="*/ 1637796 h 6961736"/>
              <a:gd name="connsiteX723" fmla="*/ 14588594 w 16059813"/>
              <a:gd name="connsiteY723" fmla="*/ 1637796 h 6961736"/>
              <a:gd name="connsiteX724" fmla="*/ 14588594 w 16059813"/>
              <a:gd name="connsiteY724" fmla="*/ 1733436 h 6961736"/>
              <a:gd name="connsiteX725" fmla="*/ 14614190 w 16059813"/>
              <a:gd name="connsiteY725" fmla="*/ 1701556 h 6961736"/>
              <a:gd name="connsiteX726" fmla="*/ 14639782 w 16059813"/>
              <a:gd name="connsiteY726" fmla="*/ 1797195 h 6961736"/>
              <a:gd name="connsiteX727" fmla="*/ 14716566 w 16059813"/>
              <a:gd name="connsiteY727" fmla="*/ 1765316 h 6961736"/>
              <a:gd name="connsiteX728" fmla="*/ 14767754 w 16059813"/>
              <a:gd name="connsiteY728" fmla="*/ 1637796 h 6961736"/>
              <a:gd name="connsiteX729" fmla="*/ 14716566 w 16059813"/>
              <a:gd name="connsiteY729" fmla="*/ 1542156 h 6961736"/>
              <a:gd name="connsiteX730" fmla="*/ 14767754 w 16059813"/>
              <a:gd name="connsiteY730" fmla="*/ 1574036 h 6961736"/>
              <a:gd name="connsiteX731" fmla="*/ 14767754 w 16059813"/>
              <a:gd name="connsiteY731" fmla="*/ 1510276 h 6961736"/>
              <a:gd name="connsiteX732" fmla="*/ 14818942 w 16059813"/>
              <a:gd name="connsiteY732" fmla="*/ 1605916 h 6961736"/>
              <a:gd name="connsiteX733" fmla="*/ 14793348 w 16059813"/>
              <a:gd name="connsiteY733" fmla="*/ 1669676 h 6961736"/>
              <a:gd name="connsiteX734" fmla="*/ 14844536 w 16059813"/>
              <a:gd name="connsiteY734" fmla="*/ 1669676 h 6961736"/>
              <a:gd name="connsiteX735" fmla="*/ 14895724 w 16059813"/>
              <a:gd name="connsiteY735" fmla="*/ 1892835 h 6961736"/>
              <a:gd name="connsiteX736" fmla="*/ 14844536 w 16059813"/>
              <a:gd name="connsiteY736" fmla="*/ 1860955 h 6961736"/>
              <a:gd name="connsiteX737" fmla="*/ 14870130 w 16059813"/>
              <a:gd name="connsiteY737" fmla="*/ 1892835 h 6961736"/>
              <a:gd name="connsiteX738" fmla="*/ 14818942 w 16059813"/>
              <a:gd name="connsiteY738" fmla="*/ 1924715 h 6961736"/>
              <a:gd name="connsiteX739" fmla="*/ 14844536 w 16059813"/>
              <a:gd name="connsiteY739" fmla="*/ 1924715 h 6961736"/>
              <a:gd name="connsiteX740" fmla="*/ 14818942 w 16059813"/>
              <a:gd name="connsiteY740" fmla="*/ 1988475 h 6961736"/>
              <a:gd name="connsiteX741" fmla="*/ 14818942 w 16059813"/>
              <a:gd name="connsiteY741" fmla="*/ 2084114 h 6961736"/>
              <a:gd name="connsiteX742" fmla="*/ 14870130 w 16059813"/>
              <a:gd name="connsiteY742" fmla="*/ 2179754 h 6961736"/>
              <a:gd name="connsiteX743" fmla="*/ 14870130 w 16059813"/>
              <a:gd name="connsiteY743" fmla="*/ 2084114 h 6961736"/>
              <a:gd name="connsiteX744" fmla="*/ 14895724 w 16059813"/>
              <a:gd name="connsiteY744" fmla="*/ 2179754 h 6961736"/>
              <a:gd name="connsiteX745" fmla="*/ 14946912 w 16059813"/>
              <a:gd name="connsiteY745" fmla="*/ 2179754 h 6961736"/>
              <a:gd name="connsiteX746" fmla="*/ 14972506 w 16059813"/>
              <a:gd name="connsiteY746" fmla="*/ 2243514 h 6961736"/>
              <a:gd name="connsiteX747" fmla="*/ 14946912 w 16059813"/>
              <a:gd name="connsiteY747" fmla="*/ 2243514 h 6961736"/>
              <a:gd name="connsiteX748" fmla="*/ 14972506 w 16059813"/>
              <a:gd name="connsiteY748" fmla="*/ 2275394 h 6961736"/>
              <a:gd name="connsiteX749" fmla="*/ 14972506 w 16059813"/>
              <a:gd name="connsiteY749" fmla="*/ 2434793 h 6961736"/>
              <a:gd name="connsiteX750" fmla="*/ 14921318 w 16059813"/>
              <a:gd name="connsiteY750" fmla="*/ 2466673 h 6961736"/>
              <a:gd name="connsiteX751" fmla="*/ 14921318 w 16059813"/>
              <a:gd name="connsiteY751" fmla="*/ 2530433 h 6961736"/>
              <a:gd name="connsiteX752" fmla="*/ 14946912 w 16059813"/>
              <a:gd name="connsiteY752" fmla="*/ 2530433 h 6961736"/>
              <a:gd name="connsiteX753" fmla="*/ 14921318 w 16059813"/>
              <a:gd name="connsiteY753" fmla="*/ 2594192 h 6961736"/>
              <a:gd name="connsiteX754" fmla="*/ 14998100 w 16059813"/>
              <a:gd name="connsiteY754" fmla="*/ 2594192 h 6961736"/>
              <a:gd name="connsiteX755" fmla="*/ 15023694 w 16059813"/>
              <a:gd name="connsiteY755" fmla="*/ 2626072 h 6961736"/>
              <a:gd name="connsiteX756" fmla="*/ 14946912 w 16059813"/>
              <a:gd name="connsiteY756" fmla="*/ 2626072 h 6961736"/>
              <a:gd name="connsiteX757" fmla="*/ 14998100 w 16059813"/>
              <a:gd name="connsiteY757" fmla="*/ 2657952 h 6961736"/>
              <a:gd name="connsiteX758" fmla="*/ 15023694 w 16059813"/>
              <a:gd name="connsiteY758" fmla="*/ 2817351 h 6961736"/>
              <a:gd name="connsiteX759" fmla="*/ 15074882 w 16059813"/>
              <a:gd name="connsiteY759" fmla="*/ 2849231 h 6961736"/>
              <a:gd name="connsiteX760" fmla="*/ 15023694 w 16059813"/>
              <a:gd name="connsiteY760" fmla="*/ 2912991 h 6961736"/>
              <a:gd name="connsiteX761" fmla="*/ 15049288 w 16059813"/>
              <a:gd name="connsiteY761" fmla="*/ 2944871 h 6961736"/>
              <a:gd name="connsiteX762" fmla="*/ 15100476 w 16059813"/>
              <a:gd name="connsiteY762" fmla="*/ 2912991 h 6961736"/>
              <a:gd name="connsiteX763" fmla="*/ 14998100 w 16059813"/>
              <a:gd name="connsiteY763" fmla="*/ 3040511 h 6961736"/>
              <a:gd name="connsiteX764" fmla="*/ 15023694 w 16059813"/>
              <a:gd name="connsiteY764" fmla="*/ 3104270 h 6961736"/>
              <a:gd name="connsiteX765" fmla="*/ 15126070 w 16059813"/>
              <a:gd name="connsiteY765" fmla="*/ 3104270 h 6961736"/>
              <a:gd name="connsiteX766" fmla="*/ 15177258 w 16059813"/>
              <a:gd name="connsiteY766" fmla="*/ 2817351 h 6961736"/>
              <a:gd name="connsiteX767" fmla="*/ 15100476 w 16059813"/>
              <a:gd name="connsiteY767" fmla="*/ 2753592 h 6961736"/>
              <a:gd name="connsiteX768" fmla="*/ 15177258 w 16059813"/>
              <a:gd name="connsiteY768" fmla="*/ 2753592 h 6961736"/>
              <a:gd name="connsiteX769" fmla="*/ 15330822 w 16059813"/>
              <a:gd name="connsiteY769" fmla="*/ 2785472 h 6961736"/>
              <a:gd name="connsiteX770" fmla="*/ 15382010 w 16059813"/>
              <a:gd name="connsiteY770" fmla="*/ 2753592 h 6961736"/>
              <a:gd name="connsiteX771" fmla="*/ 15407604 w 16059813"/>
              <a:gd name="connsiteY771" fmla="*/ 2785472 h 6961736"/>
              <a:gd name="connsiteX772" fmla="*/ 15586762 w 16059813"/>
              <a:gd name="connsiteY772" fmla="*/ 2785472 h 6961736"/>
              <a:gd name="connsiteX773" fmla="*/ 15868298 w 16059813"/>
              <a:gd name="connsiteY773" fmla="*/ 2817351 h 6961736"/>
              <a:gd name="connsiteX774" fmla="*/ 15970674 w 16059813"/>
              <a:gd name="connsiteY774" fmla="*/ 2785472 h 6961736"/>
              <a:gd name="connsiteX775" fmla="*/ 15996266 w 16059813"/>
              <a:gd name="connsiteY775" fmla="*/ 2721712 h 6961736"/>
              <a:gd name="connsiteX776" fmla="*/ 15868298 w 16059813"/>
              <a:gd name="connsiteY776" fmla="*/ 3104270 h 6961736"/>
              <a:gd name="connsiteX777" fmla="*/ 15509980 w 16059813"/>
              <a:gd name="connsiteY777" fmla="*/ 3199910 h 6961736"/>
              <a:gd name="connsiteX778" fmla="*/ 15484386 w 16059813"/>
              <a:gd name="connsiteY778" fmla="*/ 3263670 h 6961736"/>
              <a:gd name="connsiteX779" fmla="*/ 15356416 w 16059813"/>
              <a:gd name="connsiteY779" fmla="*/ 3295550 h 6961736"/>
              <a:gd name="connsiteX780" fmla="*/ 15330822 w 16059813"/>
              <a:gd name="connsiteY780" fmla="*/ 3295550 h 6961736"/>
              <a:gd name="connsiteX781" fmla="*/ 15382010 w 16059813"/>
              <a:gd name="connsiteY781" fmla="*/ 3231790 h 6961736"/>
              <a:gd name="connsiteX782" fmla="*/ 15151664 w 16059813"/>
              <a:gd name="connsiteY782" fmla="*/ 3199910 h 6961736"/>
              <a:gd name="connsiteX783" fmla="*/ 15254040 w 16059813"/>
              <a:gd name="connsiteY783" fmla="*/ 3423069 h 6961736"/>
              <a:gd name="connsiteX784" fmla="*/ 15202852 w 16059813"/>
              <a:gd name="connsiteY784" fmla="*/ 3486829 h 6961736"/>
              <a:gd name="connsiteX785" fmla="*/ 15151664 w 16059813"/>
              <a:gd name="connsiteY785" fmla="*/ 3454949 h 6961736"/>
              <a:gd name="connsiteX786" fmla="*/ 14998100 w 16059813"/>
              <a:gd name="connsiteY786" fmla="*/ 3486829 h 6961736"/>
              <a:gd name="connsiteX787" fmla="*/ 14946912 w 16059813"/>
              <a:gd name="connsiteY787" fmla="*/ 3550589 h 6961736"/>
              <a:gd name="connsiteX788" fmla="*/ 14972506 w 16059813"/>
              <a:gd name="connsiteY788" fmla="*/ 3582469 h 6961736"/>
              <a:gd name="connsiteX789" fmla="*/ 14946912 w 16059813"/>
              <a:gd name="connsiteY789" fmla="*/ 3614349 h 6961736"/>
              <a:gd name="connsiteX790" fmla="*/ 14921318 w 16059813"/>
              <a:gd name="connsiteY790" fmla="*/ 3582469 h 6961736"/>
              <a:gd name="connsiteX791" fmla="*/ 14767754 w 16059813"/>
              <a:gd name="connsiteY791" fmla="*/ 3773748 h 6961736"/>
              <a:gd name="connsiteX792" fmla="*/ 14844536 w 16059813"/>
              <a:gd name="connsiteY792" fmla="*/ 3773748 h 6961736"/>
              <a:gd name="connsiteX793" fmla="*/ 14972506 w 16059813"/>
              <a:gd name="connsiteY793" fmla="*/ 3837508 h 6961736"/>
              <a:gd name="connsiteX794" fmla="*/ 14818942 w 16059813"/>
              <a:gd name="connsiteY794" fmla="*/ 3805628 h 6961736"/>
              <a:gd name="connsiteX795" fmla="*/ 14844536 w 16059813"/>
              <a:gd name="connsiteY795" fmla="*/ 3901267 h 6961736"/>
              <a:gd name="connsiteX796" fmla="*/ 14742158 w 16059813"/>
              <a:gd name="connsiteY796" fmla="*/ 3933147 h 6961736"/>
              <a:gd name="connsiteX797" fmla="*/ 14742158 w 16059813"/>
              <a:gd name="connsiteY797" fmla="*/ 3996907 h 6961736"/>
              <a:gd name="connsiteX798" fmla="*/ 14818942 w 16059813"/>
              <a:gd name="connsiteY798" fmla="*/ 4028787 h 6961736"/>
              <a:gd name="connsiteX799" fmla="*/ 14921318 w 16059813"/>
              <a:gd name="connsiteY799" fmla="*/ 3965027 h 6961736"/>
              <a:gd name="connsiteX800" fmla="*/ 14946912 w 16059813"/>
              <a:gd name="connsiteY800" fmla="*/ 3996907 h 6961736"/>
              <a:gd name="connsiteX801" fmla="*/ 15023694 w 16059813"/>
              <a:gd name="connsiteY801" fmla="*/ 3996907 h 6961736"/>
              <a:gd name="connsiteX802" fmla="*/ 15023694 w 16059813"/>
              <a:gd name="connsiteY802" fmla="*/ 4092547 h 6961736"/>
              <a:gd name="connsiteX803" fmla="*/ 15056086 w 16059813"/>
              <a:gd name="connsiteY803" fmla="*/ 4218074 h 6961736"/>
              <a:gd name="connsiteX804" fmla="*/ 15061846 w 16059813"/>
              <a:gd name="connsiteY804" fmla="*/ 4225514 h 6961736"/>
              <a:gd name="connsiteX805" fmla="*/ 15058486 w 16059813"/>
              <a:gd name="connsiteY805" fmla="*/ 4224051 h 6961736"/>
              <a:gd name="connsiteX806" fmla="*/ 14946912 w 16059813"/>
              <a:gd name="connsiteY806" fmla="*/ 4188186 h 6961736"/>
              <a:gd name="connsiteX807" fmla="*/ 14870130 w 16059813"/>
              <a:gd name="connsiteY807" fmla="*/ 4283826 h 6961736"/>
              <a:gd name="connsiteX808" fmla="*/ 14767754 w 16059813"/>
              <a:gd name="connsiteY808" fmla="*/ 4283826 h 6961736"/>
              <a:gd name="connsiteX809" fmla="*/ 14665378 w 16059813"/>
              <a:gd name="connsiteY809" fmla="*/ 4251946 h 6961736"/>
              <a:gd name="connsiteX810" fmla="*/ 14716566 w 16059813"/>
              <a:gd name="connsiteY810" fmla="*/ 4315706 h 6961736"/>
              <a:gd name="connsiteX811" fmla="*/ 14716566 w 16059813"/>
              <a:gd name="connsiteY811" fmla="*/ 4347586 h 6961736"/>
              <a:gd name="connsiteX812" fmla="*/ 14639782 w 16059813"/>
              <a:gd name="connsiteY812" fmla="*/ 4347586 h 6961736"/>
              <a:gd name="connsiteX813" fmla="*/ 14690970 w 16059813"/>
              <a:gd name="connsiteY813" fmla="*/ 4379466 h 6961736"/>
              <a:gd name="connsiteX814" fmla="*/ 14665378 w 16059813"/>
              <a:gd name="connsiteY814" fmla="*/ 4411346 h 6961736"/>
              <a:gd name="connsiteX815" fmla="*/ 14742158 w 16059813"/>
              <a:gd name="connsiteY815" fmla="*/ 4411346 h 6961736"/>
              <a:gd name="connsiteX816" fmla="*/ 14742158 w 16059813"/>
              <a:gd name="connsiteY816" fmla="*/ 4475105 h 6961736"/>
              <a:gd name="connsiteX817" fmla="*/ 14972506 w 16059813"/>
              <a:gd name="connsiteY817" fmla="*/ 4475105 h 6961736"/>
              <a:gd name="connsiteX818" fmla="*/ 14998100 w 16059813"/>
              <a:gd name="connsiteY818" fmla="*/ 4538865 h 6961736"/>
              <a:gd name="connsiteX819" fmla="*/ 15049288 w 16059813"/>
              <a:gd name="connsiteY819" fmla="*/ 4506985 h 6961736"/>
              <a:gd name="connsiteX820" fmla="*/ 14998100 w 16059813"/>
              <a:gd name="connsiteY820" fmla="*/ 4506985 h 6961736"/>
              <a:gd name="connsiteX821" fmla="*/ 14998100 w 16059813"/>
              <a:gd name="connsiteY821" fmla="*/ 4443225 h 6961736"/>
              <a:gd name="connsiteX822" fmla="*/ 15023694 w 16059813"/>
              <a:gd name="connsiteY822" fmla="*/ 4475105 h 6961736"/>
              <a:gd name="connsiteX823" fmla="*/ 15049288 w 16059813"/>
              <a:gd name="connsiteY823" fmla="*/ 4475105 h 6961736"/>
              <a:gd name="connsiteX824" fmla="*/ 15049288 w 16059813"/>
              <a:gd name="connsiteY824" fmla="*/ 4443225 h 6961736"/>
              <a:gd name="connsiteX825" fmla="*/ 15074882 w 16059813"/>
              <a:gd name="connsiteY825" fmla="*/ 4379466 h 6961736"/>
              <a:gd name="connsiteX826" fmla="*/ 15126070 w 16059813"/>
              <a:gd name="connsiteY826" fmla="*/ 4379466 h 6961736"/>
              <a:gd name="connsiteX827" fmla="*/ 15126070 w 16059813"/>
              <a:gd name="connsiteY827" fmla="*/ 4411346 h 6961736"/>
              <a:gd name="connsiteX828" fmla="*/ 15151664 w 16059813"/>
              <a:gd name="connsiteY828" fmla="*/ 4443225 h 6961736"/>
              <a:gd name="connsiteX829" fmla="*/ 15202852 w 16059813"/>
              <a:gd name="connsiteY829" fmla="*/ 4411346 h 6961736"/>
              <a:gd name="connsiteX830" fmla="*/ 15177258 w 16059813"/>
              <a:gd name="connsiteY830" fmla="*/ 4443225 h 6961736"/>
              <a:gd name="connsiteX831" fmla="*/ 15279634 w 16059813"/>
              <a:gd name="connsiteY831" fmla="*/ 4411346 h 6961736"/>
              <a:gd name="connsiteX832" fmla="*/ 15254040 w 16059813"/>
              <a:gd name="connsiteY832" fmla="*/ 4443225 h 6961736"/>
              <a:gd name="connsiteX833" fmla="*/ 15330822 w 16059813"/>
              <a:gd name="connsiteY833" fmla="*/ 4475105 h 6961736"/>
              <a:gd name="connsiteX834" fmla="*/ 15279634 w 16059813"/>
              <a:gd name="connsiteY834" fmla="*/ 4475105 h 6961736"/>
              <a:gd name="connsiteX835" fmla="*/ 15228446 w 16059813"/>
              <a:gd name="connsiteY835" fmla="*/ 4538865 h 6961736"/>
              <a:gd name="connsiteX836" fmla="*/ 15254040 w 16059813"/>
              <a:gd name="connsiteY836" fmla="*/ 4506985 h 6961736"/>
              <a:gd name="connsiteX837" fmla="*/ 15202852 w 16059813"/>
              <a:gd name="connsiteY837" fmla="*/ 4475105 h 6961736"/>
              <a:gd name="connsiteX838" fmla="*/ 15279634 w 16059813"/>
              <a:gd name="connsiteY838" fmla="*/ 4602625 h 6961736"/>
              <a:gd name="connsiteX839" fmla="*/ 15228446 w 16059813"/>
              <a:gd name="connsiteY839" fmla="*/ 4602625 h 6961736"/>
              <a:gd name="connsiteX840" fmla="*/ 15106074 w 16059813"/>
              <a:gd name="connsiteY840" fmla="*/ 4750568 h 6961736"/>
              <a:gd name="connsiteX841" fmla="*/ 15076420 w 16059813"/>
              <a:gd name="connsiteY841" fmla="*/ 4756550 h 6961736"/>
              <a:gd name="connsiteX842" fmla="*/ 15074882 w 16059813"/>
              <a:gd name="connsiteY842" fmla="*/ 4753556 h 6961736"/>
              <a:gd name="connsiteX843" fmla="*/ 15049288 w 16059813"/>
              <a:gd name="connsiteY843" fmla="*/ 4762024 h 6961736"/>
              <a:gd name="connsiteX844" fmla="*/ 15076420 w 16059813"/>
              <a:gd name="connsiteY844" fmla="*/ 4756550 h 6961736"/>
              <a:gd name="connsiteX845" fmla="*/ 15081280 w 16059813"/>
              <a:gd name="connsiteY845" fmla="*/ 4766009 h 6961736"/>
              <a:gd name="connsiteX846" fmla="*/ 15074882 w 16059813"/>
              <a:gd name="connsiteY846" fmla="*/ 4793904 h 6961736"/>
              <a:gd name="connsiteX847" fmla="*/ 15023694 w 16059813"/>
              <a:gd name="connsiteY847" fmla="*/ 4857664 h 6961736"/>
              <a:gd name="connsiteX848" fmla="*/ 14972506 w 16059813"/>
              <a:gd name="connsiteY848" fmla="*/ 4857664 h 6961736"/>
              <a:gd name="connsiteX849" fmla="*/ 14946912 w 16059813"/>
              <a:gd name="connsiteY849" fmla="*/ 4825784 h 6961736"/>
              <a:gd name="connsiteX850" fmla="*/ 14895724 w 16059813"/>
              <a:gd name="connsiteY850" fmla="*/ 4857664 h 6961736"/>
              <a:gd name="connsiteX851" fmla="*/ 14793348 w 16059813"/>
              <a:gd name="connsiteY851" fmla="*/ 4825784 h 6961736"/>
              <a:gd name="connsiteX852" fmla="*/ 14818942 w 16059813"/>
              <a:gd name="connsiteY852" fmla="*/ 4793904 h 6961736"/>
              <a:gd name="connsiteX853" fmla="*/ 14793348 w 16059813"/>
              <a:gd name="connsiteY853" fmla="*/ 4793904 h 6961736"/>
              <a:gd name="connsiteX854" fmla="*/ 14690970 w 16059813"/>
              <a:gd name="connsiteY854" fmla="*/ 4730144 h 6961736"/>
              <a:gd name="connsiteX855" fmla="*/ 14713366 w 16059813"/>
              <a:gd name="connsiteY855" fmla="*/ 4730144 h 6961736"/>
              <a:gd name="connsiteX856" fmla="*/ 14716566 w 16059813"/>
              <a:gd name="connsiteY856" fmla="*/ 4730144 h 6961736"/>
              <a:gd name="connsiteX857" fmla="*/ 14690970 w 16059813"/>
              <a:gd name="connsiteY857" fmla="*/ 4762024 h 6961736"/>
              <a:gd name="connsiteX858" fmla="*/ 14742158 w 16059813"/>
              <a:gd name="connsiteY858" fmla="*/ 4793904 h 6961736"/>
              <a:gd name="connsiteX859" fmla="*/ 14690970 w 16059813"/>
              <a:gd name="connsiteY859" fmla="*/ 4825784 h 6961736"/>
              <a:gd name="connsiteX860" fmla="*/ 14486218 w 16059813"/>
              <a:gd name="connsiteY860" fmla="*/ 4730144 h 6961736"/>
              <a:gd name="connsiteX861" fmla="*/ 14460626 w 16059813"/>
              <a:gd name="connsiteY861" fmla="*/ 4762024 h 6961736"/>
              <a:gd name="connsiteX862" fmla="*/ 14486218 w 16059813"/>
              <a:gd name="connsiteY862" fmla="*/ 4793904 h 6961736"/>
              <a:gd name="connsiteX863" fmla="*/ 14383842 w 16059813"/>
              <a:gd name="connsiteY863" fmla="*/ 4762024 h 6961736"/>
              <a:gd name="connsiteX864" fmla="*/ 14358250 w 16059813"/>
              <a:gd name="connsiteY864" fmla="*/ 4762024 h 6961736"/>
              <a:gd name="connsiteX865" fmla="*/ 14307062 w 16059813"/>
              <a:gd name="connsiteY865" fmla="*/ 4793904 h 6961736"/>
              <a:gd name="connsiteX866" fmla="*/ 14383842 w 16059813"/>
              <a:gd name="connsiteY866" fmla="*/ 4825784 h 6961736"/>
              <a:gd name="connsiteX867" fmla="*/ 14307062 w 16059813"/>
              <a:gd name="connsiteY867" fmla="*/ 4857664 h 6961736"/>
              <a:gd name="connsiteX868" fmla="*/ 14332654 w 16059813"/>
              <a:gd name="connsiteY868" fmla="*/ 4889544 h 6961736"/>
              <a:gd name="connsiteX869" fmla="*/ 14281466 w 16059813"/>
              <a:gd name="connsiteY869" fmla="*/ 4857664 h 6961736"/>
              <a:gd name="connsiteX870" fmla="*/ 14230278 w 16059813"/>
              <a:gd name="connsiteY870" fmla="*/ 4825784 h 6961736"/>
              <a:gd name="connsiteX871" fmla="*/ 14230278 w 16059813"/>
              <a:gd name="connsiteY871" fmla="*/ 4889544 h 6961736"/>
              <a:gd name="connsiteX872" fmla="*/ 14204686 w 16059813"/>
              <a:gd name="connsiteY872" fmla="*/ 4793904 h 6961736"/>
              <a:gd name="connsiteX873" fmla="*/ 14179090 w 16059813"/>
              <a:gd name="connsiteY873" fmla="*/ 4825784 h 6961736"/>
              <a:gd name="connsiteX874" fmla="*/ 14153498 w 16059813"/>
              <a:gd name="connsiteY874" fmla="*/ 4825784 h 6961736"/>
              <a:gd name="connsiteX875" fmla="*/ 14146410 w 16059813"/>
              <a:gd name="connsiteY875" fmla="*/ 4793414 h 6961736"/>
              <a:gd name="connsiteX876" fmla="*/ 14153498 w 16059813"/>
              <a:gd name="connsiteY876" fmla="*/ 4793904 h 6961736"/>
              <a:gd name="connsiteX877" fmla="*/ 14204686 w 16059813"/>
              <a:gd name="connsiteY877" fmla="*/ 4762024 h 6961736"/>
              <a:gd name="connsiteX878" fmla="*/ 14103908 w 16059813"/>
              <a:gd name="connsiteY878" fmla="*/ 4757541 h 6961736"/>
              <a:gd name="connsiteX879" fmla="*/ 14085632 w 16059813"/>
              <a:gd name="connsiteY879" fmla="*/ 4760554 h 6961736"/>
              <a:gd name="connsiteX880" fmla="*/ 14084986 w 16059813"/>
              <a:gd name="connsiteY880" fmla="*/ 4759162 h 6961736"/>
              <a:gd name="connsiteX881" fmla="*/ 14091112 w 16059813"/>
              <a:gd name="connsiteY881" fmla="*/ 4757043 h 6961736"/>
              <a:gd name="connsiteX882" fmla="*/ 14076714 w 16059813"/>
              <a:gd name="connsiteY882" fmla="*/ 4730144 h 6961736"/>
              <a:gd name="connsiteX883" fmla="*/ 14080314 w 16059813"/>
              <a:gd name="connsiteY883" fmla="*/ 4749073 h 6961736"/>
              <a:gd name="connsiteX884" fmla="*/ 14084986 w 16059813"/>
              <a:gd name="connsiteY884" fmla="*/ 4759162 h 6961736"/>
              <a:gd name="connsiteX885" fmla="*/ 14076714 w 16059813"/>
              <a:gd name="connsiteY885" fmla="*/ 4762024 h 6961736"/>
              <a:gd name="connsiteX886" fmla="*/ 14085632 w 16059813"/>
              <a:gd name="connsiteY886" fmla="*/ 4760554 h 6961736"/>
              <a:gd name="connsiteX887" fmla="*/ 14086312 w 16059813"/>
              <a:gd name="connsiteY887" fmla="*/ 4762024 h 6961736"/>
              <a:gd name="connsiteX888" fmla="*/ 14076714 w 16059813"/>
              <a:gd name="connsiteY888" fmla="*/ 4793904 h 6961736"/>
              <a:gd name="connsiteX889" fmla="*/ 13999934 w 16059813"/>
              <a:gd name="connsiteY889" fmla="*/ 4762024 h 6961736"/>
              <a:gd name="connsiteX890" fmla="*/ 13999934 w 16059813"/>
              <a:gd name="connsiteY890" fmla="*/ 4793904 h 6961736"/>
              <a:gd name="connsiteX891" fmla="*/ 13871962 w 16059813"/>
              <a:gd name="connsiteY891" fmla="*/ 4730144 h 6961736"/>
              <a:gd name="connsiteX892" fmla="*/ 13846368 w 16059813"/>
              <a:gd name="connsiteY892" fmla="*/ 4762024 h 6961736"/>
              <a:gd name="connsiteX893" fmla="*/ 13871962 w 16059813"/>
              <a:gd name="connsiteY893" fmla="*/ 4825784 h 6961736"/>
              <a:gd name="connsiteX894" fmla="*/ 13948746 w 16059813"/>
              <a:gd name="connsiteY894" fmla="*/ 4825784 h 6961736"/>
              <a:gd name="connsiteX895" fmla="*/ 13871962 w 16059813"/>
              <a:gd name="connsiteY895" fmla="*/ 4857664 h 6961736"/>
              <a:gd name="connsiteX896" fmla="*/ 13923150 w 16059813"/>
              <a:gd name="connsiteY896" fmla="*/ 4921424 h 6961736"/>
              <a:gd name="connsiteX897" fmla="*/ 13999934 w 16059813"/>
              <a:gd name="connsiteY897" fmla="*/ 4889544 h 6961736"/>
              <a:gd name="connsiteX898" fmla="*/ 13974338 w 16059813"/>
              <a:gd name="connsiteY898" fmla="*/ 4921424 h 6961736"/>
              <a:gd name="connsiteX899" fmla="*/ 14102310 w 16059813"/>
              <a:gd name="connsiteY899" fmla="*/ 4921424 h 6961736"/>
              <a:gd name="connsiteX900" fmla="*/ 13999934 w 16059813"/>
              <a:gd name="connsiteY900" fmla="*/ 4921424 h 6961736"/>
              <a:gd name="connsiteX901" fmla="*/ 14051122 w 16059813"/>
              <a:gd name="connsiteY901" fmla="*/ 4953304 h 6961736"/>
              <a:gd name="connsiteX902" fmla="*/ 14102310 w 16059813"/>
              <a:gd name="connsiteY902" fmla="*/ 4921424 h 6961736"/>
              <a:gd name="connsiteX903" fmla="*/ 14127902 w 16059813"/>
              <a:gd name="connsiteY903" fmla="*/ 5048943 h 6961736"/>
              <a:gd name="connsiteX904" fmla="*/ 14025526 w 16059813"/>
              <a:gd name="connsiteY904" fmla="*/ 5048943 h 6961736"/>
              <a:gd name="connsiteX905" fmla="*/ 14076714 w 16059813"/>
              <a:gd name="connsiteY905" fmla="*/ 5017063 h 6961736"/>
              <a:gd name="connsiteX906" fmla="*/ 13974338 w 16059813"/>
              <a:gd name="connsiteY906" fmla="*/ 5112703 h 6961736"/>
              <a:gd name="connsiteX907" fmla="*/ 13897558 w 16059813"/>
              <a:gd name="connsiteY907" fmla="*/ 5176463 h 6961736"/>
              <a:gd name="connsiteX908" fmla="*/ 13974338 w 16059813"/>
              <a:gd name="connsiteY908" fmla="*/ 5240222 h 6961736"/>
              <a:gd name="connsiteX909" fmla="*/ 13923150 w 16059813"/>
              <a:gd name="connsiteY909" fmla="*/ 5208342 h 6961736"/>
              <a:gd name="connsiteX910" fmla="*/ 13974338 w 16059813"/>
              <a:gd name="connsiteY910" fmla="*/ 5272102 h 6961736"/>
              <a:gd name="connsiteX911" fmla="*/ 13974338 w 16059813"/>
              <a:gd name="connsiteY911" fmla="*/ 5240222 h 6961736"/>
              <a:gd name="connsiteX912" fmla="*/ 13999934 w 16059813"/>
              <a:gd name="connsiteY912" fmla="*/ 5335862 h 6961736"/>
              <a:gd name="connsiteX913" fmla="*/ 14051122 w 16059813"/>
              <a:gd name="connsiteY913" fmla="*/ 5335862 h 6961736"/>
              <a:gd name="connsiteX914" fmla="*/ 13999934 w 16059813"/>
              <a:gd name="connsiteY914" fmla="*/ 5367742 h 6961736"/>
              <a:gd name="connsiteX915" fmla="*/ 14051122 w 16059813"/>
              <a:gd name="connsiteY915" fmla="*/ 5399622 h 6961736"/>
              <a:gd name="connsiteX916" fmla="*/ 14025526 w 16059813"/>
              <a:gd name="connsiteY916" fmla="*/ 5431502 h 6961736"/>
              <a:gd name="connsiteX917" fmla="*/ 13974338 w 16059813"/>
              <a:gd name="connsiteY917" fmla="*/ 5463382 h 6961736"/>
              <a:gd name="connsiteX918" fmla="*/ 13974338 w 16059813"/>
              <a:gd name="connsiteY918" fmla="*/ 5399622 h 6961736"/>
              <a:gd name="connsiteX919" fmla="*/ 13948746 w 16059813"/>
              <a:gd name="connsiteY919" fmla="*/ 5463382 h 6961736"/>
              <a:gd name="connsiteX920" fmla="*/ 13692804 w 16059813"/>
              <a:gd name="connsiteY920" fmla="*/ 5431502 h 6961736"/>
              <a:gd name="connsiteX921" fmla="*/ 13641616 w 16059813"/>
              <a:gd name="connsiteY921" fmla="*/ 5527141 h 6961736"/>
              <a:gd name="connsiteX922" fmla="*/ 13692804 w 16059813"/>
              <a:gd name="connsiteY922" fmla="*/ 5559021 h 6961736"/>
              <a:gd name="connsiteX923" fmla="*/ 13616022 w 16059813"/>
              <a:gd name="connsiteY923" fmla="*/ 5622781 h 6961736"/>
              <a:gd name="connsiteX924" fmla="*/ 13692804 w 16059813"/>
              <a:gd name="connsiteY924" fmla="*/ 5654661 h 6961736"/>
              <a:gd name="connsiteX925" fmla="*/ 13769586 w 16059813"/>
              <a:gd name="connsiteY925" fmla="*/ 5654661 h 6961736"/>
              <a:gd name="connsiteX926" fmla="*/ 13692804 w 16059813"/>
              <a:gd name="connsiteY926" fmla="*/ 5686541 h 6961736"/>
              <a:gd name="connsiteX927" fmla="*/ 13769586 w 16059813"/>
              <a:gd name="connsiteY927" fmla="*/ 5718421 h 6961736"/>
              <a:gd name="connsiteX928" fmla="*/ 13667210 w 16059813"/>
              <a:gd name="connsiteY928" fmla="*/ 5782180 h 6961736"/>
              <a:gd name="connsiteX929" fmla="*/ 13820774 w 16059813"/>
              <a:gd name="connsiteY929" fmla="*/ 5782180 h 6961736"/>
              <a:gd name="connsiteX930" fmla="*/ 13718398 w 16059813"/>
              <a:gd name="connsiteY930" fmla="*/ 5877820 h 6961736"/>
              <a:gd name="connsiteX931" fmla="*/ 13641616 w 16059813"/>
              <a:gd name="connsiteY931" fmla="*/ 5877820 h 6961736"/>
              <a:gd name="connsiteX932" fmla="*/ 13616022 w 16059813"/>
              <a:gd name="connsiteY932" fmla="*/ 5877820 h 6961736"/>
              <a:gd name="connsiteX933" fmla="*/ 13616022 w 16059813"/>
              <a:gd name="connsiteY933" fmla="*/ 5845940 h 6961736"/>
              <a:gd name="connsiteX934" fmla="*/ 13590428 w 16059813"/>
              <a:gd name="connsiteY934" fmla="*/ 5909700 h 6961736"/>
              <a:gd name="connsiteX935" fmla="*/ 13436864 w 16059813"/>
              <a:gd name="connsiteY935" fmla="*/ 5877820 h 6961736"/>
              <a:gd name="connsiteX936" fmla="*/ 13488052 w 16059813"/>
              <a:gd name="connsiteY936" fmla="*/ 5877820 h 6961736"/>
              <a:gd name="connsiteX937" fmla="*/ 13564834 w 16059813"/>
              <a:gd name="connsiteY937" fmla="*/ 5782180 h 6961736"/>
              <a:gd name="connsiteX938" fmla="*/ 13488052 w 16059813"/>
              <a:gd name="connsiteY938" fmla="*/ 5750300 h 6961736"/>
              <a:gd name="connsiteX939" fmla="*/ 13488052 w 16059813"/>
              <a:gd name="connsiteY939" fmla="*/ 5782180 h 6961736"/>
              <a:gd name="connsiteX940" fmla="*/ 13360082 w 16059813"/>
              <a:gd name="connsiteY940" fmla="*/ 5782180 h 6961736"/>
              <a:gd name="connsiteX941" fmla="*/ 13155330 w 16059813"/>
              <a:gd name="connsiteY941" fmla="*/ 5782180 h 6961736"/>
              <a:gd name="connsiteX942" fmla="*/ 13129736 w 16059813"/>
              <a:gd name="connsiteY942" fmla="*/ 5750300 h 6961736"/>
              <a:gd name="connsiteX943" fmla="*/ 13129736 w 16059813"/>
              <a:gd name="connsiteY943" fmla="*/ 5718421 h 6961736"/>
              <a:gd name="connsiteX944" fmla="*/ 13104142 w 16059813"/>
              <a:gd name="connsiteY944" fmla="*/ 5718421 h 6961736"/>
              <a:gd name="connsiteX945" fmla="*/ 13078548 w 16059813"/>
              <a:gd name="connsiteY945" fmla="*/ 5750300 h 6961736"/>
              <a:gd name="connsiteX946" fmla="*/ 12848202 w 16059813"/>
              <a:gd name="connsiteY946" fmla="*/ 5654661 h 6961736"/>
              <a:gd name="connsiteX947" fmla="*/ 12771418 w 16059813"/>
              <a:gd name="connsiteY947" fmla="*/ 5686541 h 6961736"/>
              <a:gd name="connsiteX948" fmla="*/ 12771418 w 16059813"/>
              <a:gd name="connsiteY948" fmla="*/ 5654661 h 6961736"/>
              <a:gd name="connsiteX949" fmla="*/ 12745826 w 16059813"/>
              <a:gd name="connsiteY949" fmla="*/ 5654661 h 6961736"/>
              <a:gd name="connsiteX950" fmla="*/ 12669042 w 16059813"/>
              <a:gd name="connsiteY950" fmla="*/ 5718421 h 6961736"/>
              <a:gd name="connsiteX951" fmla="*/ 12694638 w 16059813"/>
              <a:gd name="connsiteY951" fmla="*/ 5782180 h 6961736"/>
              <a:gd name="connsiteX952" fmla="*/ 12541074 w 16059813"/>
              <a:gd name="connsiteY952" fmla="*/ 5845940 h 6961736"/>
              <a:gd name="connsiteX953" fmla="*/ 12669042 w 16059813"/>
              <a:gd name="connsiteY953" fmla="*/ 5877820 h 6961736"/>
              <a:gd name="connsiteX954" fmla="*/ 12720230 w 16059813"/>
              <a:gd name="connsiteY954" fmla="*/ 5941580 h 6961736"/>
              <a:gd name="connsiteX955" fmla="*/ 12745826 w 16059813"/>
              <a:gd name="connsiteY955" fmla="*/ 5877820 h 6961736"/>
              <a:gd name="connsiteX956" fmla="*/ 12745826 w 16059813"/>
              <a:gd name="connsiteY956" fmla="*/ 5909700 h 6961736"/>
              <a:gd name="connsiteX957" fmla="*/ 12797014 w 16059813"/>
              <a:gd name="connsiteY957" fmla="*/ 5973460 h 6961736"/>
              <a:gd name="connsiteX958" fmla="*/ 12694638 w 16059813"/>
              <a:gd name="connsiteY958" fmla="*/ 5941580 h 6961736"/>
              <a:gd name="connsiteX959" fmla="*/ 12822606 w 16059813"/>
              <a:gd name="connsiteY959" fmla="*/ 6069099 h 6961736"/>
              <a:gd name="connsiteX960" fmla="*/ 12924982 w 16059813"/>
              <a:gd name="connsiteY960" fmla="*/ 6037219 h 6961736"/>
              <a:gd name="connsiteX961" fmla="*/ 12976170 w 16059813"/>
              <a:gd name="connsiteY961" fmla="*/ 6069099 h 6961736"/>
              <a:gd name="connsiteX962" fmla="*/ 12950578 w 16059813"/>
              <a:gd name="connsiteY962" fmla="*/ 6132859 h 6961736"/>
              <a:gd name="connsiteX963" fmla="*/ 12899390 w 16059813"/>
              <a:gd name="connsiteY963" fmla="*/ 6132859 h 6961736"/>
              <a:gd name="connsiteX964" fmla="*/ 13027360 w 16059813"/>
              <a:gd name="connsiteY964" fmla="*/ 6164739 h 6961736"/>
              <a:gd name="connsiteX965" fmla="*/ 13078548 w 16059813"/>
              <a:gd name="connsiteY965" fmla="*/ 6228499 h 6961736"/>
              <a:gd name="connsiteX966" fmla="*/ 13027360 w 16059813"/>
              <a:gd name="connsiteY966" fmla="*/ 6260379 h 6961736"/>
              <a:gd name="connsiteX967" fmla="*/ 13027360 w 16059813"/>
              <a:gd name="connsiteY967" fmla="*/ 6324138 h 6961736"/>
              <a:gd name="connsiteX968" fmla="*/ 13052954 w 16059813"/>
              <a:gd name="connsiteY968" fmla="*/ 6356018 h 6961736"/>
              <a:gd name="connsiteX969" fmla="*/ 12976170 w 16059813"/>
              <a:gd name="connsiteY969" fmla="*/ 6324138 h 6961736"/>
              <a:gd name="connsiteX970" fmla="*/ 12976170 w 16059813"/>
              <a:gd name="connsiteY970" fmla="*/ 6260379 h 6961736"/>
              <a:gd name="connsiteX971" fmla="*/ 12848202 w 16059813"/>
              <a:gd name="connsiteY971" fmla="*/ 6324138 h 6961736"/>
              <a:gd name="connsiteX972" fmla="*/ 12822606 w 16059813"/>
              <a:gd name="connsiteY972" fmla="*/ 6260379 h 6961736"/>
              <a:gd name="connsiteX973" fmla="*/ 12745826 w 16059813"/>
              <a:gd name="connsiteY973" fmla="*/ 6356018 h 6961736"/>
              <a:gd name="connsiteX974" fmla="*/ 12720230 w 16059813"/>
              <a:gd name="connsiteY974" fmla="*/ 6387898 h 6961736"/>
              <a:gd name="connsiteX975" fmla="*/ 12797014 w 16059813"/>
              <a:gd name="connsiteY975" fmla="*/ 6356018 h 6961736"/>
              <a:gd name="connsiteX976" fmla="*/ 12848202 w 16059813"/>
              <a:gd name="connsiteY976" fmla="*/ 6356018 h 6961736"/>
              <a:gd name="connsiteX977" fmla="*/ 12873794 w 16059813"/>
              <a:gd name="connsiteY977" fmla="*/ 6419778 h 6961736"/>
              <a:gd name="connsiteX978" fmla="*/ 12950578 w 16059813"/>
              <a:gd name="connsiteY978" fmla="*/ 6419778 h 6961736"/>
              <a:gd name="connsiteX979" fmla="*/ 12950578 w 16059813"/>
              <a:gd name="connsiteY979" fmla="*/ 6483538 h 6961736"/>
              <a:gd name="connsiteX980" fmla="*/ 12899390 w 16059813"/>
              <a:gd name="connsiteY980" fmla="*/ 6483538 h 6961736"/>
              <a:gd name="connsiteX981" fmla="*/ 12924982 w 16059813"/>
              <a:gd name="connsiteY981" fmla="*/ 6579177 h 6961736"/>
              <a:gd name="connsiteX982" fmla="*/ 12976170 w 16059813"/>
              <a:gd name="connsiteY982" fmla="*/ 6579177 h 6961736"/>
              <a:gd name="connsiteX983" fmla="*/ 12950578 w 16059813"/>
              <a:gd name="connsiteY983" fmla="*/ 6642937 h 6961736"/>
              <a:gd name="connsiteX984" fmla="*/ 12924982 w 16059813"/>
              <a:gd name="connsiteY984" fmla="*/ 6674817 h 6961736"/>
              <a:gd name="connsiteX985" fmla="*/ 12873794 w 16059813"/>
              <a:gd name="connsiteY985" fmla="*/ 6674817 h 6961736"/>
              <a:gd name="connsiteX986" fmla="*/ 12873794 w 16059813"/>
              <a:gd name="connsiteY986" fmla="*/ 6706697 h 6961736"/>
              <a:gd name="connsiteX987" fmla="*/ 12924982 w 16059813"/>
              <a:gd name="connsiteY987" fmla="*/ 6802337 h 6961736"/>
              <a:gd name="connsiteX988" fmla="*/ 12848202 w 16059813"/>
              <a:gd name="connsiteY988" fmla="*/ 6802337 h 6961736"/>
              <a:gd name="connsiteX989" fmla="*/ 12848202 w 16059813"/>
              <a:gd name="connsiteY989" fmla="*/ 6866096 h 6961736"/>
              <a:gd name="connsiteX990" fmla="*/ 12873794 w 16059813"/>
              <a:gd name="connsiteY990" fmla="*/ 6897976 h 6961736"/>
              <a:gd name="connsiteX991" fmla="*/ 12797014 w 16059813"/>
              <a:gd name="connsiteY991" fmla="*/ 6834216 h 6961736"/>
              <a:gd name="connsiteX992" fmla="*/ 12739426 w 16059813"/>
              <a:gd name="connsiteY992" fmla="*/ 6879047 h 6961736"/>
              <a:gd name="connsiteX993" fmla="*/ 12744960 w 16059813"/>
              <a:gd name="connsiteY993" fmla="*/ 6895417 h 6961736"/>
              <a:gd name="connsiteX994" fmla="*/ 12733028 w 16059813"/>
              <a:gd name="connsiteY994" fmla="*/ 6905946 h 6961736"/>
              <a:gd name="connsiteX995" fmla="*/ 12694638 w 16059813"/>
              <a:gd name="connsiteY995" fmla="*/ 6897976 h 6961736"/>
              <a:gd name="connsiteX996" fmla="*/ 12669042 w 16059813"/>
              <a:gd name="connsiteY996" fmla="*/ 6961736 h 6961736"/>
              <a:gd name="connsiteX997" fmla="*/ 12617854 w 16059813"/>
              <a:gd name="connsiteY997" fmla="*/ 6897976 h 6961736"/>
              <a:gd name="connsiteX998" fmla="*/ 12416302 w 16059813"/>
              <a:gd name="connsiteY998" fmla="*/ 6906942 h 6961736"/>
              <a:gd name="connsiteX999" fmla="*/ 12341512 w 16059813"/>
              <a:gd name="connsiteY999" fmla="*/ 6868746 h 6961736"/>
              <a:gd name="connsiteX1000" fmla="*/ 12361914 w 16059813"/>
              <a:gd name="connsiteY1000" fmla="*/ 6866096 h 6961736"/>
              <a:gd name="connsiteX1001" fmla="*/ 12336322 w 16059813"/>
              <a:gd name="connsiteY1001" fmla="*/ 6866096 h 6961736"/>
              <a:gd name="connsiteX1002" fmla="*/ 12341512 w 16059813"/>
              <a:gd name="connsiteY1002" fmla="*/ 6868746 h 6961736"/>
              <a:gd name="connsiteX1003" fmla="*/ 12296730 w 16059813"/>
              <a:gd name="connsiteY1003" fmla="*/ 6874564 h 6961736"/>
              <a:gd name="connsiteX1004" fmla="*/ 12105974 w 16059813"/>
              <a:gd name="connsiteY1004" fmla="*/ 6834216 h 6961736"/>
              <a:gd name="connsiteX1005" fmla="*/ 12105974 w 16059813"/>
              <a:gd name="connsiteY1005" fmla="*/ 6897976 h 6961736"/>
              <a:gd name="connsiteX1006" fmla="*/ 12080380 w 16059813"/>
              <a:gd name="connsiteY1006" fmla="*/ 6897976 h 6961736"/>
              <a:gd name="connsiteX1007" fmla="*/ 12131570 w 16059813"/>
              <a:gd name="connsiteY1007" fmla="*/ 6929856 h 6961736"/>
              <a:gd name="connsiteX1008" fmla="*/ 11722064 w 16059813"/>
              <a:gd name="connsiteY1008" fmla="*/ 6929856 h 6961736"/>
              <a:gd name="connsiteX1009" fmla="*/ 11670876 w 16059813"/>
              <a:gd name="connsiteY1009" fmla="*/ 6929856 h 6961736"/>
              <a:gd name="connsiteX1010" fmla="*/ 11696470 w 16059813"/>
              <a:gd name="connsiteY1010" fmla="*/ 6897976 h 6961736"/>
              <a:gd name="connsiteX1011" fmla="*/ 11645282 w 16059813"/>
              <a:gd name="connsiteY1011" fmla="*/ 6866096 h 6961736"/>
              <a:gd name="connsiteX1012" fmla="*/ 11517312 w 16059813"/>
              <a:gd name="connsiteY1012" fmla="*/ 6866096 h 6961736"/>
              <a:gd name="connsiteX1013" fmla="*/ 11235778 w 16059813"/>
              <a:gd name="connsiteY1013" fmla="*/ 6866096 h 6961736"/>
              <a:gd name="connsiteX1014" fmla="*/ 10928650 w 16059813"/>
              <a:gd name="connsiteY1014" fmla="*/ 6802337 h 6961736"/>
              <a:gd name="connsiteX1015" fmla="*/ 10903054 w 16059813"/>
              <a:gd name="connsiteY1015" fmla="*/ 6834216 h 6961736"/>
              <a:gd name="connsiteX1016" fmla="*/ 10851866 w 16059813"/>
              <a:gd name="connsiteY1016" fmla="*/ 6802337 h 6961736"/>
              <a:gd name="connsiteX1017" fmla="*/ 10826274 w 16059813"/>
              <a:gd name="connsiteY1017" fmla="*/ 6802337 h 6961736"/>
              <a:gd name="connsiteX1018" fmla="*/ 10775086 w 16059813"/>
              <a:gd name="connsiteY1018" fmla="*/ 6770457 h 6961736"/>
              <a:gd name="connsiteX1019" fmla="*/ 10723898 w 16059813"/>
              <a:gd name="connsiteY1019" fmla="*/ 6802337 h 6961736"/>
              <a:gd name="connsiteX1020" fmla="*/ 10647114 w 16059813"/>
              <a:gd name="connsiteY1020" fmla="*/ 6834216 h 6961736"/>
              <a:gd name="connsiteX1021" fmla="*/ 10212016 w 16059813"/>
              <a:gd name="connsiteY1021" fmla="*/ 6706697 h 6961736"/>
              <a:gd name="connsiteX1022" fmla="*/ 10280400 w 16059813"/>
              <a:gd name="connsiteY1022" fmla="*/ 6706697 h 6961736"/>
              <a:gd name="connsiteX1023" fmla="*/ 10277398 w 16059813"/>
              <a:gd name="connsiteY1023" fmla="*/ 6696652 h 6961736"/>
              <a:gd name="connsiteX1024" fmla="*/ 10290398 w 16059813"/>
              <a:gd name="connsiteY1024" fmla="*/ 6707693 h 6961736"/>
              <a:gd name="connsiteX1025" fmla="*/ 10391174 w 16059813"/>
              <a:gd name="connsiteY1025" fmla="*/ 6770457 h 6961736"/>
              <a:gd name="connsiteX1026" fmla="*/ 10493550 w 16059813"/>
              <a:gd name="connsiteY1026" fmla="*/ 6770457 h 6961736"/>
              <a:gd name="connsiteX1027" fmla="*/ 10570334 w 16059813"/>
              <a:gd name="connsiteY1027" fmla="*/ 6770457 h 6961736"/>
              <a:gd name="connsiteX1028" fmla="*/ 10595926 w 16059813"/>
              <a:gd name="connsiteY1028" fmla="*/ 6738577 h 6961736"/>
              <a:gd name="connsiteX1029" fmla="*/ 10365582 w 16059813"/>
              <a:gd name="connsiteY1029" fmla="*/ 6706697 h 6961736"/>
              <a:gd name="connsiteX1030" fmla="*/ 10647114 w 16059813"/>
              <a:gd name="connsiteY1030" fmla="*/ 6706697 h 6961736"/>
              <a:gd name="connsiteX1031" fmla="*/ 10647114 w 16059813"/>
              <a:gd name="connsiteY1031" fmla="*/ 6642937 h 6961736"/>
              <a:gd name="connsiteX1032" fmla="*/ 10903054 w 16059813"/>
              <a:gd name="connsiteY1032" fmla="*/ 6674817 h 6961736"/>
              <a:gd name="connsiteX1033" fmla="*/ 11082214 w 16059813"/>
              <a:gd name="connsiteY1033" fmla="*/ 6706697 h 6961736"/>
              <a:gd name="connsiteX1034" fmla="*/ 11210184 w 16059813"/>
              <a:gd name="connsiteY1034" fmla="*/ 6706697 h 6961736"/>
              <a:gd name="connsiteX1035" fmla="*/ 11184590 w 16059813"/>
              <a:gd name="connsiteY1035" fmla="*/ 6674817 h 6961736"/>
              <a:gd name="connsiteX1036" fmla="*/ 11286966 w 16059813"/>
              <a:gd name="connsiteY1036" fmla="*/ 6674817 h 6961736"/>
              <a:gd name="connsiteX1037" fmla="*/ 11491718 w 16059813"/>
              <a:gd name="connsiteY1037" fmla="*/ 6738577 h 6961736"/>
              <a:gd name="connsiteX1038" fmla="*/ 11517312 w 16059813"/>
              <a:gd name="connsiteY1038" fmla="*/ 6706697 h 6961736"/>
              <a:gd name="connsiteX1039" fmla="*/ 11619688 w 16059813"/>
              <a:gd name="connsiteY1039" fmla="*/ 6738577 h 6961736"/>
              <a:gd name="connsiteX1040" fmla="*/ 11901222 w 16059813"/>
              <a:gd name="connsiteY1040" fmla="*/ 6674817 h 6961736"/>
              <a:gd name="connsiteX1041" fmla="*/ 11552104 w 16059813"/>
              <a:gd name="connsiteY1041" fmla="*/ 6621019 h 6961736"/>
              <a:gd name="connsiteX1042" fmla="*/ 11462138 w 16059813"/>
              <a:gd name="connsiteY1042" fmla="*/ 6587280 h 6961736"/>
              <a:gd name="connsiteX1043" fmla="*/ 11478922 w 16059813"/>
              <a:gd name="connsiteY1043" fmla="*/ 6588642 h 6961736"/>
              <a:gd name="connsiteX1044" fmla="*/ 11594094 w 16059813"/>
              <a:gd name="connsiteY1044" fmla="*/ 6611057 h 6961736"/>
              <a:gd name="connsiteX1045" fmla="*/ 11670876 w 16059813"/>
              <a:gd name="connsiteY1045" fmla="*/ 6547298 h 6961736"/>
              <a:gd name="connsiteX1046" fmla="*/ 11414936 w 16059813"/>
              <a:gd name="connsiteY1046" fmla="*/ 6579177 h 6961736"/>
              <a:gd name="connsiteX1047" fmla="*/ 11466124 w 16059813"/>
              <a:gd name="connsiteY1047" fmla="*/ 6515418 h 6961736"/>
              <a:gd name="connsiteX1048" fmla="*/ 11261372 w 16059813"/>
              <a:gd name="connsiteY1048" fmla="*/ 6515418 h 6961736"/>
              <a:gd name="connsiteX1049" fmla="*/ 11261372 w 16059813"/>
              <a:gd name="connsiteY1049" fmla="*/ 6547298 h 6961736"/>
              <a:gd name="connsiteX1050" fmla="*/ 11031026 w 16059813"/>
              <a:gd name="connsiteY1050" fmla="*/ 6547298 h 6961736"/>
              <a:gd name="connsiteX1051" fmla="*/ 10954242 w 16059813"/>
              <a:gd name="connsiteY1051" fmla="*/ 6579177 h 6961736"/>
              <a:gd name="connsiteX1052" fmla="*/ 10877462 w 16059813"/>
              <a:gd name="connsiteY1052" fmla="*/ 6547298 h 6961736"/>
              <a:gd name="connsiteX1053" fmla="*/ 10800678 w 16059813"/>
              <a:gd name="connsiteY1053" fmla="*/ 6579177 h 6961736"/>
              <a:gd name="connsiteX1054" fmla="*/ 10672710 w 16059813"/>
              <a:gd name="connsiteY1054" fmla="*/ 6547298 h 6961736"/>
              <a:gd name="connsiteX1055" fmla="*/ 10595926 w 16059813"/>
              <a:gd name="connsiteY1055" fmla="*/ 6579177 h 6961736"/>
              <a:gd name="connsiteX1056" fmla="*/ 10519146 w 16059813"/>
              <a:gd name="connsiteY1056" fmla="*/ 6547298 h 6961736"/>
              <a:gd name="connsiteX1057" fmla="*/ 10467958 w 16059813"/>
              <a:gd name="connsiteY1057" fmla="*/ 6579177 h 6961736"/>
              <a:gd name="connsiteX1058" fmla="*/ 10212016 w 16059813"/>
              <a:gd name="connsiteY1058" fmla="*/ 6547298 h 6961736"/>
              <a:gd name="connsiteX1059" fmla="*/ 10212016 w 16059813"/>
              <a:gd name="connsiteY1059" fmla="*/ 6515418 h 6961736"/>
              <a:gd name="connsiteX1060" fmla="*/ 10007264 w 16059813"/>
              <a:gd name="connsiteY1060" fmla="*/ 6515418 h 6961736"/>
              <a:gd name="connsiteX1061" fmla="*/ 9904888 w 16059813"/>
              <a:gd name="connsiteY1061" fmla="*/ 6515418 h 6961736"/>
              <a:gd name="connsiteX1062" fmla="*/ 9751324 w 16059813"/>
              <a:gd name="connsiteY1062" fmla="*/ 6515418 h 6961736"/>
              <a:gd name="connsiteX1063" fmla="*/ 9725730 w 16059813"/>
              <a:gd name="connsiteY1063" fmla="*/ 6483538 h 6961736"/>
              <a:gd name="connsiteX1064" fmla="*/ 9674542 w 16059813"/>
              <a:gd name="connsiteY1064" fmla="*/ 6515418 h 6961736"/>
              <a:gd name="connsiteX1065" fmla="*/ 9520978 w 16059813"/>
              <a:gd name="connsiteY1065" fmla="*/ 6451658 h 6961736"/>
              <a:gd name="connsiteX1066" fmla="*/ 9265037 w 16059813"/>
              <a:gd name="connsiteY1066" fmla="*/ 6451658 h 6961736"/>
              <a:gd name="connsiteX1067" fmla="*/ 9239443 w 16059813"/>
              <a:gd name="connsiteY1067" fmla="*/ 6483538 h 6961736"/>
              <a:gd name="connsiteX1068" fmla="*/ 9239443 w 16059813"/>
              <a:gd name="connsiteY1068" fmla="*/ 6419778 h 6961736"/>
              <a:gd name="connsiteX1069" fmla="*/ 9137067 w 16059813"/>
              <a:gd name="connsiteY1069" fmla="*/ 6451658 h 6961736"/>
              <a:gd name="connsiteX1070" fmla="*/ 9137067 w 16059813"/>
              <a:gd name="connsiteY1070" fmla="*/ 6419778 h 6961736"/>
              <a:gd name="connsiteX1071" fmla="*/ 9009097 w 16059813"/>
              <a:gd name="connsiteY1071" fmla="*/ 6419778 h 6961736"/>
              <a:gd name="connsiteX1072" fmla="*/ 8701969 w 16059813"/>
              <a:gd name="connsiteY1072" fmla="*/ 6387898 h 6961736"/>
              <a:gd name="connsiteX1073" fmla="*/ 8548405 w 16059813"/>
              <a:gd name="connsiteY1073" fmla="*/ 6387898 h 6961736"/>
              <a:gd name="connsiteX1074" fmla="*/ 8497216 w 16059813"/>
              <a:gd name="connsiteY1074" fmla="*/ 6451658 h 6961736"/>
              <a:gd name="connsiteX1075" fmla="*/ 8369246 w 16059813"/>
              <a:gd name="connsiteY1075" fmla="*/ 6419778 h 6961736"/>
              <a:gd name="connsiteX1076" fmla="*/ 8138900 w 16059813"/>
              <a:gd name="connsiteY1076" fmla="*/ 6419778 h 6961736"/>
              <a:gd name="connsiteX1077" fmla="*/ 8164494 w 16059813"/>
              <a:gd name="connsiteY1077" fmla="*/ 6451658 h 6961736"/>
              <a:gd name="connsiteX1078" fmla="*/ 8087712 w 16059813"/>
              <a:gd name="connsiteY1078" fmla="*/ 6419778 h 6961736"/>
              <a:gd name="connsiteX1079" fmla="*/ 8010930 w 16059813"/>
              <a:gd name="connsiteY1079" fmla="*/ 6451658 h 6961736"/>
              <a:gd name="connsiteX1080" fmla="*/ 7934148 w 16059813"/>
              <a:gd name="connsiteY1080" fmla="*/ 6387898 h 6961736"/>
              <a:gd name="connsiteX1081" fmla="*/ 7882960 w 16059813"/>
              <a:gd name="connsiteY1081" fmla="*/ 6419778 h 6961736"/>
              <a:gd name="connsiteX1082" fmla="*/ 7831772 w 16059813"/>
              <a:gd name="connsiteY1082" fmla="*/ 6387898 h 6961736"/>
              <a:gd name="connsiteX1083" fmla="*/ 7831772 w 16059813"/>
              <a:gd name="connsiteY1083" fmla="*/ 6419778 h 6961736"/>
              <a:gd name="connsiteX1084" fmla="*/ 7575832 w 16059813"/>
              <a:gd name="connsiteY1084" fmla="*/ 6419778 h 6961736"/>
              <a:gd name="connsiteX1085" fmla="*/ 7550238 w 16059813"/>
              <a:gd name="connsiteY1085" fmla="*/ 6387898 h 6961736"/>
              <a:gd name="connsiteX1086" fmla="*/ 7422268 w 16059813"/>
              <a:gd name="connsiteY1086" fmla="*/ 6451658 h 6961736"/>
              <a:gd name="connsiteX1087" fmla="*/ 7473456 w 16059813"/>
              <a:gd name="connsiteY1087" fmla="*/ 6387898 h 6961736"/>
              <a:gd name="connsiteX1088" fmla="*/ 7422268 w 16059813"/>
              <a:gd name="connsiteY1088" fmla="*/ 6387898 h 6961736"/>
              <a:gd name="connsiteX1089" fmla="*/ 7396674 w 16059813"/>
              <a:gd name="connsiteY1089" fmla="*/ 6419778 h 6961736"/>
              <a:gd name="connsiteX1090" fmla="*/ 7371079 w 16059813"/>
              <a:gd name="connsiteY1090" fmla="*/ 6387898 h 6961736"/>
              <a:gd name="connsiteX1091" fmla="*/ 7345485 w 16059813"/>
              <a:gd name="connsiteY1091" fmla="*/ 6419778 h 6961736"/>
              <a:gd name="connsiteX1092" fmla="*/ 7115139 w 16059813"/>
              <a:gd name="connsiteY1092" fmla="*/ 6387898 h 6961736"/>
              <a:gd name="connsiteX1093" fmla="*/ 6833604 w 16059813"/>
              <a:gd name="connsiteY1093" fmla="*/ 6387898 h 6961736"/>
              <a:gd name="connsiteX1094" fmla="*/ 6526476 w 16059813"/>
              <a:gd name="connsiteY1094" fmla="*/ 6356018 h 6961736"/>
              <a:gd name="connsiteX1095" fmla="*/ 6244942 w 16059813"/>
              <a:gd name="connsiteY1095" fmla="*/ 6356018 h 6961736"/>
              <a:gd name="connsiteX1096" fmla="*/ 6168160 w 16059813"/>
              <a:gd name="connsiteY1096" fmla="*/ 6356018 h 6961736"/>
              <a:gd name="connsiteX1097" fmla="*/ 6116972 w 16059813"/>
              <a:gd name="connsiteY1097" fmla="*/ 6387898 h 6961736"/>
              <a:gd name="connsiteX1098" fmla="*/ 6065784 w 16059813"/>
              <a:gd name="connsiteY1098" fmla="*/ 6356018 h 6961736"/>
              <a:gd name="connsiteX1099" fmla="*/ 5912220 w 16059813"/>
              <a:gd name="connsiteY1099" fmla="*/ 6356018 h 6961736"/>
              <a:gd name="connsiteX1100" fmla="*/ 5528309 w 16059813"/>
              <a:gd name="connsiteY1100" fmla="*/ 6292258 h 6961736"/>
              <a:gd name="connsiteX1101" fmla="*/ 5605092 w 16059813"/>
              <a:gd name="connsiteY1101" fmla="*/ 6292258 h 6961736"/>
              <a:gd name="connsiteX1102" fmla="*/ 5349151 w 16059813"/>
              <a:gd name="connsiteY1102" fmla="*/ 6196619 h 6961736"/>
              <a:gd name="connsiteX1103" fmla="*/ 5349151 w 16059813"/>
              <a:gd name="connsiteY1103" fmla="*/ 6164739 h 6961736"/>
              <a:gd name="connsiteX1104" fmla="*/ 5195587 w 16059813"/>
              <a:gd name="connsiteY1104" fmla="*/ 6196619 h 6961736"/>
              <a:gd name="connsiteX1105" fmla="*/ 4939646 w 16059813"/>
              <a:gd name="connsiteY1105" fmla="*/ 6164739 h 6961736"/>
              <a:gd name="connsiteX1106" fmla="*/ 4888458 w 16059813"/>
              <a:gd name="connsiteY1106" fmla="*/ 6164739 h 6961736"/>
              <a:gd name="connsiteX1107" fmla="*/ 4888458 w 16059813"/>
              <a:gd name="connsiteY1107" fmla="*/ 6228499 h 6961736"/>
              <a:gd name="connsiteX1108" fmla="*/ 4709300 w 16059813"/>
              <a:gd name="connsiteY1108" fmla="*/ 6164739 h 6961736"/>
              <a:gd name="connsiteX1109" fmla="*/ 4555736 w 16059813"/>
              <a:gd name="connsiteY1109" fmla="*/ 6196619 h 6961736"/>
              <a:gd name="connsiteX1110" fmla="*/ 4402172 w 16059813"/>
              <a:gd name="connsiteY1110" fmla="*/ 6164739 h 6961736"/>
              <a:gd name="connsiteX1111" fmla="*/ 4427766 w 16059813"/>
              <a:gd name="connsiteY1111" fmla="*/ 6132859 h 6961736"/>
              <a:gd name="connsiteX1112" fmla="*/ 4376578 w 16059813"/>
              <a:gd name="connsiteY1112" fmla="*/ 6100979 h 6961736"/>
              <a:gd name="connsiteX1113" fmla="*/ 4350984 w 16059813"/>
              <a:gd name="connsiteY1113" fmla="*/ 6100979 h 6961736"/>
              <a:gd name="connsiteX1114" fmla="*/ 4325390 w 16059813"/>
              <a:gd name="connsiteY1114" fmla="*/ 6100979 h 6961736"/>
              <a:gd name="connsiteX1115" fmla="*/ 4299796 w 16059813"/>
              <a:gd name="connsiteY1115" fmla="*/ 6100979 h 6961736"/>
              <a:gd name="connsiteX1116" fmla="*/ 4274202 w 16059813"/>
              <a:gd name="connsiteY1116" fmla="*/ 6100979 h 6961736"/>
              <a:gd name="connsiteX1117" fmla="*/ 4248608 w 16059813"/>
              <a:gd name="connsiteY1117" fmla="*/ 6100979 h 6961736"/>
              <a:gd name="connsiteX1118" fmla="*/ 4248608 w 16059813"/>
              <a:gd name="connsiteY1118" fmla="*/ 6128874 h 6961736"/>
              <a:gd name="connsiteX1119" fmla="*/ 4248608 w 16059813"/>
              <a:gd name="connsiteY1119" fmla="*/ 6132859 h 6961736"/>
              <a:gd name="connsiteX1120" fmla="*/ 4095044 w 16059813"/>
              <a:gd name="connsiteY1120" fmla="*/ 6069099 h 6961736"/>
              <a:gd name="connsiteX1121" fmla="*/ 4043856 w 16059813"/>
              <a:gd name="connsiteY1121" fmla="*/ 6037219 h 6961736"/>
              <a:gd name="connsiteX1122" fmla="*/ 4095044 w 16059813"/>
              <a:gd name="connsiteY1122" fmla="*/ 6005340 h 6961736"/>
              <a:gd name="connsiteX1123" fmla="*/ 4120638 w 16059813"/>
              <a:gd name="connsiteY1123" fmla="*/ 6037219 h 6961736"/>
              <a:gd name="connsiteX1124" fmla="*/ 4223014 w 16059813"/>
              <a:gd name="connsiteY1124" fmla="*/ 5973460 h 6961736"/>
              <a:gd name="connsiteX1125" fmla="*/ 4146232 w 16059813"/>
              <a:gd name="connsiteY1125" fmla="*/ 5941580 h 6961736"/>
              <a:gd name="connsiteX1126" fmla="*/ 4248608 w 16059813"/>
              <a:gd name="connsiteY1126" fmla="*/ 5941580 h 6961736"/>
              <a:gd name="connsiteX1127" fmla="*/ 4299796 w 16059813"/>
              <a:gd name="connsiteY1127" fmla="*/ 5973460 h 6961736"/>
              <a:gd name="connsiteX1128" fmla="*/ 4325390 w 16059813"/>
              <a:gd name="connsiteY1128" fmla="*/ 5973460 h 6961736"/>
              <a:gd name="connsiteX1129" fmla="*/ 4325390 w 16059813"/>
              <a:gd name="connsiteY1129" fmla="*/ 5941580 h 6961736"/>
              <a:gd name="connsiteX1130" fmla="*/ 4350984 w 16059813"/>
              <a:gd name="connsiteY1130" fmla="*/ 5941580 h 6961736"/>
              <a:gd name="connsiteX1131" fmla="*/ 4350984 w 16059813"/>
              <a:gd name="connsiteY1131" fmla="*/ 5973460 h 6961736"/>
              <a:gd name="connsiteX1132" fmla="*/ 4402172 w 16059813"/>
              <a:gd name="connsiteY1132" fmla="*/ 5973460 h 6961736"/>
              <a:gd name="connsiteX1133" fmla="*/ 4427766 w 16059813"/>
              <a:gd name="connsiteY1133" fmla="*/ 5909700 h 6961736"/>
              <a:gd name="connsiteX1134" fmla="*/ 4504548 w 16059813"/>
              <a:gd name="connsiteY1134" fmla="*/ 5973460 h 6961736"/>
              <a:gd name="connsiteX1135" fmla="*/ 4683706 w 16059813"/>
              <a:gd name="connsiteY1135" fmla="*/ 5909700 h 6961736"/>
              <a:gd name="connsiteX1136" fmla="*/ 4786082 w 16059813"/>
              <a:gd name="connsiteY1136" fmla="*/ 5909700 h 6961736"/>
              <a:gd name="connsiteX1137" fmla="*/ 4837270 w 16059813"/>
              <a:gd name="connsiteY1137" fmla="*/ 5941580 h 6961736"/>
              <a:gd name="connsiteX1138" fmla="*/ 4862864 w 16059813"/>
              <a:gd name="connsiteY1138" fmla="*/ 5877820 h 6961736"/>
              <a:gd name="connsiteX1139" fmla="*/ 4914052 w 16059813"/>
              <a:gd name="connsiteY1139" fmla="*/ 5941580 h 6961736"/>
              <a:gd name="connsiteX1140" fmla="*/ 4968040 w 16059813"/>
              <a:gd name="connsiteY1140" fmla="*/ 5883299 h 6961736"/>
              <a:gd name="connsiteX1141" fmla="*/ 4984616 w 16059813"/>
              <a:gd name="connsiteY1141" fmla="*/ 5856131 h 6961736"/>
              <a:gd name="connsiteX1142" fmla="*/ 5002682 w 16059813"/>
              <a:gd name="connsiteY1142" fmla="*/ 5863437 h 6961736"/>
              <a:gd name="connsiteX1143" fmla="*/ 5144398 w 16059813"/>
              <a:gd name="connsiteY1143" fmla="*/ 5782180 h 6961736"/>
              <a:gd name="connsiteX1144" fmla="*/ 5144398 w 16059813"/>
              <a:gd name="connsiteY1144" fmla="*/ 5814060 h 6961736"/>
              <a:gd name="connsiteX1145" fmla="*/ 5195587 w 16059813"/>
              <a:gd name="connsiteY1145" fmla="*/ 5750300 h 6961736"/>
              <a:gd name="connsiteX1146" fmla="*/ 5169993 w 16059813"/>
              <a:gd name="connsiteY1146" fmla="*/ 5750300 h 6961736"/>
              <a:gd name="connsiteX1147" fmla="*/ 5297963 w 16059813"/>
              <a:gd name="connsiteY1147" fmla="*/ 5654661 h 6961736"/>
              <a:gd name="connsiteX1148" fmla="*/ 5093210 w 16059813"/>
              <a:gd name="connsiteY1148" fmla="*/ 5622781 h 6961736"/>
              <a:gd name="connsiteX1149" fmla="*/ 5118804 w 16059813"/>
              <a:gd name="connsiteY1149" fmla="*/ 5590901 h 6961736"/>
              <a:gd name="connsiteX1150" fmla="*/ 4888458 w 16059813"/>
              <a:gd name="connsiteY1150" fmla="*/ 5559021 h 6961736"/>
              <a:gd name="connsiteX1151" fmla="*/ 4990834 w 16059813"/>
              <a:gd name="connsiteY1151" fmla="*/ 5527141 h 6961736"/>
              <a:gd name="connsiteX1152" fmla="*/ 4555736 w 16059813"/>
              <a:gd name="connsiteY1152" fmla="*/ 5527141 h 6961736"/>
              <a:gd name="connsiteX1153" fmla="*/ 4581330 w 16059813"/>
              <a:gd name="connsiteY1153" fmla="*/ 5559021 h 6961736"/>
              <a:gd name="connsiteX1154" fmla="*/ 4478954 w 16059813"/>
              <a:gd name="connsiteY1154" fmla="*/ 5495261 h 6961736"/>
              <a:gd name="connsiteX1155" fmla="*/ 4376578 w 16059813"/>
              <a:gd name="connsiteY1155" fmla="*/ 5463382 h 6961736"/>
              <a:gd name="connsiteX1156" fmla="*/ 4350984 w 16059813"/>
              <a:gd name="connsiteY1156" fmla="*/ 5495261 h 6961736"/>
              <a:gd name="connsiteX1157" fmla="*/ 4350984 w 16059813"/>
              <a:gd name="connsiteY1157" fmla="*/ 5527141 h 6961736"/>
              <a:gd name="connsiteX1158" fmla="*/ 4325390 w 16059813"/>
              <a:gd name="connsiteY1158" fmla="*/ 5495261 h 6961736"/>
              <a:gd name="connsiteX1159" fmla="*/ 4299796 w 16059813"/>
              <a:gd name="connsiteY1159" fmla="*/ 5495261 h 6961736"/>
              <a:gd name="connsiteX1160" fmla="*/ 4299796 w 16059813"/>
              <a:gd name="connsiteY1160" fmla="*/ 5463382 h 6961736"/>
              <a:gd name="connsiteX1161" fmla="*/ 4248608 w 16059813"/>
              <a:gd name="connsiteY1161" fmla="*/ 5463382 h 6961736"/>
              <a:gd name="connsiteX1162" fmla="*/ 4146232 w 16059813"/>
              <a:gd name="connsiteY1162" fmla="*/ 5495261 h 6961736"/>
              <a:gd name="connsiteX1163" fmla="*/ 4120638 w 16059813"/>
              <a:gd name="connsiteY1163" fmla="*/ 5431502 h 6961736"/>
              <a:gd name="connsiteX1164" fmla="*/ 4120638 w 16059813"/>
              <a:gd name="connsiteY1164" fmla="*/ 5527141 h 6961736"/>
              <a:gd name="connsiteX1165" fmla="*/ 4095044 w 16059813"/>
              <a:gd name="connsiteY1165" fmla="*/ 5559021 h 6961736"/>
              <a:gd name="connsiteX1166" fmla="*/ 3992668 w 16059813"/>
              <a:gd name="connsiteY1166" fmla="*/ 5527141 h 6961736"/>
              <a:gd name="connsiteX1167" fmla="*/ 3941480 w 16059813"/>
              <a:gd name="connsiteY1167" fmla="*/ 5495261 h 6961736"/>
              <a:gd name="connsiteX1168" fmla="*/ 3890291 w 16059813"/>
              <a:gd name="connsiteY1168" fmla="*/ 5463382 h 6961736"/>
              <a:gd name="connsiteX1169" fmla="*/ 3890291 w 16059813"/>
              <a:gd name="connsiteY1169" fmla="*/ 5527141 h 6961736"/>
              <a:gd name="connsiteX1170" fmla="*/ 3813509 w 16059813"/>
              <a:gd name="connsiteY1170" fmla="*/ 5527141 h 6961736"/>
              <a:gd name="connsiteX1171" fmla="*/ 3813509 w 16059813"/>
              <a:gd name="connsiteY1171" fmla="*/ 5463382 h 6961736"/>
              <a:gd name="connsiteX1172" fmla="*/ 3864697 w 16059813"/>
              <a:gd name="connsiteY1172" fmla="*/ 5495261 h 6961736"/>
              <a:gd name="connsiteX1173" fmla="*/ 3813509 w 16059813"/>
              <a:gd name="connsiteY1173" fmla="*/ 5431502 h 6961736"/>
              <a:gd name="connsiteX1174" fmla="*/ 3787915 w 16059813"/>
              <a:gd name="connsiteY1174" fmla="*/ 5495261 h 6961736"/>
              <a:gd name="connsiteX1175" fmla="*/ 3685539 w 16059813"/>
              <a:gd name="connsiteY1175" fmla="*/ 5495261 h 6961736"/>
              <a:gd name="connsiteX1176" fmla="*/ 3787915 w 16059813"/>
              <a:gd name="connsiteY1176" fmla="*/ 5431502 h 6961736"/>
              <a:gd name="connsiteX1177" fmla="*/ 3736727 w 16059813"/>
              <a:gd name="connsiteY1177" fmla="*/ 5463382 h 6961736"/>
              <a:gd name="connsiteX1178" fmla="*/ 3685539 w 16059813"/>
              <a:gd name="connsiteY1178" fmla="*/ 5495261 h 6961736"/>
              <a:gd name="connsiteX1179" fmla="*/ 3659945 w 16059813"/>
              <a:gd name="connsiteY1179" fmla="*/ 5431502 h 6961736"/>
              <a:gd name="connsiteX1180" fmla="*/ 3634351 w 16059813"/>
              <a:gd name="connsiteY1180" fmla="*/ 5463382 h 6961736"/>
              <a:gd name="connsiteX1181" fmla="*/ 3608757 w 16059813"/>
              <a:gd name="connsiteY1181" fmla="*/ 5495261 h 6961736"/>
              <a:gd name="connsiteX1182" fmla="*/ 3608757 w 16059813"/>
              <a:gd name="connsiteY1182" fmla="*/ 5399622 h 6961736"/>
              <a:gd name="connsiteX1183" fmla="*/ 3583163 w 16059813"/>
              <a:gd name="connsiteY1183" fmla="*/ 5431502 h 6961736"/>
              <a:gd name="connsiteX1184" fmla="*/ 3480787 w 16059813"/>
              <a:gd name="connsiteY1184" fmla="*/ 5399622 h 6961736"/>
              <a:gd name="connsiteX1185" fmla="*/ 3378411 w 16059813"/>
              <a:gd name="connsiteY1185" fmla="*/ 5463382 h 6961736"/>
              <a:gd name="connsiteX1186" fmla="*/ 3378411 w 16059813"/>
              <a:gd name="connsiteY1186" fmla="*/ 5431502 h 6961736"/>
              <a:gd name="connsiteX1187" fmla="*/ 3352817 w 16059813"/>
              <a:gd name="connsiteY1187" fmla="*/ 5463382 h 6961736"/>
              <a:gd name="connsiteX1188" fmla="*/ 3327223 w 16059813"/>
              <a:gd name="connsiteY1188" fmla="*/ 5399622 h 6961736"/>
              <a:gd name="connsiteX1189" fmla="*/ 3327223 w 16059813"/>
              <a:gd name="connsiteY1189" fmla="*/ 5431502 h 6961736"/>
              <a:gd name="connsiteX1190" fmla="*/ 3352817 w 16059813"/>
              <a:gd name="connsiteY1190" fmla="*/ 5463382 h 6961736"/>
              <a:gd name="connsiteX1191" fmla="*/ 3122470 w 16059813"/>
              <a:gd name="connsiteY1191" fmla="*/ 5463382 h 6961736"/>
              <a:gd name="connsiteX1192" fmla="*/ 3020094 w 16059813"/>
              <a:gd name="connsiteY1192" fmla="*/ 5463382 h 6961736"/>
              <a:gd name="connsiteX1193" fmla="*/ 3020094 w 16059813"/>
              <a:gd name="connsiteY1193" fmla="*/ 5399622 h 6961736"/>
              <a:gd name="connsiteX1194" fmla="*/ 3045688 w 16059813"/>
              <a:gd name="connsiteY1194" fmla="*/ 5367742 h 6961736"/>
              <a:gd name="connsiteX1195" fmla="*/ 3122470 w 16059813"/>
              <a:gd name="connsiteY1195" fmla="*/ 5335862 h 6961736"/>
              <a:gd name="connsiteX1196" fmla="*/ 3173658 w 16059813"/>
              <a:gd name="connsiteY1196" fmla="*/ 5399622 h 6961736"/>
              <a:gd name="connsiteX1197" fmla="*/ 3199252 w 16059813"/>
              <a:gd name="connsiteY1197" fmla="*/ 5335862 h 6961736"/>
              <a:gd name="connsiteX1198" fmla="*/ 3276035 w 16059813"/>
              <a:gd name="connsiteY1198" fmla="*/ 5367742 h 6961736"/>
              <a:gd name="connsiteX1199" fmla="*/ 3224846 w 16059813"/>
              <a:gd name="connsiteY1199" fmla="*/ 5335862 h 6961736"/>
              <a:gd name="connsiteX1200" fmla="*/ 3250441 w 16059813"/>
              <a:gd name="connsiteY1200" fmla="*/ 5303982 h 6961736"/>
              <a:gd name="connsiteX1201" fmla="*/ 3455193 w 16059813"/>
              <a:gd name="connsiteY1201" fmla="*/ 5303982 h 6961736"/>
              <a:gd name="connsiteX1202" fmla="*/ 3455193 w 16059813"/>
              <a:gd name="connsiteY1202" fmla="*/ 5240222 h 6961736"/>
              <a:gd name="connsiteX1203" fmla="*/ 3583163 w 16059813"/>
              <a:gd name="connsiteY1203" fmla="*/ 5240222 h 6961736"/>
              <a:gd name="connsiteX1204" fmla="*/ 3531975 w 16059813"/>
              <a:gd name="connsiteY1204" fmla="*/ 5240222 h 6961736"/>
              <a:gd name="connsiteX1205" fmla="*/ 3583163 w 16059813"/>
              <a:gd name="connsiteY1205" fmla="*/ 5208342 h 6961736"/>
              <a:gd name="connsiteX1206" fmla="*/ 3583163 w 16059813"/>
              <a:gd name="connsiteY1206" fmla="*/ 5176463 h 6961736"/>
              <a:gd name="connsiteX1207" fmla="*/ 3608757 w 16059813"/>
              <a:gd name="connsiteY1207" fmla="*/ 5240222 h 6961736"/>
              <a:gd name="connsiteX1208" fmla="*/ 3839103 w 16059813"/>
              <a:gd name="connsiteY1208" fmla="*/ 5144583 h 6961736"/>
              <a:gd name="connsiteX1209" fmla="*/ 3711133 w 16059813"/>
              <a:gd name="connsiteY1209" fmla="*/ 5144583 h 6961736"/>
              <a:gd name="connsiteX1210" fmla="*/ 3711133 w 16059813"/>
              <a:gd name="connsiteY1210" fmla="*/ 5112703 h 6961736"/>
              <a:gd name="connsiteX1211" fmla="*/ 3890291 w 16059813"/>
              <a:gd name="connsiteY1211" fmla="*/ 5080823 h 6961736"/>
              <a:gd name="connsiteX1212" fmla="*/ 3890291 w 16059813"/>
              <a:gd name="connsiteY1212" fmla="*/ 5048943 h 6961736"/>
              <a:gd name="connsiteX1213" fmla="*/ 3915885 w 16059813"/>
              <a:gd name="connsiteY1213" fmla="*/ 5080823 h 6961736"/>
              <a:gd name="connsiteX1214" fmla="*/ 3915885 w 16059813"/>
              <a:gd name="connsiteY1214" fmla="*/ 5048943 h 6961736"/>
              <a:gd name="connsiteX1215" fmla="*/ 3967074 w 16059813"/>
              <a:gd name="connsiteY1215" fmla="*/ 5048943 h 6961736"/>
              <a:gd name="connsiteX1216" fmla="*/ 3915885 w 16059813"/>
              <a:gd name="connsiteY1216" fmla="*/ 4985183 h 6961736"/>
              <a:gd name="connsiteX1217" fmla="*/ 3864697 w 16059813"/>
              <a:gd name="connsiteY1217" fmla="*/ 5017063 h 6961736"/>
              <a:gd name="connsiteX1218" fmla="*/ 3890291 w 16059813"/>
              <a:gd name="connsiteY1218" fmla="*/ 4953304 h 6961736"/>
              <a:gd name="connsiteX1219" fmla="*/ 3839103 w 16059813"/>
              <a:gd name="connsiteY1219" fmla="*/ 4953304 h 6961736"/>
              <a:gd name="connsiteX1220" fmla="*/ 3813509 w 16059813"/>
              <a:gd name="connsiteY1220" fmla="*/ 5017063 h 6961736"/>
              <a:gd name="connsiteX1221" fmla="*/ 3813509 w 16059813"/>
              <a:gd name="connsiteY1221" fmla="*/ 4921424 h 6961736"/>
              <a:gd name="connsiteX1222" fmla="*/ 3711133 w 16059813"/>
              <a:gd name="connsiteY1222" fmla="*/ 4953304 h 6961736"/>
              <a:gd name="connsiteX1223" fmla="*/ 3711133 w 16059813"/>
              <a:gd name="connsiteY1223" fmla="*/ 4985183 h 6961736"/>
              <a:gd name="connsiteX1224" fmla="*/ 3685539 w 16059813"/>
              <a:gd name="connsiteY1224" fmla="*/ 4953304 h 6961736"/>
              <a:gd name="connsiteX1225" fmla="*/ 3659945 w 16059813"/>
              <a:gd name="connsiteY1225" fmla="*/ 4953304 h 6961736"/>
              <a:gd name="connsiteX1226" fmla="*/ 3711133 w 16059813"/>
              <a:gd name="connsiteY1226" fmla="*/ 4921424 h 6961736"/>
              <a:gd name="connsiteX1227" fmla="*/ 3634351 w 16059813"/>
              <a:gd name="connsiteY1227" fmla="*/ 4921424 h 6961736"/>
              <a:gd name="connsiteX1228" fmla="*/ 3608757 w 16059813"/>
              <a:gd name="connsiteY1228" fmla="*/ 4889544 h 6961736"/>
              <a:gd name="connsiteX1229" fmla="*/ 3685539 w 16059813"/>
              <a:gd name="connsiteY1229" fmla="*/ 4857664 h 6961736"/>
              <a:gd name="connsiteX1230" fmla="*/ 3813509 w 16059813"/>
              <a:gd name="connsiteY1230" fmla="*/ 4889544 h 6961736"/>
              <a:gd name="connsiteX1231" fmla="*/ 3839103 w 16059813"/>
              <a:gd name="connsiteY1231" fmla="*/ 4921424 h 6961736"/>
              <a:gd name="connsiteX1232" fmla="*/ 3915885 w 16059813"/>
              <a:gd name="connsiteY1232" fmla="*/ 4953304 h 6961736"/>
              <a:gd name="connsiteX1233" fmla="*/ 3967074 w 16059813"/>
              <a:gd name="connsiteY1233" fmla="*/ 4921424 h 6961736"/>
              <a:gd name="connsiteX1234" fmla="*/ 3915885 w 16059813"/>
              <a:gd name="connsiteY1234" fmla="*/ 4889544 h 6961736"/>
              <a:gd name="connsiteX1235" fmla="*/ 3967074 w 16059813"/>
              <a:gd name="connsiteY1235" fmla="*/ 4889544 h 6961736"/>
              <a:gd name="connsiteX1236" fmla="*/ 3941480 w 16059813"/>
              <a:gd name="connsiteY1236" fmla="*/ 4857664 h 6961736"/>
              <a:gd name="connsiteX1237" fmla="*/ 3915885 w 16059813"/>
              <a:gd name="connsiteY1237" fmla="*/ 4857664 h 6961736"/>
              <a:gd name="connsiteX1238" fmla="*/ 3864697 w 16059813"/>
              <a:gd name="connsiteY1238" fmla="*/ 4889544 h 6961736"/>
              <a:gd name="connsiteX1239" fmla="*/ 3864697 w 16059813"/>
              <a:gd name="connsiteY1239" fmla="*/ 4825784 h 6961736"/>
              <a:gd name="connsiteX1240" fmla="*/ 4018262 w 16059813"/>
              <a:gd name="connsiteY1240" fmla="*/ 4825784 h 6961736"/>
              <a:gd name="connsiteX1241" fmla="*/ 4043856 w 16059813"/>
              <a:gd name="connsiteY1241" fmla="*/ 4857664 h 6961736"/>
              <a:gd name="connsiteX1242" fmla="*/ 4197420 w 16059813"/>
              <a:gd name="connsiteY1242" fmla="*/ 4857664 h 6961736"/>
              <a:gd name="connsiteX1243" fmla="*/ 4197420 w 16059813"/>
              <a:gd name="connsiteY1243" fmla="*/ 4793904 h 6961736"/>
              <a:gd name="connsiteX1244" fmla="*/ 4120638 w 16059813"/>
              <a:gd name="connsiteY1244" fmla="*/ 4825784 h 6961736"/>
              <a:gd name="connsiteX1245" fmla="*/ 4120638 w 16059813"/>
              <a:gd name="connsiteY1245" fmla="*/ 4793904 h 6961736"/>
              <a:gd name="connsiteX1246" fmla="*/ 4146232 w 16059813"/>
              <a:gd name="connsiteY1246" fmla="*/ 4730144 h 6961736"/>
              <a:gd name="connsiteX1247" fmla="*/ 4146232 w 16059813"/>
              <a:gd name="connsiteY1247" fmla="*/ 4762024 h 6961736"/>
              <a:gd name="connsiteX1248" fmla="*/ 4095044 w 16059813"/>
              <a:gd name="connsiteY1248" fmla="*/ 4762024 h 6961736"/>
              <a:gd name="connsiteX1249" fmla="*/ 4171826 w 16059813"/>
              <a:gd name="connsiteY1249" fmla="*/ 4666385 h 6961736"/>
              <a:gd name="connsiteX1250" fmla="*/ 4197420 w 16059813"/>
              <a:gd name="connsiteY1250" fmla="*/ 4730144 h 6961736"/>
              <a:gd name="connsiteX1251" fmla="*/ 4197420 w 16059813"/>
              <a:gd name="connsiteY1251" fmla="*/ 4666385 h 6961736"/>
              <a:gd name="connsiteX1252" fmla="*/ 4223014 w 16059813"/>
              <a:gd name="connsiteY1252" fmla="*/ 4730144 h 6961736"/>
              <a:gd name="connsiteX1253" fmla="*/ 4248608 w 16059813"/>
              <a:gd name="connsiteY1253" fmla="*/ 4666385 h 6961736"/>
              <a:gd name="connsiteX1254" fmla="*/ 4299796 w 16059813"/>
              <a:gd name="connsiteY1254" fmla="*/ 4666385 h 6961736"/>
              <a:gd name="connsiteX1255" fmla="*/ 4274202 w 16059813"/>
              <a:gd name="connsiteY1255" fmla="*/ 4634505 h 6961736"/>
              <a:gd name="connsiteX1256" fmla="*/ 4097844 w 16059813"/>
              <a:gd name="connsiteY1256" fmla="*/ 4647954 h 6961736"/>
              <a:gd name="connsiteX1257" fmla="*/ 4065048 w 16059813"/>
              <a:gd name="connsiteY1257" fmla="*/ 4659150 h 6961736"/>
              <a:gd name="connsiteX1258" fmla="*/ 4075849 w 16059813"/>
              <a:gd name="connsiteY1258" fmla="*/ 4650445 h 6961736"/>
              <a:gd name="connsiteX1259" fmla="*/ 4069450 w 16059813"/>
              <a:gd name="connsiteY1259" fmla="*/ 4634505 h 6961736"/>
              <a:gd name="connsiteX1260" fmla="*/ 4018262 w 16059813"/>
              <a:gd name="connsiteY1260" fmla="*/ 4666385 h 6961736"/>
              <a:gd name="connsiteX1261" fmla="*/ 3992668 w 16059813"/>
              <a:gd name="connsiteY1261" fmla="*/ 4634505 h 6961736"/>
              <a:gd name="connsiteX1262" fmla="*/ 3992668 w 16059813"/>
              <a:gd name="connsiteY1262" fmla="*/ 4602625 h 6961736"/>
              <a:gd name="connsiteX1263" fmla="*/ 3864697 w 16059813"/>
              <a:gd name="connsiteY1263" fmla="*/ 4602625 h 6961736"/>
              <a:gd name="connsiteX1264" fmla="*/ 3839103 w 16059813"/>
              <a:gd name="connsiteY1264" fmla="*/ 4666385 h 6961736"/>
              <a:gd name="connsiteX1265" fmla="*/ 4043856 w 16059813"/>
              <a:gd name="connsiteY1265" fmla="*/ 4666385 h 6961736"/>
              <a:gd name="connsiteX1266" fmla="*/ 3967074 w 16059813"/>
              <a:gd name="connsiteY1266" fmla="*/ 4730144 h 6961736"/>
              <a:gd name="connsiteX1267" fmla="*/ 4095044 w 16059813"/>
              <a:gd name="connsiteY1267" fmla="*/ 4666385 h 6961736"/>
              <a:gd name="connsiteX1268" fmla="*/ 4018262 w 16059813"/>
              <a:gd name="connsiteY1268" fmla="*/ 4762024 h 6961736"/>
              <a:gd name="connsiteX1269" fmla="*/ 4120638 w 16059813"/>
              <a:gd name="connsiteY1269" fmla="*/ 4825784 h 6961736"/>
              <a:gd name="connsiteX1270" fmla="*/ 3967074 w 16059813"/>
              <a:gd name="connsiteY1270" fmla="*/ 4762024 h 6961736"/>
              <a:gd name="connsiteX1271" fmla="*/ 3839103 w 16059813"/>
              <a:gd name="connsiteY1271" fmla="*/ 4825784 h 6961736"/>
              <a:gd name="connsiteX1272" fmla="*/ 3864697 w 16059813"/>
              <a:gd name="connsiteY1272" fmla="*/ 4762024 h 6961736"/>
              <a:gd name="connsiteX1273" fmla="*/ 3890291 w 16059813"/>
              <a:gd name="connsiteY1273" fmla="*/ 4762024 h 6961736"/>
              <a:gd name="connsiteX1274" fmla="*/ 3839103 w 16059813"/>
              <a:gd name="connsiteY1274" fmla="*/ 4730144 h 6961736"/>
              <a:gd name="connsiteX1275" fmla="*/ 3787915 w 16059813"/>
              <a:gd name="connsiteY1275" fmla="*/ 4730144 h 6961736"/>
              <a:gd name="connsiteX1276" fmla="*/ 3813509 w 16059813"/>
              <a:gd name="connsiteY1276" fmla="*/ 4666385 h 6961736"/>
              <a:gd name="connsiteX1277" fmla="*/ 3762321 w 16059813"/>
              <a:gd name="connsiteY1277" fmla="*/ 4634505 h 6961736"/>
              <a:gd name="connsiteX1278" fmla="*/ 3711133 w 16059813"/>
              <a:gd name="connsiteY1278" fmla="*/ 4666385 h 6961736"/>
              <a:gd name="connsiteX1279" fmla="*/ 3659945 w 16059813"/>
              <a:gd name="connsiteY1279" fmla="*/ 4634505 h 6961736"/>
              <a:gd name="connsiteX1280" fmla="*/ 3659945 w 16059813"/>
              <a:gd name="connsiteY1280" fmla="*/ 4666385 h 6961736"/>
              <a:gd name="connsiteX1281" fmla="*/ 3608757 w 16059813"/>
              <a:gd name="connsiteY1281" fmla="*/ 4602625 h 6961736"/>
              <a:gd name="connsiteX1282" fmla="*/ 3506381 w 16059813"/>
              <a:gd name="connsiteY1282" fmla="*/ 4634505 h 6961736"/>
              <a:gd name="connsiteX1283" fmla="*/ 3480787 w 16059813"/>
              <a:gd name="connsiteY1283" fmla="*/ 4602625 h 6961736"/>
              <a:gd name="connsiteX1284" fmla="*/ 3404005 w 16059813"/>
              <a:gd name="connsiteY1284" fmla="*/ 4570745 h 6961736"/>
              <a:gd name="connsiteX1285" fmla="*/ 3429599 w 16059813"/>
              <a:gd name="connsiteY1285" fmla="*/ 4602625 h 6961736"/>
              <a:gd name="connsiteX1286" fmla="*/ 3404005 w 16059813"/>
              <a:gd name="connsiteY1286" fmla="*/ 4634505 h 6961736"/>
              <a:gd name="connsiteX1287" fmla="*/ 3276035 w 16059813"/>
              <a:gd name="connsiteY1287" fmla="*/ 4666385 h 6961736"/>
              <a:gd name="connsiteX1288" fmla="*/ 3199252 w 16059813"/>
              <a:gd name="connsiteY1288" fmla="*/ 4602625 h 6961736"/>
              <a:gd name="connsiteX1289" fmla="*/ 3199252 w 16059813"/>
              <a:gd name="connsiteY1289" fmla="*/ 4666385 h 6961736"/>
              <a:gd name="connsiteX1290" fmla="*/ 3148064 w 16059813"/>
              <a:gd name="connsiteY1290" fmla="*/ 4666385 h 6961736"/>
              <a:gd name="connsiteX1291" fmla="*/ 3122470 w 16059813"/>
              <a:gd name="connsiteY1291" fmla="*/ 4602625 h 6961736"/>
              <a:gd name="connsiteX1292" fmla="*/ 3148064 w 16059813"/>
              <a:gd name="connsiteY1292" fmla="*/ 4570745 h 6961736"/>
              <a:gd name="connsiteX1293" fmla="*/ 3096876 w 16059813"/>
              <a:gd name="connsiteY1293" fmla="*/ 4570745 h 6961736"/>
              <a:gd name="connsiteX1294" fmla="*/ 3096876 w 16059813"/>
              <a:gd name="connsiteY1294" fmla="*/ 4602625 h 6961736"/>
              <a:gd name="connsiteX1295" fmla="*/ 2892124 w 16059813"/>
              <a:gd name="connsiteY1295" fmla="*/ 4570745 h 6961736"/>
              <a:gd name="connsiteX1296" fmla="*/ 2866530 w 16059813"/>
              <a:gd name="connsiteY1296" fmla="*/ 4570745 h 6961736"/>
              <a:gd name="connsiteX1297" fmla="*/ 2866530 w 16059813"/>
              <a:gd name="connsiteY1297" fmla="*/ 4538865 h 6961736"/>
              <a:gd name="connsiteX1298" fmla="*/ 2789748 w 16059813"/>
              <a:gd name="connsiteY1298" fmla="*/ 4538865 h 6961736"/>
              <a:gd name="connsiteX1299" fmla="*/ 2764154 w 16059813"/>
              <a:gd name="connsiteY1299" fmla="*/ 4570745 h 6961736"/>
              <a:gd name="connsiteX1300" fmla="*/ 2764154 w 16059813"/>
              <a:gd name="connsiteY1300" fmla="*/ 4538865 h 6961736"/>
              <a:gd name="connsiteX1301" fmla="*/ 2706568 w 16059813"/>
              <a:gd name="connsiteY1301" fmla="*/ 4525416 h 6961736"/>
              <a:gd name="connsiteX1302" fmla="*/ 2705913 w 16059813"/>
              <a:gd name="connsiteY1302" fmla="*/ 4524787 h 6961736"/>
              <a:gd name="connsiteX1303" fmla="*/ 2719365 w 16059813"/>
              <a:gd name="connsiteY1303" fmla="*/ 4520497 h 6961736"/>
              <a:gd name="connsiteX1304" fmla="*/ 3122470 w 16059813"/>
              <a:gd name="connsiteY1304" fmla="*/ 4506985 h 6961736"/>
              <a:gd name="connsiteX1305" fmla="*/ 3122470 w 16059813"/>
              <a:gd name="connsiteY1305" fmla="*/ 4538865 h 6961736"/>
              <a:gd name="connsiteX1306" fmla="*/ 3224846 w 16059813"/>
              <a:gd name="connsiteY1306" fmla="*/ 4506985 h 6961736"/>
              <a:gd name="connsiteX1307" fmla="*/ 3199252 w 16059813"/>
              <a:gd name="connsiteY1307" fmla="*/ 4538865 h 6961736"/>
              <a:gd name="connsiteX1308" fmla="*/ 3301629 w 16059813"/>
              <a:gd name="connsiteY1308" fmla="*/ 4538865 h 6961736"/>
              <a:gd name="connsiteX1309" fmla="*/ 3378411 w 16059813"/>
              <a:gd name="connsiteY1309" fmla="*/ 4506985 h 6961736"/>
              <a:gd name="connsiteX1310" fmla="*/ 3378411 w 16059813"/>
              <a:gd name="connsiteY1310" fmla="*/ 4538865 h 6961736"/>
              <a:gd name="connsiteX1311" fmla="*/ 3455193 w 16059813"/>
              <a:gd name="connsiteY1311" fmla="*/ 4538865 h 6961736"/>
              <a:gd name="connsiteX1312" fmla="*/ 3378411 w 16059813"/>
              <a:gd name="connsiteY1312" fmla="*/ 4506985 h 6961736"/>
              <a:gd name="connsiteX1313" fmla="*/ 3506381 w 16059813"/>
              <a:gd name="connsiteY1313" fmla="*/ 4475105 h 6961736"/>
              <a:gd name="connsiteX1314" fmla="*/ 3531975 w 16059813"/>
              <a:gd name="connsiteY1314" fmla="*/ 4506985 h 6961736"/>
              <a:gd name="connsiteX1315" fmla="*/ 3659945 w 16059813"/>
              <a:gd name="connsiteY1315" fmla="*/ 4538865 h 6961736"/>
              <a:gd name="connsiteX1316" fmla="*/ 3711133 w 16059813"/>
              <a:gd name="connsiteY1316" fmla="*/ 4506985 h 6961736"/>
              <a:gd name="connsiteX1317" fmla="*/ 3762321 w 16059813"/>
              <a:gd name="connsiteY1317" fmla="*/ 4475105 h 6961736"/>
              <a:gd name="connsiteX1318" fmla="*/ 3839103 w 16059813"/>
              <a:gd name="connsiteY1318" fmla="*/ 4538865 h 6961736"/>
              <a:gd name="connsiteX1319" fmla="*/ 3813509 w 16059813"/>
              <a:gd name="connsiteY1319" fmla="*/ 4506985 h 6961736"/>
              <a:gd name="connsiteX1320" fmla="*/ 3941480 w 16059813"/>
              <a:gd name="connsiteY1320" fmla="*/ 4506985 h 6961736"/>
              <a:gd name="connsiteX1321" fmla="*/ 3967074 w 16059813"/>
              <a:gd name="connsiteY1321" fmla="*/ 4538865 h 6961736"/>
              <a:gd name="connsiteX1322" fmla="*/ 3992668 w 16059813"/>
              <a:gd name="connsiteY1322" fmla="*/ 4475105 h 6961736"/>
              <a:gd name="connsiteX1323" fmla="*/ 4043856 w 16059813"/>
              <a:gd name="connsiteY1323" fmla="*/ 4475105 h 6961736"/>
              <a:gd name="connsiteX1324" fmla="*/ 3992668 w 16059813"/>
              <a:gd name="connsiteY1324" fmla="*/ 4443225 h 6961736"/>
              <a:gd name="connsiteX1325" fmla="*/ 4002260 w 16059813"/>
              <a:gd name="connsiteY1325" fmla="*/ 4421628 h 6961736"/>
              <a:gd name="connsiteX1326" fmla="*/ 4003865 w 16059813"/>
              <a:gd name="connsiteY1326" fmla="*/ 4424795 h 6961736"/>
              <a:gd name="connsiteX1327" fmla="*/ 4018262 w 16059813"/>
              <a:gd name="connsiteY1327" fmla="*/ 4443225 h 6961736"/>
              <a:gd name="connsiteX1328" fmla="*/ 4069450 w 16059813"/>
              <a:gd name="connsiteY1328" fmla="*/ 4411346 h 6961736"/>
              <a:gd name="connsiteX1329" fmla="*/ 4069450 w 16059813"/>
              <a:gd name="connsiteY1329" fmla="*/ 4475105 h 6961736"/>
              <a:gd name="connsiteX1330" fmla="*/ 4095044 w 16059813"/>
              <a:gd name="connsiteY1330" fmla="*/ 4443225 h 6961736"/>
              <a:gd name="connsiteX1331" fmla="*/ 3967074 w 16059813"/>
              <a:gd name="connsiteY1331" fmla="*/ 4347586 h 6961736"/>
              <a:gd name="connsiteX1332" fmla="*/ 3967074 w 16059813"/>
              <a:gd name="connsiteY1332" fmla="*/ 4315706 h 6961736"/>
              <a:gd name="connsiteX1333" fmla="*/ 3941480 w 16059813"/>
              <a:gd name="connsiteY1333" fmla="*/ 4315706 h 6961736"/>
              <a:gd name="connsiteX1334" fmla="*/ 3941480 w 16059813"/>
              <a:gd name="connsiteY1334" fmla="*/ 4379466 h 6961736"/>
              <a:gd name="connsiteX1335" fmla="*/ 3762321 w 16059813"/>
              <a:gd name="connsiteY1335" fmla="*/ 4315706 h 6961736"/>
              <a:gd name="connsiteX1336" fmla="*/ 3755123 w 16059813"/>
              <a:gd name="connsiteY1336" fmla="*/ 4315706 h 6961736"/>
              <a:gd name="connsiteX1337" fmla="*/ 3743926 w 16059813"/>
              <a:gd name="connsiteY1337" fmla="*/ 4315706 h 6961736"/>
              <a:gd name="connsiteX1338" fmla="*/ 3736727 w 16059813"/>
              <a:gd name="connsiteY1338" fmla="*/ 4315706 h 6961736"/>
              <a:gd name="connsiteX1339" fmla="*/ 3634351 w 16059813"/>
              <a:gd name="connsiteY1339" fmla="*/ 4315706 h 6961736"/>
              <a:gd name="connsiteX1340" fmla="*/ 3608757 w 16059813"/>
              <a:gd name="connsiteY1340" fmla="*/ 4347586 h 6961736"/>
              <a:gd name="connsiteX1341" fmla="*/ 3429599 w 16059813"/>
              <a:gd name="connsiteY1341" fmla="*/ 4315706 h 6961736"/>
              <a:gd name="connsiteX1342" fmla="*/ 3378411 w 16059813"/>
              <a:gd name="connsiteY1342" fmla="*/ 4347586 h 6961736"/>
              <a:gd name="connsiteX1343" fmla="*/ 3386010 w 16059813"/>
              <a:gd name="connsiteY1343" fmla="*/ 4329156 h 6961736"/>
              <a:gd name="connsiteX1344" fmla="*/ 3387654 w 16059813"/>
              <a:gd name="connsiteY1344" fmla="*/ 4328104 h 6961736"/>
              <a:gd name="connsiteX1345" fmla="*/ 3388809 w 16059813"/>
              <a:gd name="connsiteY1345" fmla="*/ 4328658 h 6961736"/>
              <a:gd name="connsiteX1346" fmla="*/ 3394888 w 16059813"/>
              <a:gd name="connsiteY1346" fmla="*/ 4323477 h 6961736"/>
              <a:gd name="connsiteX1347" fmla="*/ 3400806 w 16059813"/>
              <a:gd name="connsiteY1347" fmla="*/ 4319691 h 6961736"/>
              <a:gd name="connsiteX1348" fmla="*/ 3404005 w 16059813"/>
              <a:gd name="connsiteY1348" fmla="*/ 4315706 h 6961736"/>
              <a:gd name="connsiteX1349" fmla="*/ 3394888 w 16059813"/>
              <a:gd name="connsiteY1349" fmla="*/ 4323477 h 6961736"/>
              <a:gd name="connsiteX1350" fmla="*/ 3387654 w 16059813"/>
              <a:gd name="connsiteY1350" fmla="*/ 4328104 h 6961736"/>
              <a:gd name="connsiteX1351" fmla="*/ 3378411 w 16059813"/>
              <a:gd name="connsiteY1351" fmla="*/ 4323676 h 6961736"/>
              <a:gd name="connsiteX1352" fmla="*/ 3352817 w 16059813"/>
              <a:gd name="connsiteY1352" fmla="*/ 4283826 h 6961736"/>
              <a:gd name="connsiteX1353" fmla="*/ 3301629 w 16059813"/>
              <a:gd name="connsiteY1353" fmla="*/ 4315706 h 6961736"/>
              <a:gd name="connsiteX1354" fmla="*/ 3096876 w 16059813"/>
              <a:gd name="connsiteY1354" fmla="*/ 4315706 h 6961736"/>
              <a:gd name="connsiteX1355" fmla="*/ 3020094 w 16059813"/>
              <a:gd name="connsiteY1355" fmla="*/ 4347586 h 6961736"/>
              <a:gd name="connsiteX1356" fmla="*/ 3071282 w 16059813"/>
              <a:gd name="connsiteY1356" fmla="*/ 4315706 h 6961736"/>
              <a:gd name="connsiteX1357" fmla="*/ 2789748 w 16059813"/>
              <a:gd name="connsiteY1357" fmla="*/ 4251946 h 6961736"/>
              <a:gd name="connsiteX1358" fmla="*/ 2815342 w 16059813"/>
              <a:gd name="connsiteY1358" fmla="*/ 4283826 h 6961736"/>
              <a:gd name="connsiteX1359" fmla="*/ 2764154 w 16059813"/>
              <a:gd name="connsiteY1359" fmla="*/ 4251946 h 6961736"/>
              <a:gd name="connsiteX1360" fmla="*/ 2610590 w 16059813"/>
              <a:gd name="connsiteY1360" fmla="*/ 4283826 h 6961736"/>
              <a:gd name="connsiteX1361" fmla="*/ 2661778 w 16059813"/>
              <a:gd name="connsiteY1361" fmla="*/ 4251946 h 6961736"/>
              <a:gd name="connsiteX1362" fmla="*/ 2508214 w 16059813"/>
              <a:gd name="connsiteY1362" fmla="*/ 4251946 h 6961736"/>
              <a:gd name="connsiteX1363" fmla="*/ 2533808 w 16059813"/>
              <a:gd name="connsiteY1363" fmla="*/ 4283826 h 6961736"/>
              <a:gd name="connsiteX1364" fmla="*/ 2584996 w 16059813"/>
              <a:gd name="connsiteY1364" fmla="*/ 4283826 h 6961736"/>
              <a:gd name="connsiteX1365" fmla="*/ 2610590 w 16059813"/>
              <a:gd name="connsiteY1365" fmla="*/ 4315706 h 6961736"/>
              <a:gd name="connsiteX1366" fmla="*/ 2559402 w 16059813"/>
              <a:gd name="connsiteY1366" fmla="*/ 4315706 h 6961736"/>
              <a:gd name="connsiteX1367" fmla="*/ 2559402 w 16059813"/>
              <a:gd name="connsiteY1367" fmla="*/ 4347586 h 6961736"/>
              <a:gd name="connsiteX1368" fmla="*/ 2508214 w 16059813"/>
              <a:gd name="connsiteY1368" fmla="*/ 4283826 h 6961736"/>
              <a:gd name="connsiteX1369" fmla="*/ 2380244 w 16059813"/>
              <a:gd name="connsiteY1369" fmla="*/ 4315706 h 6961736"/>
              <a:gd name="connsiteX1370" fmla="*/ 2431432 w 16059813"/>
              <a:gd name="connsiteY1370" fmla="*/ 4347586 h 6961736"/>
              <a:gd name="connsiteX1371" fmla="*/ 2354650 w 16059813"/>
              <a:gd name="connsiteY1371" fmla="*/ 4315706 h 6961736"/>
              <a:gd name="connsiteX1372" fmla="*/ 2303462 w 16059813"/>
              <a:gd name="connsiteY1372" fmla="*/ 4251946 h 6961736"/>
              <a:gd name="connsiteX1373" fmla="*/ 2345052 w 16059813"/>
              <a:gd name="connsiteY1373" fmla="*/ 4265894 h 6961736"/>
              <a:gd name="connsiteX1374" fmla="*/ 2371627 w 16059813"/>
              <a:gd name="connsiteY1374" fmla="*/ 4267167 h 6961736"/>
              <a:gd name="connsiteX1375" fmla="*/ 2378944 w 16059813"/>
              <a:gd name="connsiteY1375" fmla="*/ 4270501 h 6961736"/>
              <a:gd name="connsiteX1376" fmla="*/ 2391433 w 16059813"/>
              <a:gd name="connsiteY1376" fmla="*/ 4268185 h 6961736"/>
              <a:gd name="connsiteX1377" fmla="*/ 2418635 w 16059813"/>
              <a:gd name="connsiteY1377" fmla="*/ 4269879 h 6961736"/>
              <a:gd name="connsiteX1378" fmla="*/ 2431432 w 16059813"/>
              <a:gd name="connsiteY1378" fmla="*/ 4283826 h 6961736"/>
              <a:gd name="connsiteX1379" fmla="*/ 2533808 w 16059813"/>
              <a:gd name="connsiteY1379" fmla="*/ 4220066 h 6961736"/>
              <a:gd name="connsiteX1380" fmla="*/ 2431432 w 16059813"/>
              <a:gd name="connsiteY1380" fmla="*/ 4220066 h 6961736"/>
              <a:gd name="connsiteX1381" fmla="*/ 2393041 w 16059813"/>
              <a:gd name="connsiteY1381" fmla="*/ 4267886 h 6961736"/>
              <a:gd name="connsiteX1382" fmla="*/ 2391433 w 16059813"/>
              <a:gd name="connsiteY1382" fmla="*/ 4268185 h 6961736"/>
              <a:gd name="connsiteX1383" fmla="*/ 2386643 w 16059813"/>
              <a:gd name="connsiteY1383" fmla="*/ 4267886 h 6961736"/>
              <a:gd name="connsiteX1384" fmla="*/ 2371627 w 16059813"/>
              <a:gd name="connsiteY1384" fmla="*/ 4267167 h 6961736"/>
              <a:gd name="connsiteX1385" fmla="*/ 2366647 w 16059813"/>
              <a:gd name="connsiteY1385" fmla="*/ 4264897 h 6961736"/>
              <a:gd name="connsiteX1386" fmla="*/ 2354650 w 16059813"/>
              <a:gd name="connsiteY1386" fmla="*/ 4220066 h 6961736"/>
              <a:gd name="connsiteX1387" fmla="*/ 2405838 w 16059813"/>
              <a:gd name="connsiteY1387" fmla="*/ 4188186 h 6961736"/>
              <a:gd name="connsiteX1388" fmla="*/ 2329056 w 16059813"/>
              <a:gd name="connsiteY1388" fmla="*/ 4188186 h 6961736"/>
              <a:gd name="connsiteX1389" fmla="*/ 2431432 w 16059813"/>
              <a:gd name="connsiteY1389" fmla="*/ 4188186 h 6961736"/>
              <a:gd name="connsiteX1390" fmla="*/ 2431432 w 16059813"/>
              <a:gd name="connsiteY1390" fmla="*/ 4156307 h 6961736"/>
              <a:gd name="connsiteX1391" fmla="*/ 2712966 w 16059813"/>
              <a:gd name="connsiteY1391" fmla="*/ 4124427 h 6961736"/>
              <a:gd name="connsiteX1392" fmla="*/ 2636184 w 16059813"/>
              <a:gd name="connsiteY1392" fmla="*/ 4220066 h 6961736"/>
              <a:gd name="connsiteX1393" fmla="*/ 2661778 w 16059813"/>
              <a:gd name="connsiteY1393" fmla="*/ 4220066 h 6961736"/>
              <a:gd name="connsiteX1394" fmla="*/ 2738560 w 16059813"/>
              <a:gd name="connsiteY1394" fmla="*/ 4188186 h 6961736"/>
              <a:gd name="connsiteX1395" fmla="*/ 2764154 w 16059813"/>
              <a:gd name="connsiteY1395" fmla="*/ 4124427 h 6961736"/>
              <a:gd name="connsiteX1396" fmla="*/ 2943312 w 16059813"/>
              <a:gd name="connsiteY1396" fmla="*/ 4156307 h 6961736"/>
              <a:gd name="connsiteX1397" fmla="*/ 2917718 w 16059813"/>
              <a:gd name="connsiteY1397" fmla="*/ 4124427 h 6961736"/>
              <a:gd name="connsiteX1398" fmla="*/ 3020094 w 16059813"/>
              <a:gd name="connsiteY1398" fmla="*/ 4156307 h 6961736"/>
              <a:gd name="connsiteX1399" fmla="*/ 3032091 w 16059813"/>
              <a:gd name="connsiteY1399" fmla="*/ 4147340 h 6961736"/>
              <a:gd name="connsiteX1400" fmla="*/ 3037784 w 16059813"/>
              <a:gd name="connsiteY1400" fmla="*/ 4149274 h 6961736"/>
              <a:gd name="connsiteX1401" fmla="*/ 3045688 w 16059813"/>
              <a:gd name="connsiteY1401" fmla="*/ 4156307 h 6961736"/>
              <a:gd name="connsiteX1402" fmla="*/ 3046293 w 16059813"/>
              <a:gd name="connsiteY1402" fmla="*/ 4152165 h 6961736"/>
              <a:gd name="connsiteX1403" fmla="*/ 3058485 w 16059813"/>
              <a:gd name="connsiteY1403" fmla="*/ 4156307 h 6961736"/>
              <a:gd name="connsiteX1404" fmla="*/ 3096876 w 16059813"/>
              <a:gd name="connsiteY1404" fmla="*/ 4156307 h 6961736"/>
              <a:gd name="connsiteX1405" fmla="*/ 3096876 w 16059813"/>
              <a:gd name="connsiteY1405" fmla="*/ 4124427 h 6961736"/>
              <a:gd name="connsiteX1406" fmla="*/ 3199252 w 16059813"/>
              <a:gd name="connsiteY1406" fmla="*/ 4156307 h 6961736"/>
              <a:gd name="connsiteX1407" fmla="*/ 3224846 w 16059813"/>
              <a:gd name="connsiteY1407" fmla="*/ 4092547 h 6961736"/>
              <a:gd name="connsiteX1408" fmla="*/ 3224846 w 16059813"/>
              <a:gd name="connsiteY1408" fmla="*/ 4156307 h 6961736"/>
              <a:gd name="connsiteX1409" fmla="*/ 3352817 w 16059813"/>
              <a:gd name="connsiteY1409" fmla="*/ 4124427 h 6961736"/>
              <a:gd name="connsiteX1410" fmla="*/ 3378411 w 16059813"/>
              <a:gd name="connsiteY1410" fmla="*/ 4156307 h 6961736"/>
              <a:gd name="connsiteX1411" fmla="*/ 3378411 w 16059813"/>
              <a:gd name="connsiteY1411" fmla="*/ 4092547 h 6961736"/>
              <a:gd name="connsiteX1412" fmla="*/ 3429599 w 16059813"/>
              <a:gd name="connsiteY1412" fmla="*/ 4124427 h 6961736"/>
              <a:gd name="connsiteX1413" fmla="*/ 3352817 w 16059813"/>
              <a:gd name="connsiteY1413" fmla="*/ 4028787 h 6961736"/>
              <a:gd name="connsiteX1414" fmla="*/ 3327223 w 16059813"/>
              <a:gd name="connsiteY1414" fmla="*/ 4060667 h 6961736"/>
              <a:gd name="connsiteX1415" fmla="*/ 3250441 w 16059813"/>
              <a:gd name="connsiteY1415" fmla="*/ 4028787 h 6961736"/>
              <a:gd name="connsiteX1416" fmla="*/ 3404005 w 16059813"/>
              <a:gd name="connsiteY1416" fmla="*/ 4028787 h 6961736"/>
              <a:gd name="connsiteX1417" fmla="*/ 3480787 w 16059813"/>
              <a:gd name="connsiteY1417" fmla="*/ 4028787 h 6961736"/>
              <a:gd name="connsiteX1418" fmla="*/ 3455193 w 16059813"/>
              <a:gd name="connsiteY1418" fmla="*/ 3965027 h 6961736"/>
              <a:gd name="connsiteX1419" fmla="*/ 3557569 w 16059813"/>
              <a:gd name="connsiteY1419" fmla="*/ 4060667 h 6961736"/>
              <a:gd name="connsiteX1420" fmla="*/ 3787915 w 16059813"/>
              <a:gd name="connsiteY1420" fmla="*/ 4028787 h 6961736"/>
              <a:gd name="connsiteX1421" fmla="*/ 3890291 w 16059813"/>
              <a:gd name="connsiteY1421" fmla="*/ 4028787 h 6961736"/>
              <a:gd name="connsiteX1422" fmla="*/ 3839103 w 16059813"/>
              <a:gd name="connsiteY1422" fmla="*/ 3996907 h 6961736"/>
              <a:gd name="connsiteX1423" fmla="*/ 3915885 w 16059813"/>
              <a:gd name="connsiteY1423" fmla="*/ 4028787 h 6961736"/>
              <a:gd name="connsiteX1424" fmla="*/ 3941480 w 16059813"/>
              <a:gd name="connsiteY1424" fmla="*/ 4028787 h 6961736"/>
              <a:gd name="connsiteX1425" fmla="*/ 3992668 w 16059813"/>
              <a:gd name="connsiteY1425" fmla="*/ 4028787 h 6961736"/>
              <a:gd name="connsiteX1426" fmla="*/ 4120638 w 16059813"/>
              <a:gd name="connsiteY1426" fmla="*/ 3933147 h 6961736"/>
              <a:gd name="connsiteX1427" fmla="*/ 4171826 w 16059813"/>
              <a:gd name="connsiteY1427" fmla="*/ 3996907 h 6961736"/>
              <a:gd name="connsiteX1428" fmla="*/ 4148232 w 16059813"/>
              <a:gd name="connsiteY1428" fmla="*/ 3988439 h 6961736"/>
              <a:gd name="connsiteX1429" fmla="*/ 4143375 w 16059813"/>
              <a:gd name="connsiteY1429" fmla="*/ 3990403 h 6961736"/>
              <a:gd name="connsiteX1430" fmla="*/ 4127037 w 16059813"/>
              <a:gd name="connsiteY1430" fmla="*/ 3984952 h 6961736"/>
              <a:gd name="connsiteX1431" fmla="*/ 4120638 w 16059813"/>
              <a:gd name="connsiteY1431" fmla="*/ 3996907 h 6961736"/>
              <a:gd name="connsiteX1432" fmla="*/ 4112867 w 16059813"/>
              <a:gd name="connsiteY1432" fmla="*/ 4003260 h 6961736"/>
              <a:gd name="connsiteX1433" fmla="*/ 4109676 w 16059813"/>
              <a:gd name="connsiteY1433" fmla="*/ 4004912 h 6961736"/>
              <a:gd name="connsiteX1434" fmla="*/ 4101443 w 16059813"/>
              <a:gd name="connsiteY1434" fmla="*/ 4005874 h 6961736"/>
              <a:gd name="connsiteX1435" fmla="*/ 4043856 w 16059813"/>
              <a:gd name="connsiteY1435" fmla="*/ 3996907 h 6961736"/>
              <a:gd name="connsiteX1436" fmla="*/ 4043856 w 16059813"/>
              <a:gd name="connsiteY1436" fmla="*/ 4028787 h 6961736"/>
              <a:gd name="connsiteX1437" fmla="*/ 4081847 w 16059813"/>
              <a:gd name="connsiteY1437" fmla="*/ 4019323 h 6961736"/>
              <a:gd name="connsiteX1438" fmla="*/ 4109676 w 16059813"/>
              <a:gd name="connsiteY1438" fmla="*/ 4004912 h 6961736"/>
              <a:gd name="connsiteX1439" fmla="*/ 4111040 w 16059813"/>
              <a:gd name="connsiteY1439" fmla="*/ 4004753 h 6961736"/>
              <a:gd name="connsiteX1440" fmla="*/ 4112867 w 16059813"/>
              <a:gd name="connsiteY1440" fmla="*/ 4003260 h 6961736"/>
              <a:gd name="connsiteX1441" fmla="*/ 4117439 w 16059813"/>
              <a:gd name="connsiteY1441" fmla="*/ 4000892 h 6961736"/>
              <a:gd name="connsiteX1442" fmla="*/ 4143375 w 16059813"/>
              <a:gd name="connsiteY1442" fmla="*/ 3990403 h 6961736"/>
              <a:gd name="connsiteX1443" fmla="*/ 4149432 w 16059813"/>
              <a:gd name="connsiteY1443" fmla="*/ 3992424 h 6961736"/>
              <a:gd name="connsiteX1444" fmla="*/ 4171826 w 16059813"/>
              <a:gd name="connsiteY1444" fmla="*/ 3996907 h 6961736"/>
              <a:gd name="connsiteX1445" fmla="*/ 4146232 w 16059813"/>
              <a:gd name="connsiteY1445" fmla="*/ 4028787 h 6961736"/>
              <a:gd name="connsiteX1446" fmla="*/ 4171826 w 16059813"/>
              <a:gd name="connsiteY1446" fmla="*/ 4028787 h 6961736"/>
              <a:gd name="connsiteX1447" fmla="*/ 4223014 w 16059813"/>
              <a:gd name="connsiteY1447" fmla="*/ 3996907 h 6961736"/>
              <a:gd name="connsiteX1448" fmla="*/ 4299796 w 16059813"/>
              <a:gd name="connsiteY1448" fmla="*/ 4060667 h 6961736"/>
              <a:gd name="connsiteX1449" fmla="*/ 4302995 w 16059813"/>
              <a:gd name="connsiteY1449" fmla="*/ 4060667 h 6961736"/>
              <a:gd name="connsiteX1450" fmla="*/ 4322191 w 16059813"/>
              <a:gd name="connsiteY1450" fmla="*/ 4060667 h 6961736"/>
              <a:gd name="connsiteX1451" fmla="*/ 4325390 w 16059813"/>
              <a:gd name="connsiteY1451" fmla="*/ 4060667 h 6961736"/>
              <a:gd name="connsiteX1452" fmla="*/ 4376578 w 16059813"/>
              <a:gd name="connsiteY1452" fmla="*/ 4060667 h 6961736"/>
              <a:gd name="connsiteX1453" fmla="*/ 4376578 w 16059813"/>
              <a:gd name="connsiteY1453" fmla="*/ 3996907 h 6961736"/>
              <a:gd name="connsiteX1454" fmla="*/ 4427766 w 16059813"/>
              <a:gd name="connsiteY1454" fmla="*/ 4028787 h 6961736"/>
              <a:gd name="connsiteX1455" fmla="*/ 4402172 w 16059813"/>
              <a:gd name="connsiteY1455" fmla="*/ 4060667 h 6961736"/>
              <a:gd name="connsiteX1456" fmla="*/ 4478954 w 16059813"/>
              <a:gd name="connsiteY1456" fmla="*/ 4028787 h 6961736"/>
              <a:gd name="connsiteX1457" fmla="*/ 4478954 w 16059813"/>
              <a:gd name="connsiteY1457" fmla="*/ 4060667 h 6961736"/>
              <a:gd name="connsiteX1458" fmla="*/ 4581330 w 16059813"/>
              <a:gd name="connsiteY1458" fmla="*/ 4060667 h 6961736"/>
              <a:gd name="connsiteX1459" fmla="*/ 4504548 w 16059813"/>
              <a:gd name="connsiteY1459" fmla="*/ 3996907 h 6961736"/>
              <a:gd name="connsiteX1460" fmla="*/ 4581330 w 16059813"/>
              <a:gd name="connsiteY1460" fmla="*/ 3996907 h 6961736"/>
              <a:gd name="connsiteX1461" fmla="*/ 4606924 w 16059813"/>
              <a:gd name="connsiteY1461" fmla="*/ 4028787 h 6961736"/>
              <a:gd name="connsiteX1462" fmla="*/ 4658112 w 16059813"/>
              <a:gd name="connsiteY1462" fmla="*/ 3996907 h 6961736"/>
              <a:gd name="connsiteX1463" fmla="*/ 4658112 w 16059813"/>
              <a:gd name="connsiteY1463" fmla="*/ 4060667 h 6961736"/>
              <a:gd name="connsiteX1464" fmla="*/ 4632518 w 16059813"/>
              <a:gd name="connsiteY1464" fmla="*/ 4092547 h 6961736"/>
              <a:gd name="connsiteX1465" fmla="*/ 4606924 w 16059813"/>
              <a:gd name="connsiteY1465" fmla="*/ 4092547 h 6961736"/>
              <a:gd name="connsiteX1466" fmla="*/ 4632518 w 16059813"/>
              <a:gd name="connsiteY1466" fmla="*/ 4124427 h 6961736"/>
              <a:gd name="connsiteX1467" fmla="*/ 4606924 w 16059813"/>
              <a:gd name="connsiteY1467" fmla="*/ 4124427 h 6961736"/>
              <a:gd name="connsiteX1468" fmla="*/ 4683706 w 16059813"/>
              <a:gd name="connsiteY1468" fmla="*/ 4124427 h 6961736"/>
              <a:gd name="connsiteX1469" fmla="*/ 4658112 w 16059813"/>
              <a:gd name="connsiteY1469" fmla="*/ 4156307 h 6961736"/>
              <a:gd name="connsiteX1470" fmla="*/ 4837270 w 16059813"/>
              <a:gd name="connsiteY1470" fmla="*/ 4156307 h 6961736"/>
              <a:gd name="connsiteX1471" fmla="*/ 4862864 w 16059813"/>
              <a:gd name="connsiteY1471" fmla="*/ 4092547 h 6961736"/>
              <a:gd name="connsiteX1472" fmla="*/ 4760488 w 16059813"/>
              <a:gd name="connsiteY1472" fmla="*/ 4092547 h 6961736"/>
              <a:gd name="connsiteX1473" fmla="*/ 4811652 w 16059813"/>
              <a:gd name="connsiteY1473" fmla="*/ 4090271 h 6961736"/>
              <a:gd name="connsiteX1474" fmla="*/ 4811676 w 16059813"/>
              <a:gd name="connsiteY1474" fmla="*/ 4092547 h 6961736"/>
              <a:gd name="connsiteX1475" fmla="*/ 4815786 w 16059813"/>
              <a:gd name="connsiteY1475" fmla="*/ 4090087 h 6961736"/>
              <a:gd name="connsiteX1476" fmla="*/ 4850067 w 16059813"/>
              <a:gd name="connsiteY1476" fmla="*/ 4088562 h 6961736"/>
              <a:gd name="connsiteX1477" fmla="*/ 4939646 w 16059813"/>
              <a:gd name="connsiteY1477" fmla="*/ 4060667 h 6961736"/>
              <a:gd name="connsiteX1478" fmla="*/ 4842469 w 16059813"/>
              <a:gd name="connsiteY1478" fmla="*/ 4074117 h 6961736"/>
              <a:gd name="connsiteX1479" fmla="*/ 4815786 w 16059813"/>
              <a:gd name="connsiteY1479" fmla="*/ 4090087 h 6961736"/>
              <a:gd name="connsiteX1480" fmla="*/ 4811652 w 16059813"/>
              <a:gd name="connsiteY1480" fmla="*/ 4090271 h 6961736"/>
              <a:gd name="connsiteX1481" fmla="*/ 4811277 w 16059813"/>
              <a:gd name="connsiteY1481" fmla="*/ 4054690 h 6961736"/>
              <a:gd name="connsiteX1482" fmla="*/ 4786082 w 16059813"/>
              <a:gd name="connsiteY1482" fmla="*/ 3965027 h 6961736"/>
              <a:gd name="connsiteX1483" fmla="*/ 4837270 w 16059813"/>
              <a:gd name="connsiteY1483" fmla="*/ 3996907 h 6961736"/>
              <a:gd name="connsiteX1484" fmla="*/ 4811676 w 16059813"/>
              <a:gd name="connsiteY1484" fmla="*/ 3996907 h 6961736"/>
              <a:gd name="connsiteX1485" fmla="*/ 4862864 w 16059813"/>
              <a:gd name="connsiteY1485" fmla="*/ 4028787 h 6961736"/>
              <a:gd name="connsiteX1486" fmla="*/ 4939646 w 16059813"/>
              <a:gd name="connsiteY1486" fmla="*/ 4028787 h 6961736"/>
              <a:gd name="connsiteX1487" fmla="*/ 4965240 w 16059813"/>
              <a:gd name="connsiteY1487" fmla="*/ 3996907 h 6961736"/>
              <a:gd name="connsiteX1488" fmla="*/ 4914052 w 16059813"/>
              <a:gd name="connsiteY1488" fmla="*/ 3996907 h 6961736"/>
              <a:gd name="connsiteX1489" fmla="*/ 4990834 w 16059813"/>
              <a:gd name="connsiteY1489" fmla="*/ 3996907 h 6961736"/>
              <a:gd name="connsiteX1490" fmla="*/ 4965240 w 16059813"/>
              <a:gd name="connsiteY1490" fmla="*/ 3933147 h 6961736"/>
              <a:gd name="connsiteX1491" fmla="*/ 5016428 w 16059813"/>
              <a:gd name="connsiteY1491" fmla="*/ 3965027 h 6961736"/>
              <a:gd name="connsiteX1492" fmla="*/ 5067616 w 16059813"/>
              <a:gd name="connsiteY1492" fmla="*/ 4028787 h 6961736"/>
              <a:gd name="connsiteX1493" fmla="*/ 5067616 w 16059813"/>
              <a:gd name="connsiteY1493" fmla="*/ 3996907 h 6961736"/>
              <a:gd name="connsiteX1494" fmla="*/ 5118804 w 16059813"/>
              <a:gd name="connsiteY1494" fmla="*/ 3996907 h 6961736"/>
              <a:gd name="connsiteX1495" fmla="*/ 5144398 w 16059813"/>
              <a:gd name="connsiteY1495" fmla="*/ 3965027 h 6961736"/>
              <a:gd name="connsiteX1496" fmla="*/ 5221181 w 16059813"/>
              <a:gd name="connsiteY1496" fmla="*/ 3996907 h 6961736"/>
              <a:gd name="connsiteX1497" fmla="*/ 5169993 w 16059813"/>
              <a:gd name="connsiteY1497" fmla="*/ 3996907 h 6961736"/>
              <a:gd name="connsiteX1498" fmla="*/ 5221181 w 16059813"/>
              <a:gd name="connsiteY1498" fmla="*/ 3996907 h 6961736"/>
              <a:gd name="connsiteX1499" fmla="*/ 5246775 w 16059813"/>
              <a:gd name="connsiteY1499" fmla="*/ 3965027 h 6961736"/>
              <a:gd name="connsiteX1500" fmla="*/ 5272369 w 16059813"/>
              <a:gd name="connsiteY1500" fmla="*/ 3996907 h 6961736"/>
              <a:gd name="connsiteX1501" fmla="*/ 5246775 w 16059813"/>
              <a:gd name="connsiteY1501" fmla="*/ 4060667 h 6961736"/>
              <a:gd name="connsiteX1502" fmla="*/ 5349151 w 16059813"/>
              <a:gd name="connsiteY1502" fmla="*/ 4028787 h 6961736"/>
              <a:gd name="connsiteX1503" fmla="*/ 5272369 w 16059813"/>
              <a:gd name="connsiteY1503" fmla="*/ 3996907 h 6961736"/>
              <a:gd name="connsiteX1504" fmla="*/ 5425933 w 16059813"/>
              <a:gd name="connsiteY1504" fmla="*/ 3996907 h 6961736"/>
              <a:gd name="connsiteX1505" fmla="*/ 5349151 w 16059813"/>
              <a:gd name="connsiteY1505" fmla="*/ 3933147 h 6961736"/>
              <a:gd name="connsiteX1506" fmla="*/ 5374745 w 16059813"/>
              <a:gd name="connsiteY1506" fmla="*/ 3901267 h 6961736"/>
              <a:gd name="connsiteX1507" fmla="*/ 5400339 w 16059813"/>
              <a:gd name="connsiteY1507" fmla="*/ 3933147 h 6961736"/>
              <a:gd name="connsiteX1508" fmla="*/ 5425933 w 16059813"/>
              <a:gd name="connsiteY1508" fmla="*/ 3869388 h 6961736"/>
              <a:gd name="connsiteX1509" fmla="*/ 5579497 w 16059813"/>
              <a:gd name="connsiteY1509" fmla="*/ 3869388 h 6961736"/>
              <a:gd name="connsiteX1510" fmla="*/ 5579497 w 16059813"/>
              <a:gd name="connsiteY1510" fmla="*/ 3805628 h 6961736"/>
              <a:gd name="connsiteX1511" fmla="*/ 5656280 w 16059813"/>
              <a:gd name="connsiteY1511" fmla="*/ 3901267 h 6961736"/>
              <a:gd name="connsiteX1512" fmla="*/ 5656280 w 16059813"/>
              <a:gd name="connsiteY1512" fmla="*/ 3869388 h 6961736"/>
              <a:gd name="connsiteX1513" fmla="*/ 5681874 w 16059813"/>
              <a:gd name="connsiteY1513" fmla="*/ 3837508 h 6961736"/>
              <a:gd name="connsiteX1514" fmla="*/ 5733062 w 16059813"/>
              <a:gd name="connsiteY1514" fmla="*/ 3901267 h 6961736"/>
              <a:gd name="connsiteX1515" fmla="*/ 5758656 w 16059813"/>
              <a:gd name="connsiteY1515" fmla="*/ 3837508 h 6961736"/>
              <a:gd name="connsiteX1516" fmla="*/ 5733062 w 16059813"/>
              <a:gd name="connsiteY1516" fmla="*/ 3837508 h 6961736"/>
              <a:gd name="connsiteX1517" fmla="*/ 5707468 w 16059813"/>
              <a:gd name="connsiteY1517" fmla="*/ 3805628 h 6961736"/>
              <a:gd name="connsiteX1518" fmla="*/ 5681874 w 16059813"/>
              <a:gd name="connsiteY1518" fmla="*/ 3805628 h 6961736"/>
              <a:gd name="connsiteX1519" fmla="*/ 5681874 w 16059813"/>
              <a:gd name="connsiteY1519" fmla="*/ 3773748 h 6961736"/>
              <a:gd name="connsiteX1520" fmla="*/ 5758656 w 16059813"/>
              <a:gd name="connsiteY1520" fmla="*/ 3805628 h 6961736"/>
              <a:gd name="connsiteX1521" fmla="*/ 5835438 w 16059813"/>
              <a:gd name="connsiteY1521" fmla="*/ 3773748 h 6961736"/>
              <a:gd name="connsiteX1522" fmla="*/ 5784250 w 16059813"/>
              <a:gd name="connsiteY1522" fmla="*/ 3773748 h 6961736"/>
              <a:gd name="connsiteX1523" fmla="*/ 5707468 w 16059813"/>
              <a:gd name="connsiteY1523" fmla="*/ 3741868 h 6961736"/>
              <a:gd name="connsiteX1524" fmla="*/ 5707468 w 16059813"/>
              <a:gd name="connsiteY1524" fmla="*/ 3709988 h 6961736"/>
              <a:gd name="connsiteX1525" fmla="*/ 5630686 w 16059813"/>
              <a:gd name="connsiteY1525" fmla="*/ 3709988 h 6961736"/>
              <a:gd name="connsiteX1526" fmla="*/ 5553903 w 16059813"/>
              <a:gd name="connsiteY1526" fmla="*/ 3773748 h 6961736"/>
              <a:gd name="connsiteX1527" fmla="*/ 5502715 w 16059813"/>
              <a:gd name="connsiteY1527" fmla="*/ 3741868 h 6961736"/>
              <a:gd name="connsiteX1528" fmla="*/ 5451527 w 16059813"/>
              <a:gd name="connsiteY1528" fmla="*/ 3741868 h 6961736"/>
              <a:gd name="connsiteX1529" fmla="*/ 5425933 w 16059813"/>
              <a:gd name="connsiteY1529" fmla="*/ 3805628 h 6961736"/>
              <a:gd name="connsiteX1530" fmla="*/ 5403538 w 16059813"/>
              <a:gd name="connsiteY1530" fmla="*/ 3793673 h 6961736"/>
              <a:gd name="connsiteX1531" fmla="*/ 5402816 w 16059813"/>
              <a:gd name="connsiteY1531" fmla="*/ 3794213 h 6961736"/>
              <a:gd name="connsiteX1532" fmla="*/ 5404338 w 16059813"/>
              <a:gd name="connsiteY1532" fmla="*/ 3787198 h 6961736"/>
              <a:gd name="connsiteX1533" fmla="*/ 5425933 w 16059813"/>
              <a:gd name="connsiteY1533" fmla="*/ 3773748 h 6961736"/>
              <a:gd name="connsiteX1534" fmla="*/ 5374745 w 16059813"/>
              <a:gd name="connsiteY1534" fmla="*/ 3741868 h 6961736"/>
              <a:gd name="connsiteX1535" fmla="*/ 5400339 w 16059813"/>
              <a:gd name="connsiteY1535" fmla="*/ 3709988 h 6961736"/>
              <a:gd name="connsiteX1536" fmla="*/ 5349151 w 16059813"/>
              <a:gd name="connsiteY1536" fmla="*/ 3709988 h 6961736"/>
              <a:gd name="connsiteX1537" fmla="*/ 5323557 w 16059813"/>
              <a:gd name="connsiteY1537" fmla="*/ 3741868 h 6961736"/>
              <a:gd name="connsiteX1538" fmla="*/ 5425933 w 16059813"/>
              <a:gd name="connsiteY1538" fmla="*/ 3614349 h 6961736"/>
              <a:gd name="connsiteX1539" fmla="*/ 5477121 w 16059813"/>
              <a:gd name="connsiteY1539" fmla="*/ 3614349 h 6961736"/>
              <a:gd name="connsiteX1540" fmla="*/ 5477121 w 16059813"/>
              <a:gd name="connsiteY1540" fmla="*/ 3678108 h 6961736"/>
              <a:gd name="connsiteX1541" fmla="*/ 5425933 w 16059813"/>
              <a:gd name="connsiteY1541" fmla="*/ 3646228 h 6961736"/>
              <a:gd name="connsiteX1542" fmla="*/ 5374745 w 16059813"/>
              <a:gd name="connsiteY1542" fmla="*/ 3678108 h 6961736"/>
              <a:gd name="connsiteX1543" fmla="*/ 5451527 w 16059813"/>
              <a:gd name="connsiteY1543" fmla="*/ 3709988 h 6961736"/>
              <a:gd name="connsiteX1544" fmla="*/ 5502715 w 16059813"/>
              <a:gd name="connsiteY1544" fmla="*/ 3678108 h 6961736"/>
              <a:gd name="connsiteX1545" fmla="*/ 5400339 w 16059813"/>
              <a:gd name="connsiteY1545" fmla="*/ 3741868 h 6961736"/>
              <a:gd name="connsiteX1546" fmla="*/ 5553903 w 16059813"/>
              <a:gd name="connsiteY1546" fmla="*/ 3678108 h 6961736"/>
              <a:gd name="connsiteX1547" fmla="*/ 5563501 w 16059813"/>
              <a:gd name="connsiteY1547" fmla="*/ 3678108 h 6961736"/>
              <a:gd name="connsiteX1548" fmla="*/ 5564701 w 16059813"/>
              <a:gd name="connsiteY1548" fmla="*/ 3678108 h 6961736"/>
              <a:gd name="connsiteX1549" fmla="*/ 5576298 w 16059813"/>
              <a:gd name="connsiteY1549" fmla="*/ 3678108 h 6961736"/>
              <a:gd name="connsiteX1550" fmla="*/ 5579497 w 16059813"/>
              <a:gd name="connsiteY1550" fmla="*/ 3678108 h 6961736"/>
              <a:gd name="connsiteX1551" fmla="*/ 5553903 w 16059813"/>
              <a:gd name="connsiteY1551" fmla="*/ 3709988 h 6961736"/>
              <a:gd name="connsiteX1552" fmla="*/ 5630686 w 16059813"/>
              <a:gd name="connsiteY1552" fmla="*/ 3678108 h 6961736"/>
              <a:gd name="connsiteX1553" fmla="*/ 5605092 w 16059813"/>
              <a:gd name="connsiteY1553" fmla="*/ 3646228 h 6961736"/>
              <a:gd name="connsiteX1554" fmla="*/ 5630686 w 16059813"/>
              <a:gd name="connsiteY1554" fmla="*/ 3646228 h 6961736"/>
              <a:gd name="connsiteX1555" fmla="*/ 5681874 w 16059813"/>
              <a:gd name="connsiteY1555" fmla="*/ 3678108 h 6961736"/>
              <a:gd name="connsiteX1556" fmla="*/ 5733062 w 16059813"/>
              <a:gd name="connsiteY1556" fmla="*/ 3614349 h 6961736"/>
              <a:gd name="connsiteX1557" fmla="*/ 5809844 w 16059813"/>
              <a:gd name="connsiteY1557" fmla="*/ 3614349 h 6961736"/>
              <a:gd name="connsiteX1558" fmla="*/ 5835438 w 16059813"/>
              <a:gd name="connsiteY1558" fmla="*/ 3582469 h 6961736"/>
              <a:gd name="connsiteX1559" fmla="*/ 5553903 w 16059813"/>
              <a:gd name="connsiteY1559" fmla="*/ 3614349 h 6961736"/>
              <a:gd name="connsiteX1560" fmla="*/ 5425933 w 16059813"/>
              <a:gd name="connsiteY1560" fmla="*/ 3582469 h 6961736"/>
              <a:gd name="connsiteX1561" fmla="*/ 5425933 w 16059813"/>
              <a:gd name="connsiteY1561" fmla="*/ 3550589 h 6961736"/>
              <a:gd name="connsiteX1562" fmla="*/ 5477121 w 16059813"/>
              <a:gd name="connsiteY1562" fmla="*/ 3518709 h 6961736"/>
              <a:gd name="connsiteX1563" fmla="*/ 5477121 w 16059813"/>
              <a:gd name="connsiteY1563" fmla="*/ 3582469 h 6961736"/>
              <a:gd name="connsiteX1564" fmla="*/ 5528309 w 16059813"/>
              <a:gd name="connsiteY1564" fmla="*/ 3582469 h 6961736"/>
              <a:gd name="connsiteX1565" fmla="*/ 5477121 w 16059813"/>
              <a:gd name="connsiteY1565" fmla="*/ 3550589 h 6961736"/>
              <a:gd name="connsiteX1566" fmla="*/ 5579497 w 16059813"/>
              <a:gd name="connsiteY1566" fmla="*/ 3518709 h 6961736"/>
              <a:gd name="connsiteX1567" fmla="*/ 5528309 w 16059813"/>
              <a:gd name="connsiteY1567" fmla="*/ 3550589 h 6961736"/>
              <a:gd name="connsiteX1568" fmla="*/ 5835438 w 16059813"/>
              <a:gd name="connsiteY1568" fmla="*/ 3454949 h 6961736"/>
              <a:gd name="connsiteX1569" fmla="*/ 5886626 w 16059813"/>
              <a:gd name="connsiteY1569" fmla="*/ 3454949 h 6961736"/>
              <a:gd name="connsiteX1570" fmla="*/ 5861032 w 16059813"/>
              <a:gd name="connsiteY1570" fmla="*/ 3486829 h 6961736"/>
              <a:gd name="connsiteX1571" fmla="*/ 5861032 w 16059813"/>
              <a:gd name="connsiteY1571" fmla="*/ 3518709 h 6961736"/>
              <a:gd name="connsiteX1572" fmla="*/ 5912220 w 16059813"/>
              <a:gd name="connsiteY1572" fmla="*/ 3518709 h 6961736"/>
              <a:gd name="connsiteX1573" fmla="*/ 5861032 w 16059813"/>
              <a:gd name="connsiteY1573" fmla="*/ 3582469 h 6961736"/>
              <a:gd name="connsiteX1574" fmla="*/ 6065784 w 16059813"/>
              <a:gd name="connsiteY1574" fmla="*/ 3550589 h 6961736"/>
              <a:gd name="connsiteX1575" fmla="*/ 6065784 w 16059813"/>
              <a:gd name="connsiteY1575" fmla="*/ 3518709 h 6961736"/>
              <a:gd name="connsiteX1576" fmla="*/ 6116972 w 16059813"/>
              <a:gd name="connsiteY1576" fmla="*/ 3550589 h 6961736"/>
              <a:gd name="connsiteX1577" fmla="*/ 6168160 w 16059813"/>
              <a:gd name="connsiteY1577" fmla="*/ 3518709 h 6961736"/>
              <a:gd name="connsiteX1578" fmla="*/ 6014596 w 16059813"/>
              <a:gd name="connsiteY1578" fmla="*/ 3486829 h 6961736"/>
              <a:gd name="connsiteX1579" fmla="*/ 5989002 w 16059813"/>
              <a:gd name="connsiteY1579" fmla="*/ 3454949 h 6961736"/>
              <a:gd name="connsiteX1580" fmla="*/ 5989002 w 16059813"/>
              <a:gd name="connsiteY1580" fmla="*/ 3391189 h 6961736"/>
              <a:gd name="connsiteX1581" fmla="*/ 5963408 w 16059813"/>
              <a:gd name="connsiteY1581" fmla="*/ 3391189 h 6961736"/>
              <a:gd name="connsiteX1582" fmla="*/ 5886626 w 16059813"/>
              <a:gd name="connsiteY1582" fmla="*/ 3423069 h 6961736"/>
              <a:gd name="connsiteX1583" fmla="*/ 5937814 w 16059813"/>
              <a:gd name="connsiteY1583" fmla="*/ 3391189 h 6961736"/>
              <a:gd name="connsiteX1584" fmla="*/ 5707468 w 16059813"/>
              <a:gd name="connsiteY1584" fmla="*/ 3391189 h 6961736"/>
              <a:gd name="connsiteX1585" fmla="*/ 5681874 w 16059813"/>
              <a:gd name="connsiteY1585" fmla="*/ 3327430 h 6961736"/>
              <a:gd name="connsiteX1586" fmla="*/ 5656280 w 16059813"/>
              <a:gd name="connsiteY1586" fmla="*/ 3391189 h 6961736"/>
              <a:gd name="connsiteX1587" fmla="*/ 5630686 w 16059813"/>
              <a:gd name="connsiteY1587" fmla="*/ 3359309 h 6961736"/>
              <a:gd name="connsiteX1588" fmla="*/ 5656280 w 16059813"/>
              <a:gd name="connsiteY1588" fmla="*/ 3327430 h 6961736"/>
              <a:gd name="connsiteX1589" fmla="*/ 5605092 w 16059813"/>
              <a:gd name="connsiteY1589" fmla="*/ 3295550 h 6961736"/>
              <a:gd name="connsiteX1590" fmla="*/ 5605092 w 16059813"/>
              <a:gd name="connsiteY1590" fmla="*/ 3327430 h 6961736"/>
              <a:gd name="connsiteX1591" fmla="*/ 5528309 w 16059813"/>
              <a:gd name="connsiteY1591" fmla="*/ 3327430 h 6961736"/>
              <a:gd name="connsiteX1592" fmla="*/ 5528309 w 16059813"/>
              <a:gd name="connsiteY1592" fmla="*/ 3295550 h 6961736"/>
              <a:gd name="connsiteX1593" fmla="*/ 5451527 w 16059813"/>
              <a:gd name="connsiteY1593" fmla="*/ 3327430 h 6961736"/>
              <a:gd name="connsiteX1594" fmla="*/ 5272369 w 16059813"/>
              <a:gd name="connsiteY1594" fmla="*/ 3295550 h 6961736"/>
              <a:gd name="connsiteX1595" fmla="*/ 5195587 w 16059813"/>
              <a:gd name="connsiteY1595" fmla="*/ 3295550 h 6961736"/>
              <a:gd name="connsiteX1596" fmla="*/ 5118804 w 16059813"/>
              <a:gd name="connsiteY1596" fmla="*/ 3327430 h 6961736"/>
              <a:gd name="connsiteX1597" fmla="*/ 5118804 w 16059813"/>
              <a:gd name="connsiteY1597" fmla="*/ 3263670 h 6961736"/>
              <a:gd name="connsiteX1598" fmla="*/ 5093210 w 16059813"/>
              <a:gd name="connsiteY1598" fmla="*/ 3263670 h 6961736"/>
              <a:gd name="connsiteX1599" fmla="*/ 4965240 w 16059813"/>
              <a:gd name="connsiteY1599" fmla="*/ 3295550 h 6961736"/>
              <a:gd name="connsiteX1600" fmla="*/ 4888458 w 16059813"/>
              <a:gd name="connsiteY1600" fmla="*/ 3263670 h 6961736"/>
              <a:gd name="connsiteX1601" fmla="*/ 4862864 w 16059813"/>
              <a:gd name="connsiteY1601" fmla="*/ 3295550 h 6961736"/>
              <a:gd name="connsiteX1602" fmla="*/ 4862864 w 16059813"/>
              <a:gd name="connsiteY1602" fmla="*/ 3263670 h 6961736"/>
              <a:gd name="connsiteX1603" fmla="*/ 4888458 w 16059813"/>
              <a:gd name="connsiteY1603" fmla="*/ 3231790 h 6961736"/>
              <a:gd name="connsiteX1604" fmla="*/ 4709300 w 16059813"/>
              <a:gd name="connsiteY1604" fmla="*/ 3199910 h 6961736"/>
              <a:gd name="connsiteX1605" fmla="*/ 4658112 w 16059813"/>
              <a:gd name="connsiteY1605" fmla="*/ 3231790 h 6961736"/>
              <a:gd name="connsiteX1606" fmla="*/ 4606924 w 16059813"/>
              <a:gd name="connsiteY1606" fmla="*/ 3263670 h 6961736"/>
              <a:gd name="connsiteX1607" fmla="*/ 4658112 w 16059813"/>
              <a:gd name="connsiteY1607" fmla="*/ 3231790 h 6961736"/>
              <a:gd name="connsiteX1608" fmla="*/ 4683706 w 16059813"/>
              <a:gd name="connsiteY1608" fmla="*/ 3295550 h 6961736"/>
              <a:gd name="connsiteX1609" fmla="*/ 4658112 w 16059813"/>
              <a:gd name="connsiteY1609" fmla="*/ 3327430 h 6961736"/>
              <a:gd name="connsiteX1610" fmla="*/ 4632518 w 16059813"/>
              <a:gd name="connsiteY1610" fmla="*/ 3263670 h 6961736"/>
              <a:gd name="connsiteX1611" fmla="*/ 4606924 w 16059813"/>
              <a:gd name="connsiteY1611" fmla="*/ 3295550 h 6961736"/>
              <a:gd name="connsiteX1612" fmla="*/ 4632518 w 16059813"/>
              <a:gd name="connsiteY1612" fmla="*/ 3295550 h 6961736"/>
              <a:gd name="connsiteX1613" fmla="*/ 4555736 w 16059813"/>
              <a:gd name="connsiteY1613" fmla="*/ 3327430 h 6961736"/>
              <a:gd name="connsiteX1614" fmla="*/ 4581330 w 16059813"/>
              <a:gd name="connsiteY1614" fmla="*/ 3295550 h 6961736"/>
              <a:gd name="connsiteX1615" fmla="*/ 4581330 w 16059813"/>
              <a:gd name="connsiteY1615" fmla="*/ 3263670 h 6961736"/>
              <a:gd name="connsiteX1616" fmla="*/ 4530142 w 16059813"/>
              <a:gd name="connsiteY1616" fmla="*/ 3231790 h 6961736"/>
              <a:gd name="connsiteX1617" fmla="*/ 4530142 w 16059813"/>
              <a:gd name="connsiteY1617" fmla="*/ 3263670 h 6961736"/>
              <a:gd name="connsiteX1618" fmla="*/ 4504548 w 16059813"/>
              <a:gd name="connsiteY1618" fmla="*/ 3231790 h 6961736"/>
              <a:gd name="connsiteX1619" fmla="*/ 4478954 w 16059813"/>
              <a:gd name="connsiteY1619" fmla="*/ 3263670 h 6961736"/>
              <a:gd name="connsiteX1620" fmla="*/ 4402172 w 16059813"/>
              <a:gd name="connsiteY1620" fmla="*/ 3231790 h 6961736"/>
              <a:gd name="connsiteX1621" fmla="*/ 4350984 w 16059813"/>
              <a:gd name="connsiteY1621" fmla="*/ 3231790 h 6961736"/>
              <a:gd name="connsiteX1622" fmla="*/ 4376578 w 16059813"/>
              <a:gd name="connsiteY1622" fmla="*/ 3263670 h 6961736"/>
              <a:gd name="connsiteX1623" fmla="*/ 4299796 w 16059813"/>
              <a:gd name="connsiteY1623" fmla="*/ 3263670 h 6961736"/>
              <a:gd name="connsiteX1624" fmla="*/ 4248608 w 16059813"/>
              <a:gd name="connsiteY1624" fmla="*/ 3295550 h 6961736"/>
              <a:gd name="connsiteX1625" fmla="*/ 4248608 w 16059813"/>
              <a:gd name="connsiteY1625" fmla="*/ 3263670 h 6961736"/>
              <a:gd name="connsiteX1626" fmla="*/ 4223014 w 16059813"/>
              <a:gd name="connsiteY1626" fmla="*/ 3231790 h 6961736"/>
              <a:gd name="connsiteX1627" fmla="*/ 4197420 w 16059813"/>
              <a:gd name="connsiteY1627" fmla="*/ 3295550 h 6961736"/>
              <a:gd name="connsiteX1628" fmla="*/ 4118239 w 16059813"/>
              <a:gd name="connsiteY1628" fmla="*/ 3277618 h 6961736"/>
              <a:gd name="connsiteX1629" fmla="*/ 4097943 w 16059813"/>
              <a:gd name="connsiteY1629" fmla="*/ 3293308 h 6961736"/>
              <a:gd name="connsiteX1630" fmla="*/ 4077848 w 16059813"/>
              <a:gd name="connsiteY1630" fmla="*/ 3286584 h 6961736"/>
              <a:gd name="connsiteX1631" fmla="*/ 4043856 w 16059813"/>
              <a:gd name="connsiteY1631" fmla="*/ 3295550 h 6961736"/>
              <a:gd name="connsiteX1632" fmla="*/ 4069450 w 16059813"/>
              <a:gd name="connsiteY1632" fmla="*/ 3263670 h 6961736"/>
              <a:gd name="connsiteX1633" fmla="*/ 3992668 w 16059813"/>
              <a:gd name="connsiteY1633" fmla="*/ 3295550 h 6961736"/>
              <a:gd name="connsiteX1634" fmla="*/ 4043856 w 16059813"/>
              <a:gd name="connsiteY1634" fmla="*/ 3359309 h 6961736"/>
              <a:gd name="connsiteX1635" fmla="*/ 3967074 w 16059813"/>
              <a:gd name="connsiteY1635" fmla="*/ 3359309 h 6961736"/>
              <a:gd name="connsiteX1636" fmla="*/ 3941480 w 16059813"/>
              <a:gd name="connsiteY1636" fmla="*/ 3327430 h 6961736"/>
              <a:gd name="connsiteX1637" fmla="*/ 3829905 w 16059813"/>
              <a:gd name="connsiteY1637" fmla="*/ 3287082 h 6961736"/>
              <a:gd name="connsiteX1638" fmla="*/ 3828548 w 16059813"/>
              <a:gd name="connsiteY1638" fmla="*/ 3287125 h 6961736"/>
              <a:gd name="connsiteX1639" fmla="*/ 3834704 w 16059813"/>
              <a:gd name="connsiteY1639" fmla="*/ 3282101 h 6961736"/>
              <a:gd name="connsiteX1640" fmla="*/ 3839103 w 16059813"/>
              <a:gd name="connsiteY1640" fmla="*/ 3263670 h 6961736"/>
              <a:gd name="connsiteX1641" fmla="*/ 3659945 w 16059813"/>
              <a:gd name="connsiteY1641" fmla="*/ 3263670 h 6961736"/>
              <a:gd name="connsiteX1642" fmla="*/ 3711133 w 16059813"/>
              <a:gd name="connsiteY1642" fmla="*/ 3231790 h 6961736"/>
              <a:gd name="connsiteX1643" fmla="*/ 3557569 w 16059813"/>
              <a:gd name="connsiteY1643" fmla="*/ 3263670 h 6961736"/>
              <a:gd name="connsiteX1644" fmla="*/ 3531975 w 16059813"/>
              <a:gd name="connsiteY1644" fmla="*/ 3231790 h 6961736"/>
              <a:gd name="connsiteX1645" fmla="*/ 3429599 w 16059813"/>
              <a:gd name="connsiteY1645" fmla="*/ 3295550 h 6961736"/>
              <a:gd name="connsiteX1646" fmla="*/ 3480787 w 16059813"/>
              <a:gd name="connsiteY1646" fmla="*/ 3231790 h 6961736"/>
              <a:gd name="connsiteX1647" fmla="*/ 3378411 w 16059813"/>
              <a:gd name="connsiteY1647" fmla="*/ 3231790 h 6961736"/>
              <a:gd name="connsiteX1648" fmla="*/ 3429599 w 16059813"/>
              <a:gd name="connsiteY1648" fmla="*/ 3199910 h 6961736"/>
              <a:gd name="connsiteX1649" fmla="*/ 3634351 w 16059813"/>
              <a:gd name="connsiteY1649" fmla="*/ 3199910 h 6961736"/>
              <a:gd name="connsiteX1650" fmla="*/ 3583163 w 16059813"/>
              <a:gd name="connsiteY1650" fmla="*/ 3168030 h 6961736"/>
              <a:gd name="connsiteX1651" fmla="*/ 3506381 w 16059813"/>
              <a:gd name="connsiteY1651" fmla="*/ 3168030 h 6961736"/>
              <a:gd name="connsiteX1652" fmla="*/ 3458392 w 16059813"/>
              <a:gd name="connsiteY1652" fmla="*/ 3156075 h 6961736"/>
              <a:gd name="connsiteX1653" fmla="*/ 3447693 w 16059813"/>
              <a:gd name="connsiteY1653" fmla="*/ 3159995 h 6961736"/>
              <a:gd name="connsiteX1654" fmla="*/ 3455193 w 16059813"/>
              <a:gd name="connsiteY1654" fmla="*/ 3152090 h 6961736"/>
              <a:gd name="connsiteX1655" fmla="*/ 3480787 w 16059813"/>
              <a:gd name="connsiteY1655" fmla="*/ 3136150 h 6961736"/>
              <a:gd name="connsiteX1656" fmla="*/ 3301629 w 16059813"/>
              <a:gd name="connsiteY1656" fmla="*/ 3104270 h 6961736"/>
              <a:gd name="connsiteX1657" fmla="*/ 3148064 w 16059813"/>
              <a:gd name="connsiteY1657" fmla="*/ 3168030 h 6961736"/>
              <a:gd name="connsiteX1658" fmla="*/ 3224846 w 16059813"/>
              <a:gd name="connsiteY1658" fmla="*/ 3168030 h 6961736"/>
              <a:gd name="connsiteX1659" fmla="*/ 3199252 w 16059813"/>
              <a:gd name="connsiteY1659" fmla="*/ 3199910 h 6961736"/>
              <a:gd name="connsiteX1660" fmla="*/ 3276035 w 16059813"/>
              <a:gd name="connsiteY1660" fmla="*/ 3199910 h 6961736"/>
              <a:gd name="connsiteX1661" fmla="*/ 3273709 w 16059813"/>
              <a:gd name="connsiteY1661" fmla="*/ 3231790 h 6961736"/>
              <a:gd name="connsiteX1662" fmla="*/ 3199252 w 16059813"/>
              <a:gd name="connsiteY1662" fmla="*/ 3231790 h 6961736"/>
              <a:gd name="connsiteX1663" fmla="*/ 3199252 w 16059813"/>
              <a:gd name="connsiteY1663" fmla="*/ 3327430 h 6961736"/>
              <a:gd name="connsiteX1664" fmla="*/ 3224846 w 16059813"/>
              <a:gd name="connsiteY1664" fmla="*/ 3327430 h 6961736"/>
              <a:gd name="connsiteX1665" fmla="*/ 3301629 w 16059813"/>
              <a:gd name="connsiteY1665" fmla="*/ 3454949 h 6961736"/>
              <a:gd name="connsiteX1666" fmla="*/ 3224846 w 16059813"/>
              <a:gd name="connsiteY1666" fmla="*/ 3423069 h 6961736"/>
              <a:gd name="connsiteX1667" fmla="*/ 3199252 w 16059813"/>
              <a:gd name="connsiteY1667" fmla="*/ 3454949 h 6961736"/>
              <a:gd name="connsiteX1668" fmla="*/ 3173658 w 16059813"/>
              <a:gd name="connsiteY1668" fmla="*/ 3423069 h 6961736"/>
              <a:gd name="connsiteX1669" fmla="*/ 3224846 w 16059813"/>
              <a:gd name="connsiteY1669" fmla="*/ 3391189 h 6961736"/>
              <a:gd name="connsiteX1670" fmla="*/ 3199252 w 16059813"/>
              <a:gd name="connsiteY1670" fmla="*/ 3359309 h 6961736"/>
              <a:gd name="connsiteX1671" fmla="*/ 3148064 w 16059813"/>
              <a:gd name="connsiteY1671" fmla="*/ 3391189 h 6961736"/>
              <a:gd name="connsiteX1672" fmla="*/ 3148064 w 16059813"/>
              <a:gd name="connsiteY1672" fmla="*/ 3359309 h 6961736"/>
              <a:gd name="connsiteX1673" fmla="*/ 3173658 w 16059813"/>
              <a:gd name="connsiteY1673" fmla="*/ 3327430 h 6961736"/>
              <a:gd name="connsiteX1674" fmla="*/ 3096876 w 16059813"/>
              <a:gd name="connsiteY1674" fmla="*/ 3231790 h 6961736"/>
              <a:gd name="connsiteX1675" fmla="*/ 2968906 w 16059813"/>
              <a:gd name="connsiteY1675" fmla="*/ 3231790 h 6961736"/>
              <a:gd name="connsiteX1676" fmla="*/ 2994500 w 16059813"/>
              <a:gd name="connsiteY1676" fmla="*/ 3263670 h 6961736"/>
              <a:gd name="connsiteX1677" fmla="*/ 2892124 w 16059813"/>
              <a:gd name="connsiteY1677" fmla="*/ 3231790 h 6961736"/>
              <a:gd name="connsiteX1678" fmla="*/ 2943312 w 16059813"/>
              <a:gd name="connsiteY1678" fmla="*/ 3231790 h 6961736"/>
              <a:gd name="connsiteX1679" fmla="*/ 2968906 w 16059813"/>
              <a:gd name="connsiteY1679" fmla="*/ 3199910 h 6961736"/>
              <a:gd name="connsiteX1680" fmla="*/ 2866530 w 16059813"/>
              <a:gd name="connsiteY1680" fmla="*/ 3263670 h 6961736"/>
              <a:gd name="connsiteX1681" fmla="*/ 2610590 w 16059813"/>
              <a:gd name="connsiteY1681" fmla="*/ 3263670 h 6961736"/>
              <a:gd name="connsiteX1682" fmla="*/ 2610590 w 16059813"/>
              <a:gd name="connsiteY1682" fmla="*/ 3231790 h 6961736"/>
              <a:gd name="connsiteX1683" fmla="*/ 2508214 w 16059813"/>
              <a:gd name="connsiteY1683" fmla="*/ 3231790 h 6961736"/>
              <a:gd name="connsiteX1684" fmla="*/ 2508214 w 16059813"/>
              <a:gd name="connsiteY1684" fmla="*/ 3263670 h 6961736"/>
              <a:gd name="connsiteX1685" fmla="*/ 2457026 w 16059813"/>
              <a:gd name="connsiteY1685" fmla="*/ 3231790 h 6961736"/>
              <a:gd name="connsiteX1686" fmla="*/ 2405838 w 16059813"/>
              <a:gd name="connsiteY1686" fmla="*/ 3295550 h 6961736"/>
              <a:gd name="connsiteX1687" fmla="*/ 2405838 w 16059813"/>
              <a:gd name="connsiteY1687" fmla="*/ 3231790 h 6961736"/>
              <a:gd name="connsiteX1688" fmla="*/ 2474222 w 16059813"/>
              <a:gd name="connsiteY1688" fmla="*/ 3191442 h 6961736"/>
              <a:gd name="connsiteX1689" fmla="*/ 2482394 w 16059813"/>
              <a:gd name="connsiteY1689" fmla="*/ 3168660 h 6961736"/>
              <a:gd name="connsiteX1690" fmla="*/ 2483035 w 16059813"/>
              <a:gd name="connsiteY1690" fmla="*/ 3168668 h 6961736"/>
              <a:gd name="connsiteX1691" fmla="*/ 2494617 w 16059813"/>
              <a:gd name="connsiteY1691" fmla="*/ 3186461 h 6961736"/>
              <a:gd name="connsiteX1692" fmla="*/ 2559402 w 16059813"/>
              <a:gd name="connsiteY1692" fmla="*/ 3199910 h 6961736"/>
              <a:gd name="connsiteX1693" fmla="*/ 2510214 w 16059813"/>
              <a:gd name="connsiteY1693" fmla="*/ 3169027 h 6961736"/>
              <a:gd name="connsiteX1694" fmla="*/ 2483035 w 16059813"/>
              <a:gd name="connsiteY1694" fmla="*/ 3168668 h 6961736"/>
              <a:gd name="connsiteX1695" fmla="*/ 2482620 w 16059813"/>
              <a:gd name="connsiteY1695" fmla="*/ 3168030 h 6961736"/>
              <a:gd name="connsiteX1696" fmla="*/ 2482394 w 16059813"/>
              <a:gd name="connsiteY1696" fmla="*/ 3168660 h 6961736"/>
              <a:gd name="connsiteX1697" fmla="*/ 2434632 w 16059813"/>
              <a:gd name="connsiteY1697" fmla="*/ 3168030 h 6961736"/>
              <a:gd name="connsiteX1698" fmla="*/ 2405838 w 16059813"/>
              <a:gd name="connsiteY1698" fmla="*/ 3231790 h 6961736"/>
              <a:gd name="connsiteX1699" fmla="*/ 2354650 w 16059813"/>
              <a:gd name="connsiteY1699" fmla="*/ 3231790 h 6961736"/>
              <a:gd name="connsiteX1700" fmla="*/ 2329056 w 16059813"/>
              <a:gd name="connsiteY1700" fmla="*/ 3199910 h 6961736"/>
              <a:gd name="connsiteX1701" fmla="*/ 2380244 w 16059813"/>
              <a:gd name="connsiteY1701" fmla="*/ 3168030 h 6961736"/>
              <a:gd name="connsiteX1702" fmla="*/ 2431432 w 16059813"/>
              <a:gd name="connsiteY1702" fmla="*/ 3168030 h 6961736"/>
              <a:gd name="connsiteX1703" fmla="*/ 2431432 w 16059813"/>
              <a:gd name="connsiteY1703" fmla="*/ 3136150 h 6961736"/>
              <a:gd name="connsiteX1704" fmla="*/ 2380244 w 16059813"/>
              <a:gd name="connsiteY1704" fmla="*/ 3104270 h 6961736"/>
              <a:gd name="connsiteX1705" fmla="*/ 2533808 w 16059813"/>
              <a:gd name="connsiteY1705" fmla="*/ 3136150 h 6961736"/>
              <a:gd name="connsiteX1706" fmla="*/ 2508214 w 16059813"/>
              <a:gd name="connsiteY1706" fmla="*/ 3104270 h 6961736"/>
              <a:gd name="connsiteX1707" fmla="*/ 2559402 w 16059813"/>
              <a:gd name="connsiteY1707" fmla="*/ 3008631 h 6961736"/>
              <a:gd name="connsiteX1708" fmla="*/ 2610590 w 16059813"/>
              <a:gd name="connsiteY1708" fmla="*/ 2976751 h 6961736"/>
              <a:gd name="connsiteX1709" fmla="*/ 2636184 w 16059813"/>
              <a:gd name="connsiteY1709" fmla="*/ 3008631 h 6961736"/>
              <a:gd name="connsiteX1710" fmla="*/ 2636184 w 16059813"/>
              <a:gd name="connsiteY1710" fmla="*/ 3072391 h 6961736"/>
              <a:gd name="connsiteX1711" fmla="*/ 2712966 w 16059813"/>
              <a:gd name="connsiteY1711" fmla="*/ 3072391 h 6961736"/>
              <a:gd name="connsiteX1712" fmla="*/ 3101675 w 16059813"/>
              <a:gd name="connsiteY1712" fmla="*/ 3067908 h 6961736"/>
              <a:gd name="connsiteX1713" fmla="*/ 3147751 w 16059813"/>
              <a:gd name="connsiteY1713" fmla="*/ 3069585 h 6961736"/>
              <a:gd name="connsiteX1714" fmla="*/ 3148064 w 16059813"/>
              <a:gd name="connsiteY1714" fmla="*/ 3072391 h 6961736"/>
              <a:gd name="connsiteX1715" fmla="*/ 3224846 w 16059813"/>
              <a:gd name="connsiteY1715" fmla="*/ 3072391 h 6961736"/>
              <a:gd name="connsiteX1716" fmla="*/ 3147751 w 16059813"/>
              <a:gd name="connsiteY1716" fmla="*/ 3069585 h 6961736"/>
              <a:gd name="connsiteX1717" fmla="*/ 3145865 w 16059813"/>
              <a:gd name="connsiteY1717" fmla="*/ 3052715 h 6961736"/>
              <a:gd name="connsiteX1718" fmla="*/ 3096876 w 16059813"/>
              <a:gd name="connsiteY1718" fmla="*/ 3040511 h 6961736"/>
              <a:gd name="connsiteX1719" fmla="*/ 3096876 w 16059813"/>
              <a:gd name="connsiteY1719" fmla="*/ 3008631 h 6961736"/>
              <a:gd name="connsiteX1720" fmla="*/ 2917718 w 16059813"/>
              <a:gd name="connsiteY1720" fmla="*/ 2976751 h 6961736"/>
              <a:gd name="connsiteX1721" fmla="*/ 2943312 w 16059813"/>
              <a:gd name="connsiteY1721" fmla="*/ 2912991 h 6961736"/>
              <a:gd name="connsiteX1722" fmla="*/ 3054886 w 16059813"/>
              <a:gd name="connsiteY1722" fmla="*/ 2935407 h 6961736"/>
              <a:gd name="connsiteX1723" fmla="*/ 3091406 w 16059813"/>
              <a:gd name="connsiteY1723" fmla="*/ 2915912 h 6961736"/>
              <a:gd name="connsiteX1724" fmla="*/ 3096876 w 16059813"/>
              <a:gd name="connsiteY1724" fmla="*/ 2916583 h 6961736"/>
              <a:gd name="connsiteX1725" fmla="*/ 3096876 w 16059813"/>
              <a:gd name="connsiteY1725" fmla="*/ 2931422 h 6961736"/>
              <a:gd name="connsiteX1726" fmla="*/ 3096876 w 16059813"/>
              <a:gd name="connsiteY1726" fmla="*/ 2944871 h 6961736"/>
              <a:gd name="connsiteX1727" fmla="*/ 3100075 w 16059813"/>
              <a:gd name="connsiteY1727" fmla="*/ 2916976 h 6961736"/>
              <a:gd name="connsiteX1728" fmla="*/ 3096876 w 16059813"/>
              <a:gd name="connsiteY1728" fmla="*/ 2916583 h 6961736"/>
              <a:gd name="connsiteX1729" fmla="*/ 3096876 w 16059813"/>
              <a:gd name="connsiteY1729" fmla="*/ 2912991 h 6961736"/>
              <a:gd name="connsiteX1730" fmla="*/ 3091406 w 16059813"/>
              <a:gd name="connsiteY1730" fmla="*/ 2915912 h 6961736"/>
              <a:gd name="connsiteX1731" fmla="*/ 3071682 w 16059813"/>
              <a:gd name="connsiteY1731" fmla="*/ 2913489 h 6961736"/>
              <a:gd name="connsiteX1732" fmla="*/ 3045688 w 16059813"/>
              <a:gd name="connsiteY1732" fmla="*/ 2912991 h 6961736"/>
              <a:gd name="connsiteX1733" fmla="*/ 3148064 w 16059813"/>
              <a:gd name="connsiteY1733" fmla="*/ 2881111 h 6961736"/>
              <a:gd name="connsiteX1734" fmla="*/ 3122470 w 16059813"/>
              <a:gd name="connsiteY1734" fmla="*/ 2849231 h 6961736"/>
              <a:gd name="connsiteX1735" fmla="*/ 3045688 w 16059813"/>
              <a:gd name="connsiteY1735" fmla="*/ 2849231 h 6961736"/>
              <a:gd name="connsiteX1736" fmla="*/ 3071282 w 16059813"/>
              <a:gd name="connsiteY1736" fmla="*/ 2881111 h 6961736"/>
              <a:gd name="connsiteX1737" fmla="*/ 3020094 w 16059813"/>
              <a:gd name="connsiteY1737" fmla="*/ 2849231 h 6961736"/>
              <a:gd name="connsiteX1738" fmla="*/ 2994500 w 16059813"/>
              <a:gd name="connsiteY1738" fmla="*/ 2912991 h 6961736"/>
              <a:gd name="connsiteX1739" fmla="*/ 2892124 w 16059813"/>
              <a:gd name="connsiteY1739" fmla="*/ 2817351 h 6961736"/>
              <a:gd name="connsiteX1740" fmla="*/ 3071282 w 16059813"/>
              <a:gd name="connsiteY1740" fmla="*/ 2785472 h 6961736"/>
              <a:gd name="connsiteX1741" fmla="*/ 3096876 w 16059813"/>
              <a:gd name="connsiteY1741" fmla="*/ 2721712 h 6961736"/>
              <a:gd name="connsiteX1742" fmla="*/ 3020094 w 16059813"/>
              <a:gd name="connsiteY1742" fmla="*/ 2721712 h 6961736"/>
              <a:gd name="connsiteX1743" fmla="*/ 3020094 w 16059813"/>
              <a:gd name="connsiteY1743" fmla="*/ 2753592 h 6961736"/>
              <a:gd name="connsiteX1744" fmla="*/ 2892124 w 16059813"/>
              <a:gd name="connsiteY1744" fmla="*/ 2785472 h 6961736"/>
              <a:gd name="connsiteX1745" fmla="*/ 2866530 w 16059813"/>
              <a:gd name="connsiteY1745" fmla="*/ 2753592 h 6961736"/>
              <a:gd name="connsiteX1746" fmla="*/ 2840936 w 16059813"/>
              <a:gd name="connsiteY1746" fmla="*/ 2689832 h 6961736"/>
              <a:gd name="connsiteX1747" fmla="*/ 2687372 w 16059813"/>
              <a:gd name="connsiteY1747" fmla="*/ 2721712 h 6961736"/>
              <a:gd name="connsiteX1748" fmla="*/ 2712966 w 16059813"/>
              <a:gd name="connsiteY1748" fmla="*/ 2785472 h 6961736"/>
              <a:gd name="connsiteX1749" fmla="*/ 2892124 w 16059813"/>
              <a:gd name="connsiteY1749" fmla="*/ 2817351 h 6961736"/>
              <a:gd name="connsiteX1750" fmla="*/ 2866530 w 16059813"/>
              <a:gd name="connsiteY1750" fmla="*/ 2849231 h 6961736"/>
              <a:gd name="connsiteX1751" fmla="*/ 2840936 w 16059813"/>
              <a:gd name="connsiteY1751" fmla="*/ 2817351 h 6961736"/>
              <a:gd name="connsiteX1752" fmla="*/ 2840936 w 16059813"/>
              <a:gd name="connsiteY1752" fmla="*/ 2849231 h 6961736"/>
              <a:gd name="connsiteX1753" fmla="*/ 2789748 w 16059813"/>
              <a:gd name="connsiteY1753" fmla="*/ 2881111 h 6961736"/>
              <a:gd name="connsiteX1754" fmla="*/ 2840936 w 16059813"/>
              <a:gd name="connsiteY1754" fmla="*/ 2881111 h 6961736"/>
              <a:gd name="connsiteX1755" fmla="*/ 2738560 w 16059813"/>
              <a:gd name="connsiteY1755" fmla="*/ 2944871 h 6961736"/>
              <a:gd name="connsiteX1756" fmla="*/ 2764154 w 16059813"/>
              <a:gd name="connsiteY1756" fmla="*/ 2912991 h 6961736"/>
              <a:gd name="connsiteX1757" fmla="*/ 2738560 w 16059813"/>
              <a:gd name="connsiteY1757" fmla="*/ 2881111 h 6961736"/>
              <a:gd name="connsiteX1758" fmla="*/ 2712966 w 16059813"/>
              <a:gd name="connsiteY1758" fmla="*/ 2912991 h 6961736"/>
              <a:gd name="connsiteX1759" fmla="*/ 2687372 w 16059813"/>
              <a:gd name="connsiteY1759" fmla="*/ 2944871 h 6961736"/>
              <a:gd name="connsiteX1760" fmla="*/ 2661778 w 16059813"/>
              <a:gd name="connsiteY1760" fmla="*/ 2912991 h 6961736"/>
              <a:gd name="connsiteX1761" fmla="*/ 2636184 w 16059813"/>
              <a:gd name="connsiteY1761" fmla="*/ 2944871 h 6961736"/>
              <a:gd name="connsiteX1762" fmla="*/ 2380244 w 16059813"/>
              <a:gd name="connsiteY1762" fmla="*/ 2912991 h 6961736"/>
              <a:gd name="connsiteX1763" fmla="*/ 2329056 w 16059813"/>
              <a:gd name="connsiteY1763" fmla="*/ 2944871 h 6961736"/>
              <a:gd name="connsiteX1764" fmla="*/ 2380244 w 16059813"/>
              <a:gd name="connsiteY1764" fmla="*/ 2881111 h 6961736"/>
              <a:gd name="connsiteX1765" fmla="*/ 2533808 w 16059813"/>
              <a:gd name="connsiteY1765" fmla="*/ 2849231 h 6961736"/>
              <a:gd name="connsiteX1766" fmla="*/ 2457026 w 16059813"/>
              <a:gd name="connsiteY1766" fmla="*/ 2849231 h 6961736"/>
              <a:gd name="connsiteX1767" fmla="*/ 2431432 w 16059813"/>
              <a:gd name="connsiteY1767" fmla="*/ 2817351 h 6961736"/>
              <a:gd name="connsiteX1768" fmla="*/ 2098709 w 16059813"/>
              <a:gd name="connsiteY1768" fmla="*/ 2817351 h 6961736"/>
              <a:gd name="connsiteX1769" fmla="*/ 2124303 w 16059813"/>
              <a:gd name="connsiteY1769" fmla="*/ 2753592 h 6961736"/>
              <a:gd name="connsiteX1770" fmla="*/ 2252274 w 16059813"/>
              <a:gd name="connsiteY1770" fmla="*/ 2753592 h 6961736"/>
              <a:gd name="connsiteX1771" fmla="*/ 2482620 w 16059813"/>
              <a:gd name="connsiteY1771" fmla="*/ 2785472 h 6961736"/>
              <a:gd name="connsiteX1772" fmla="*/ 2559402 w 16059813"/>
              <a:gd name="connsiteY1772" fmla="*/ 2689832 h 6961736"/>
              <a:gd name="connsiteX1773" fmla="*/ 2636184 w 16059813"/>
              <a:gd name="connsiteY1773" fmla="*/ 2689832 h 6961736"/>
              <a:gd name="connsiteX1774" fmla="*/ 2584996 w 16059813"/>
              <a:gd name="connsiteY1774" fmla="*/ 2657952 h 6961736"/>
              <a:gd name="connsiteX1775" fmla="*/ 2661778 w 16059813"/>
              <a:gd name="connsiteY1775" fmla="*/ 2626072 h 6961736"/>
              <a:gd name="connsiteX1776" fmla="*/ 2687372 w 16059813"/>
              <a:gd name="connsiteY1776" fmla="*/ 2594192 h 6961736"/>
              <a:gd name="connsiteX1777" fmla="*/ 2943312 w 16059813"/>
              <a:gd name="connsiteY1777" fmla="*/ 2562313 h 6961736"/>
              <a:gd name="connsiteX1778" fmla="*/ 2815342 w 16059813"/>
              <a:gd name="connsiteY1778" fmla="*/ 2530433 h 6961736"/>
              <a:gd name="connsiteX1779" fmla="*/ 2789748 w 16059813"/>
              <a:gd name="connsiteY1779" fmla="*/ 2498553 h 6961736"/>
              <a:gd name="connsiteX1780" fmla="*/ 2789748 w 16059813"/>
              <a:gd name="connsiteY1780" fmla="*/ 2434793 h 6961736"/>
              <a:gd name="connsiteX1781" fmla="*/ 2764154 w 16059813"/>
              <a:gd name="connsiteY1781" fmla="*/ 2498553 h 6961736"/>
              <a:gd name="connsiteX1782" fmla="*/ 2712966 w 16059813"/>
              <a:gd name="connsiteY1782" fmla="*/ 2466673 h 6961736"/>
              <a:gd name="connsiteX1783" fmla="*/ 2744959 w 16059813"/>
              <a:gd name="connsiteY1783" fmla="*/ 2434793 h 6961736"/>
              <a:gd name="connsiteX1784" fmla="*/ 2743077 w 16059813"/>
              <a:gd name="connsiteY1784" fmla="*/ 2421901 h 6961736"/>
              <a:gd name="connsiteX1785" fmla="*/ 2751357 w 16059813"/>
              <a:gd name="connsiteY1785" fmla="*/ 2430808 h 6961736"/>
              <a:gd name="connsiteX1786" fmla="*/ 2764154 w 16059813"/>
              <a:gd name="connsiteY1786" fmla="*/ 2434793 h 6961736"/>
              <a:gd name="connsiteX1787" fmla="*/ 2840936 w 16059813"/>
              <a:gd name="connsiteY1787" fmla="*/ 2466673 h 6961736"/>
              <a:gd name="connsiteX1788" fmla="*/ 3020094 w 16059813"/>
              <a:gd name="connsiteY1788" fmla="*/ 2434793 h 6961736"/>
              <a:gd name="connsiteX1789" fmla="*/ 2943312 w 16059813"/>
              <a:gd name="connsiteY1789" fmla="*/ 2434793 h 6961736"/>
              <a:gd name="connsiteX1790" fmla="*/ 2866530 w 16059813"/>
              <a:gd name="connsiteY1790" fmla="*/ 2339153 h 6961736"/>
              <a:gd name="connsiteX1791" fmla="*/ 2892124 w 16059813"/>
              <a:gd name="connsiteY1791" fmla="*/ 2402913 h 6961736"/>
              <a:gd name="connsiteX1792" fmla="*/ 2812943 w 16059813"/>
              <a:gd name="connsiteY1792" fmla="*/ 2358082 h 6961736"/>
              <a:gd name="connsiteX1793" fmla="*/ 2794817 w 16059813"/>
              <a:gd name="connsiteY1793" fmla="*/ 2368203 h 6961736"/>
              <a:gd name="connsiteX1794" fmla="*/ 2764154 w 16059813"/>
              <a:gd name="connsiteY1794" fmla="*/ 2343139 h 6961736"/>
              <a:gd name="connsiteX1795" fmla="*/ 2687372 w 16059813"/>
              <a:gd name="connsiteY1795" fmla="*/ 2307274 h 6961736"/>
              <a:gd name="connsiteX1796" fmla="*/ 2687372 w 16059813"/>
              <a:gd name="connsiteY1796" fmla="*/ 2275394 h 6961736"/>
              <a:gd name="connsiteX1797" fmla="*/ 2482620 w 16059813"/>
              <a:gd name="connsiteY1797" fmla="*/ 2243514 h 6961736"/>
              <a:gd name="connsiteX1798" fmla="*/ 2380244 w 16059813"/>
              <a:gd name="connsiteY1798" fmla="*/ 2243514 h 6961736"/>
              <a:gd name="connsiteX1799" fmla="*/ 2431432 w 16059813"/>
              <a:gd name="connsiteY1799" fmla="*/ 2179754 h 6961736"/>
              <a:gd name="connsiteX1800" fmla="*/ 2380244 w 16059813"/>
              <a:gd name="connsiteY1800" fmla="*/ 2115994 h 6961736"/>
              <a:gd name="connsiteX1801" fmla="*/ 2277868 w 16059813"/>
              <a:gd name="connsiteY1801" fmla="*/ 2147874 h 6961736"/>
              <a:gd name="connsiteX1802" fmla="*/ 2329056 w 16059813"/>
              <a:gd name="connsiteY1802" fmla="*/ 2179754 h 6961736"/>
              <a:gd name="connsiteX1803" fmla="*/ 1945145 w 16059813"/>
              <a:gd name="connsiteY1803" fmla="*/ 2211634 h 6961736"/>
              <a:gd name="connsiteX1804" fmla="*/ 2047521 w 16059813"/>
              <a:gd name="connsiteY1804" fmla="*/ 2243514 h 6961736"/>
              <a:gd name="connsiteX1805" fmla="*/ 1893957 w 16059813"/>
              <a:gd name="connsiteY1805" fmla="*/ 2275394 h 6961736"/>
              <a:gd name="connsiteX1806" fmla="*/ 1945145 w 16059813"/>
              <a:gd name="connsiteY1806" fmla="*/ 2307274 h 6961736"/>
              <a:gd name="connsiteX1807" fmla="*/ 2047521 w 16059813"/>
              <a:gd name="connsiteY1807" fmla="*/ 2211634 h 6961736"/>
              <a:gd name="connsiteX1808" fmla="*/ 2175492 w 16059813"/>
              <a:gd name="connsiteY1808" fmla="*/ 2211634 h 6961736"/>
              <a:gd name="connsiteX1809" fmla="*/ 2201086 w 16059813"/>
              <a:gd name="connsiteY1809" fmla="*/ 2243514 h 6961736"/>
              <a:gd name="connsiteX1810" fmla="*/ 2201086 w 16059813"/>
              <a:gd name="connsiteY1810" fmla="*/ 2211634 h 6961736"/>
              <a:gd name="connsiteX1811" fmla="*/ 2482620 w 16059813"/>
              <a:gd name="connsiteY1811" fmla="*/ 2307274 h 6961736"/>
              <a:gd name="connsiteX1812" fmla="*/ 2508214 w 16059813"/>
              <a:gd name="connsiteY1812" fmla="*/ 2243514 h 6961736"/>
              <a:gd name="connsiteX1813" fmla="*/ 2533808 w 16059813"/>
              <a:gd name="connsiteY1813" fmla="*/ 2307274 h 6961736"/>
              <a:gd name="connsiteX1814" fmla="*/ 2482620 w 16059813"/>
              <a:gd name="connsiteY1814" fmla="*/ 2339153 h 6961736"/>
              <a:gd name="connsiteX1815" fmla="*/ 2431432 w 16059813"/>
              <a:gd name="connsiteY1815" fmla="*/ 2307274 h 6961736"/>
              <a:gd name="connsiteX1816" fmla="*/ 2457026 w 16059813"/>
              <a:gd name="connsiteY1816" fmla="*/ 2339153 h 6961736"/>
              <a:gd name="connsiteX1817" fmla="*/ 2435431 w 16059813"/>
              <a:gd name="connsiteY1817" fmla="*/ 2352603 h 6961736"/>
              <a:gd name="connsiteX1818" fmla="*/ 2432745 w 16059813"/>
              <a:gd name="connsiteY1818" fmla="*/ 2364984 h 6961736"/>
              <a:gd name="connsiteX1819" fmla="*/ 2419035 w 16059813"/>
              <a:gd name="connsiteY1819" fmla="*/ 2361569 h 6961736"/>
              <a:gd name="connsiteX1820" fmla="*/ 2329056 w 16059813"/>
              <a:gd name="connsiteY1820" fmla="*/ 2339153 h 6961736"/>
              <a:gd name="connsiteX1821" fmla="*/ 2380244 w 16059813"/>
              <a:gd name="connsiteY1821" fmla="*/ 2402913 h 6961736"/>
              <a:gd name="connsiteX1822" fmla="*/ 2508214 w 16059813"/>
              <a:gd name="connsiteY1822" fmla="*/ 2434793 h 6961736"/>
              <a:gd name="connsiteX1823" fmla="*/ 2405838 w 16059813"/>
              <a:gd name="connsiteY1823" fmla="*/ 2466673 h 6961736"/>
              <a:gd name="connsiteX1824" fmla="*/ 2457026 w 16059813"/>
              <a:gd name="connsiteY1824" fmla="*/ 2466673 h 6961736"/>
              <a:gd name="connsiteX1825" fmla="*/ 2405838 w 16059813"/>
              <a:gd name="connsiteY1825" fmla="*/ 2562313 h 6961736"/>
              <a:gd name="connsiteX1826" fmla="*/ 2431432 w 16059813"/>
              <a:gd name="connsiteY1826" fmla="*/ 2594192 h 6961736"/>
              <a:gd name="connsiteX1827" fmla="*/ 2380244 w 16059813"/>
              <a:gd name="connsiteY1827" fmla="*/ 2626072 h 6961736"/>
              <a:gd name="connsiteX1828" fmla="*/ 2311860 w 16059813"/>
              <a:gd name="connsiteY1828" fmla="*/ 2639522 h 6961736"/>
              <a:gd name="connsiteX1829" fmla="*/ 2303958 w 16059813"/>
              <a:gd name="connsiteY1829" fmla="*/ 2656865 h 6961736"/>
              <a:gd name="connsiteX1830" fmla="*/ 2273469 w 16059813"/>
              <a:gd name="connsiteY1830" fmla="*/ 2654466 h 6961736"/>
              <a:gd name="connsiteX1831" fmla="*/ 1996333 w 16059813"/>
              <a:gd name="connsiteY1831" fmla="*/ 2721712 h 6961736"/>
              <a:gd name="connsiteX1832" fmla="*/ 1945145 w 16059813"/>
              <a:gd name="connsiteY1832" fmla="*/ 2785472 h 6961736"/>
              <a:gd name="connsiteX1833" fmla="*/ 1996333 w 16059813"/>
              <a:gd name="connsiteY1833" fmla="*/ 2881111 h 6961736"/>
              <a:gd name="connsiteX1834" fmla="*/ 2047521 w 16059813"/>
              <a:gd name="connsiteY1834" fmla="*/ 2881111 h 6961736"/>
              <a:gd name="connsiteX1835" fmla="*/ 2073115 w 16059813"/>
              <a:gd name="connsiteY1835" fmla="*/ 2849231 h 6961736"/>
              <a:gd name="connsiteX1836" fmla="*/ 2073115 w 16059813"/>
              <a:gd name="connsiteY1836" fmla="*/ 2881111 h 6961736"/>
              <a:gd name="connsiteX1837" fmla="*/ 2201086 w 16059813"/>
              <a:gd name="connsiteY1837" fmla="*/ 2881111 h 6961736"/>
              <a:gd name="connsiteX1838" fmla="*/ 2226680 w 16059813"/>
              <a:gd name="connsiteY1838" fmla="*/ 2944871 h 6961736"/>
              <a:gd name="connsiteX1839" fmla="*/ 2073115 w 16059813"/>
              <a:gd name="connsiteY1839" fmla="*/ 2912991 h 6961736"/>
              <a:gd name="connsiteX1840" fmla="*/ 2021927 w 16059813"/>
              <a:gd name="connsiteY1840" fmla="*/ 2944871 h 6961736"/>
              <a:gd name="connsiteX1841" fmla="*/ 2047521 w 16059813"/>
              <a:gd name="connsiteY1841" fmla="*/ 2944871 h 6961736"/>
              <a:gd name="connsiteX1842" fmla="*/ 2047521 w 16059813"/>
              <a:gd name="connsiteY1842" fmla="*/ 2912991 h 6961736"/>
              <a:gd name="connsiteX1843" fmla="*/ 1970739 w 16059813"/>
              <a:gd name="connsiteY1843" fmla="*/ 2912991 h 6961736"/>
              <a:gd name="connsiteX1844" fmla="*/ 2021927 w 16059813"/>
              <a:gd name="connsiteY1844" fmla="*/ 2944871 h 6961736"/>
              <a:gd name="connsiteX1845" fmla="*/ 1996333 w 16059813"/>
              <a:gd name="connsiteY1845" fmla="*/ 2976751 h 6961736"/>
              <a:gd name="connsiteX1846" fmla="*/ 1868363 w 16059813"/>
              <a:gd name="connsiteY1846" fmla="*/ 2944871 h 6961736"/>
              <a:gd name="connsiteX1847" fmla="*/ 1868363 w 16059813"/>
              <a:gd name="connsiteY1847" fmla="*/ 2976751 h 6961736"/>
              <a:gd name="connsiteX1848" fmla="*/ 1903555 w 16059813"/>
              <a:gd name="connsiteY1848" fmla="*/ 3004646 h 6961736"/>
              <a:gd name="connsiteX1849" fmla="*/ 1909508 w 16059813"/>
              <a:gd name="connsiteY1849" fmla="*/ 3011039 h 6961736"/>
              <a:gd name="connsiteX1850" fmla="*/ 1893058 w 16059813"/>
              <a:gd name="connsiteY1850" fmla="*/ 3014982 h 6961736"/>
              <a:gd name="connsiteX1851" fmla="*/ 1791581 w 16059813"/>
              <a:gd name="connsiteY1851" fmla="*/ 2912991 h 6961736"/>
              <a:gd name="connsiteX1852" fmla="*/ 1765987 w 16059813"/>
              <a:gd name="connsiteY1852" fmla="*/ 2944871 h 6961736"/>
              <a:gd name="connsiteX1853" fmla="*/ 1689205 w 16059813"/>
              <a:gd name="connsiteY1853" fmla="*/ 2881111 h 6961736"/>
              <a:gd name="connsiteX1854" fmla="*/ 1714799 w 16059813"/>
              <a:gd name="connsiteY1854" fmla="*/ 2849231 h 6961736"/>
              <a:gd name="connsiteX1855" fmla="*/ 1484453 w 16059813"/>
              <a:gd name="connsiteY1855" fmla="*/ 2849231 h 6961736"/>
              <a:gd name="connsiteX1856" fmla="*/ 1484453 w 16059813"/>
              <a:gd name="connsiteY1856" fmla="*/ 2881111 h 6961736"/>
              <a:gd name="connsiteX1857" fmla="*/ 1382076 w 16059813"/>
              <a:gd name="connsiteY1857" fmla="*/ 2881111 h 6961736"/>
              <a:gd name="connsiteX1858" fmla="*/ 1407671 w 16059813"/>
              <a:gd name="connsiteY1858" fmla="*/ 2849231 h 6961736"/>
              <a:gd name="connsiteX1859" fmla="*/ 1356482 w 16059813"/>
              <a:gd name="connsiteY1859" fmla="*/ 2785472 h 6961736"/>
              <a:gd name="connsiteX1860" fmla="*/ 1151730 w 16059813"/>
              <a:gd name="connsiteY1860" fmla="*/ 2785472 h 6961736"/>
              <a:gd name="connsiteX1861" fmla="*/ 1228512 w 16059813"/>
              <a:gd name="connsiteY1861" fmla="*/ 2753592 h 6961736"/>
              <a:gd name="connsiteX1862" fmla="*/ 1202918 w 16059813"/>
              <a:gd name="connsiteY1862" fmla="*/ 2657952 h 6961736"/>
              <a:gd name="connsiteX1863" fmla="*/ 1126136 w 16059813"/>
              <a:gd name="connsiteY1863" fmla="*/ 2657952 h 6961736"/>
              <a:gd name="connsiteX1864" fmla="*/ 1126136 w 16059813"/>
              <a:gd name="connsiteY1864" fmla="*/ 2594192 h 6961736"/>
              <a:gd name="connsiteX1865" fmla="*/ 1330888 w 16059813"/>
              <a:gd name="connsiteY1865" fmla="*/ 2626072 h 6961736"/>
              <a:gd name="connsiteX1866" fmla="*/ 1356482 w 16059813"/>
              <a:gd name="connsiteY1866" fmla="*/ 2657952 h 6961736"/>
              <a:gd name="connsiteX1867" fmla="*/ 1407671 w 16059813"/>
              <a:gd name="connsiteY1867" fmla="*/ 2657952 h 6961736"/>
              <a:gd name="connsiteX1868" fmla="*/ 1356482 w 16059813"/>
              <a:gd name="connsiteY1868" fmla="*/ 2594192 h 6961736"/>
              <a:gd name="connsiteX1869" fmla="*/ 1458859 w 16059813"/>
              <a:gd name="connsiteY1869" fmla="*/ 2594192 h 6961736"/>
              <a:gd name="connsiteX1870" fmla="*/ 1510047 w 16059813"/>
              <a:gd name="connsiteY1870" fmla="*/ 2594192 h 6961736"/>
              <a:gd name="connsiteX1871" fmla="*/ 1586829 w 16059813"/>
              <a:gd name="connsiteY1871" fmla="*/ 2562313 h 6961736"/>
              <a:gd name="connsiteX1872" fmla="*/ 1714799 w 16059813"/>
              <a:gd name="connsiteY1872" fmla="*/ 2530433 h 6961736"/>
              <a:gd name="connsiteX1873" fmla="*/ 1561235 w 16059813"/>
              <a:gd name="connsiteY1873" fmla="*/ 2530433 h 6961736"/>
              <a:gd name="connsiteX1874" fmla="*/ 1612423 w 16059813"/>
              <a:gd name="connsiteY1874" fmla="*/ 2498553 h 6961736"/>
              <a:gd name="connsiteX1875" fmla="*/ 1638017 w 16059813"/>
              <a:gd name="connsiteY1875" fmla="*/ 2530433 h 6961736"/>
              <a:gd name="connsiteX1876" fmla="*/ 1689205 w 16059813"/>
              <a:gd name="connsiteY1876" fmla="*/ 2498553 h 6961736"/>
              <a:gd name="connsiteX1877" fmla="*/ 1689205 w 16059813"/>
              <a:gd name="connsiteY1877" fmla="*/ 2466673 h 6961736"/>
              <a:gd name="connsiteX1878" fmla="*/ 1561235 w 16059813"/>
              <a:gd name="connsiteY1878" fmla="*/ 2466673 h 6961736"/>
              <a:gd name="connsiteX1879" fmla="*/ 1638017 w 16059813"/>
              <a:gd name="connsiteY1879" fmla="*/ 2434793 h 6961736"/>
              <a:gd name="connsiteX1880" fmla="*/ 1586829 w 16059813"/>
              <a:gd name="connsiteY1880" fmla="*/ 2402913 h 6961736"/>
              <a:gd name="connsiteX1881" fmla="*/ 1663611 w 16059813"/>
              <a:gd name="connsiteY1881" fmla="*/ 2402913 h 6961736"/>
              <a:gd name="connsiteX1882" fmla="*/ 1612423 w 16059813"/>
              <a:gd name="connsiteY1882" fmla="*/ 2371033 h 6961736"/>
              <a:gd name="connsiteX1883" fmla="*/ 1535641 w 16059813"/>
              <a:gd name="connsiteY1883" fmla="*/ 2402913 h 6961736"/>
              <a:gd name="connsiteX1884" fmla="*/ 1484453 w 16059813"/>
              <a:gd name="connsiteY1884" fmla="*/ 2307274 h 6961736"/>
              <a:gd name="connsiteX1885" fmla="*/ 1612423 w 16059813"/>
              <a:gd name="connsiteY1885" fmla="*/ 2307274 h 6961736"/>
              <a:gd name="connsiteX1886" fmla="*/ 1765987 w 16059813"/>
              <a:gd name="connsiteY1886" fmla="*/ 2307274 h 6961736"/>
              <a:gd name="connsiteX1887" fmla="*/ 1714799 w 16059813"/>
              <a:gd name="connsiteY1887" fmla="*/ 2243514 h 6961736"/>
              <a:gd name="connsiteX1888" fmla="*/ 1817175 w 16059813"/>
              <a:gd name="connsiteY1888" fmla="*/ 2275394 h 6961736"/>
              <a:gd name="connsiteX1889" fmla="*/ 1817175 w 16059813"/>
              <a:gd name="connsiteY1889" fmla="*/ 2243514 h 6961736"/>
              <a:gd name="connsiteX1890" fmla="*/ 1842769 w 16059813"/>
              <a:gd name="connsiteY1890" fmla="*/ 2275394 h 6961736"/>
              <a:gd name="connsiteX1891" fmla="*/ 1868363 w 16059813"/>
              <a:gd name="connsiteY1891" fmla="*/ 2211634 h 6961736"/>
              <a:gd name="connsiteX1892" fmla="*/ 1535641 w 16059813"/>
              <a:gd name="connsiteY1892" fmla="*/ 2243514 h 6961736"/>
              <a:gd name="connsiteX1893" fmla="*/ 1714799 w 16059813"/>
              <a:gd name="connsiteY1893" fmla="*/ 2275394 h 6961736"/>
              <a:gd name="connsiteX1894" fmla="*/ 1638017 w 16059813"/>
              <a:gd name="connsiteY1894" fmla="*/ 2275394 h 6961736"/>
              <a:gd name="connsiteX1895" fmla="*/ 1561235 w 16059813"/>
              <a:gd name="connsiteY1895" fmla="*/ 2307274 h 6961736"/>
              <a:gd name="connsiteX1896" fmla="*/ 1561235 w 16059813"/>
              <a:gd name="connsiteY1896" fmla="*/ 2275394 h 6961736"/>
              <a:gd name="connsiteX1897" fmla="*/ 1484453 w 16059813"/>
              <a:gd name="connsiteY1897" fmla="*/ 2275394 h 6961736"/>
              <a:gd name="connsiteX1898" fmla="*/ 1407671 w 16059813"/>
              <a:gd name="connsiteY1898" fmla="*/ 2179754 h 6961736"/>
              <a:gd name="connsiteX1899" fmla="*/ 1663611 w 16059813"/>
              <a:gd name="connsiteY1899" fmla="*/ 2147874 h 6961736"/>
              <a:gd name="connsiteX1900" fmla="*/ 1663611 w 16059813"/>
              <a:gd name="connsiteY1900" fmla="*/ 2211634 h 6961736"/>
              <a:gd name="connsiteX1901" fmla="*/ 1689205 w 16059813"/>
              <a:gd name="connsiteY1901" fmla="*/ 2179754 h 6961736"/>
              <a:gd name="connsiteX1902" fmla="*/ 1740393 w 16059813"/>
              <a:gd name="connsiteY1902" fmla="*/ 2084114 h 6961736"/>
              <a:gd name="connsiteX1903" fmla="*/ 1663611 w 16059813"/>
              <a:gd name="connsiteY1903" fmla="*/ 2147874 h 6961736"/>
              <a:gd name="connsiteX1904" fmla="*/ 1586829 w 16059813"/>
              <a:gd name="connsiteY1904" fmla="*/ 2115994 h 6961736"/>
              <a:gd name="connsiteX1905" fmla="*/ 1612423 w 16059813"/>
              <a:gd name="connsiteY1905" fmla="*/ 2115994 h 6961736"/>
              <a:gd name="connsiteX1906" fmla="*/ 1561235 w 16059813"/>
              <a:gd name="connsiteY1906" fmla="*/ 2147874 h 6961736"/>
              <a:gd name="connsiteX1907" fmla="*/ 1561235 w 16059813"/>
              <a:gd name="connsiteY1907" fmla="*/ 2084114 h 6961736"/>
              <a:gd name="connsiteX1908" fmla="*/ 1484453 w 16059813"/>
              <a:gd name="connsiteY1908" fmla="*/ 2179754 h 6961736"/>
              <a:gd name="connsiteX1909" fmla="*/ 1484453 w 16059813"/>
              <a:gd name="connsiteY1909" fmla="*/ 2147874 h 6961736"/>
              <a:gd name="connsiteX1910" fmla="*/ 1356482 w 16059813"/>
              <a:gd name="connsiteY1910" fmla="*/ 2179754 h 6961736"/>
              <a:gd name="connsiteX1911" fmla="*/ 1279700 w 16059813"/>
              <a:gd name="connsiteY1911" fmla="*/ 2179754 h 6961736"/>
              <a:gd name="connsiteX1912" fmla="*/ 1202918 w 16059813"/>
              <a:gd name="connsiteY1912" fmla="*/ 2211634 h 6961736"/>
              <a:gd name="connsiteX1913" fmla="*/ 1177324 w 16059813"/>
              <a:gd name="connsiteY1913" fmla="*/ 2179754 h 6961736"/>
              <a:gd name="connsiteX1914" fmla="*/ 1330888 w 16059813"/>
              <a:gd name="connsiteY1914" fmla="*/ 2115994 h 6961736"/>
              <a:gd name="connsiteX1915" fmla="*/ 1330888 w 16059813"/>
              <a:gd name="connsiteY1915" fmla="*/ 2084114 h 6961736"/>
              <a:gd name="connsiteX1916" fmla="*/ 1177324 w 16059813"/>
              <a:gd name="connsiteY1916" fmla="*/ 2084114 h 6961736"/>
              <a:gd name="connsiteX1917" fmla="*/ 1100542 w 16059813"/>
              <a:gd name="connsiteY1917" fmla="*/ 2115994 h 6961736"/>
              <a:gd name="connsiteX1918" fmla="*/ 1100542 w 16059813"/>
              <a:gd name="connsiteY1918" fmla="*/ 2052234 h 6961736"/>
              <a:gd name="connsiteX1919" fmla="*/ 1177324 w 16059813"/>
              <a:gd name="connsiteY1919" fmla="*/ 2052234 h 6961736"/>
              <a:gd name="connsiteX1920" fmla="*/ 1202918 w 16059813"/>
              <a:gd name="connsiteY1920" fmla="*/ 2052234 h 6961736"/>
              <a:gd name="connsiteX1921" fmla="*/ 1228512 w 16059813"/>
              <a:gd name="connsiteY1921" fmla="*/ 2020355 h 6961736"/>
              <a:gd name="connsiteX1922" fmla="*/ 1254106 w 16059813"/>
              <a:gd name="connsiteY1922" fmla="*/ 2052234 h 6961736"/>
              <a:gd name="connsiteX1923" fmla="*/ 1458859 w 16059813"/>
              <a:gd name="connsiteY1923" fmla="*/ 1988475 h 6961736"/>
              <a:gd name="connsiteX1924" fmla="*/ 1100542 w 16059813"/>
              <a:gd name="connsiteY1924" fmla="*/ 1956595 h 6961736"/>
              <a:gd name="connsiteX1925" fmla="*/ 1100542 w 16059813"/>
              <a:gd name="connsiteY1925" fmla="*/ 1924715 h 6961736"/>
              <a:gd name="connsiteX1926" fmla="*/ 1074948 w 16059813"/>
              <a:gd name="connsiteY1926" fmla="*/ 1924715 h 6961736"/>
              <a:gd name="connsiteX1927" fmla="*/ 1074948 w 16059813"/>
              <a:gd name="connsiteY1927" fmla="*/ 1988475 h 6961736"/>
              <a:gd name="connsiteX1928" fmla="*/ 998167 w 16059813"/>
              <a:gd name="connsiteY1928" fmla="*/ 1988475 h 6961736"/>
              <a:gd name="connsiteX1929" fmla="*/ 665444 w 16059813"/>
              <a:gd name="connsiteY1929" fmla="*/ 2020355 h 6961736"/>
              <a:gd name="connsiteX1930" fmla="*/ 409504 w 16059813"/>
              <a:gd name="connsiteY1930" fmla="*/ 2052234 h 6961736"/>
              <a:gd name="connsiteX1931" fmla="*/ 409504 w 16059813"/>
              <a:gd name="connsiteY1931" fmla="*/ 2020355 h 6961736"/>
              <a:gd name="connsiteX1932" fmla="*/ 307128 w 16059813"/>
              <a:gd name="connsiteY1932" fmla="*/ 2020355 h 6961736"/>
              <a:gd name="connsiteX1933" fmla="*/ 230345 w 16059813"/>
              <a:gd name="connsiteY1933" fmla="*/ 2052234 h 6961736"/>
              <a:gd name="connsiteX1934" fmla="*/ 204751 w 16059813"/>
              <a:gd name="connsiteY1934" fmla="*/ 2020355 h 6961736"/>
              <a:gd name="connsiteX1935" fmla="*/ 179157 w 16059813"/>
              <a:gd name="connsiteY1935" fmla="*/ 2052234 h 6961736"/>
              <a:gd name="connsiteX1936" fmla="*/ 20295 w 16059813"/>
              <a:gd name="connsiteY1936" fmla="*/ 2058772 h 6961736"/>
              <a:gd name="connsiteX1937" fmla="*/ 0 w 16059813"/>
              <a:gd name="connsiteY1937" fmla="*/ 2052235 h 6961736"/>
              <a:gd name="connsiteX1938" fmla="*/ 0 w 16059813"/>
              <a:gd name="connsiteY1938" fmla="*/ 2052232 h 6961736"/>
              <a:gd name="connsiteX1939" fmla="*/ 9547 w 16059813"/>
              <a:gd name="connsiteY1939" fmla="*/ 2032621 h 6961736"/>
              <a:gd name="connsiteX1940" fmla="*/ 51188 w 16059813"/>
              <a:gd name="connsiteY1940" fmla="*/ 2052234 h 6961736"/>
              <a:gd name="connsiteX1941" fmla="*/ 76782 w 16059813"/>
              <a:gd name="connsiteY1941" fmla="*/ 2020355 h 6961736"/>
              <a:gd name="connsiteX1942" fmla="*/ 76782 w 16059813"/>
              <a:gd name="connsiteY1942" fmla="*/ 1988475 h 6961736"/>
              <a:gd name="connsiteX1943" fmla="*/ 51188 w 16059813"/>
              <a:gd name="connsiteY1943" fmla="*/ 1988475 h 6961736"/>
              <a:gd name="connsiteX1944" fmla="*/ 204751 w 16059813"/>
              <a:gd name="connsiteY1944" fmla="*/ 1988475 h 6961736"/>
              <a:gd name="connsiteX1945" fmla="*/ 281534 w 16059813"/>
              <a:gd name="connsiteY1945" fmla="*/ 1924715 h 6961736"/>
              <a:gd name="connsiteX1946" fmla="*/ 255940 w 16059813"/>
              <a:gd name="connsiteY1946" fmla="*/ 1956595 h 6961736"/>
              <a:gd name="connsiteX1947" fmla="*/ 383910 w 16059813"/>
              <a:gd name="connsiteY1947" fmla="*/ 1956595 h 6961736"/>
              <a:gd name="connsiteX1948" fmla="*/ 409504 w 16059813"/>
              <a:gd name="connsiteY1948" fmla="*/ 1924715 h 6961736"/>
              <a:gd name="connsiteX1949" fmla="*/ 460692 w 16059813"/>
              <a:gd name="connsiteY1949" fmla="*/ 1956595 h 6961736"/>
              <a:gd name="connsiteX1950" fmla="*/ 486286 w 16059813"/>
              <a:gd name="connsiteY1950" fmla="*/ 1892835 h 6961736"/>
              <a:gd name="connsiteX1951" fmla="*/ 537474 w 16059813"/>
              <a:gd name="connsiteY1951" fmla="*/ 1924715 h 6961736"/>
              <a:gd name="connsiteX1952" fmla="*/ 563068 w 16059813"/>
              <a:gd name="connsiteY1952" fmla="*/ 1956595 h 6961736"/>
              <a:gd name="connsiteX1953" fmla="*/ 588662 w 16059813"/>
              <a:gd name="connsiteY1953" fmla="*/ 1924715 h 6961736"/>
              <a:gd name="connsiteX1954" fmla="*/ 691038 w 16059813"/>
              <a:gd name="connsiteY1954" fmla="*/ 1924715 h 6961736"/>
              <a:gd name="connsiteX1955" fmla="*/ 716632 w 16059813"/>
              <a:gd name="connsiteY1955" fmla="*/ 1956595 h 6961736"/>
              <a:gd name="connsiteX1956" fmla="*/ 870196 w 16059813"/>
              <a:gd name="connsiteY1956" fmla="*/ 1956595 h 6961736"/>
              <a:gd name="connsiteX1957" fmla="*/ 1049354 w 16059813"/>
              <a:gd name="connsiteY1957" fmla="*/ 1829075 h 6961736"/>
              <a:gd name="connsiteX1958" fmla="*/ 1049354 w 16059813"/>
              <a:gd name="connsiteY1958" fmla="*/ 1860955 h 6961736"/>
              <a:gd name="connsiteX1959" fmla="*/ 1100542 w 16059813"/>
              <a:gd name="connsiteY1959" fmla="*/ 1860955 h 6961736"/>
              <a:gd name="connsiteX1960" fmla="*/ 1074948 w 16059813"/>
              <a:gd name="connsiteY1960" fmla="*/ 1892835 h 6961736"/>
              <a:gd name="connsiteX1961" fmla="*/ 1254106 w 16059813"/>
              <a:gd name="connsiteY1961" fmla="*/ 1924715 h 6961736"/>
              <a:gd name="connsiteX1962" fmla="*/ 1228512 w 16059813"/>
              <a:gd name="connsiteY1962" fmla="*/ 1860955 h 6961736"/>
              <a:gd name="connsiteX1963" fmla="*/ 1305294 w 16059813"/>
              <a:gd name="connsiteY1963" fmla="*/ 1924715 h 6961736"/>
              <a:gd name="connsiteX1964" fmla="*/ 1279700 w 16059813"/>
              <a:gd name="connsiteY1964" fmla="*/ 1860955 h 6961736"/>
              <a:gd name="connsiteX1965" fmla="*/ 1433265 w 16059813"/>
              <a:gd name="connsiteY1965" fmla="*/ 1892835 h 6961736"/>
              <a:gd name="connsiteX1966" fmla="*/ 1407671 w 16059813"/>
              <a:gd name="connsiteY1966" fmla="*/ 1860955 h 6961736"/>
              <a:gd name="connsiteX1967" fmla="*/ 1202918 w 16059813"/>
              <a:gd name="connsiteY1967" fmla="*/ 1829075 h 6961736"/>
              <a:gd name="connsiteX1968" fmla="*/ 1433265 w 16059813"/>
              <a:gd name="connsiteY1968" fmla="*/ 1829075 h 6961736"/>
              <a:gd name="connsiteX1969" fmla="*/ 1586829 w 16059813"/>
              <a:gd name="connsiteY1969" fmla="*/ 1797195 h 6961736"/>
              <a:gd name="connsiteX1970" fmla="*/ 1945145 w 16059813"/>
              <a:gd name="connsiteY1970" fmla="*/ 1797195 h 6961736"/>
              <a:gd name="connsiteX1971" fmla="*/ 1919551 w 16059813"/>
              <a:gd name="connsiteY1971" fmla="*/ 1765316 h 6961736"/>
              <a:gd name="connsiteX1972" fmla="*/ 1996333 w 16059813"/>
              <a:gd name="connsiteY1972" fmla="*/ 1797195 h 6961736"/>
              <a:gd name="connsiteX1973" fmla="*/ 1970739 w 16059813"/>
              <a:gd name="connsiteY1973" fmla="*/ 1797195 h 6961736"/>
              <a:gd name="connsiteX1974" fmla="*/ 2098709 w 16059813"/>
              <a:gd name="connsiteY1974" fmla="*/ 1797195 h 6961736"/>
              <a:gd name="connsiteX1975" fmla="*/ 2073115 w 16059813"/>
              <a:gd name="connsiteY1975" fmla="*/ 1765316 h 6961736"/>
              <a:gd name="connsiteX1976" fmla="*/ 2175492 w 16059813"/>
              <a:gd name="connsiteY1976" fmla="*/ 1765316 h 6961736"/>
              <a:gd name="connsiteX1977" fmla="*/ 2175492 w 16059813"/>
              <a:gd name="connsiteY1977" fmla="*/ 1797195 h 6961736"/>
              <a:gd name="connsiteX1978" fmla="*/ 2226680 w 16059813"/>
              <a:gd name="connsiteY1978" fmla="*/ 1765316 h 6961736"/>
              <a:gd name="connsiteX1979" fmla="*/ 2226680 w 16059813"/>
              <a:gd name="connsiteY1979" fmla="*/ 1829075 h 6961736"/>
              <a:gd name="connsiteX1980" fmla="*/ 2354650 w 16059813"/>
              <a:gd name="connsiteY1980" fmla="*/ 1829075 h 6961736"/>
              <a:gd name="connsiteX1981" fmla="*/ 2405838 w 16059813"/>
              <a:gd name="connsiteY1981" fmla="*/ 1765316 h 6961736"/>
              <a:gd name="connsiteX1982" fmla="*/ 2508214 w 16059813"/>
              <a:gd name="connsiteY1982" fmla="*/ 1797195 h 6961736"/>
              <a:gd name="connsiteX1983" fmla="*/ 2482620 w 16059813"/>
              <a:gd name="connsiteY1983" fmla="*/ 1733436 h 6961736"/>
              <a:gd name="connsiteX1984" fmla="*/ 2533808 w 16059813"/>
              <a:gd name="connsiteY1984" fmla="*/ 1733436 h 6961736"/>
              <a:gd name="connsiteX1985" fmla="*/ 2533808 w 16059813"/>
              <a:gd name="connsiteY1985" fmla="*/ 1797195 h 6961736"/>
              <a:gd name="connsiteX1986" fmla="*/ 2840936 w 16059813"/>
              <a:gd name="connsiteY1986" fmla="*/ 1797195 h 6961736"/>
              <a:gd name="connsiteX1987" fmla="*/ 2840936 w 16059813"/>
              <a:gd name="connsiteY1987" fmla="*/ 1765316 h 6961736"/>
              <a:gd name="connsiteX1988" fmla="*/ 2866530 w 16059813"/>
              <a:gd name="connsiteY1988" fmla="*/ 1765316 h 6961736"/>
              <a:gd name="connsiteX1989" fmla="*/ 2892124 w 16059813"/>
              <a:gd name="connsiteY1989" fmla="*/ 1797195 h 6961736"/>
              <a:gd name="connsiteX1990" fmla="*/ 2917718 w 16059813"/>
              <a:gd name="connsiteY1990" fmla="*/ 1733436 h 6961736"/>
              <a:gd name="connsiteX1991" fmla="*/ 2789748 w 16059813"/>
              <a:gd name="connsiteY1991" fmla="*/ 1765316 h 6961736"/>
              <a:gd name="connsiteX1992" fmla="*/ 2636184 w 16059813"/>
              <a:gd name="connsiteY1992" fmla="*/ 1765316 h 6961736"/>
              <a:gd name="connsiteX1993" fmla="*/ 2840936 w 16059813"/>
              <a:gd name="connsiteY1993" fmla="*/ 1733436 h 6961736"/>
              <a:gd name="connsiteX1994" fmla="*/ 3045688 w 16059813"/>
              <a:gd name="connsiteY1994" fmla="*/ 1669676 h 6961736"/>
              <a:gd name="connsiteX1995" fmla="*/ 3071282 w 16059813"/>
              <a:gd name="connsiteY1995" fmla="*/ 1701556 h 6961736"/>
              <a:gd name="connsiteX1996" fmla="*/ 3045688 w 16059813"/>
              <a:gd name="connsiteY1996" fmla="*/ 1765316 h 6961736"/>
              <a:gd name="connsiteX1997" fmla="*/ 2994500 w 16059813"/>
              <a:gd name="connsiteY1997" fmla="*/ 1733436 h 6961736"/>
              <a:gd name="connsiteX1998" fmla="*/ 2968906 w 16059813"/>
              <a:gd name="connsiteY1998" fmla="*/ 1797195 h 6961736"/>
              <a:gd name="connsiteX1999" fmla="*/ 3096876 w 16059813"/>
              <a:gd name="connsiteY1999" fmla="*/ 1797195 h 6961736"/>
              <a:gd name="connsiteX2000" fmla="*/ 3148064 w 16059813"/>
              <a:gd name="connsiteY2000" fmla="*/ 1797195 h 6961736"/>
              <a:gd name="connsiteX2001" fmla="*/ 3122470 w 16059813"/>
              <a:gd name="connsiteY2001" fmla="*/ 1765316 h 6961736"/>
              <a:gd name="connsiteX2002" fmla="*/ 3173658 w 16059813"/>
              <a:gd name="connsiteY2002" fmla="*/ 1829075 h 6961736"/>
              <a:gd name="connsiteX2003" fmla="*/ 3199252 w 16059813"/>
              <a:gd name="connsiteY2003" fmla="*/ 1797195 h 6961736"/>
              <a:gd name="connsiteX2004" fmla="*/ 3224846 w 16059813"/>
              <a:gd name="connsiteY2004" fmla="*/ 1733436 h 6961736"/>
              <a:gd name="connsiteX2005" fmla="*/ 3276035 w 16059813"/>
              <a:gd name="connsiteY2005" fmla="*/ 1733436 h 6961736"/>
              <a:gd name="connsiteX2006" fmla="*/ 3250441 w 16059813"/>
              <a:gd name="connsiteY2006" fmla="*/ 1701556 h 6961736"/>
              <a:gd name="connsiteX2007" fmla="*/ 3173658 w 16059813"/>
              <a:gd name="connsiteY2007" fmla="*/ 1701556 h 6961736"/>
              <a:gd name="connsiteX2008" fmla="*/ 3122470 w 16059813"/>
              <a:gd name="connsiteY2008" fmla="*/ 1637796 h 6961736"/>
              <a:gd name="connsiteX2009" fmla="*/ 3183256 w 16059813"/>
              <a:gd name="connsiteY2009" fmla="*/ 1673661 h 6961736"/>
              <a:gd name="connsiteX2010" fmla="*/ 3199847 w 16059813"/>
              <a:gd name="connsiteY2010" fmla="*/ 1670279 h 6961736"/>
              <a:gd name="connsiteX2011" fmla="*/ 3217298 w 16059813"/>
              <a:gd name="connsiteY2011" fmla="*/ 1687982 h 6961736"/>
              <a:gd name="connsiteX2012" fmla="*/ 3233245 w 16059813"/>
              <a:gd name="connsiteY2012" fmla="*/ 1696575 h 6961736"/>
              <a:gd name="connsiteX2013" fmla="*/ 3244061 w 16059813"/>
              <a:gd name="connsiteY2013" fmla="*/ 1695368 h 6961736"/>
              <a:gd name="connsiteX2014" fmla="*/ 3246042 w 16059813"/>
              <a:gd name="connsiteY2014" fmla="*/ 1696575 h 6961736"/>
              <a:gd name="connsiteX2015" fmla="*/ 3276035 w 16059813"/>
              <a:gd name="connsiteY2015" fmla="*/ 1701556 h 6961736"/>
              <a:gd name="connsiteX2016" fmla="*/ 3301629 w 16059813"/>
              <a:gd name="connsiteY2016" fmla="*/ 1733436 h 6961736"/>
              <a:gd name="connsiteX2017" fmla="*/ 3404005 w 16059813"/>
              <a:gd name="connsiteY2017" fmla="*/ 1669676 h 6961736"/>
              <a:gd name="connsiteX2018" fmla="*/ 3378411 w 16059813"/>
              <a:gd name="connsiteY2018" fmla="*/ 1701556 h 6961736"/>
              <a:gd name="connsiteX2019" fmla="*/ 3404005 w 16059813"/>
              <a:gd name="connsiteY2019" fmla="*/ 1701556 h 6961736"/>
              <a:gd name="connsiteX2020" fmla="*/ 3455193 w 16059813"/>
              <a:gd name="connsiteY2020" fmla="*/ 1669676 h 6961736"/>
              <a:gd name="connsiteX2021" fmla="*/ 3429599 w 16059813"/>
              <a:gd name="connsiteY2021" fmla="*/ 1637796 h 6961736"/>
              <a:gd name="connsiteX2022" fmla="*/ 3506381 w 16059813"/>
              <a:gd name="connsiteY2022" fmla="*/ 1637796 h 6961736"/>
              <a:gd name="connsiteX2023" fmla="*/ 3531975 w 16059813"/>
              <a:gd name="connsiteY2023" fmla="*/ 1669676 h 6961736"/>
              <a:gd name="connsiteX2024" fmla="*/ 3583163 w 16059813"/>
              <a:gd name="connsiteY2024" fmla="*/ 1637796 h 6961736"/>
              <a:gd name="connsiteX2025" fmla="*/ 3685539 w 16059813"/>
              <a:gd name="connsiteY2025" fmla="*/ 1669676 h 6961736"/>
              <a:gd name="connsiteX2026" fmla="*/ 3736727 w 16059813"/>
              <a:gd name="connsiteY2026" fmla="*/ 1701556 h 6961736"/>
              <a:gd name="connsiteX2027" fmla="*/ 3659945 w 16059813"/>
              <a:gd name="connsiteY2027" fmla="*/ 1701556 h 6961736"/>
              <a:gd name="connsiteX2028" fmla="*/ 3685539 w 16059813"/>
              <a:gd name="connsiteY2028" fmla="*/ 1733436 h 6961736"/>
              <a:gd name="connsiteX2029" fmla="*/ 3634351 w 16059813"/>
              <a:gd name="connsiteY2029" fmla="*/ 1701556 h 6961736"/>
              <a:gd name="connsiteX2030" fmla="*/ 3557569 w 16059813"/>
              <a:gd name="connsiteY2030" fmla="*/ 1733436 h 6961736"/>
              <a:gd name="connsiteX2031" fmla="*/ 3583163 w 16059813"/>
              <a:gd name="connsiteY2031" fmla="*/ 1765316 h 6961736"/>
              <a:gd name="connsiteX2032" fmla="*/ 3404005 w 16059813"/>
              <a:gd name="connsiteY2032" fmla="*/ 1797195 h 6961736"/>
              <a:gd name="connsiteX2033" fmla="*/ 3352817 w 16059813"/>
              <a:gd name="connsiteY2033" fmla="*/ 1797195 h 6961736"/>
              <a:gd name="connsiteX2034" fmla="*/ 3301629 w 16059813"/>
              <a:gd name="connsiteY2034" fmla="*/ 1765316 h 6961736"/>
              <a:gd name="connsiteX2035" fmla="*/ 3276035 w 16059813"/>
              <a:gd name="connsiteY2035" fmla="*/ 1797195 h 6961736"/>
              <a:gd name="connsiteX2036" fmla="*/ 3506381 w 16059813"/>
              <a:gd name="connsiteY2036" fmla="*/ 1797195 h 6961736"/>
              <a:gd name="connsiteX2037" fmla="*/ 3608757 w 16059813"/>
              <a:gd name="connsiteY2037" fmla="*/ 1829075 h 6961736"/>
              <a:gd name="connsiteX2038" fmla="*/ 3608757 w 16059813"/>
              <a:gd name="connsiteY2038" fmla="*/ 1797195 h 6961736"/>
              <a:gd name="connsiteX2039" fmla="*/ 3685539 w 16059813"/>
              <a:gd name="connsiteY2039" fmla="*/ 1829075 h 6961736"/>
              <a:gd name="connsiteX2040" fmla="*/ 3608757 w 16059813"/>
              <a:gd name="connsiteY2040" fmla="*/ 1860955 h 6961736"/>
              <a:gd name="connsiteX2041" fmla="*/ 3762321 w 16059813"/>
              <a:gd name="connsiteY2041" fmla="*/ 1860955 h 6961736"/>
              <a:gd name="connsiteX2042" fmla="*/ 3787915 w 16059813"/>
              <a:gd name="connsiteY2042" fmla="*/ 1797195 h 6961736"/>
              <a:gd name="connsiteX2043" fmla="*/ 3813509 w 16059813"/>
              <a:gd name="connsiteY2043" fmla="*/ 1829075 h 6961736"/>
              <a:gd name="connsiteX2044" fmla="*/ 4095044 w 16059813"/>
              <a:gd name="connsiteY2044" fmla="*/ 1829075 h 6961736"/>
              <a:gd name="connsiteX2045" fmla="*/ 4197420 w 16059813"/>
              <a:gd name="connsiteY2045" fmla="*/ 1829075 h 6961736"/>
              <a:gd name="connsiteX2046" fmla="*/ 4197420 w 16059813"/>
              <a:gd name="connsiteY2046" fmla="*/ 1797195 h 6961736"/>
              <a:gd name="connsiteX2047" fmla="*/ 4248608 w 16059813"/>
              <a:gd name="connsiteY2047" fmla="*/ 1765316 h 6961736"/>
              <a:gd name="connsiteX2048" fmla="*/ 4248608 w 16059813"/>
              <a:gd name="connsiteY2048" fmla="*/ 1797195 h 6961736"/>
              <a:gd name="connsiteX2049" fmla="*/ 4299796 w 16059813"/>
              <a:gd name="connsiteY2049" fmla="*/ 1765316 h 6961736"/>
              <a:gd name="connsiteX2050" fmla="*/ 4350984 w 16059813"/>
              <a:gd name="connsiteY2050" fmla="*/ 1765316 h 6961736"/>
              <a:gd name="connsiteX2051" fmla="*/ 4427766 w 16059813"/>
              <a:gd name="connsiteY2051" fmla="*/ 1797195 h 6961736"/>
              <a:gd name="connsiteX2052" fmla="*/ 4555736 w 16059813"/>
              <a:gd name="connsiteY2052" fmla="*/ 1765316 h 6961736"/>
              <a:gd name="connsiteX2053" fmla="*/ 4811676 w 16059813"/>
              <a:gd name="connsiteY2053" fmla="*/ 1765316 h 6961736"/>
              <a:gd name="connsiteX2054" fmla="*/ 4990834 w 16059813"/>
              <a:gd name="connsiteY2054" fmla="*/ 1765316 h 6961736"/>
              <a:gd name="connsiteX2055" fmla="*/ 4990834 w 16059813"/>
              <a:gd name="connsiteY2055" fmla="*/ 1733436 h 6961736"/>
              <a:gd name="connsiteX2056" fmla="*/ 5042022 w 16059813"/>
              <a:gd name="connsiteY2056" fmla="*/ 1733436 h 6961736"/>
              <a:gd name="connsiteX2057" fmla="*/ 5118804 w 16059813"/>
              <a:gd name="connsiteY2057" fmla="*/ 1765316 h 6961736"/>
              <a:gd name="connsiteX2058" fmla="*/ 5144398 w 16059813"/>
              <a:gd name="connsiteY2058" fmla="*/ 1701556 h 6961736"/>
              <a:gd name="connsiteX2059" fmla="*/ 5067616 w 16059813"/>
              <a:gd name="connsiteY2059" fmla="*/ 1669676 h 6961736"/>
              <a:gd name="connsiteX2060" fmla="*/ 5067616 w 16059813"/>
              <a:gd name="connsiteY2060" fmla="*/ 1605916 h 6961736"/>
              <a:gd name="connsiteX2061" fmla="*/ 5272369 w 16059813"/>
              <a:gd name="connsiteY2061" fmla="*/ 1605916 h 6961736"/>
              <a:gd name="connsiteX2062" fmla="*/ 5221181 w 16059813"/>
              <a:gd name="connsiteY2062" fmla="*/ 1637796 h 6961736"/>
              <a:gd name="connsiteX2063" fmla="*/ 5272369 w 16059813"/>
              <a:gd name="connsiteY2063" fmla="*/ 1637796 h 6961736"/>
              <a:gd name="connsiteX2064" fmla="*/ 5246775 w 16059813"/>
              <a:gd name="connsiteY2064" fmla="*/ 1701556 h 6961736"/>
              <a:gd name="connsiteX2065" fmla="*/ 5221181 w 16059813"/>
              <a:gd name="connsiteY2065" fmla="*/ 1669676 h 6961736"/>
              <a:gd name="connsiteX2066" fmla="*/ 5195587 w 16059813"/>
              <a:gd name="connsiteY2066" fmla="*/ 1701556 h 6961736"/>
              <a:gd name="connsiteX2067" fmla="*/ 5221181 w 16059813"/>
              <a:gd name="connsiteY2067" fmla="*/ 1701556 h 6961736"/>
              <a:gd name="connsiteX2068" fmla="*/ 5169993 w 16059813"/>
              <a:gd name="connsiteY2068" fmla="*/ 1733436 h 6961736"/>
              <a:gd name="connsiteX2069" fmla="*/ 5400339 w 16059813"/>
              <a:gd name="connsiteY2069" fmla="*/ 1765316 h 6961736"/>
              <a:gd name="connsiteX2070" fmla="*/ 5605092 w 16059813"/>
              <a:gd name="connsiteY2070" fmla="*/ 1765316 h 6961736"/>
              <a:gd name="connsiteX2071" fmla="*/ 5630686 w 16059813"/>
              <a:gd name="connsiteY2071" fmla="*/ 1733436 h 6961736"/>
              <a:gd name="connsiteX2072" fmla="*/ 5528309 w 16059813"/>
              <a:gd name="connsiteY2072" fmla="*/ 1701556 h 6961736"/>
              <a:gd name="connsiteX2073" fmla="*/ 5605092 w 16059813"/>
              <a:gd name="connsiteY2073" fmla="*/ 1669676 h 6961736"/>
              <a:gd name="connsiteX2074" fmla="*/ 5656280 w 16059813"/>
              <a:gd name="connsiteY2074" fmla="*/ 1701556 h 6961736"/>
              <a:gd name="connsiteX2075" fmla="*/ 5656280 w 16059813"/>
              <a:gd name="connsiteY2075" fmla="*/ 1669676 h 6961736"/>
              <a:gd name="connsiteX2076" fmla="*/ 5605092 w 16059813"/>
              <a:gd name="connsiteY2076" fmla="*/ 1637796 h 6961736"/>
              <a:gd name="connsiteX2077" fmla="*/ 5656280 w 16059813"/>
              <a:gd name="connsiteY2077" fmla="*/ 1637796 h 6961736"/>
              <a:gd name="connsiteX2078" fmla="*/ 5809844 w 16059813"/>
              <a:gd name="connsiteY2078" fmla="*/ 1605916 h 6961736"/>
              <a:gd name="connsiteX2079" fmla="*/ 5784250 w 16059813"/>
              <a:gd name="connsiteY2079" fmla="*/ 1605916 h 6961736"/>
              <a:gd name="connsiteX2080" fmla="*/ 5707468 w 16059813"/>
              <a:gd name="connsiteY2080" fmla="*/ 1605916 h 6961736"/>
              <a:gd name="connsiteX2081" fmla="*/ 5707468 w 16059813"/>
              <a:gd name="connsiteY2081" fmla="*/ 1637796 h 6961736"/>
              <a:gd name="connsiteX2082" fmla="*/ 5681874 w 16059813"/>
              <a:gd name="connsiteY2082" fmla="*/ 1605916 h 6961736"/>
              <a:gd name="connsiteX2083" fmla="*/ 5630686 w 16059813"/>
              <a:gd name="connsiteY2083" fmla="*/ 1605916 h 6961736"/>
              <a:gd name="connsiteX2084" fmla="*/ 5861032 w 16059813"/>
              <a:gd name="connsiteY2084" fmla="*/ 1605916 h 6961736"/>
              <a:gd name="connsiteX2085" fmla="*/ 6040190 w 16059813"/>
              <a:gd name="connsiteY2085" fmla="*/ 1510276 h 6961736"/>
              <a:gd name="connsiteX2086" fmla="*/ 6142566 w 16059813"/>
              <a:gd name="connsiteY2086" fmla="*/ 1510276 h 6961736"/>
              <a:gd name="connsiteX2087" fmla="*/ 6168160 w 16059813"/>
              <a:gd name="connsiteY2087" fmla="*/ 1510276 h 6961736"/>
              <a:gd name="connsiteX2088" fmla="*/ 6244942 w 16059813"/>
              <a:gd name="connsiteY2088" fmla="*/ 1414637 h 6961736"/>
              <a:gd name="connsiteX2089" fmla="*/ 6347318 w 16059813"/>
              <a:gd name="connsiteY2089" fmla="*/ 1446517 h 6961736"/>
              <a:gd name="connsiteX2090" fmla="*/ 6321724 w 16059813"/>
              <a:gd name="connsiteY2090" fmla="*/ 1414637 h 6961736"/>
              <a:gd name="connsiteX2091" fmla="*/ 6398506 w 16059813"/>
              <a:gd name="connsiteY2091" fmla="*/ 1414637 h 6961736"/>
              <a:gd name="connsiteX2092" fmla="*/ 6398506 w 16059813"/>
              <a:gd name="connsiteY2092" fmla="*/ 1382757 h 6961736"/>
              <a:gd name="connsiteX2093" fmla="*/ 6449694 w 16059813"/>
              <a:gd name="connsiteY2093" fmla="*/ 1414637 h 6961736"/>
              <a:gd name="connsiteX2094" fmla="*/ 6475288 w 16059813"/>
              <a:gd name="connsiteY2094" fmla="*/ 1382757 h 6961736"/>
              <a:gd name="connsiteX2095" fmla="*/ 6654446 w 16059813"/>
              <a:gd name="connsiteY2095" fmla="*/ 1350877 h 6961736"/>
              <a:gd name="connsiteX2096" fmla="*/ 7181074 w 16059813"/>
              <a:gd name="connsiteY2096" fmla="*/ 1291165 h 6961736"/>
              <a:gd name="connsiteX2097" fmla="*/ 7211101 w 16059813"/>
              <a:gd name="connsiteY2097" fmla="*/ 1289206 h 6961736"/>
              <a:gd name="connsiteX2098" fmla="*/ 7214316 w 16059813"/>
              <a:gd name="connsiteY2098" fmla="*/ 1291102 h 6961736"/>
              <a:gd name="connsiteX2099" fmla="*/ 7214761 w 16059813"/>
              <a:gd name="connsiteY2099" fmla="*/ 1288967 h 6961736"/>
              <a:gd name="connsiteX2100" fmla="*/ 7243109 w 16059813"/>
              <a:gd name="connsiteY2100" fmla="*/ 1287117 h 6961736"/>
              <a:gd name="connsiteX2101" fmla="*/ 7217515 w 16059813"/>
              <a:gd name="connsiteY2101" fmla="*/ 1255237 h 6961736"/>
              <a:gd name="connsiteX2102" fmla="*/ 7140733 w 16059813"/>
              <a:gd name="connsiteY2102" fmla="*/ 1223358 h 6961736"/>
              <a:gd name="connsiteX2103" fmla="*/ 7243109 w 16059813"/>
              <a:gd name="connsiteY2103" fmla="*/ 1223358 h 6961736"/>
              <a:gd name="connsiteX2104" fmla="*/ 7268703 w 16059813"/>
              <a:gd name="connsiteY2104" fmla="*/ 1287117 h 6961736"/>
              <a:gd name="connsiteX2105" fmla="*/ 7319891 w 16059813"/>
              <a:gd name="connsiteY2105" fmla="*/ 1255237 h 6961736"/>
              <a:gd name="connsiteX2106" fmla="*/ 7345485 w 16059813"/>
              <a:gd name="connsiteY2106" fmla="*/ 1223358 h 6961736"/>
              <a:gd name="connsiteX2107" fmla="*/ 7345485 w 16059813"/>
              <a:gd name="connsiteY2107" fmla="*/ 1255237 h 6961736"/>
              <a:gd name="connsiteX2108" fmla="*/ 7422268 w 16059813"/>
              <a:gd name="connsiteY2108" fmla="*/ 1191478 h 6961736"/>
              <a:gd name="connsiteX2109" fmla="*/ 7396674 w 16059813"/>
              <a:gd name="connsiteY2109" fmla="*/ 1191478 h 6961736"/>
              <a:gd name="connsiteX2110" fmla="*/ 7473456 w 16059813"/>
              <a:gd name="connsiteY2110" fmla="*/ 1191478 h 6961736"/>
              <a:gd name="connsiteX2111" fmla="*/ 7601426 w 16059813"/>
              <a:gd name="connsiteY2111" fmla="*/ 1255237 h 6961736"/>
              <a:gd name="connsiteX2112" fmla="*/ 7575832 w 16059813"/>
              <a:gd name="connsiteY2112" fmla="*/ 1223358 h 6961736"/>
              <a:gd name="connsiteX2113" fmla="*/ 7729396 w 16059813"/>
              <a:gd name="connsiteY2113" fmla="*/ 1191478 h 6961736"/>
              <a:gd name="connsiteX2114" fmla="*/ 7703402 w 16059813"/>
              <a:gd name="connsiteY2114" fmla="*/ 1191478 h 6961736"/>
              <a:gd name="connsiteX2115" fmla="*/ 7678208 w 16059813"/>
              <a:gd name="connsiteY2115" fmla="*/ 1191478 h 6961736"/>
              <a:gd name="connsiteX2116" fmla="*/ 7703802 w 16059813"/>
              <a:gd name="connsiteY2116" fmla="*/ 1127718 h 6961736"/>
              <a:gd name="connsiteX2117" fmla="*/ 7780584 w 16059813"/>
              <a:gd name="connsiteY2117" fmla="*/ 1159598 h 6961736"/>
              <a:gd name="connsiteX2118" fmla="*/ 7806178 w 16059813"/>
              <a:gd name="connsiteY2118" fmla="*/ 1127718 h 6961736"/>
              <a:gd name="connsiteX2119" fmla="*/ 7754990 w 16059813"/>
              <a:gd name="connsiteY2119" fmla="*/ 1095838 h 6961736"/>
              <a:gd name="connsiteX2120" fmla="*/ 7831772 w 16059813"/>
              <a:gd name="connsiteY2120" fmla="*/ 1032078 h 6961736"/>
              <a:gd name="connsiteX2121" fmla="*/ 7831772 w 16059813"/>
              <a:gd name="connsiteY2121" fmla="*/ 1063958 h 6961736"/>
              <a:gd name="connsiteX2122" fmla="*/ 7882960 w 16059813"/>
              <a:gd name="connsiteY2122" fmla="*/ 1095838 h 6961736"/>
              <a:gd name="connsiteX2123" fmla="*/ 7959742 w 16059813"/>
              <a:gd name="connsiteY2123" fmla="*/ 1063958 h 6961736"/>
              <a:gd name="connsiteX2124" fmla="*/ 7857366 w 16059813"/>
              <a:gd name="connsiteY2124" fmla="*/ 1032078 h 6961736"/>
              <a:gd name="connsiteX2125" fmla="*/ 7908554 w 16059813"/>
              <a:gd name="connsiteY2125" fmla="*/ 1000198 h 6961736"/>
              <a:gd name="connsiteX2126" fmla="*/ 7831772 w 16059813"/>
              <a:gd name="connsiteY2126" fmla="*/ 968318 h 6961736"/>
              <a:gd name="connsiteX2127" fmla="*/ 7934148 w 16059813"/>
              <a:gd name="connsiteY2127" fmla="*/ 904559 h 6961736"/>
              <a:gd name="connsiteX2128" fmla="*/ 8036524 w 16059813"/>
              <a:gd name="connsiteY2128" fmla="*/ 968318 h 6961736"/>
              <a:gd name="connsiteX2129" fmla="*/ 8062118 w 16059813"/>
              <a:gd name="connsiteY2129" fmla="*/ 904559 h 6961736"/>
              <a:gd name="connsiteX2130" fmla="*/ 8113306 w 16059813"/>
              <a:gd name="connsiteY2130" fmla="*/ 904559 h 6961736"/>
              <a:gd name="connsiteX2131" fmla="*/ 8113306 w 16059813"/>
              <a:gd name="connsiteY2131" fmla="*/ 936439 h 6961736"/>
              <a:gd name="connsiteX2132" fmla="*/ 8164494 w 16059813"/>
              <a:gd name="connsiteY2132" fmla="*/ 936439 h 6961736"/>
              <a:gd name="connsiteX2133" fmla="*/ 8190088 w 16059813"/>
              <a:gd name="connsiteY2133" fmla="*/ 872679 h 6961736"/>
              <a:gd name="connsiteX2134" fmla="*/ 8446028 w 16059813"/>
              <a:gd name="connsiteY2134" fmla="*/ 840799 h 6961736"/>
              <a:gd name="connsiteX2135" fmla="*/ 8446028 w 16059813"/>
              <a:gd name="connsiteY2135" fmla="*/ 808919 h 6961736"/>
              <a:gd name="connsiteX2136" fmla="*/ 8522811 w 16059813"/>
              <a:gd name="connsiteY2136" fmla="*/ 840799 h 6961736"/>
              <a:gd name="connsiteX2137" fmla="*/ 8497216 w 16059813"/>
              <a:gd name="connsiteY2137" fmla="*/ 808919 h 6961736"/>
              <a:gd name="connsiteX2138" fmla="*/ 8650781 w 16059813"/>
              <a:gd name="connsiteY2138" fmla="*/ 745159 h 6961736"/>
              <a:gd name="connsiteX2139" fmla="*/ 8753157 w 16059813"/>
              <a:gd name="connsiteY2139" fmla="*/ 745159 h 6961736"/>
              <a:gd name="connsiteX2140" fmla="*/ 8778751 w 16059813"/>
              <a:gd name="connsiteY2140" fmla="*/ 808919 h 6961736"/>
              <a:gd name="connsiteX2141" fmla="*/ 9085879 w 16059813"/>
              <a:gd name="connsiteY2141" fmla="*/ 745159 h 6961736"/>
              <a:gd name="connsiteX2142" fmla="*/ 9188255 w 16059813"/>
              <a:gd name="connsiteY2142" fmla="*/ 745159 h 6961736"/>
              <a:gd name="connsiteX2143" fmla="*/ 9239443 w 16059813"/>
              <a:gd name="connsiteY2143" fmla="*/ 713279 h 6961736"/>
              <a:gd name="connsiteX2144" fmla="*/ 8906721 w 16059813"/>
              <a:gd name="connsiteY2144" fmla="*/ 681400 h 6961736"/>
              <a:gd name="connsiteX2145" fmla="*/ 8957909 w 16059813"/>
              <a:gd name="connsiteY2145" fmla="*/ 617640 h 6961736"/>
              <a:gd name="connsiteX2146" fmla="*/ 8369246 w 16059813"/>
              <a:gd name="connsiteY2146" fmla="*/ 553880 h 6961736"/>
              <a:gd name="connsiteX2147" fmla="*/ 7729396 w 16059813"/>
              <a:gd name="connsiteY2147" fmla="*/ 458240 h 6961736"/>
              <a:gd name="connsiteX2148" fmla="*/ 7268703 w 16059813"/>
              <a:gd name="connsiteY2148" fmla="*/ 458240 h 6961736"/>
              <a:gd name="connsiteX2149" fmla="*/ 7575832 w 16059813"/>
              <a:gd name="connsiteY2149" fmla="*/ 394481 h 6961736"/>
              <a:gd name="connsiteX2150" fmla="*/ 7550238 w 16059813"/>
              <a:gd name="connsiteY2150" fmla="*/ 330721 h 6961736"/>
              <a:gd name="connsiteX2151" fmla="*/ 7703802 w 16059813"/>
              <a:gd name="connsiteY2151" fmla="*/ 235081 h 6961736"/>
              <a:gd name="connsiteX2152" fmla="*/ 7985336 w 16059813"/>
              <a:gd name="connsiteY2152" fmla="*/ 171321 h 6961736"/>
              <a:gd name="connsiteX2153" fmla="*/ 8036524 w 16059813"/>
              <a:gd name="connsiteY2153" fmla="*/ 171321 h 6961736"/>
              <a:gd name="connsiteX2154" fmla="*/ 8036524 w 16059813"/>
              <a:gd name="connsiteY2154" fmla="*/ 139442 h 6961736"/>
              <a:gd name="connsiteX2155" fmla="*/ 8113306 w 16059813"/>
              <a:gd name="connsiteY2155" fmla="*/ 107562 h 6961736"/>
              <a:gd name="connsiteX2156" fmla="*/ 8241276 w 16059813"/>
              <a:gd name="connsiteY2156" fmla="*/ 139442 h 6961736"/>
              <a:gd name="connsiteX2157" fmla="*/ 8241276 w 16059813"/>
              <a:gd name="connsiteY2157" fmla="*/ 107562 h 6961736"/>
              <a:gd name="connsiteX2158" fmla="*/ 8522811 w 16059813"/>
              <a:gd name="connsiteY2158" fmla="*/ 75682 h 6961736"/>
              <a:gd name="connsiteX2159" fmla="*/ 8522811 w 16059813"/>
              <a:gd name="connsiteY2159" fmla="*/ 43802 h 6961736"/>
              <a:gd name="connsiteX2160" fmla="*/ 8650781 w 16059813"/>
              <a:gd name="connsiteY2160" fmla="*/ 11922 h 6961736"/>
              <a:gd name="connsiteX2161" fmla="*/ 8927466 w 16059813"/>
              <a:gd name="connsiteY2161" fmla="*/ 91 h 69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</a:cxnLst>
            <a:rect l="l" t="t" r="r" b="b"/>
            <a:pathLst>
              <a:path w="16059813" h="6961736">
                <a:moveTo>
                  <a:pt x="12745900" y="6894589"/>
                </a:moveTo>
                <a:lnTo>
                  <a:pt x="12745826" y="6897976"/>
                </a:lnTo>
                <a:lnTo>
                  <a:pt x="12744960" y="6895417"/>
                </a:lnTo>
                <a:close/>
                <a:moveTo>
                  <a:pt x="12771418" y="6866096"/>
                </a:moveTo>
                <a:cubicBezTo>
                  <a:pt x="12765020" y="6874066"/>
                  <a:pt x="12758622" y="6882036"/>
                  <a:pt x="12752224" y="6889010"/>
                </a:cubicBezTo>
                <a:lnTo>
                  <a:pt x="12745900" y="6894589"/>
                </a:lnTo>
                <a:lnTo>
                  <a:pt x="12746226" y="6879545"/>
                </a:lnTo>
                <a:cubicBezTo>
                  <a:pt x="12747426" y="6866096"/>
                  <a:pt x="12752224" y="6866096"/>
                  <a:pt x="12771418" y="6866096"/>
                </a:cubicBezTo>
                <a:close/>
                <a:moveTo>
                  <a:pt x="10263204" y="6674817"/>
                </a:moveTo>
                <a:cubicBezTo>
                  <a:pt x="10269602" y="6682787"/>
                  <a:pt x="10274002" y="6689263"/>
                  <a:pt x="10276752" y="6694493"/>
                </a:cubicBezTo>
                <a:lnTo>
                  <a:pt x="10277398" y="6696652"/>
                </a:lnTo>
                <a:lnTo>
                  <a:pt x="10275002" y="6694617"/>
                </a:lnTo>
                <a:cubicBezTo>
                  <a:pt x="10270402" y="6689263"/>
                  <a:pt x="10266404" y="6682787"/>
                  <a:pt x="10263204" y="6674817"/>
                </a:cubicBezTo>
                <a:close/>
                <a:moveTo>
                  <a:pt x="11440530" y="6579177"/>
                </a:moveTo>
                <a:lnTo>
                  <a:pt x="11462138" y="6587280"/>
                </a:lnTo>
                <a:lnTo>
                  <a:pt x="11459726" y="6587085"/>
                </a:lnTo>
                <a:cubicBezTo>
                  <a:pt x="11453328" y="6585653"/>
                  <a:pt x="11446928" y="6583162"/>
                  <a:pt x="11440530" y="6579177"/>
                </a:cubicBezTo>
                <a:close/>
                <a:moveTo>
                  <a:pt x="4950423" y="5833969"/>
                </a:moveTo>
                <a:lnTo>
                  <a:pt x="4964440" y="5840461"/>
                </a:lnTo>
                <a:cubicBezTo>
                  <a:pt x="4974838" y="5843948"/>
                  <a:pt x="4984436" y="5845940"/>
                  <a:pt x="4990834" y="5845940"/>
                </a:cubicBezTo>
                <a:lnTo>
                  <a:pt x="4984616" y="5856131"/>
                </a:lnTo>
                <a:lnTo>
                  <a:pt x="4968040" y="5849427"/>
                </a:lnTo>
                <a:close/>
                <a:moveTo>
                  <a:pt x="4914052" y="5782180"/>
                </a:moveTo>
                <a:cubicBezTo>
                  <a:pt x="4920451" y="5798120"/>
                  <a:pt x="4928449" y="5811569"/>
                  <a:pt x="4937597" y="5822715"/>
                </a:cubicBezTo>
                <a:lnTo>
                  <a:pt x="4950423" y="5833969"/>
                </a:lnTo>
                <a:lnTo>
                  <a:pt x="4933248" y="5826015"/>
                </a:lnTo>
                <a:cubicBezTo>
                  <a:pt x="4914052" y="5814060"/>
                  <a:pt x="4901255" y="5798120"/>
                  <a:pt x="4914052" y="5782180"/>
                </a:cubicBezTo>
                <a:close/>
                <a:moveTo>
                  <a:pt x="4478954" y="5495261"/>
                </a:moveTo>
                <a:cubicBezTo>
                  <a:pt x="4478954" y="5527141"/>
                  <a:pt x="4478954" y="5527141"/>
                  <a:pt x="4478954" y="5527141"/>
                </a:cubicBezTo>
                <a:cubicBezTo>
                  <a:pt x="4453360" y="5527141"/>
                  <a:pt x="4453360" y="5527141"/>
                  <a:pt x="4453360" y="5527141"/>
                </a:cubicBezTo>
                <a:cubicBezTo>
                  <a:pt x="4453360" y="5495261"/>
                  <a:pt x="4478954" y="5527141"/>
                  <a:pt x="4478954" y="5495261"/>
                </a:cubicBezTo>
                <a:close/>
                <a:moveTo>
                  <a:pt x="3608757" y="4985183"/>
                </a:moveTo>
                <a:cubicBezTo>
                  <a:pt x="3659945" y="4985183"/>
                  <a:pt x="3634351" y="5017063"/>
                  <a:pt x="3634351" y="5017063"/>
                </a:cubicBezTo>
                <a:cubicBezTo>
                  <a:pt x="3634351" y="4985183"/>
                  <a:pt x="3557569" y="5017063"/>
                  <a:pt x="3608757" y="4985183"/>
                </a:cubicBezTo>
                <a:close/>
                <a:moveTo>
                  <a:pt x="3634351" y="4921424"/>
                </a:moveTo>
                <a:cubicBezTo>
                  <a:pt x="3634351" y="4925409"/>
                  <a:pt x="3633951" y="4927900"/>
                  <a:pt x="3633252" y="4929270"/>
                </a:cubicBezTo>
                <a:lnTo>
                  <a:pt x="3632644" y="4929504"/>
                </a:lnTo>
                <a:close/>
                <a:moveTo>
                  <a:pt x="14146398" y="4793358"/>
                </a:moveTo>
                <a:lnTo>
                  <a:pt x="14146410" y="4793414"/>
                </a:lnTo>
                <a:lnTo>
                  <a:pt x="14146298" y="4793406"/>
                </a:lnTo>
                <a:close/>
                <a:moveTo>
                  <a:pt x="14153498" y="4762024"/>
                </a:moveTo>
                <a:cubicBezTo>
                  <a:pt x="14166294" y="4777964"/>
                  <a:pt x="14159896" y="4785934"/>
                  <a:pt x="14153496" y="4789919"/>
                </a:cubicBezTo>
                <a:lnTo>
                  <a:pt x="14146398" y="4793358"/>
                </a:lnTo>
                <a:lnTo>
                  <a:pt x="14143900" y="4781949"/>
                </a:lnTo>
                <a:cubicBezTo>
                  <a:pt x="14140700" y="4769994"/>
                  <a:pt x="14140700" y="4762024"/>
                  <a:pt x="14153498" y="4762024"/>
                </a:cubicBezTo>
                <a:close/>
                <a:moveTo>
                  <a:pt x="3813509" y="4762024"/>
                </a:moveTo>
                <a:lnTo>
                  <a:pt x="3839103" y="4762024"/>
                </a:lnTo>
                <a:cubicBezTo>
                  <a:pt x="3813509" y="4793904"/>
                  <a:pt x="3839103" y="4793904"/>
                  <a:pt x="3813509" y="4825784"/>
                </a:cubicBezTo>
                <a:cubicBezTo>
                  <a:pt x="3787915" y="4793904"/>
                  <a:pt x="3813509" y="4793904"/>
                  <a:pt x="3813509" y="4762024"/>
                </a:cubicBezTo>
                <a:close/>
                <a:moveTo>
                  <a:pt x="3148064" y="4698265"/>
                </a:moveTo>
                <a:lnTo>
                  <a:pt x="3159800" y="4707590"/>
                </a:lnTo>
                <a:lnTo>
                  <a:pt x="3157662" y="4710406"/>
                </a:lnTo>
                <a:cubicBezTo>
                  <a:pt x="3154463" y="4715699"/>
                  <a:pt x="3151263" y="4722174"/>
                  <a:pt x="3148064" y="4730144"/>
                </a:cubicBezTo>
                <a:lnTo>
                  <a:pt x="3145536" y="4718493"/>
                </a:lnTo>
                <a:lnTo>
                  <a:pt x="3145815" y="4717941"/>
                </a:lnTo>
                <a:cubicBezTo>
                  <a:pt x="3147264" y="4712710"/>
                  <a:pt x="3148064" y="4706235"/>
                  <a:pt x="3148064" y="4698265"/>
                </a:cubicBezTo>
                <a:close/>
                <a:moveTo>
                  <a:pt x="3111887" y="4673323"/>
                </a:moveTo>
                <a:lnTo>
                  <a:pt x="3112872" y="4682325"/>
                </a:lnTo>
                <a:cubicBezTo>
                  <a:pt x="3116072" y="4690295"/>
                  <a:pt x="3122470" y="4698265"/>
                  <a:pt x="3122470" y="4698265"/>
                </a:cubicBezTo>
                <a:cubicBezTo>
                  <a:pt x="3122470" y="4698265"/>
                  <a:pt x="3136867" y="4698265"/>
                  <a:pt x="3144065" y="4711714"/>
                </a:cubicBezTo>
                <a:lnTo>
                  <a:pt x="3145536" y="4718493"/>
                </a:lnTo>
                <a:lnTo>
                  <a:pt x="3139666" y="4730144"/>
                </a:lnTo>
                <a:cubicBezTo>
                  <a:pt x="3124070" y="4748077"/>
                  <a:pt x="3090478" y="4730144"/>
                  <a:pt x="3071282" y="4730144"/>
                </a:cubicBezTo>
                <a:cubicBezTo>
                  <a:pt x="3090478" y="4730144"/>
                  <a:pt x="3095277" y="4694280"/>
                  <a:pt x="3107274" y="4676347"/>
                </a:cubicBezTo>
                <a:close/>
                <a:moveTo>
                  <a:pt x="3736727" y="4666385"/>
                </a:moveTo>
                <a:cubicBezTo>
                  <a:pt x="3736727" y="4698265"/>
                  <a:pt x="3787915" y="4698265"/>
                  <a:pt x="3787915" y="4698265"/>
                </a:cubicBezTo>
                <a:cubicBezTo>
                  <a:pt x="3762321" y="4730144"/>
                  <a:pt x="3762321" y="4730144"/>
                  <a:pt x="3762321" y="4762024"/>
                </a:cubicBezTo>
                <a:lnTo>
                  <a:pt x="3813509" y="4762024"/>
                </a:lnTo>
                <a:cubicBezTo>
                  <a:pt x="3787915" y="4762024"/>
                  <a:pt x="3736727" y="4762024"/>
                  <a:pt x="3736727" y="4793904"/>
                </a:cubicBezTo>
                <a:cubicBezTo>
                  <a:pt x="3736727" y="4762024"/>
                  <a:pt x="3634351" y="4825784"/>
                  <a:pt x="3685539" y="4762024"/>
                </a:cubicBezTo>
                <a:cubicBezTo>
                  <a:pt x="3659945" y="4762024"/>
                  <a:pt x="3634351" y="4762024"/>
                  <a:pt x="3634351" y="4793904"/>
                </a:cubicBezTo>
                <a:cubicBezTo>
                  <a:pt x="3634351" y="4825784"/>
                  <a:pt x="3634351" y="4825784"/>
                  <a:pt x="3634351" y="4857664"/>
                </a:cubicBezTo>
                <a:cubicBezTo>
                  <a:pt x="3608757" y="4857664"/>
                  <a:pt x="3608757" y="4857664"/>
                  <a:pt x="3583163" y="4889544"/>
                </a:cubicBezTo>
                <a:cubicBezTo>
                  <a:pt x="3608757" y="4889544"/>
                  <a:pt x="3583163" y="4889544"/>
                  <a:pt x="3608757" y="4921424"/>
                </a:cubicBezTo>
                <a:cubicBezTo>
                  <a:pt x="3608757" y="4897514"/>
                  <a:pt x="3623154" y="4927402"/>
                  <a:pt x="3630352" y="4930390"/>
                </a:cubicBezTo>
                <a:lnTo>
                  <a:pt x="3632644" y="4929504"/>
                </a:lnTo>
                <a:lnTo>
                  <a:pt x="3630352" y="4940353"/>
                </a:lnTo>
                <a:cubicBezTo>
                  <a:pt x="3623154" y="4955296"/>
                  <a:pt x="3608757" y="4961274"/>
                  <a:pt x="3608757" y="4985183"/>
                </a:cubicBezTo>
                <a:cubicBezTo>
                  <a:pt x="3608757" y="4953304"/>
                  <a:pt x="3608757" y="4953304"/>
                  <a:pt x="3608757" y="4953304"/>
                </a:cubicBezTo>
                <a:cubicBezTo>
                  <a:pt x="3583163" y="4953304"/>
                  <a:pt x="3557569" y="4953304"/>
                  <a:pt x="3557569" y="4985183"/>
                </a:cubicBezTo>
                <a:cubicBezTo>
                  <a:pt x="3557569" y="4985183"/>
                  <a:pt x="3583163" y="4985183"/>
                  <a:pt x="3583163" y="5017063"/>
                </a:cubicBezTo>
                <a:cubicBezTo>
                  <a:pt x="3557569" y="5048943"/>
                  <a:pt x="3506381" y="4921424"/>
                  <a:pt x="3480787" y="5017063"/>
                </a:cubicBezTo>
                <a:cubicBezTo>
                  <a:pt x="3506381" y="5017063"/>
                  <a:pt x="3531975" y="4985183"/>
                  <a:pt x="3531975" y="5017063"/>
                </a:cubicBezTo>
                <a:cubicBezTo>
                  <a:pt x="3506381" y="5048943"/>
                  <a:pt x="3455193" y="5017063"/>
                  <a:pt x="3429599" y="5048943"/>
                </a:cubicBezTo>
                <a:cubicBezTo>
                  <a:pt x="3429599" y="5017063"/>
                  <a:pt x="3429599" y="5017063"/>
                  <a:pt x="3404005" y="4985183"/>
                </a:cubicBezTo>
                <a:cubicBezTo>
                  <a:pt x="3404005" y="5017063"/>
                  <a:pt x="3378411" y="5048943"/>
                  <a:pt x="3352817" y="5017063"/>
                </a:cubicBezTo>
                <a:cubicBezTo>
                  <a:pt x="3327223" y="5017063"/>
                  <a:pt x="3352817" y="5048943"/>
                  <a:pt x="3352817" y="5048943"/>
                </a:cubicBezTo>
                <a:cubicBezTo>
                  <a:pt x="3327223" y="5048943"/>
                  <a:pt x="3276035" y="5048943"/>
                  <a:pt x="3276035" y="5017063"/>
                </a:cubicBezTo>
                <a:cubicBezTo>
                  <a:pt x="3301629" y="5017063"/>
                  <a:pt x="3301629" y="5017063"/>
                  <a:pt x="3301629" y="5017063"/>
                </a:cubicBezTo>
                <a:cubicBezTo>
                  <a:pt x="3301629" y="4985183"/>
                  <a:pt x="3276035" y="5017063"/>
                  <a:pt x="3250441" y="5017063"/>
                </a:cubicBezTo>
                <a:cubicBezTo>
                  <a:pt x="3250441" y="4985183"/>
                  <a:pt x="3301629" y="4985183"/>
                  <a:pt x="3301629" y="4985183"/>
                </a:cubicBezTo>
                <a:cubicBezTo>
                  <a:pt x="3250441" y="4985183"/>
                  <a:pt x="3301629" y="4953304"/>
                  <a:pt x="3301629" y="4953304"/>
                </a:cubicBezTo>
                <a:cubicBezTo>
                  <a:pt x="3276035" y="4889544"/>
                  <a:pt x="3250441" y="4953304"/>
                  <a:pt x="3224846" y="4985183"/>
                </a:cubicBezTo>
                <a:cubicBezTo>
                  <a:pt x="3250441" y="4953304"/>
                  <a:pt x="3199252" y="4921424"/>
                  <a:pt x="3250441" y="4889544"/>
                </a:cubicBezTo>
                <a:cubicBezTo>
                  <a:pt x="3250441" y="4953304"/>
                  <a:pt x="3276035" y="4889544"/>
                  <a:pt x="3301629" y="4921424"/>
                </a:cubicBezTo>
                <a:cubicBezTo>
                  <a:pt x="3301629" y="4889544"/>
                  <a:pt x="3327223" y="4889544"/>
                  <a:pt x="3327223" y="4889544"/>
                </a:cubicBezTo>
                <a:cubicBezTo>
                  <a:pt x="3352817" y="4921424"/>
                  <a:pt x="3327223" y="4921424"/>
                  <a:pt x="3352817" y="4921424"/>
                </a:cubicBezTo>
                <a:cubicBezTo>
                  <a:pt x="3429599" y="4921424"/>
                  <a:pt x="3378411" y="4825784"/>
                  <a:pt x="3327223" y="4857664"/>
                </a:cubicBezTo>
                <a:cubicBezTo>
                  <a:pt x="3352817" y="4825784"/>
                  <a:pt x="3327223" y="4825784"/>
                  <a:pt x="3378411" y="4857664"/>
                </a:cubicBezTo>
                <a:cubicBezTo>
                  <a:pt x="3352817" y="4793904"/>
                  <a:pt x="3404005" y="4825784"/>
                  <a:pt x="3404005" y="4793904"/>
                </a:cubicBezTo>
                <a:cubicBezTo>
                  <a:pt x="3378411" y="4793904"/>
                  <a:pt x="3301629" y="4793904"/>
                  <a:pt x="3301629" y="4762024"/>
                </a:cubicBezTo>
                <a:cubicBezTo>
                  <a:pt x="3352817" y="4762024"/>
                  <a:pt x="3429599" y="4793904"/>
                  <a:pt x="3455193" y="4762024"/>
                </a:cubicBezTo>
                <a:cubicBezTo>
                  <a:pt x="3404005" y="4730144"/>
                  <a:pt x="3327223" y="4730144"/>
                  <a:pt x="3276035" y="4698265"/>
                </a:cubicBezTo>
                <a:lnTo>
                  <a:pt x="3311227" y="4698265"/>
                </a:lnTo>
                <a:cubicBezTo>
                  <a:pt x="3340020" y="4698265"/>
                  <a:pt x="3365614" y="4698265"/>
                  <a:pt x="3404005" y="4698265"/>
                </a:cubicBezTo>
                <a:cubicBezTo>
                  <a:pt x="3455193" y="4730144"/>
                  <a:pt x="3531975" y="4730144"/>
                  <a:pt x="3583163" y="4698265"/>
                </a:cubicBezTo>
                <a:cubicBezTo>
                  <a:pt x="3583163" y="4730144"/>
                  <a:pt x="3583163" y="4730144"/>
                  <a:pt x="3583163" y="4730144"/>
                </a:cubicBezTo>
                <a:cubicBezTo>
                  <a:pt x="3608757" y="4698265"/>
                  <a:pt x="3634351" y="4730144"/>
                  <a:pt x="3685539" y="4730144"/>
                </a:cubicBezTo>
                <a:cubicBezTo>
                  <a:pt x="3685539" y="4698265"/>
                  <a:pt x="3685539" y="4698265"/>
                  <a:pt x="3711133" y="4698265"/>
                </a:cubicBezTo>
                <a:cubicBezTo>
                  <a:pt x="3691938" y="4722174"/>
                  <a:pt x="3715932" y="4728152"/>
                  <a:pt x="3739926" y="4716197"/>
                </a:cubicBezTo>
                <a:lnTo>
                  <a:pt x="3750626" y="4707630"/>
                </a:lnTo>
                <a:lnTo>
                  <a:pt x="3754723" y="4711216"/>
                </a:lnTo>
                <a:cubicBezTo>
                  <a:pt x="3759122" y="4716197"/>
                  <a:pt x="3762321" y="4722174"/>
                  <a:pt x="3762321" y="4730144"/>
                </a:cubicBezTo>
                <a:cubicBezTo>
                  <a:pt x="3762321" y="4730144"/>
                  <a:pt x="3762321" y="4730144"/>
                  <a:pt x="3762321" y="4698265"/>
                </a:cubicBezTo>
                <a:lnTo>
                  <a:pt x="3750626" y="4707630"/>
                </a:lnTo>
                <a:lnTo>
                  <a:pt x="3739927" y="4698265"/>
                </a:lnTo>
                <a:cubicBezTo>
                  <a:pt x="3730329" y="4690295"/>
                  <a:pt x="3723930" y="4682325"/>
                  <a:pt x="3736727" y="4666385"/>
                </a:cubicBezTo>
                <a:close/>
                <a:moveTo>
                  <a:pt x="3224846" y="4666385"/>
                </a:moveTo>
                <a:cubicBezTo>
                  <a:pt x="3224846" y="4698265"/>
                  <a:pt x="3199252" y="4698265"/>
                  <a:pt x="3199252" y="4698265"/>
                </a:cubicBezTo>
                <a:cubicBezTo>
                  <a:pt x="3224847" y="4698265"/>
                  <a:pt x="3245642" y="4698265"/>
                  <a:pt x="3263638" y="4698265"/>
                </a:cubicBezTo>
                <a:lnTo>
                  <a:pt x="3276035" y="4698265"/>
                </a:lnTo>
                <a:cubicBezTo>
                  <a:pt x="3276035" y="4730144"/>
                  <a:pt x="3276035" y="4730144"/>
                  <a:pt x="3250441" y="4730144"/>
                </a:cubicBezTo>
                <a:cubicBezTo>
                  <a:pt x="3231245" y="4730144"/>
                  <a:pt x="3197653" y="4730144"/>
                  <a:pt x="3171259" y="4716695"/>
                </a:cubicBezTo>
                <a:lnTo>
                  <a:pt x="3159800" y="4707590"/>
                </a:lnTo>
                <a:lnTo>
                  <a:pt x="3167260" y="4697766"/>
                </a:lnTo>
                <a:cubicBezTo>
                  <a:pt x="3186455" y="4678340"/>
                  <a:pt x="3205651" y="4690295"/>
                  <a:pt x="3224846" y="4666385"/>
                </a:cubicBezTo>
                <a:close/>
                <a:moveTo>
                  <a:pt x="3122470" y="4666385"/>
                </a:moveTo>
                <a:lnTo>
                  <a:pt x="3111887" y="4673323"/>
                </a:lnTo>
                <a:lnTo>
                  <a:pt x="3111673" y="4671366"/>
                </a:lnTo>
                <a:cubicBezTo>
                  <a:pt x="3112872" y="4668377"/>
                  <a:pt x="3116072" y="4666385"/>
                  <a:pt x="3122470" y="4666385"/>
                </a:cubicBezTo>
                <a:close/>
                <a:moveTo>
                  <a:pt x="4065048" y="4659150"/>
                </a:moveTo>
                <a:lnTo>
                  <a:pt x="4062252" y="4661404"/>
                </a:lnTo>
                <a:cubicBezTo>
                  <a:pt x="4056653" y="4664392"/>
                  <a:pt x="4050255" y="4666385"/>
                  <a:pt x="4043856" y="4666385"/>
                </a:cubicBezTo>
                <a:close/>
                <a:moveTo>
                  <a:pt x="3294431" y="4652936"/>
                </a:moveTo>
                <a:cubicBezTo>
                  <a:pt x="3311227" y="4648453"/>
                  <a:pt x="3320825" y="4666385"/>
                  <a:pt x="3301629" y="4666385"/>
                </a:cubicBezTo>
                <a:cubicBezTo>
                  <a:pt x="3276035" y="4666385"/>
                  <a:pt x="3276035" y="4666385"/>
                  <a:pt x="3276035" y="4666385"/>
                </a:cubicBezTo>
                <a:cubicBezTo>
                  <a:pt x="3282434" y="4658415"/>
                  <a:pt x="3288832" y="4654430"/>
                  <a:pt x="3294431" y="4652936"/>
                </a:cubicBezTo>
                <a:close/>
                <a:moveTo>
                  <a:pt x="2561910" y="4511181"/>
                </a:moveTo>
                <a:lnTo>
                  <a:pt x="2600193" y="4511468"/>
                </a:lnTo>
                <a:cubicBezTo>
                  <a:pt x="2621788" y="4514955"/>
                  <a:pt x="2642583" y="4522925"/>
                  <a:pt x="2661778" y="4538865"/>
                </a:cubicBezTo>
                <a:lnTo>
                  <a:pt x="2692226" y="4529153"/>
                </a:lnTo>
                <a:lnTo>
                  <a:pt x="2696970" y="4550820"/>
                </a:lnTo>
                <a:cubicBezTo>
                  <a:pt x="2700169" y="4562775"/>
                  <a:pt x="2700169" y="4570745"/>
                  <a:pt x="2687372" y="4570745"/>
                </a:cubicBezTo>
                <a:cubicBezTo>
                  <a:pt x="2664977" y="4542850"/>
                  <a:pt x="2603392" y="4563771"/>
                  <a:pt x="2571200" y="4526723"/>
                </a:cubicBezTo>
                <a:close/>
                <a:moveTo>
                  <a:pt x="2687372" y="4506985"/>
                </a:moveTo>
                <a:lnTo>
                  <a:pt x="2705913" y="4524787"/>
                </a:lnTo>
                <a:lnTo>
                  <a:pt x="2692226" y="4529153"/>
                </a:lnTo>
                <a:close/>
                <a:moveTo>
                  <a:pt x="2559402" y="4506985"/>
                </a:moveTo>
                <a:lnTo>
                  <a:pt x="2561910" y="4511181"/>
                </a:lnTo>
                <a:lnTo>
                  <a:pt x="2560198" y="4511168"/>
                </a:lnTo>
                <a:close/>
                <a:moveTo>
                  <a:pt x="2405838" y="4506985"/>
                </a:moveTo>
                <a:cubicBezTo>
                  <a:pt x="2444229" y="4522925"/>
                  <a:pt x="2489019" y="4514955"/>
                  <a:pt x="2533808" y="4510970"/>
                </a:cubicBezTo>
                <a:lnTo>
                  <a:pt x="2560198" y="4511168"/>
                </a:lnTo>
                <a:lnTo>
                  <a:pt x="2563002" y="4525914"/>
                </a:lnTo>
                <a:cubicBezTo>
                  <a:pt x="2569000" y="4540858"/>
                  <a:pt x="2578598" y="4546835"/>
                  <a:pt x="2559402" y="4570745"/>
                </a:cubicBezTo>
                <a:cubicBezTo>
                  <a:pt x="2533808" y="4506985"/>
                  <a:pt x="2457026" y="4538865"/>
                  <a:pt x="2405838" y="4506985"/>
                </a:cubicBezTo>
                <a:close/>
                <a:moveTo>
                  <a:pt x="3941480" y="4443225"/>
                </a:moveTo>
                <a:cubicBezTo>
                  <a:pt x="3967074" y="4443225"/>
                  <a:pt x="3992668" y="4443225"/>
                  <a:pt x="3992668" y="4475105"/>
                </a:cubicBezTo>
                <a:cubicBezTo>
                  <a:pt x="3992668" y="4475105"/>
                  <a:pt x="3941480" y="4475105"/>
                  <a:pt x="3941480" y="4506985"/>
                </a:cubicBezTo>
                <a:cubicBezTo>
                  <a:pt x="3941480" y="4475105"/>
                  <a:pt x="3915885" y="4475105"/>
                  <a:pt x="3915885" y="4475105"/>
                </a:cubicBezTo>
                <a:cubicBezTo>
                  <a:pt x="3915885" y="4443225"/>
                  <a:pt x="3941480" y="4475105"/>
                  <a:pt x="3941480" y="4443225"/>
                </a:cubicBezTo>
                <a:close/>
                <a:moveTo>
                  <a:pt x="4002066" y="4414708"/>
                </a:moveTo>
                <a:lnTo>
                  <a:pt x="4003066" y="4419814"/>
                </a:lnTo>
                <a:lnTo>
                  <a:pt x="4002260" y="4421628"/>
                </a:lnTo>
                <a:lnTo>
                  <a:pt x="3999067" y="4415331"/>
                </a:lnTo>
                <a:close/>
                <a:moveTo>
                  <a:pt x="3982271" y="4366515"/>
                </a:moveTo>
                <a:cubicBezTo>
                  <a:pt x="3994268" y="4363526"/>
                  <a:pt x="3999067" y="4387436"/>
                  <a:pt x="4018262" y="4411346"/>
                </a:cubicBezTo>
                <a:lnTo>
                  <a:pt x="4002066" y="4414708"/>
                </a:lnTo>
                <a:lnTo>
                  <a:pt x="3999067" y="4399391"/>
                </a:lnTo>
                <a:cubicBezTo>
                  <a:pt x="3992668" y="4387436"/>
                  <a:pt x="3979871" y="4379466"/>
                  <a:pt x="3967074" y="4379466"/>
                </a:cubicBezTo>
                <a:cubicBezTo>
                  <a:pt x="3973473" y="4371496"/>
                  <a:pt x="3978272" y="4367511"/>
                  <a:pt x="3982271" y="4366515"/>
                </a:cubicBezTo>
                <a:close/>
                <a:moveTo>
                  <a:pt x="2343853" y="4306740"/>
                </a:moveTo>
                <a:cubicBezTo>
                  <a:pt x="2345053" y="4305744"/>
                  <a:pt x="2348252" y="4307736"/>
                  <a:pt x="2354650" y="4315706"/>
                </a:cubicBezTo>
                <a:cubicBezTo>
                  <a:pt x="2354650" y="4339616"/>
                  <a:pt x="2340254" y="4309729"/>
                  <a:pt x="2343853" y="4306740"/>
                </a:cubicBezTo>
                <a:close/>
                <a:moveTo>
                  <a:pt x="15061846" y="4225514"/>
                </a:moveTo>
                <a:lnTo>
                  <a:pt x="15080230" y="4233516"/>
                </a:lnTo>
                <a:cubicBezTo>
                  <a:pt x="15087280" y="4237999"/>
                  <a:pt x="15094078" y="4243976"/>
                  <a:pt x="15100476" y="4251946"/>
                </a:cubicBezTo>
                <a:cubicBezTo>
                  <a:pt x="15087680" y="4247961"/>
                  <a:pt x="15078082" y="4242980"/>
                  <a:pt x="15070932" y="4237252"/>
                </a:cubicBezTo>
                <a:close/>
                <a:moveTo>
                  <a:pt x="2892124" y="4060667"/>
                </a:moveTo>
                <a:cubicBezTo>
                  <a:pt x="2994500" y="4092547"/>
                  <a:pt x="3096876" y="4028787"/>
                  <a:pt x="3173658" y="4092547"/>
                </a:cubicBezTo>
                <a:lnTo>
                  <a:pt x="3148064" y="4092547"/>
                </a:lnTo>
                <a:cubicBezTo>
                  <a:pt x="3148064" y="4124427"/>
                  <a:pt x="3148064" y="4124427"/>
                  <a:pt x="3148064" y="4124427"/>
                </a:cubicBezTo>
                <a:cubicBezTo>
                  <a:pt x="3096876" y="4092547"/>
                  <a:pt x="3122470" y="4124427"/>
                  <a:pt x="3096876" y="4092547"/>
                </a:cubicBezTo>
                <a:cubicBezTo>
                  <a:pt x="3071282" y="4092547"/>
                  <a:pt x="3058485" y="4100517"/>
                  <a:pt x="3052087" y="4112472"/>
                </a:cubicBezTo>
                <a:lnTo>
                  <a:pt x="3046293" y="4152165"/>
                </a:lnTo>
                <a:lnTo>
                  <a:pt x="3037784" y="4149274"/>
                </a:lnTo>
                <a:lnTo>
                  <a:pt x="3034491" y="4146344"/>
                </a:lnTo>
                <a:cubicBezTo>
                  <a:pt x="3029692" y="4128412"/>
                  <a:pt x="3039290" y="4092547"/>
                  <a:pt x="3020094" y="4092547"/>
                </a:cubicBezTo>
                <a:cubicBezTo>
                  <a:pt x="2968906" y="4092547"/>
                  <a:pt x="2943312" y="4060667"/>
                  <a:pt x="2917718" y="4092547"/>
                </a:cubicBezTo>
                <a:cubicBezTo>
                  <a:pt x="2917718" y="4092547"/>
                  <a:pt x="2943312" y="4092547"/>
                  <a:pt x="2943312" y="4124427"/>
                </a:cubicBezTo>
                <a:lnTo>
                  <a:pt x="2917718" y="4124427"/>
                </a:lnTo>
                <a:lnTo>
                  <a:pt x="2913719" y="4124427"/>
                </a:lnTo>
                <a:cubicBezTo>
                  <a:pt x="2892124" y="4124427"/>
                  <a:pt x="2892124" y="4124427"/>
                  <a:pt x="2892124" y="4124427"/>
                </a:cubicBezTo>
                <a:cubicBezTo>
                  <a:pt x="2892124" y="4092547"/>
                  <a:pt x="2917718" y="4092547"/>
                  <a:pt x="2892124" y="4060667"/>
                </a:cubicBezTo>
                <a:close/>
                <a:moveTo>
                  <a:pt x="3199252" y="4028787"/>
                </a:moveTo>
                <a:cubicBezTo>
                  <a:pt x="3224846" y="4060667"/>
                  <a:pt x="3276035" y="4060667"/>
                  <a:pt x="3224846" y="4060667"/>
                </a:cubicBezTo>
                <a:cubicBezTo>
                  <a:pt x="3224846" y="4060667"/>
                  <a:pt x="3224846" y="4092547"/>
                  <a:pt x="3250441" y="4092547"/>
                </a:cubicBezTo>
                <a:cubicBezTo>
                  <a:pt x="3250441" y="4060667"/>
                  <a:pt x="3301629" y="4060667"/>
                  <a:pt x="3301629" y="4060667"/>
                </a:cubicBezTo>
                <a:cubicBezTo>
                  <a:pt x="3301629" y="4028787"/>
                  <a:pt x="3327223" y="4092547"/>
                  <a:pt x="3327223" y="4060667"/>
                </a:cubicBezTo>
                <a:cubicBezTo>
                  <a:pt x="3327223" y="4092547"/>
                  <a:pt x="3352817" y="4060667"/>
                  <a:pt x="3352817" y="4092547"/>
                </a:cubicBezTo>
                <a:cubicBezTo>
                  <a:pt x="3301629" y="4092547"/>
                  <a:pt x="3301629" y="4124427"/>
                  <a:pt x="3276035" y="4092547"/>
                </a:cubicBezTo>
                <a:cubicBezTo>
                  <a:pt x="3250441" y="4124427"/>
                  <a:pt x="3250441" y="4092547"/>
                  <a:pt x="3250441" y="4124427"/>
                </a:cubicBezTo>
                <a:cubicBezTo>
                  <a:pt x="3224846" y="4124427"/>
                  <a:pt x="3250441" y="4092547"/>
                  <a:pt x="3224846" y="4092547"/>
                </a:cubicBezTo>
                <a:lnTo>
                  <a:pt x="3173658" y="4092547"/>
                </a:lnTo>
                <a:cubicBezTo>
                  <a:pt x="3173658" y="4060667"/>
                  <a:pt x="3199252" y="4060667"/>
                  <a:pt x="3199252" y="4028787"/>
                </a:cubicBezTo>
                <a:close/>
                <a:moveTo>
                  <a:pt x="3992668" y="3996907"/>
                </a:moveTo>
                <a:cubicBezTo>
                  <a:pt x="3992668" y="4028787"/>
                  <a:pt x="3992668" y="4028787"/>
                  <a:pt x="3992668" y="4028787"/>
                </a:cubicBezTo>
                <a:cubicBezTo>
                  <a:pt x="3967074" y="4028787"/>
                  <a:pt x="3967074" y="4028787"/>
                  <a:pt x="3967074" y="4028787"/>
                </a:cubicBezTo>
                <a:cubicBezTo>
                  <a:pt x="3967074" y="3996907"/>
                  <a:pt x="3992668" y="3996907"/>
                  <a:pt x="3992668" y="3996907"/>
                </a:cubicBezTo>
                <a:close/>
                <a:moveTo>
                  <a:pt x="5215445" y="3942354"/>
                </a:moveTo>
                <a:lnTo>
                  <a:pt x="5195587" y="3965027"/>
                </a:lnTo>
                <a:cubicBezTo>
                  <a:pt x="5201986" y="3957057"/>
                  <a:pt x="5206785" y="3951080"/>
                  <a:pt x="5210784" y="3946597"/>
                </a:cubicBezTo>
                <a:close/>
                <a:moveTo>
                  <a:pt x="5272369" y="3901267"/>
                </a:moveTo>
                <a:cubicBezTo>
                  <a:pt x="5246775" y="3933147"/>
                  <a:pt x="5272369" y="3933147"/>
                  <a:pt x="5297963" y="3933147"/>
                </a:cubicBezTo>
                <a:cubicBezTo>
                  <a:pt x="5297963" y="3933147"/>
                  <a:pt x="5297963" y="3901267"/>
                  <a:pt x="5323557" y="3901267"/>
                </a:cubicBezTo>
                <a:cubicBezTo>
                  <a:pt x="5323557" y="3933147"/>
                  <a:pt x="5323557" y="3933147"/>
                  <a:pt x="5349151" y="3933147"/>
                </a:cubicBezTo>
                <a:cubicBezTo>
                  <a:pt x="5349151" y="3965027"/>
                  <a:pt x="5349151" y="3965027"/>
                  <a:pt x="5323557" y="3965027"/>
                </a:cubicBezTo>
                <a:cubicBezTo>
                  <a:pt x="5297963" y="3933147"/>
                  <a:pt x="5297963" y="3965027"/>
                  <a:pt x="5272369" y="3965027"/>
                </a:cubicBezTo>
                <a:cubicBezTo>
                  <a:pt x="5272369" y="3933147"/>
                  <a:pt x="5272369" y="3933147"/>
                  <a:pt x="5246775" y="3933147"/>
                </a:cubicBezTo>
                <a:cubicBezTo>
                  <a:pt x="5233978" y="3933147"/>
                  <a:pt x="5227580" y="3933147"/>
                  <a:pt x="5221181" y="3937132"/>
                </a:cubicBezTo>
                <a:lnTo>
                  <a:pt x="5215445" y="3942354"/>
                </a:lnTo>
                <a:lnTo>
                  <a:pt x="5233978" y="3921192"/>
                </a:lnTo>
                <a:cubicBezTo>
                  <a:pt x="5246775" y="3909237"/>
                  <a:pt x="5259572" y="3901267"/>
                  <a:pt x="5272369" y="3901267"/>
                </a:cubicBezTo>
                <a:close/>
                <a:moveTo>
                  <a:pt x="5402816" y="3794213"/>
                </a:moveTo>
                <a:lnTo>
                  <a:pt x="5400339" y="3805628"/>
                </a:lnTo>
                <a:cubicBezTo>
                  <a:pt x="5393941" y="3805628"/>
                  <a:pt x="5392341" y="3803636"/>
                  <a:pt x="5393541" y="3801145"/>
                </a:cubicBezTo>
                <a:close/>
                <a:moveTo>
                  <a:pt x="5509514" y="3792179"/>
                </a:moveTo>
                <a:cubicBezTo>
                  <a:pt x="5515512" y="3793673"/>
                  <a:pt x="5521911" y="3797658"/>
                  <a:pt x="5528309" y="3805628"/>
                </a:cubicBezTo>
                <a:cubicBezTo>
                  <a:pt x="5528309" y="3805628"/>
                  <a:pt x="5528309" y="3805628"/>
                  <a:pt x="5553903" y="3805628"/>
                </a:cubicBezTo>
                <a:cubicBezTo>
                  <a:pt x="5553903" y="3837508"/>
                  <a:pt x="5553903" y="3837508"/>
                  <a:pt x="5579497" y="3869388"/>
                </a:cubicBezTo>
                <a:cubicBezTo>
                  <a:pt x="5553903" y="3869388"/>
                  <a:pt x="5553903" y="3901267"/>
                  <a:pt x="5553903" y="3869388"/>
                </a:cubicBezTo>
                <a:cubicBezTo>
                  <a:pt x="5528309" y="3869388"/>
                  <a:pt x="5553903" y="3901267"/>
                  <a:pt x="5528309" y="3901267"/>
                </a:cubicBezTo>
                <a:cubicBezTo>
                  <a:pt x="5502715" y="3837508"/>
                  <a:pt x="5425933" y="3869388"/>
                  <a:pt x="5400339" y="3837508"/>
                </a:cubicBezTo>
                <a:cubicBezTo>
                  <a:pt x="5400339" y="3869388"/>
                  <a:pt x="5374745" y="3837508"/>
                  <a:pt x="5374745" y="3869388"/>
                </a:cubicBezTo>
                <a:cubicBezTo>
                  <a:pt x="5374745" y="3837508"/>
                  <a:pt x="5323557" y="3837508"/>
                  <a:pt x="5349151" y="3805628"/>
                </a:cubicBezTo>
                <a:cubicBezTo>
                  <a:pt x="5374745" y="3869388"/>
                  <a:pt x="5374745" y="3805628"/>
                  <a:pt x="5400339" y="3805628"/>
                </a:cubicBezTo>
                <a:cubicBezTo>
                  <a:pt x="5425933" y="3869388"/>
                  <a:pt x="5477121" y="3805628"/>
                  <a:pt x="5502715" y="3837508"/>
                </a:cubicBezTo>
                <a:cubicBezTo>
                  <a:pt x="5502715" y="3805628"/>
                  <a:pt x="5502715" y="3805628"/>
                  <a:pt x="5502715" y="3805628"/>
                </a:cubicBezTo>
                <a:cubicBezTo>
                  <a:pt x="5477121" y="3805628"/>
                  <a:pt x="5477121" y="3805628"/>
                  <a:pt x="5477121" y="3805628"/>
                </a:cubicBezTo>
                <a:cubicBezTo>
                  <a:pt x="5477121" y="3805628"/>
                  <a:pt x="5491518" y="3787696"/>
                  <a:pt x="5509514" y="3792179"/>
                </a:cubicBezTo>
                <a:close/>
                <a:moveTo>
                  <a:pt x="5251574" y="3714969"/>
                </a:moveTo>
                <a:cubicBezTo>
                  <a:pt x="5261172" y="3706003"/>
                  <a:pt x="5285166" y="3741868"/>
                  <a:pt x="5323557" y="3741868"/>
                </a:cubicBezTo>
                <a:cubicBezTo>
                  <a:pt x="5297963" y="3741868"/>
                  <a:pt x="5297963" y="3741868"/>
                  <a:pt x="5246775" y="3741868"/>
                </a:cubicBezTo>
                <a:cubicBezTo>
                  <a:pt x="5246775" y="3725928"/>
                  <a:pt x="5248375" y="3717958"/>
                  <a:pt x="5251574" y="3714969"/>
                </a:cubicBezTo>
                <a:close/>
                <a:moveTo>
                  <a:pt x="5272369" y="3295550"/>
                </a:moveTo>
                <a:cubicBezTo>
                  <a:pt x="5272369" y="3327430"/>
                  <a:pt x="5246775" y="3359309"/>
                  <a:pt x="5246775" y="3327430"/>
                </a:cubicBezTo>
                <a:cubicBezTo>
                  <a:pt x="5272369" y="3295550"/>
                  <a:pt x="5272369" y="3295550"/>
                  <a:pt x="5272369" y="3295550"/>
                </a:cubicBezTo>
                <a:close/>
                <a:moveTo>
                  <a:pt x="4104641" y="3295550"/>
                </a:moveTo>
                <a:lnTo>
                  <a:pt x="4130236" y="3295550"/>
                </a:lnTo>
                <a:cubicBezTo>
                  <a:pt x="4139834" y="3295550"/>
                  <a:pt x="4146232" y="3295550"/>
                  <a:pt x="4146232" y="3295550"/>
                </a:cubicBezTo>
                <a:cubicBezTo>
                  <a:pt x="4133435" y="3311490"/>
                  <a:pt x="4120638" y="3303520"/>
                  <a:pt x="4104642" y="3295550"/>
                </a:cubicBezTo>
                <a:close/>
                <a:moveTo>
                  <a:pt x="4097943" y="3293308"/>
                </a:moveTo>
                <a:lnTo>
                  <a:pt x="4104641" y="3295550"/>
                </a:lnTo>
                <a:lnTo>
                  <a:pt x="4095044" y="3295550"/>
                </a:lnTo>
                <a:close/>
                <a:moveTo>
                  <a:pt x="3828548" y="3287125"/>
                </a:moveTo>
                <a:lnTo>
                  <a:pt x="3823107" y="3291565"/>
                </a:lnTo>
                <a:cubicBezTo>
                  <a:pt x="3813509" y="3295550"/>
                  <a:pt x="3800712" y="3295550"/>
                  <a:pt x="3787915" y="3295550"/>
                </a:cubicBezTo>
                <a:cubicBezTo>
                  <a:pt x="3794314" y="3291565"/>
                  <a:pt x="3801112" y="3289074"/>
                  <a:pt x="3808161" y="3287767"/>
                </a:cubicBezTo>
                <a:close/>
                <a:moveTo>
                  <a:pt x="5093210" y="3263670"/>
                </a:moveTo>
                <a:cubicBezTo>
                  <a:pt x="5093210" y="3295550"/>
                  <a:pt x="5118804" y="3327430"/>
                  <a:pt x="5118804" y="3359309"/>
                </a:cubicBezTo>
                <a:cubicBezTo>
                  <a:pt x="5067616" y="3359309"/>
                  <a:pt x="5118804" y="3295550"/>
                  <a:pt x="5067616" y="3327430"/>
                </a:cubicBezTo>
                <a:cubicBezTo>
                  <a:pt x="5067616" y="3295550"/>
                  <a:pt x="5093210" y="3295550"/>
                  <a:pt x="5093210" y="3263670"/>
                </a:cubicBezTo>
                <a:close/>
                <a:moveTo>
                  <a:pt x="3506381" y="3263670"/>
                </a:moveTo>
                <a:cubicBezTo>
                  <a:pt x="3531975" y="3263670"/>
                  <a:pt x="3531975" y="3263670"/>
                  <a:pt x="3557569" y="3263670"/>
                </a:cubicBezTo>
                <a:cubicBezTo>
                  <a:pt x="3557569" y="3295550"/>
                  <a:pt x="3557569" y="3295550"/>
                  <a:pt x="3557569" y="3295550"/>
                </a:cubicBezTo>
                <a:cubicBezTo>
                  <a:pt x="3506381" y="3295550"/>
                  <a:pt x="3531975" y="3263670"/>
                  <a:pt x="3506381" y="3263670"/>
                </a:cubicBezTo>
                <a:close/>
                <a:moveTo>
                  <a:pt x="3273655" y="3232532"/>
                </a:moveTo>
                <a:lnTo>
                  <a:pt x="3272836" y="3243745"/>
                </a:lnTo>
                <a:cubicBezTo>
                  <a:pt x="3269637" y="3255700"/>
                  <a:pt x="3263238" y="3263670"/>
                  <a:pt x="3250441" y="3263670"/>
                </a:cubicBezTo>
                <a:cubicBezTo>
                  <a:pt x="3250441" y="3247730"/>
                  <a:pt x="3256840" y="3239760"/>
                  <a:pt x="3263238" y="3235775"/>
                </a:cubicBezTo>
                <a:close/>
                <a:moveTo>
                  <a:pt x="3273709" y="3231790"/>
                </a:moveTo>
                <a:lnTo>
                  <a:pt x="3276035" y="3231790"/>
                </a:lnTo>
                <a:lnTo>
                  <a:pt x="3273655" y="3232532"/>
                </a:lnTo>
                <a:close/>
                <a:moveTo>
                  <a:pt x="3224846" y="3168030"/>
                </a:moveTo>
                <a:lnTo>
                  <a:pt x="3250441" y="3168030"/>
                </a:lnTo>
                <a:cubicBezTo>
                  <a:pt x="3282434" y="3168030"/>
                  <a:pt x="3314426" y="3168030"/>
                  <a:pt x="3352817" y="3168030"/>
                </a:cubicBezTo>
                <a:cubicBezTo>
                  <a:pt x="3327223" y="3199910"/>
                  <a:pt x="3378411" y="3199910"/>
                  <a:pt x="3378411" y="3199910"/>
                </a:cubicBezTo>
                <a:cubicBezTo>
                  <a:pt x="3327223" y="3231790"/>
                  <a:pt x="3276035" y="3199910"/>
                  <a:pt x="3224846" y="3168030"/>
                </a:cubicBezTo>
                <a:close/>
                <a:moveTo>
                  <a:pt x="3447693" y="3159995"/>
                </a:moveTo>
                <a:lnTo>
                  <a:pt x="3444796" y="3163049"/>
                </a:lnTo>
                <a:cubicBezTo>
                  <a:pt x="3440797" y="3166038"/>
                  <a:pt x="3435998" y="3168030"/>
                  <a:pt x="3429599" y="3168030"/>
                </a:cubicBezTo>
                <a:cubicBezTo>
                  <a:pt x="3429599" y="3168030"/>
                  <a:pt x="3432799" y="3166038"/>
                  <a:pt x="3437997" y="3163547"/>
                </a:cubicBezTo>
                <a:close/>
                <a:moveTo>
                  <a:pt x="1919551" y="3008631"/>
                </a:moveTo>
                <a:cubicBezTo>
                  <a:pt x="1919551" y="3016601"/>
                  <a:pt x="1917952" y="3018594"/>
                  <a:pt x="1915152" y="3017099"/>
                </a:cubicBezTo>
                <a:lnTo>
                  <a:pt x="1909508" y="3011039"/>
                </a:lnTo>
                <a:close/>
                <a:moveTo>
                  <a:pt x="2840936" y="2689832"/>
                </a:moveTo>
                <a:cubicBezTo>
                  <a:pt x="2840936" y="2721712"/>
                  <a:pt x="2815342" y="2721712"/>
                  <a:pt x="2840936" y="2689832"/>
                </a:cubicBezTo>
                <a:close/>
                <a:moveTo>
                  <a:pt x="2328406" y="2660024"/>
                </a:moveTo>
                <a:lnTo>
                  <a:pt x="2351451" y="2661937"/>
                </a:lnTo>
                <a:cubicBezTo>
                  <a:pt x="2367447" y="2665922"/>
                  <a:pt x="2380244" y="2673892"/>
                  <a:pt x="2380244" y="2689832"/>
                </a:cubicBezTo>
                <a:cubicBezTo>
                  <a:pt x="2370647" y="2681862"/>
                  <a:pt x="2361249" y="2675387"/>
                  <a:pt x="2352032" y="2670227"/>
                </a:cubicBezTo>
                <a:close/>
                <a:moveTo>
                  <a:pt x="2303958" y="2656865"/>
                </a:moveTo>
                <a:lnTo>
                  <a:pt x="2324907" y="2658513"/>
                </a:lnTo>
                <a:lnTo>
                  <a:pt x="2328406" y="2660024"/>
                </a:lnTo>
                <a:lnTo>
                  <a:pt x="2303462" y="2657952"/>
                </a:lnTo>
                <a:close/>
                <a:moveTo>
                  <a:pt x="2738560" y="2402913"/>
                </a:moveTo>
                <a:cubicBezTo>
                  <a:pt x="2738560" y="2402913"/>
                  <a:pt x="2740160" y="2406898"/>
                  <a:pt x="2741759" y="2412876"/>
                </a:cubicBezTo>
                <a:lnTo>
                  <a:pt x="2743077" y="2421901"/>
                </a:lnTo>
                <a:lnTo>
                  <a:pt x="2742559" y="2421344"/>
                </a:lnTo>
                <a:cubicBezTo>
                  <a:pt x="2740160" y="2416861"/>
                  <a:pt x="2738560" y="2410883"/>
                  <a:pt x="2738560" y="2402913"/>
                </a:cubicBezTo>
                <a:close/>
                <a:moveTo>
                  <a:pt x="2802373" y="2374379"/>
                </a:moveTo>
                <a:lnTo>
                  <a:pt x="2808544" y="2376015"/>
                </a:lnTo>
                <a:cubicBezTo>
                  <a:pt x="2826540" y="2384981"/>
                  <a:pt x="2840936" y="2402913"/>
                  <a:pt x="2840936" y="2402913"/>
                </a:cubicBezTo>
                <a:cubicBezTo>
                  <a:pt x="2828139" y="2394943"/>
                  <a:pt x="2815342" y="2384981"/>
                  <a:pt x="2802545" y="2374520"/>
                </a:cubicBezTo>
                <a:close/>
                <a:moveTo>
                  <a:pt x="2794817" y="2368203"/>
                </a:moveTo>
                <a:lnTo>
                  <a:pt x="2802373" y="2374379"/>
                </a:lnTo>
                <a:lnTo>
                  <a:pt x="2789748" y="2371033"/>
                </a:lnTo>
                <a:close/>
                <a:moveTo>
                  <a:pt x="2432745" y="2364984"/>
                </a:moveTo>
                <a:lnTo>
                  <a:pt x="2457026" y="2371033"/>
                </a:lnTo>
                <a:cubicBezTo>
                  <a:pt x="2457026" y="2371033"/>
                  <a:pt x="2457026" y="2371033"/>
                  <a:pt x="2431432" y="2371033"/>
                </a:cubicBezTo>
                <a:close/>
                <a:moveTo>
                  <a:pt x="4248608" y="1733436"/>
                </a:moveTo>
                <a:cubicBezTo>
                  <a:pt x="4299796" y="1733436"/>
                  <a:pt x="4299796" y="1733436"/>
                  <a:pt x="4299796" y="1733436"/>
                </a:cubicBezTo>
                <a:cubicBezTo>
                  <a:pt x="4325390" y="1733436"/>
                  <a:pt x="4325390" y="1733436"/>
                  <a:pt x="4325390" y="1733436"/>
                </a:cubicBezTo>
                <a:lnTo>
                  <a:pt x="4299796" y="1744063"/>
                </a:lnTo>
                <a:lnTo>
                  <a:pt x="4281001" y="1751866"/>
                </a:lnTo>
                <a:cubicBezTo>
                  <a:pt x="4248608" y="1765316"/>
                  <a:pt x="4248608" y="1765316"/>
                  <a:pt x="4248608" y="1765316"/>
                </a:cubicBezTo>
                <a:cubicBezTo>
                  <a:pt x="4248608" y="1733436"/>
                  <a:pt x="4248608" y="1733436"/>
                  <a:pt x="4248608" y="1733436"/>
                </a:cubicBezTo>
                <a:close/>
                <a:moveTo>
                  <a:pt x="14082772" y="1730062"/>
                </a:moveTo>
                <a:lnTo>
                  <a:pt x="14079914" y="1733436"/>
                </a:lnTo>
                <a:cubicBezTo>
                  <a:pt x="14076714" y="1741406"/>
                  <a:pt x="14076714" y="1749376"/>
                  <a:pt x="14076714" y="1733436"/>
                </a:cubicBezTo>
                <a:close/>
                <a:moveTo>
                  <a:pt x="14087512" y="1724470"/>
                </a:moveTo>
                <a:lnTo>
                  <a:pt x="14091540" y="1725180"/>
                </a:lnTo>
                <a:lnTo>
                  <a:pt x="14082772" y="1730062"/>
                </a:lnTo>
                <a:close/>
                <a:moveTo>
                  <a:pt x="3122470" y="1693586"/>
                </a:moveTo>
                <a:cubicBezTo>
                  <a:pt x="3141666" y="1693586"/>
                  <a:pt x="3160861" y="1701556"/>
                  <a:pt x="3173658" y="1701556"/>
                </a:cubicBezTo>
                <a:cubicBezTo>
                  <a:pt x="3173658" y="1701556"/>
                  <a:pt x="3173658" y="1733436"/>
                  <a:pt x="3148064" y="1733436"/>
                </a:cubicBezTo>
                <a:cubicBezTo>
                  <a:pt x="3148064" y="1701556"/>
                  <a:pt x="3096876" y="1733436"/>
                  <a:pt x="3071282" y="1733436"/>
                </a:cubicBezTo>
                <a:cubicBezTo>
                  <a:pt x="3084079" y="1701556"/>
                  <a:pt x="3103275" y="1693586"/>
                  <a:pt x="3122470" y="1693586"/>
                </a:cubicBezTo>
                <a:close/>
                <a:moveTo>
                  <a:pt x="3301629" y="1669676"/>
                </a:moveTo>
                <a:cubicBezTo>
                  <a:pt x="3301629" y="1701556"/>
                  <a:pt x="3276035" y="1669676"/>
                  <a:pt x="3276035" y="1701556"/>
                </a:cubicBezTo>
                <a:lnTo>
                  <a:pt x="3274084" y="1684043"/>
                </a:lnTo>
                <a:lnTo>
                  <a:pt x="3282034" y="1678642"/>
                </a:lnTo>
                <a:cubicBezTo>
                  <a:pt x="3288832" y="1673661"/>
                  <a:pt x="3295231" y="1669676"/>
                  <a:pt x="3301629" y="1669676"/>
                </a:cubicBezTo>
                <a:close/>
                <a:moveTo>
                  <a:pt x="3199252" y="1669676"/>
                </a:moveTo>
                <a:lnTo>
                  <a:pt x="3200637" y="1670118"/>
                </a:lnTo>
                <a:lnTo>
                  <a:pt x="3199847" y="1670279"/>
                </a:lnTo>
                <a:close/>
                <a:moveTo>
                  <a:pt x="3224846" y="1637796"/>
                </a:moveTo>
                <a:cubicBezTo>
                  <a:pt x="3224846" y="1665691"/>
                  <a:pt x="3264038" y="1644770"/>
                  <a:pt x="3273836" y="1681818"/>
                </a:cubicBezTo>
                <a:lnTo>
                  <a:pt x="3274084" y="1684043"/>
                </a:lnTo>
                <a:lnTo>
                  <a:pt x="3260039" y="1693586"/>
                </a:lnTo>
                <a:lnTo>
                  <a:pt x="3244061" y="1695368"/>
                </a:lnTo>
                <a:lnTo>
                  <a:pt x="3228046" y="1685616"/>
                </a:lnTo>
                <a:cubicBezTo>
                  <a:pt x="3223247" y="1681631"/>
                  <a:pt x="3219248" y="1677646"/>
                  <a:pt x="3214849" y="1674657"/>
                </a:cubicBezTo>
                <a:lnTo>
                  <a:pt x="3200637" y="1670118"/>
                </a:lnTo>
                <a:lnTo>
                  <a:pt x="3205251" y="1669178"/>
                </a:lnTo>
                <a:cubicBezTo>
                  <a:pt x="3212049" y="1663698"/>
                  <a:pt x="3218448" y="1653736"/>
                  <a:pt x="3224846" y="1637796"/>
                </a:cubicBezTo>
                <a:close/>
                <a:moveTo>
                  <a:pt x="11722464" y="1337926"/>
                </a:moveTo>
                <a:cubicBezTo>
                  <a:pt x="11722864" y="1336930"/>
                  <a:pt x="11723664" y="1338922"/>
                  <a:pt x="11725264" y="1342907"/>
                </a:cubicBezTo>
                <a:lnTo>
                  <a:pt x="11728596" y="1350335"/>
                </a:lnTo>
                <a:lnTo>
                  <a:pt x="11722064" y="1350877"/>
                </a:lnTo>
                <a:cubicBezTo>
                  <a:pt x="11722064" y="1342907"/>
                  <a:pt x="11722064" y="1338922"/>
                  <a:pt x="11722464" y="1337926"/>
                </a:cubicBezTo>
                <a:close/>
                <a:moveTo>
                  <a:pt x="11780050" y="1306046"/>
                </a:moveTo>
                <a:cubicBezTo>
                  <a:pt x="11786048" y="1307042"/>
                  <a:pt x="11792448" y="1311027"/>
                  <a:pt x="11798846" y="1318997"/>
                </a:cubicBezTo>
                <a:cubicBezTo>
                  <a:pt x="11760456" y="1318997"/>
                  <a:pt x="11765254" y="1336930"/>
                  <a:pt x="11759256" y="1345896"/>
                </a:cubicBezTo>
                <a:lnTo>
                  <a:pt x="11753792" y="1348243"/>
                </a:lnTo>
                <a:lnTo>
                  <a:pt x="11748072" y="1348718"/>
                </a:lnTo>
                <a:lnTo>
                  <a:pt x="11752056" y="1327964"/>
                </a:lnTo>
                <a:cubicBezTo>
                  <a:pt x="11757656" y="1314016"/>
                  <a:pt x="11768054" y="1304054"/>
                  <a:pt x="11780050" y="1306046"/>
                </a:cubicBezTo>
                <a:close/>
                <a:moveTo>
                  <a:pt x="14153498" y="1255237"/>
                </a:moveTo>
                <a:cubicBezTo>
                  <a:pt x="14127902" y="1318997"/>
                  <a:pt x="14127902" y="1318997"/>
                  <a:pt x="14153498" y="1350877"/>
                </a:cubicBezTo>
                <a:cubicBezTo>
                  <a:pt x="14127902" y="1350877"/>
                  <a:pt x="14127902" y="1414637"/>
                  <a:pt x="14102310" y="1414637"/>
                </a:cubicBezTo>
                <a:cubicBezTo>
                  <a:pt x="14102310" y="1446517"/>
                  <a:pt x="14127902" y="1414637"/>
                  <a:pt x="14127902" y="1446517"/>
                </a:cubicBezTo>
                <a:cubicBezTo>
                  <a:pt x="14102310" y="1446517"/>
                  <a:pt x="14102310" y="1446517"/>
                  <a:pt x="14102310" y="1446517"/>
                </a:cubicBezTo>
                <a:cubicBezTo>
                  <a:pt x="14102310" y="1446517"/>
                  <a:pt x="14102310" y="1414637"/>
                  <a:pt x="14076714" y="1414637"/>
                </a:cubicBezTo>
                <a:cubicBezTo>
                  <a:pt x="14025526" y="1382757"/>
                  <a:pt x="14102310" y="1414637"/>
                  <a:pt x="14102310" y="1382757"/>
                </a:cubicBezTo>
                <a:cubicBezTo>
                  <a:pt x="14076714" y="1350877"/>
                  <a:pt x="14102310" y="1350877"/>
                  <a:pt x="14127902" y="1350877"/>
                </a:cubicBezTo>
                <a:cubicBezTo>
                  <a:pt x="14127902" y="1318997"/>
                  <a:pt x="14076714" y="1318997"/>
                  <a:pt x="14076714" y="1318997"/>
                </a:cubicBezTo>
                <a:cubicBezTo>
                  <a:pt x="14102310" y="1287117"/>
                  <a:pt x="14127902" y="1287117"/>
                  <a:pt x="14153498" y="1255237"/>
                </a:cubicBezTo>
                <a:close/>
                <a:moveTo>
                  <a:pt x="7191921" y="1255237"/>
                </a:moveTo>
                <a:cubicBezTo>
                  <a:pt x="7217515" y="1255237"/>
                  <a:pt x="7217515" y="1255237"/>
                  <a:pt x="7217515" y="1255237"/>
                </a:cubicBezTo>
                <a:cubicBezTo>
                  <a:pt x="7217515" y="1263207"/>
                  <a:pt x="7217515" y="1271177"/>
                  <a:pt x="7217115" y="1277653"/>
                </a:cubicBezTo>
                <a:lnTo>
                  <a:pt x="7214761" y="1288967"/>
                </a:lnTo>
                <a:lnTo>
                  <a:pt x="7211101" y="1289206"/>
                </a:lnTo>
                <a:lnTo>
                  <a:pt x="7206718" y="1286619"/>
                </a:lnTo>
                <a:cubicBezTo>
                  <a:pt x="7203119" y="1281140"/>
                  <a:pt x="7198320" y="1271177"/>
                  <a:pt x="7191921" y="1255237"/>
                </a:cubicBezTo>
                <a:close/>
                <a:moveTo>
                  <a:pt x="11725264" y="916514"/>
                </a:moveTo>
                <a:lnTo>
                  <a:pt x="11729514" y="916934"/>
                </a:lnTo>
                <a:lnTo>
                  <a:pt x="11726462" y="918506"/>
                </a:lnTo>
                <a:cubicBezTo>
                  <a:pt x="11723664" y="922491"/>
                  <a:pt x="11722064" y="928469"/>
                  <a:pt x="11722064" y="936439"/>
                </a:cubicBezTo>
                <a:cubicBezTo>
                  <a:pt x="11773252" y="936439"/>
                  <a:pt x="11824440" y="968318"/>
                  <a:pt x="11850034" y="1000198"/>
                </a:cubicBezTo>
                <a:cubicBezTo>
                  <a:pt x="11850034" y="1032078"/>
                  <a:pt x="11824440" y="1032078"/>
                  <a:pt x="11798846" y="1063958"/>
                </a:cubicBezTo>
                <a:cubicBezTo>
                  <a:pt x="11798846" y="1032078"/>
                  <a:pt x="11850034" y="1032078"/>
                  <a:pt x="11824440" y="1000198"/>
                </a:cubicBezTo>
                <a:cubicBezTo>
                  <a:pt x="11773252" y="1000198"/>
                  <a:pt x="11747658" y="1032078"/>
                  <a:pt x="11696470" y="968318"/>
                </a:cubicBezTo>
                <a:cubicBezTo>
                  <a:pt x="11696470" y="936439"/>
                  <a:pt x="11709268" y="920499"/>
                  <a:pt x="11725264" y="916514"/>
                </a:cubicBezTo>
                <a:close/>
                <a:moveTo>
                  <a:pt x="11738060" y="912529"/>
                </a:moveTo>
                <a:cubicBezTo>
                  <a:pt x="11747658" y="912529"/>
                  <a:pt x="11760454" y="920499"/>
                  <a:pt x="11773252" y="936439"/>
                </a:cubicBezTo>
                <a:cubicBezTo>
                  <a:pt x="11766854" y="928469"/>
                  <a:pt x="11758856" y="922491"/>
                  <a:pt x="11750458" y="919004"/>
                </a:cubicBezTo>
                <a:lnTo>
                  <a:pt x="11729514" y="916934"/>
                </a:lnTo>
                <a:close/>
                <a:moveTo>
                  <a:pt x="11488918" y="909540"/>
                </a:moveTo>
                <a:cubicBezTo>
                  <a:pt x="11514112" y="900574"/>
                  <a:pt x="11542906" y="936439"/>
                  <a:pt x="11542906" y="936439"/>
                </a:cubicBezTo>
                <a:cubicBezTo>
                  <a:pt x="11542906" y="936439"/>
                  <a:pt x="11491718" y="936439"/>
                  <a:pt x="11466124" y="936439"/>
                </a:cubicBezTo>
                <a:cubicBezTo>
                  <a:pt x="11472522" y="920499"/>
                  <a:pt x="11480520" y="912529"/>
                  <a:pt x="11488918" y="909540"/>
                </a:cubicBezTo>
                <a:close/>
                <a:moveTo>
                  <a:pt x="11619688" y="872679"/>
                </a:moveTo>
                <a:cubicBezTo>
                  <a:pt x="11619688" y="904559"/>
                  <a:pt x="11645282" y="904559"/>
                  <a:pt x="11645282" y="936439"/>
                </a:cubicBezTo>
                <a:cubicBezTo>
                  <a:pt x="11619688" y="904559"/>
                  <a:pt x="11619688" y="904559"/>
                  <a:pt x="11594094" y="936439"/>
                </a:cubicBezTo>
                <a:cubicBezTo>
                  <a:pt x="11594094" y="936439"/>
                  <a:pt x="11594094" y="904559"/>
                  <a:pt x="11619688" y="872679"/>
                </a:cubicBezTo>
                <a:close/>
                <a:moveTo>
                  <a:pt x="10331988" y="508551"/>
                </a:moveTo>
                <a:cubicBezTo>
                  <a:pt x="10336786" y="510045"/>
                  <a:pt x="10339986" y="514030"/>
                  <a:pt x="10339986" y="522000"/>
                </a:cubicBezTo>
                <a:lnTo>
                  <a:pt x="10330620" y="508667"/>
                </a:lnTo>
                <a:close/>
                <a:moveTo>
                  <a:pt x="10544738" y="394481"/>
                </a:moveTo>
                <a:cubicBezTo>
                  <a:pt x="10595926" y="394481"/>
                  <a:pt x="10570334" y="394481"/>
                  <a:pt x="10595926" y="394481"/>
                </a:cubicBezTo>
                <a:cubicBezTo>
                  <a:pt x="10621522" y="426360"/>
                  <a:pt x="10570334" y="394481"/>
                  <a:pt x="10570334" y="426360"/>
                </a:cubicBezTo>
                <a:cubicBezTo>
                  <a:pt x="10544738" y="394481"/>
                  <a:pt x="10544738" y="394481"/>
                  <a:pt x="10544738" y="394481"/>
                </a:cubicBezTo>
                <a:close/>
                <a:moveTo>
                  <a:pt x="8927466" y="91"/>
                </a:moveTo>
                <a:cubicBezTo>
                  <a:pt x="8984303" y="-1029"/>
                  <a:pt x="9044289" y="7937"/>
                  <a:pt x="9111473" y="43802"/>
                </a:cubicBezTo>
                <a:cubicBezTo>
                  <a:pt x="9111473" y="11922"/>
                  <a:pt x="9137067" y="11922"/>
                  <a:pt x="9137067" y="11922"/>
                </a:cubicBezTo>
                <a:cubicBezTo>
                  <a:pt x="9213849" y="43802"/>
                  <a:pt x="9341819" y="43802"/>
                  <a:pt x="9418602" y="43802"/>
                </a:cubicBezTo>
                <a:cubicBezTo>
                  <a:pt x="9418602" y="75682"/>
                  <a:pt x="9444196" y="107562"/>
                  <a:pt x="9444196" y="107562"/>
                </a:cubicBezTo>
                <a:lnTo>
                  <a:pt x="9447395" y="107562"/>
                </a:lnTo>
                <a:cubicBezTo>
                  <a:pt x="9445796" y="107562"/>
                  <a:pt x="9444996" y="107562"/>
                  <a:pt x="9447795" y="107562"/>
                </a:cubicBezTo>
                <a:lnTo>
                  <a:pt x="9451794" y="107562"/>
                </a:lnTo>
                <a:lnTo>
                  <a:pt x="9469790" y="107562"/>
                </a:lnTo>
                <a:cubicBezTo>
                  <a:pt x="9495384" y="107562"/>
                  <a:pt x="9418602" y="139442"/>
                  <a:pt x="9469790" y="139442"/>
                </a:cubicBezTo>
                <a:cubicBezTo>
                  <a:pt x="9469790" y="139442"/>
                  <a:pt x="9469790" y="139442"/>
                  <a:pt x="9495384" y="139442"/>
                </a:cubicBezTo>
                <a:cubicBezTo>
                  <a:pt x="9495384" y="171321"/>
                  <a:pt x="9546572" y="139442"/>
                  <a:pt x="9572166" y="171321"/>
                </a:cubicBezTo>
                <a:cubicBezTo>
                  <a:pt x="9623354" y="235081"/>
                  <a:pt x="9725730" y="235081"/>
                  <a:pt x="9776918" y="330721"/>
                </a:cubicBezTo>
                <a:cubicBezTo>
                  <a:pt x="9904888" y="298841"/>
                  <a:pt x="9956076" y="394481"/>
                  <a:pt x="10032858" y="490120"/>
                </a:cubicBezTo>
                <a:cubicBezTo>
                  <a:pt x="10032858" y="458240"/>
                  <a:pt x="10058452" y="490120"/>
                  <a:pt x="10084046" y="490120"/>
                </a:cubicBezTo>
                <a:cubicBezTo>
                  <a:pt x="10058452" y="522000"/>
                  <a:pt x="10032858" y="490120"/>
                  <a:pt x="10032858" y="553880"/>
                </a:cubicBezTo>
                <a:cubicBezTo>
                  <a:pt x="10058452" y="553880"/>
                  <a:pt x="10058452" y="585760"/>
                  <a:pt x="10058452" y="585760"/>
                </a:cubicBezTo>
                <a:cubicBezTo>
                  <a:pt x="10058452" y="553880"/>
                  <a:pt x="10058452" y="553880"/>
                  <a:pt x="10058452" y="522000"/>
                </a:cubicBezTo>
                <a:cubicBezTo>
                  <a:pt x="10084046" y="585760"/>
                  <a:pt x="10109640" y="585760"/>
                  <a:pt x="10135234" y="585760"/>
                </a:cubicBezTo>
                <a:cubicBezTo>
                  <a:pt x="10084046" y="617640"/>
                  <a:pt x="10160828" y="649520"/>
                  <a:pt x="10186422" y="649520"/>
                </a:cubicBezTo>
                <a:cubicBezTo>
                  <a:pt x="10160828" y="681400"/>
                  <a:pt x="10109640" y="649520"/>
                  <a:pt x="10084046" y="617640"/>
                </a:cubicBezTo>
                <a:cubicBezTo>
                  <a:pt x="10084046" y="649520"/>
                  <a:pt x="10084046" y="681400"/>
                  <a:pt x="10084046" y="681400"/>
                </a:cubicBezTo>
                <a:cubicBezTo>
                  <a:pt x="10160828" y="681400"/>
                  <a:pt x="10212016" y="649520"/>
                  <a:pt x="10288798" y="649520"/>
                </a:cubicBezTo>
                <a:cubicBezTo>
                  <a:pt x="10288798" y="681400"/>
                  <a:pt x="10263204" y="713279"/>
                  <a:pt x="10314394" y="713279"/>
                </a:cubicBezTo>
                <a:cubicBezTo>
                  <a:pt x="10314394" y="681400"/>
                  <a:pt x="10365582" y="681400"/>
                  <a:pt x="10314394" y="649520"/>
                </a:cubicBezTo>
                <a:cubicBezTo>
                  <a:pt x="10365582" y="649520"/>
                  <a:pt x="10365582" y="681400"/>
                  <a:pt x="10391174" y="681400"/>
                </a:cubicBezTo>
                <a:cubicBezTo>
                  <a:pt x="10391174" y="649520"/>
                  <a:pt x="10391174" y="649520"/>
                  <a:pt x="10391174" y="649520"/>
                </a:cubicBezTo>
                <a:cubicBezTo>
                  <a:pt x="10416770" y="649520"/>
                  <a:pt x="10416770" y="681400"/>
                  <a:pt x="10442362" y="681400"/>
                </a:cubicBezTo>
                <a:cubicBezTo>
                  <a:pt x="10493550" y="649520"/>
                  <a:pt x="10519146" y="617640"/>
                  <a:pt x="10570334" y="585760"/>
                </a:cubicBezTo>
                <a:cubicBezTo>
                  <a:pt x="10519146" y="585760"/>
                  <a:pt x="10467958" y="553880"/>
                  <a:pt x="10416770" y="585760"/>
                </a:cubicBezTo>
                <a:cubicBezTo>
                  <a:pt x="10442362" y="585760"/>
                  <a:pt x="10467958" y="585760"/>
                  <a:pt x="10493550" y="617640"/>
                </a:cubicBezTo>
                <a:cubicBezTo>
                  <a:pt x="10442362" y="649520"/>
                  <a:pt x="10416770" y="553880"/>
                  <a:pt x="10391174" y="617640"/>
                </a:cubicBezTo>
                <a:cubicBezTo>
                  <a:pt x="10288798" y="553880"/>
                  <a:pt x="10212016" y="649520"/>
                  <a:pt x="10160828" y="553880"/>
                </a:cubicBezTo>
                <a:cubicBezTo>
                  <a:pt x="10228012" y="553880"/>
                  <a:pt x="10295198" y="480656"/>
                  <a:pt x="10328090" y="505064"/>
                </a:cubicBezTo>
                <a:lnTo>
                  <a:pt x="10330620" y="508667"/>
                </a:lnTo>
                <a:lnTo>
                  <a:pt x="10314392" y="510045"/>
                </a:lnTo>
                <a:cubicBezTo>
                  <a:pt x="10301596" y="514030"/>
                  <a:pt x="10288798" y="522000"/>
                  <a:pt x="10288798" y="522000"/>
                </a:cubicBezTo>
                <a:cubicBezTo>
                  <a:pt x="10314394" y="553880"/>
                  <a:pt x="10314394" y="553880"/>
                  <a:pt x="10339986" y="553880"/>
                </a:cubicBezTo>
                <a:cubicBezTo>
                  <a:pt x="10365582" y="522000"/>
                  <a:pt x="10365582" y="553880"/>
                  <a:pt x="10442362" y="553880"/>
                </a:cubicBezTo>
                <a:cubicBezTo>
                  <a:pt x="10416770" y="522000"/>
                  <a:pt x="10493550" y="522000"/>
                  <a:pt x="10442362" y="490120"/>
                </a:cubicBezTo>
                <a:cubicBezTo>
                  <a:pt x="10467958" y="490120"/>
                  <a:pt x="10519146" y="522000"/>
                  <a:pt x="10519146" y="490120"/>
                </a:cubicBezTo>
                <a:cubicBezTo>
                  <a:pt x="10493550" y="458240"/>
                  <a:pt x="10467958" y="490120"/>
                  <a:pt x="10467958" y="458240"/>
                </a:cubicBezTo>
                <a:cubicBezTo>
                  <a:pt x="10493550" y="458240"/>
                  <a:pt x="10416770" y="426360"/>
                  <a:pt x="10467958" y="426360"/>
                </a:cubicBezTo>
                <a:cubicBezTo>
                  <a:pt x="10493550" y="458240"/>
                  <a:pt x="10519146" y="394481"/>
                  <a:pt x="10570334" y="426360"/>
                </a:cubicBezTo>
                <a:cubicBezTo>
                  <a:pt x="10672710" y="458240"/>
                  <a:pt x="10698302" y="458240"/>
                  <a:pt x="10749490" y="394481"/>
                </a:cubicBezTo>
                <a:cubicBezTo>
                  <a:pt x="10723898" y="394481"/>
                  <a:pt x="10723898" y="394481"/>
                  <a:pt x="10723898" y="394481"/>
                </a:cubicBezTo>
                <a:cubicBezTo>
                  <a:pt x="10749490" y="394481"/>
                  <a:pt x="10749490" y="362601"/>
                  <a:pt x="10749490" y="362601"/>
                </a:cubicBezTo>
                <a:cubicBezTo>
                  <a:pt x="10800678" y="362601"/>
                  <a:pt x="10826274" y="362601"/>
                  <a:pt x="10826274" y="394481"/>
                </a:cubicBezTo>
                <a:cubicBezTo>
                  <a:pt x="10954242" y="362601"/>
                  <a:pt x="11107806" y="298841"/>
                  <a:pt x="11286966" y="330721"/>
                </a:cubicBezTo>
                <a:cubicBezTo>
                  <a:pt x="11286966" y="330721"/>
                  <a:pt x="11261372" y="330721"/>
                  <a:pt x="11261372" y="298841"/>
                </a:cubicBezTo>
                <a:cubicBezTo>
                  <a:pt x="11312560" y="298841"/>
                  <a:pt x="11363748" y="362601"/>
                  <a:pt x="11312560" y="394481"/>
                </a:cubicBezTo>
                <a:cubicBezTo>
                  <a:pt x="11338154" y="394481"/>
                  <a:pt x="11338154" y="362601"/>
                  <a:pt x="11363748" y="394481"/>
                </a:cubicBezTo>
                <a:cubicBezTo>
                  <a:pt x="11363748" y="458240"/>
                  <a:pt x="11363748" y="458240"/>
                  <a:pt x="11363748" y="458240"/>
                </a:cubicBezTo>
                <a:cubicBezTo>
                  <a:pt x="11389342" y="458240"/>
                  <a:pt x="11414936" y="458240"/>
                  <a:pt x="11414936" y="490120"/>
                </a:cubicBezTo>
                <a:cubicBezTo>
                  <a:pt x="11389342" y="522000"/>
                  <a:pt x="11414936" y="585760"/>
                  <a:pt x="11389342" y="585760"/>
                </a:cubicBezTo>
                <a:cubicBezTo>
                  <a:pt x="11363748" y="553880"/>
                  <a:pt x="11338154" y="553880"/>
                  <a:pt x="11312560" y="553880"/>
                </a:cubicBezTo>
                <a:cubicBezTo>
                  <a:pt x="11312560" y="553880"/>
                  <a:pt x="11338154" y="490120"/>
                  <a:pt x="11286966" y="522000"/>
                </a:cubicBezTo>
                <a:cubicBezTo>
                  <a:pt x="11312560" y="553880"/>
                  <a:pt x="11286966" y="553880"/>
                  <a:pt x="11261372" y="553880"/>
                </a:cubicBezTo>
                <a:cubicBezTo>
                  <a:pt x="11261372" y="585760"/>
                  <a:pt x="11312560" y="617640"/>
                  <a:pt x="11338154" y="585760"/>
                </a:cubicBezTo>
                <a:cubicBezTo>
                  <a:pt x="11338154" y="617640"/>
                  <a:pt x="11338154" y="617640"/>
                  <a:pt x="11338154" y="617640"/>
                </a:cubicBezTo>
                <a:cubicBezTo>
                  <a:pt x="11286966" y="617640"/>
                  <a:pt x="11261372" y="617640"/>
                  <a:pt x="11210184" y="585760"/>
                </a:cubicBezTo>
                <a:cubicBezTo>
                  <a:pt x="11235778" y="617640"/>
                  <a:pt x="11261372" y="617640"/>
                  <a:pt x="11261372" y="617640"/>
                </a:cubicBezTo>
                <a:cubicBezTo>
                  <a:pt x="11184590" y="649520"/>
                  <a:pt x="10928650" y="617640"/>
                  <a:pt x="10954242" y="745159"/>
                </a:cubicBezTo>
                <a:cubicBezTo>
                  <a:pt x="10903054" y="745159"/>
                  <a:pt x="10851866" y="777039"/>
                  <a:pt x="10800678" y="745159"/>
                </a:cubicBezTo>
                <a:cubicBezTo>
                  <a:pt x="10800678" y="713279"/>
                  <a:pt x="10826274" y="713279"/>
                  <a:pt x="10851866" y="713279"/>
                </a:cubicBezTo>
                <a:cubicBezTo>
                  <a:pt x="10800678" y="681400"/>
                  <a:pt x="10775086" y="681400"/>
                  <a:pt x="10749490" y="745159"/>
                </a:cubicBezTo>
                <a:cubicBezTo>
                  <a:pt x="10749490" y="713279"/>
                  <a:pt x="10698302" y="681400"/>
                  <a:pt x="10672710" y="713279"/>
                </a:cubicBezTo>
                <a:cubicBezTo>
                  <a:pt x="10672710" y="681400"/>
                  <a:pt x="10621522" y="681400"/>
                  <a:pt x="10621522" y="713279"/>
                </a:cubicBezTo>
                <a:cubicBezTo>
                  <a:pt x="10621522" y="745159"/>
                  <a:pt x="10647114" y="713279"/>
                  <a:pt x="10647114" y="745159"/>
                </a:cubicBezTo>
                <a:cubicBezTo>
                  <a:pt x="10621522" y="745159"/>
                  <a:pt x="10621522" y="745159"/>
                  <a:pt x="10621522" y="777039"/>
                </a:cubicBezTo>
                <a:cubicBezTo>
                  <a:pt x="10595926" y="745159"/>
                  <a:pt x="10595926" y="777039"/>
                  <a:pt x="10570334" y="745159"/>
                </a:cubicBezTo>
                <a:cubicBezTo>
                  <a:pt x="10595926" y="713279"/>
                  <a:pt x="10621522" y="777039"/>
                  <a:pt x="10621522" y="745159"/>
                </a:cubicBezTo>
                <a:cubicBezTo>
                  <a:pt x="10595926" y="713279"/>
                  <a:pt x="10595926" y="681400"/>
                  <a:pt x="10570334" y="681400"/>
                </a:cubicBezTo>
                <a:cubicBezTo>
                  <a:pt x="10519146" y="745159"/>
                  <a:pt x="10544738" y="777039"/>
                  <a:pt x="10647114" y="808919"/>
                </a:cubicBezTo>
                <a:cubicBezTo>
                  <a:pt x="10672710" y="777039"/>
                  <a:pt x="10698302" y="777039"/>
                  <a:pt x="10723898" y="777039"/>
                </a:cubicBezTo>
                <a:cubicBezTo>
                  <a:pt x="10749490" y="808919"/>
                  <a:pt x="10698302" y="808919"/>
                  <a:pt x="10723898" y="840799"/>
                </a:cubicBezTo>
                <a:cubicBezTo>
                  <a:pt x="10749490" y="840799"/>
                  <a:pt x="10749490" y="808919"/>
                  <a:pt x="10775086" y="840799"/>
                </a:cubicBezTo>
                <a:cubicBezTo>
                  <a:pt x="10800678" y="872679"/>
                  <a:pt x="10749490" y="808919"/>
                  <a:pt x="10749490" y="872679"/>
                </a:cubicBezTo>
                <a:cubicBezTo>
                  <a:pt x="10775086" y="904559"/>
                  <a:pt x="10826274" y="872679"/>
                  <a:pt x="10877462" y="904559"/>
                </a:cubicBezTo>
                <a:cubicBezTo>
                  <a:pt x="10877462" y="872679"/>
                  <a:pt x="10877462" y="872679"/>
                  <a:pt x="10877462" y="872679"/>
                </a:cubicBezTo>
                <a:cubicBezTo>
                  <a:pt x="10928650" y="904559"/>
                  <a:pt x="10979838" y="904559"/>
                  <a:pt x="11082214" y="904559"/>
                </a:cubicBezTo>
                <a:cubicBezTo>
                  <a:pt x="11056618" y="872679"/>
                  <a:pt x="11107806" y="904559"/>
                  <a:pt x="11107806" y="872679"/>
                </a:cubicBezTo>
                <a:cubicBezTo>
                  <a:pt x="11133400" y="888619"/>
                  <a:pt x="11158994" y="888619"/>
                  <a:pt x="11181390" y="888619"/>
                </a:cubicBezTo>
                <a:lnTo>
                  <a:pt x="11210590" y="890508"/>
                </a:lnTo>
                <a:lnTo>
                  <a:pt x="11235778" y="904559"/>
                </a:lnTo>
                <a:cubicBezTo>
                  <a:pt x="11229380" y="896589"/>
                  <a:pt x="11221382" y="892604"/>
                  <a:pt x="11212184" y="890611"/>
                </a:cubicBezTo>
                <a:lnTo>
                  <a:pt x="11210590" y="890508"/>
                </a:lnTo>
                <a:lnTo>
                  <a:pt x="11170592" y="868196"/>
                </a:lnTo>
                <a:cubicBezTo>
                  <a:pt x="11099808" y="842791"/>
                  <a:pt x="11018230" y="848769"/>
                  <a:pt x="10979838" y="872679"/>
                </a:cubicBezTo>
                <a:cubicBezTo>
                  <a:pt x="11005430" y="840799"/>
                  <a:pt x="11056618" y="840799"/>
                  <a:pt x="11082214" y="808919"/>
                </a:cubicBezTo>
                <a:cubicBezTo>
                  <a:pt x="11107806" y="808919"/>
                  <a:pt x="11082214" y="840799"/>
                  <a:pt x="11107806" y="840799"/>
                </a:cubicBezTo>
                <a:cubicBezTo>
                  <a:pt x="11133402" y="808919"/>
                  <a:pt x="11158994" y="777039"/>
                  <a:pt x="11133402" y="777039"/>
                </a:cubicBezTo>
                <a:cubicBezTo>
                  <a:pt x="11158994" y="777039"/>
                  <a:pt x="11158994" y="777039"/>
                  <a:pt x="11184590" y="808919"/>
                </a:cubicBezTo>
                <a:cubicBezTo>
                  <a:pt x="11184590" y="808919"/>
                  <a:pt x="11158994" y="777039"/>
                  <a:pt x="11158994" y="808919"/>
                </a:cubicBezTo>
                <a:cubicBezTo>
                  <a:pt x="11158994" y="840799"/>
                  <a:pt x="11235778" y="808919"/>
                  <a:pt x="11261372" y="808919"/>
                </a:cubicBezTo>
                <a:cubicBezTo>
                  <a:pt x="11235778" y="840799"/>
                  <a:pt x="11210184" y="808919"/>
                  <a:pt x="11210184" y="840799"/>
                </a:cubicBezTo>
                <a:cubicBezTo>
                  <a:pt x="11235778" y="840799"/>
                  <a:pt x="11235778" y="840799"/>
                  <a:pt x="11286966" y="840799"/>
                </a:cubicBezTo>
                <a:cubicBezTo>
                  <a:pt x="11286966" y="872679"/>
                  <a:pt x="11286966" y="872679"/>
                  <a:pt x="11286966" y="904559"/>
                </a:cubicBezTo>
                <a:cubicBezTo>
                  <a:pt x="11338154" y="936439"/>
                  <a:pt x="11414936" y="904559"/>
                  <a:pt x="11440530" y="968318"/>
                </a:cubicBezTo>
                <a:cubicBezTo>
                  <a:pt x="11440530" y="968318"/>
                  <a:pt x="11389342" y="968318"/>
                  <a:pt x="11389342" y="1000198"/>
                </a:cubicBezTo>
                <a:cubicBezTo>
                  <a:pt x="11440530" y="1000198"/>
                  <a:pt x="11491718" y="936439"/>
                  <a:pt x="11542906" y="936439"/>
                </a:cubicBezTo>
                <a:cubicBezTo>
                  <a:pt x="11568500" y="936439"/>
                  <a:pt x="11568500" y="872679"/>
                  <a:pt x="11568500" y="904559"/>
                </a:cubicBezTo>
                <a:cubicBezTo>
                  <a:pt x="11619688" y="904559"/>
                  <a:pt x="11542906" y="936439"/>
                  <a:pt x="11594094" y="936439"/>
                </a:cubicBezTo>
                <a:cubicBezTo>
                  <a:pt x="11645282" y="936439"/>
                  <a:pt x="11670876" y="936439"/>
                  <a:pt x="11696470" y="968318"/>
                </a:cubicBezTo>
                <a:cubicBezTo>
                  <a:pt x="11670876" y="1000198"/>
                  <a:pt x="11670876" y="1063958"/>
                  <a:pt x="11645282" y="1063958"/>
                </a:cubicBezTo>
                <a:cubicBezTo>
                  <a:pt x="11670876" y="1063958"/>
                  <a:pt x="11645282" y="1095838"/>
                  <a:pt x="11670876" y="1127718"/>
                </a:cubicBezTo>
                <a:cubicBezTo>
                  <a:pt x="11645282" y="1095838"/>
                  <a:pt x="11619688" y="1127718"/>
                  <a:pt x="11645282" y="1159598"/>
                </a:cubicBezTo>
                <a:cubicBezTo>
                  <a:pt x="11619688" y="1127718"/>
                  <a:pt x="11619688" y="1159598"/>
                  <a:pt x="11594094" y="1127718"/>
                </a:cubicBezTo>
                <a:cubicBezTo>
                  <a:pt x="11568500" y="1191478"/>
                  <a:pt x="11568500" y="1223358"/>
                  <a:pt x="11517312" y="1223358"/>
                </a:cubicBezTo>
                <a:cubicBezTo>
                  <a:pt x="11517312" y="1191478"/>
                  <a:pt x="11568500" y="1191478"/>
                  <a:pt x="11542906" y="1159598"/>
                </a:cubicBezTo>
                <a:cubicBezTo>
                  <a:pt x="11517312" y="1159598"/>
                  <a:pt x="11517312" y="1191478"/>
                  <a:pt x="11491718" y="1191478"/>
                </a:cubicBezTo>
                <a:cubicBezTo>
                  <a:pt x="11491718" y="1127718"/>
                  <a:pt x="11594094" y="1159598"/>
                  <a:pt x="11594094" y="1095838"/>
                </a:cubicBezTo>
                <a:cubicBezTo>
                  <a:pt x="11542906" y="1095838"/>
                  <a:pt x="11542906" y="1127718"/>
                  <a:pt x="11517312" y="1127718"/>
                </a:cubicBezTo>
                <a:cubicBezTo>
                  <a:pt x="11517312" y="1159598"/>
                  <a:pt x="11440530" y="1159598"/>
                  <a:pt x="11414936" y="1191478"/>
                </a:cubicBezTo>
                <a:cubicBezTo>
                  <a:pt x="11440530" y="1191478"/>
                  <a:pt x="11466124" y="1159598"/>
                  <a:pt x="11466124" y="1191478"/>
                </a:cubicBezTo>
                <a:cubicBezTo>
                  <a:pt x="11440530" y="1191478"/>
                  <a:pt x="11491718" y="1191478"/>
                  <a:pt x="11491718" y="1223358"/>
                </a:cubicBezTo>
                <a:cubicBezTo>
                  <a:pt x="11466124" y="1255237"/>
                  <a:pt x="11466124" y="1255237"/>
                  <a:pt x="11466124" y="1255237"/>
                </a:cubicBezTo>
                <a:cubicBezTo>
                  <a:pt x="11542906" y="1255237"/>
                  <a:pt x="11619688" y="1287117"/>
                  <a:pt x="11670876" y="1318997"/>
                </a:cubicBezTo>
                <a:cubicBezTo>
                  <a:pt x="11619688" y="1350877"/>
                  <a:pt x="11542906" y="1255237"/>
                  <a:pt x="11491718" y="1287117"/>
                </a:cubicBezTo>
                <a:cubicBezTo>
                  <a:pt x="11491718" y="1382757"/>
                  <a:pt x="11491718" y="1382757"/>
                  <a:pt x="11491718" y="1382757"/>
                </a:cubicBezTo>
                <a:cubicBezTo>
                  <a:pt x="11466124" y="1318997"/>
                  <a:pt x="11466124" y="1382757"/>
                  <a:pt x="11440530" y="1382757"/>
                </a:cubicBezTo>
                <a:cubicBezTo>
                  <a:pt x="11440530" y="1382757"/>
                  <a:pt x="11440530" y="1350877"/>
                  <a:pt x="11414936" y="1350877"/>
                </a:cubicBezTo>
                <a:cubicBezTo>
                  <a:pt x="11414936" y="1382757"/>
                  <a:pt x="11414936" y="1382757"/>
                  <a:pt x="11414936" y="1382757"/>
                </a:cubicBezTo>
                <a:cubicBezTo>
                  <a:pt x="11466124" y="1414637"/>
                  <a:pt x="11517312" y="1414637"/>
                  <a:pt x="11542906" y="1414637"/>
                </a:cubicBezTo>
                <a:cubicBezTo>
                  <a:pt x="11517312" y="1414637"/>
                  <a:pt x="11517312" y="1414637"/>
                  <a:pt x="11517312" y="1446517"/>
                </a:cubicBezTo>
                <a:cubicBezTo>
                  <a:pt x="11542906" y="1446517"/>
                  <a:pt x="11542906" y="1414637"/>
                  <a:pt x="11568500" y="1446517"/>
                </a:cubicBezTo>
                <a:cubicBezTo>
                  <a:pt x="11594094" y="1382757"/>
                  <a:pt x="11696470" y="1446517"/>
                  <a:pt x="11747658" y="1382757"/>
                </a:cubicBezTo>
                <a:cubicBezTo>
                  <a:pt x="11741260" y="1374787"/>
                  <a:pt x="11736460" y="1366817"/>
                  <a:pt x="11732862" y="1359843"/>
                </a:cubicBezTo>
                <a:lnTo>
                  <a:pt x="11728596" y="1350335"/>
                </a:lnTo>
                <a:lnTo>
                  <a:pt x="11748072" y="1348718"/>
                </a:lnTo>
                <a:lnTo>
                  <a:pt x="11747658" y="1350877"/>
                </a:lnTo>
                <a:lnTo>
                  <a:pt x="11753792" y="1348243"/>
                </a:lnTo>
                <a:lnTo>
                  <a:pt x="11770052" y="1346892"/>
                </a:lnTo>
                <a:cubicBezTo>
                  <a:pt x="11786048" y="1342907"/>
                  <a:pt x="11798846" y="1334937"/>
                  <a:pt x="11798846" y="1318997"/>
                </a:cubicBezTo>
                <a:cubicBezTo>
                  <a:pt x="11798846" y="1350877"/>
                  <a:pt x="11798846" y="1350877"/>
                  <a:pt x="11850034" y="1350877"/>
                </a:cubicBezTo>
                <a:cubicBezTo>
                  <a:pt x="11850034" y="1318997"/>
                  <a:pt x="11875628" y="1318997"/>
                  <a:pt x="11850034" y="1287117"/>
                </a:cubicBezTo>
                <a:cubicBezTo>
                  <a:pt x="11926816" y="1318997"/>
                  <a:pt x="11901222" y="1255237"/>
                  <a:pt x="11926816" y="1255237"/>
                </a:cubicBezTo>
                <a:cubicBezTo>
                  <a:pt x="11978004" y="1255237"/>
                  <a:pt x="11926816" y="1287117"/>
                  <a:pt x="11952410" y="1287117"/>
                </a:cubicBezTo>
                <a:cubicBezTo>
                  <a:pt x="12003598" y="1287117"/>
                  <a:pt x="12054786" y="1223358"/>
                  <a:pt x="12105974" y="1255237"/>
                </a:cubicBezTo>
                <a:cubicBezTo>
                  <a:pt x="12105974" y="1223358"/>
                  <a:pt x="12105974" y="1223358"/>
                  <a:pt x="12105974" y="1223358"/>
                </a:cubicBezTo>
                <a:cubicBezTo>
                  <a:pt x="12131570" y="1223358"/>
                  <a:pt x="12157162" y="1191478"/>
                  <a:pt x="12157162" y="1159598"/>
                </a:cubicBezTo>
                <a:cubicBezTo>
                  <a:pt x="12131570" y="1159598"/>
                  <a:pt x="12131570" y="1223358"/>
                  <a:pt x="12105974" y="1191478"/>
                </a:cubicBezTo>
                <a:cubicBezTo>
                  <a:pt x="12131570" y="1191478"/>
                  <a:pt x="12131570" y="1159598"/>
                  <a:pt x="12131570" y="1159598"/>
                </a:cubicBezTo>
                <a:cubicBezTo>
                  <a:pt x="12157162" y="1159598"/>
                  <a:pt x="12182758" y="1159598"/>
                  <a:pt x="12182758" y="1127718"/>
                </a:cubicBezTo>
                <a:cubicBezTo>
                  <a:pt x="12208350" y="1159598"/>
                  <a:pt x="12285134" y="1159598"/>
                  <a:pt x="12310726" y="1127718"/>
                </a:cubicBezTo>
                <a:cubicBezTo>
                  <a:pt x="12310726" y="1095838"/>
                  <a:pt x="12259538" y="1095838"/>
                  <a:pt x="12259538" y="1063958"/>
                </a:cubicBezTo>
                <a:cubicBezTo>
                  <a:pt x="12285134" y="1063958"/>
                  <a:pt x="12285134" y="1063958"/>
                  <a:pt x="12285134" y="1063958"/>
                </a:cubicBezTo>
                <a:cubicBezTo>
                  <a:pt x="12285134" y="1032078"/>
                  <a:pt x="12259538" y="1063958"/>
                  <a:pt x="12259538" y="1032078"/>
                </a:cubicBezTo>
                <a:cubicBezTo>
                  <a:pt x="12285134" y="1032078"/>
                  <a:pt x="12310726" y="1032078"/>
                  <a:pt x="12336322" y="1063958"/>
                </a:cubicBezTo>
                <a:cubicBezTo>
                  <a:pt x="12285134" y="1127718"/>
                  <a:pt x="12387510" y="1127718"/>
                  <a:pt x="12387510" y="1159598"/>
                </a:cubicBezTo>
                <a:cubicBezTo>
                  <a:pt x="12413102" y="1127718"/>
                  <a:pt x="12438698" y="1127718"/>
                  <a:pt x="12464290" y="1159598"/>
                </a:cubicBezTo>
                <a:cubicBezTo>
                  <a:pt x="12464290" y="1191478"/>
                  <a:pt x="12464290" y="1191478"/>
                  <a:pt x="12489886" y="1223358"/>
                </a:cubicBezTo>
                <a:cubicBezTo>
                  <a:pt x="12489886" y="1287117"/>
                  <a:pt x="12489886" y="1350877"/>
                  <a:pt x="12541074" y="1350877"/>
                </a:cubicBezTo>
                <a:lnTo>
                  <a:pt x="12515478" y="1350877"/>
                </a:lnTo>
                <a:lnTo>
                  <a:pt x="12493084" y="1350877"/>
                </a:lnTo>
                <a:cubicBezTo>
                  <a:pt x="12477086" y="1350877"/>
                  <a:pt x="12464290" y="1350877"/>
                  <a:pt x="12464290" y="1350877"/>
                </a:cubicBezTo>
                <a:cubicBezTo>
                  <a:pt x="12489886" y="1382757"/>
                  <a:pt x="12489886" y="1350877"/>
                  <a:pt x="12515478" y="1350877"/>
                </a:cubicBezTo>
                <a:cubicBezTo>
                  <a:pt x="12489886" y="1382757"/>
                  <a:pt x="12541074" y="1382757"/>
                  <a:pt x="12515478" y="1414637"/>
                </a:cubicBezTo>
                <a:cubicBezTo>
                  <a:pt x="12489886" y="1414637"/>
                  <a:pt x="12464290" y="1414637"/>
                  <a:pt x="12464290" y="1446517"/>
                </a:cubicBezTo>
                <a:cubicBezTo>
                  <a:pt x="12413102" y="1414637"/>
                  <a:pt x="12387510" y="1382757"/>
                  <a:pt x="12336322" y="1382757"/>
                </a:cubicBezTo>
                <a:cubicBezTo>
                  <a:pt x="12336322" y="1414637"/>
                  <a:pt x="12336322" y="1414637"/>
                  <a:pt x="12336322" y="1414637"/>
                </a:cubicBezTo>
                <a:cubicBezTo>
                  <a:pt x="12310726" y="1382757"/>
                  <a:pt x="12259538" y="1414637"/>
                  <a:pt x="12208350" y="1350877"/>
                </a:cubicBezTo>
                <a:cubicBezTo>
                  <a:pt x="12208350" y="1382757"/>
                  <a:pt x="12208350" y="1382757"/>
                  <a:pt x="12208350" y="1382757"/>
                </a:cubicBezTo>
                <a:cubicBezTo>
                  <a:pt x="12208350" y="1414637"/>
                  <a:pt x="12233946" y="1382757"/>
                  <a:pt x="12233946" y="1446517"/>
                </a:cubicBezTo>
                <a:cubicBezTo>
                  <a:pt x="12259538" y="1414637"/>
                  <a:pt x="12259538" y="1446517"/>
                  <a:pt x="12285134" y="1414637"/>
                </a:cubicBezTo>
                <a:cubicBezTo>
                  <a:pt x="12285134" y="1446517"/>
                  <a:pt x="12310726" y="1414637"/>
                  <a:pt x="12310726" y="1446517"/>
                </a:cubicBezTo>
                <a:cubicBezTo>
                  <a:pt x="12285134" y="1446517"/>
                  <a:pt x="12259538" y="1446517"/>
                  <a:pt x="12285134" y="1478397"/>
                </a:cubicBezTo>
                <a:cubicBezTo>
                  <a:pt x="12233946" y="1478397"/>
                  <a:pt x="12208350" y="1446517"/>
                  <a:pt x="12208350" y="1478397"/>
                </a:cubicBezTo>
                <a:cubicBezTo>
                  <a:pt x="12233946" y="1478397"/>
                  <a:pt x="12233946" y="1510276"/>
                  <a:pt x="12233946" y="1510276"/>
                </a:cubicBezTo>
                <a:cubicBezTo>
                  <a:pt x="12259538" y="1478397"/>
                  <a:pt x="12310726" y="1478397"/>
                  <a:pt x="12259538" y="1510276"/>
                </a:cubicBezTo>
                <a:cubicBezTo>
                  <a:pt x="12310726" y="1510276"/>
                  <a:pt x="12310726" y="1510276"/>
                  <a:pt x="12336322" y="1510276"/>
                </a:cubicBezTo>
                <a:cubicBezTo>
                  <a:pt x="12336322" y="1510276"/>
                  <a:pt x="12310726" y="1542156"/>
                  <a:pt x="12336322" y="1542156"/>
                </a:cubicBezTo>
                <a:cubicBezTo>
                  <a:pt x="12361914" y="1542156"/>
                  <a:pt x="12361914" y="1510276"/>
                  <a:pt x="12387510" y="1510276"/>
                </a:cubicBezTo>
                <a:cubicBezTo>
                  <a:pt x="12387510" y="1510276"/>
                  <a:pt x="12361914" y="1542156"/>
                  <a:pt x="12387510" y="1542156"/>
                </a:cubicBezTo>
                <a:cubicBezTo>
                  <a:pt x="12361914" y="1510276"/>
                  <a:pt x="12413102" y="1510276"/>
                  <a:pt x="12438698" y="1510276"/>
                </a:cubicBezTo>
                <a:cubicBezTo>
                  <a:pt x="12438698" y="1574036"/>
                  <a:pt x="12464290" y="1542156"/>
                  <a:pt x="12489886" y="1542156"/>
                </a:cubicBezTo>
                <a:cubicBezTo>
                  <a:pt x="12489886" y="1605916"/>
                  <a:pt x="12515478" y="1701556"/>
                  <a:pt x="12566666" y="1733436"/>
                </a:cubicBezTo>
                <a:cubicBezTo>
                  <a:pt x="12592262" y="1733436"/>
                  <a:pt x="12592262" y="1733436"/>
                  <a:pt x="12617854" y="1733436"/>
                </a:cubicBezTo>
                <a:cubicBezTo>
                  <a:pt x="12643450" y="1733436"/>
                  <a:pt x="12617854" y="1797195"/>
                  <a:pt x="12643450" y="1797195"/>
                </a:cubicBezTo>
                <a:cubicBezTo>
                  <a:pt x="12643450" y="1765316"/>
                  <a:pt x="12643450" y="1765316"/>
                  <a:pt x="12669042" y="1733436"/>
                </a:cubicBezTo>
                <a:cubicBezTo>
                  <a:pt x="12669042" y="1765316"/>
                  <a:pt x="12669042" y="1765316"/>
                  <a:pt x="12669042" y="1797195"/>
                </a:cubicBezTo>
                <a:cubicBezTo>
                  <a:pt x="12720230" y="1765316"/>
                  <a:pt x="12694638" y="1701556"/>
                  <a:pt x="12720230" y="1701556"/>
                </a:cubicBezTo>
                <a:cubicBezTo>
                  <a:pt x="12745826" y="1733436"/>
                  <a:pt x="12720230" y="1733436"/>
                  <a:pt x="12720230" y="1733436"/>
                </a:cubicBezTo>
                <a:cubicBezTo>
                  <a:pt x="12771418" y="1733436"/>
                  <a:pt x="12822606" y="1765316"/>
                  <a:pt x="12873794" y="1733436"/>
                </a:cubicBezTo>
                <a:cubicBezTo>
                  <a:pt x="12848202" y="1701556"/>
                  <a:pt x="12899390" y="1701556"/>
                  <a:pt x="12924982" y="1669676"/>
                </a:cubicBezTo>
                <a:cubicBezTo>
                  <a:pt x="12899390" y="1605916"/>
                  <a:pt x="12899390" y="1637796"/>
                  <a:pt x="12924982" y="1605916"/>
                </a:cubicBezTo>
                <a:cubicBezTo>
                  <a:pt x="12924982" y="1605916"/>
                  <a:pt x="12899390" y="1605916"/>
                  <a:pt x="12899390" y="1574036"/>
                </a:cubicBezTo>
                <a:cubicBezTo>
                  <a:pt x="12924982" y="1574036"/>
                  <a:pt x="12924982" y="1574036"/>
                  <a:pt x="12924982" y="1542156"/>
                </a:cubicBezTo>
                <a:cubicBezTo>
                  <a:pt x="12899390" y="1542156"/>
                  <a:pt x="12899390" y="1542156"/>
                  <a:pt x="12899390" y="1510276"/>
                </a:cubicBezTo>
                <a:cubicBezTo>
                  <a:pt x="12924982" y="1542156"/>
                  <a:pt x="12899390" y="1446517"/>
                  <a:pt x="12950578" y="1446517"/>
                </a:cubicBezTo>
                <a:cubicBezTo>
                  <a:pt x="12924982" y="1478397"/>
                  <a:pt x="12950578" y="1542156"/>
                  <a:pt x="12976170" y="1574036"/>
                </a:cubicBezTo>
                <a:cubicBezTo>
                  <a:pt x="12950578" y="1574036"/>
                  <a:pt x="12950578" y="1574036"/>
                  <a:pt x="12950578" y="1574036"/>
                </a:cubicBezTo>
                <a:cubicBezTo>
                  <a:pt x="13027360" y="1605916"/>
                  <a:pt x="13001766" y="1669676"/>
                  <a:pt x="13078548" y="1669676"/>
                </a:cubicBezTo>
                <a:cubicBezTo>
                  <a:pt x="13104142" y="1669676"/>
                  <a:pt x="13078548" y="1637796"/>
                  <a:pt x="13104142" y="1637796"/>
                </a:cubicBezTo>
                <a:cubicBezTo>
                  <a:pt x="13104142" y="1701556"/>
                  <a:pt x="13155330" y="1701556"/>
                  <a:pt x="13180924" y="1733436"/>
                </a:cubicBezTo>
                <a:cubicBezTo>
                  <a:pt x="13206518" y="1733436"/>
                  <a:pt x="13232112" y="1701556"/>
                  <a:pt x="13232112" y="1701556"/>
                </a:cubicBezTo>
                <a:cubicBezTo>
                  <a:pt x="13232112" y="1701556"/>
                  <a:pt x="13232112" y="1669676"/>
                  <a:pt x="13206518" y="1669676"/>
                </a:cubicBezTo>
                <a:cubicBezTo>
                  <a:pt x="13257706" y="1669676"/>
                  <a:pt x="13283300" y="1637796"/>
                  <a:pt x="13257706" y="1605916"/>
                </a:cubicBezTo>
                <a:cubicBezTo>
                  <a:pt x="13308894" y="1605916"/>
                  <a:pt x="13308894" y="1637796"/>
                  <a:pt x="13334488" y="1637796"/>
                </a:cubicBezTo>
                <a:cubicBezTo>
                  <a:pt x="13334488" y="1605916"/>
                  <a:pt x="13360082" y="1637796"/>
                  <a:pt x="13385676" y="1605916"/>
                </a:cubicBezTo>
                <a:cubicBezTo>
                  <a:pt x="13360082" y="1574036"/>
                  <a:pt x="13308894" y="1605916"/>
                  <a:pt x="13283300" y="1574036"/>
                </a:cubicBezTo>
                <a:cubicBezTo>
                  <a:pt x="13334488" y="1510276"/>
                  <a:pt x="13180924" y="1542156"/>
                  <a:pt x="13155330" y="1510276"/>
                </a:cubicBezTo>
                <a:cubicBezTo>
                  <a:pt x="13180924" y="1414637"/>
                  <a:pt x="13206518" y="1510276"/>
                  <a:pt x="13257706" y="1510276"/>
                </a:cubicBezTo>
                <a:cubicBezTo>
                  <a:pt x="13283300" y="1510276"/>
                  <a:pt x="13308894" y="1478397"/>
                  <a:pt x="13283300" y="1446517"/>
                </a:cubicBezTo>
                <a:cubicBezTo>
                  <a:pt x="13334488" y="1478397"/>
                  <a:pt x="13385676" y="1510276"/>
                  <a:pt x="13436864" y="1478397"/>
                </a:cubicBezTo>
                <a:cubicBezTo>
                  <a:pt x="13462458" y="1478397"/>
                  <a:pt x="13411270" y="1478397"/>
                  <a:pt x="13436864" y="1510276"/>
                </a:cubicBezTo>
                <a:cubicBezTo>
                  <a:pt x="13462458" y="1510276"/>
                  <a:pt x="13462458" y="1510276"/>
                  <a:pt x="13488052" y="1478397"/>
                </a:cubicBezTo>
                <a:cubicBezTo>
                  <a:pt x="13462458" y="1478397"/>
                  <a:pt x="13462458" y="1478397"/>
                  <a:pt x="13462458" y="1478397"/>
                </a:cubicBezTo>
                <a:cubicBezTo>
                  <a:pt x="13488052" y="1478397"/>
                  <a:pt x="13513646" y="1446517"/>
                  <a:pt x="13513646" y="1414637"/>
                </a:cubicBezTo>
                <a:cubicBezTo>
                  <a:pt x="13513646" y="1446517"/>
                  <a:pt x="13564834" y="1446517"/>
                  <a:pt x="13564834" y="1446517"/>
                </a:cubicBezTo>
                <a:cubicBezTo>
                  <a:pt x="13564834" y="1446517"/>
                  <a:pt x="13564834" y="1414637"/>
                  <a:pt x="13539240" y="1414637"/>
                </a:cubicBezTo>
                <a:cubicBezTo>
                  <a:pt x="13488052" y="1414637"/>
                  <a:pt x="13462458" y="1414637"/>
                  <a:pt x="13436864" y="1350877"/>
                </a:cubicBezTo>
                <a:cubicBezTo>
                  <a:pt x="13488052" y="1318997"/>
                  <a:pt x="13539240" y="1255237"/>
                  <a:pt x="13590428" y="1223358"/>
                </a:cubicBezTo>
                <a:cubicBezTo>
                  <a:pt x="13539240" y="1223358"/>
                  <a:pt x="13513646" y="1255237"/>
                  <a:pt x="13513646" y="1255237"/>
                </a:cubicBezTo>
                <a:cubicBezTo>
                  <a:pt x="13513646" y="1223358"/>
                  <a:pt x="13488052" y="1287117"/>
                  <a:pt x="13488052" y="1255237"/>
                </a:cubicBezTo>
                <a:cubicBezTo>
                  <a:pt x="13513646" y="1223358"/>
                  <a:pt x="13539240" y="1223358"/>
                  <a:pt x="13539240" y="1191478"/>
                </a:cubicBezTo>
                <a:cubicBezTo>
                  <a:pt x="13564834" y="1159598"/>
                  <a:pt x="13513646" y="1159598"/>
                  <a:pt x="13513646" y="1159598"/>
                </a:cubicBezTo>
                <a:cubicBezTo>
                  <a:pt x="13564834" y="1127718"/>
                  <a:pt x="13616022" y="1095838"/>
                  <a:pt x="13616022" y="1032078"/>
                </a:cubicBezTo>
                <a:cubicBezTo>
                  <a:pt x="13641616" y="1032078"/>
                  <a:pt x="13641616" y="1063958"/>
                  <a:pt x="13667210" y="1063958"/>
                </a:cubicBezTo>
                <a:cubicBezTo>
                  <a:pt x="13667210" y="1032078"/>
                  <a:pt x="13641616" y="1000198"/>
                  <a:pt x="13667210" y="1000198"/>
                </a:cubicBezTo>
                <a:cubicBezTo>
                  <a:pt x="13673608" y="1000198"/>
                  <a:pt x="13678408" y="1002191"/>
                  <a:pt x="13682406" y="1005678"/>
                </a:cubicBezTo>
                <a:lnTo>
                  <a:pt x="13687014" y="1012078"/>
                </a:lnTo>
                <a:lnTo>
                  <a:pt x="13686006" y="1014146"/>
                </a:lnTo>
                <a:lnTo>
                  <a:pt x="13688920" y="1014727"/>
                </a:lnTo>
                <a:lnTo>
                  <a:pt x="13692804" y="1020123"/>
                </a:lnTo>
                <a:cubicBezTo>
                  <a:pt x="13699202" y="1032078"/>
                  <a:pt x="13705602" y="1048018"/>
                  <a:pt x="13718398" y="1063958"/>
                </a:cubicBezTo>
                <a:cubicBezTo>
                  <a:pt x="13718398" y="1032078"/>
                  <a:pt x="13718398" y="1032078"/>
                  <a:pt x="13718398" y="1032078"/>
                </a:cubicBezTo>
                <a:cubicBezTo>
                  <a:pt x="13718398" y="1016138"/>
                  <a:pt x="13705602" y="1016138"/>
                  <a:pt x="13696004" y="1016138"/>
                </a:cubicBezTo>
                <a:lnTo>
                  <a:pt x="13688920" y="1014727"/>
                </a:lnTo>
                <a:lnTo>
                  <a:pt x="13687014" y="1012078"/>
                </a:lnTo>
                <a:lnTo>
                  <a:pt x="13692804" y="1000198"/>
                </a:lnTo>
                <a:cubicBezTo>
                  <a:pt x="13718398" y="968318"/>
                  <a:pt x="13718398" y="968318"/>
                  <a:pt x="13743992" y="968318"/>
                </a:cubicBezTo>
                <a:cubicBezTo>
                  <a:pt x="13743992" y="1000198"/>
                  <a:pt x="13718398" y="1000198"/>
                  <a:pt x="13769586" y="1032078"/>
                </a:cubicBezTo>
                <a:cubicBezTo>
                  <a:pt x="13769586" y="1000198"/>
                  <a:pt x="13795180" y="1000198"/>
                  <a:pt x="13820774" y="968318"/>
                </a:cubicBezTo>
                <a:cubicBezTo>
                  <a:pt x="13769586" y="1032078"/>
                  <a:pt x="13769586" y="1063958"/>
                  <a:pt x="13795180" y="1127718"/>
                </a:cubicBezTo>
                <a:cubicBezTo>
                  <a:pt x="13769586" y="1127718"/>
                  <a:pt x="13795180" y="1159598"/>
                  <a:pt x="13769586" y="1159598"/>
                </a:cubicBezTo>
                <a:cubicBezTo>
                  <a:pt x="13795180" y="1191478"/>
                  <a:pt x="13820774" y="1159598"/>
                  <a:pt x="13820774" y="1191478"/>
                </a:cubicBezTo>
                <a:cubicBezTo>
                  <a:pt x="13795180" y="1191478"/>
                  <a:pt x="13795180" y="1191478"/>
                  <a:pt x="13769586" y="1223358"/>
                </a:cubicBezTo>
                <a:cubicBezTo>
                  <a:pt x="13795180" y="1159598"/>
                  <a:pt x="13718398" y="1095838"/>
                  <a:pt x="13692804" y="1159598"/>
                </a:cubicBezTo>
                <a:cubicBezTo>
                  <a:pt x="13692804" y="1159598"/>
                  <a:pt x="13718398" y="1191478"/>
                  <a:pt x="13692804" y="1191478"/>
                </a:cubicBezTo>
                <a:cubicBezTo>
                  <a:pt x="13667210" y="1191478"/>
                  <a:pt x="13667210" y="1159598"/>
                  <a:pt x="13641616" y="1191478"/>
                </a:cubicBezTo>
                <a:cubicBezTo>
                  <a:pt x="13692804" y="1191478"/>
                  <a:pt x="13641616" y="1223358"/>
                  <a:pt x="13641616" y="1223358"/>
                </a:cubicBezTo>
                <a:cubicBezTo>
                  <a:pt x="13641616" y="1255237"/>
                  <a:pt x="13641616" y="1255237"/>
                  <a:pt x="13641616" y="1287117"/>
                </a:cubicBezTo>
                <a:cubicBezTo>
                  <a:pt x="13667210" y="1287117"/>
                  <a:pt x="13718398" y="1318997"/>
                  <a:pt x="13743992" y="1287117"/>
                </a:cubicBezTo>
                <a:cubicBezTo>
                  <a:pt x="13743992" y="1287117"/>
                  <a:pt x="13692804" y="1287117"/>
                  <a:pt x="13692804" y="1255237"/>
                </a:cubicBezTo>
                <a:cubicBezTo>
                  <a:pt x="13718398" y="1255237"/>
                  <a:pt x="13743992" y="1255237"/>
                  <a:pt x="13769586" y="1255237"/>
                </a:cubicBezTo>
                <a:cubicBezTo>
                  <a:pt x="13795180" y="1255237"/>
                  <a:pt x="13795180" y="1255237"/>
                  <a:pt x="13795180" y="1287117"/>
                </a:cubicBezTo>
                <a:cubicBezTo>
                  <a:pt x="13795180" y="1287117"/>
                  <a:pt x="13769586" y="1287117"/>
                  <a:pt x="13769586" y="1318997"/>
                </a:cubicBezTo>
                <a:cubicBezTo>
                  <a:pt x="13795180" y="1318997"/>
                  <a:pt x="13795180" y="1287117"/>
                  <a:pt x="13795180" y="1287117"/>
                </a:cubicBezTo>
                <a:cubicBezTo>
                  <a:pt x="13795180" y="1318997"/>
                  <a:pt x="13795180" y="1318997"/>
                  <a:pt x="13795180" y="1318997"/>
                </a:cubicBezTo>
                <a:cubicBezTo>
                  <a:pt x="13795180" y="1350877"/>
                  <a:pt x="13795180" y="1350877"/>
                  <a:pt x="13795180" y="1350877"/>
                </a:cubicBezTo>
                <a:cubicBezTo>
                  <a:pt x="13743992" y="1318997"/>
                  <a:pt x="13667210" y="1318997"/>
                  <a:pt x="13667210" y="1350877"/>
                </a:cubicBezTo>
                <a:cubicBezTo>
                  <a:pt x="13692804" y="1350877"/>
                  <a:pt x="13692804" y="1382757"/>
                  <a:pt x="13743992" y="1382757"/>
                </a:cubicBezTo>
                <a:cubicBezTo>
                  <a:pt x="13743992" y="1350877"/>
                  <a:pt x="13743992" y="1350877"/>
                  <a:pt x="13743992" y="1350877"/>
                </a:cubicBezTo>
                <a:cubicBezTo>
                  <a:pt x="13763188" y="1350877"/>
                  <a:pt x="13767986" y="1350877"/>
                  <a:pt x="13790782" y="1350877"/>
                </a:cubicBezTo>
                <a:lnTo>
                  <a:pt x="13795180" y="1350877"/>
                </a:lnTo>
                <a:lnTo>
                  <a:pt x="13820774" y="1350877"/>
                </a:lnTo>
                <a:cubicBezTo>
                  <a:pt x="13769586" y="1382757"/>
                  <a:pt x="13769586" y="1382757"/>
                  <a:pt x="13769586" y="1414637"/>
                </a:cubicBezTo>
                <a:cubicBezTo>
                  <a:pt x="13718398" y="1382757"/>
                  <a:pt x="13667210" y="1382757"/>
                  <a:pt x="13616022" y="1382757"/>
                </a:cubicBezTo>
                <a:cubicBezTo>
                  <a:pt x="13667210" y="1382757"/>
                  <a:pt x="13641616" y="1478397"/>
                  <a:pt x="13641616" y="1446517"/>
                </a:cubicBezTo>
                <a:cubicBezTo>
                  <a:pt x="13590428" y="1446517"/>
                  <a:pt x="13616022" y="1382757"/>
                  <a:pt x="13564834" y="1414637"/>
                </a:cubicBezTo>
                <a:cubicBezTo>
                  <a:pt x="13590428" y="1414637"/>
                  <a:pt x="13590428" y="1446517"/>
                  <a:pt x="13590428" y="1478397"/>
                </a:cubicBezTo>
                <a:cubicBezTo>
                  <a:pt x="13564834" y="1478397"/>
                  <a:pt x="13564834" y="1510276"/>
                  <a:pt x="13539240" y="1510276"/>
                </a:cubicBezTo>
                <a:cubicBezTo>
                  <a:pt x="13564834" y="1510276"/>
                  <a:pt x="13564834" y="1510276"/>
                  <a:pt x="13590428" y="1542156"/>
                </a:cubicBezTo>
                <a:cubicBezTo>
                  <a:pt x="13539240" y="1542156"/>
                  <a:pt x="13641616" y="1574036"/>
                  <a:pt x="13590428" y="1574036"/>
                </a:cubicBezTo>
                <a:cubicBezTo>
                  <a:pt x="13564834" y="1574036"/>
                  <a:pt x="13564834" y="1574036"/>
                  <a:pt x="13539240" y="1574036"/>
                </a:cubicBezTo>
                <a:cubicBezTo>
                  <a:pt x="13539240" y="1605916"/>
                  <a:pt x="13462458" y="1605916"/>
                  <a:pt x="13513646" y="1669676"/>
                </a:cubicBezTo>
                <a:cubicBezTo>
                  <a:pt x="13539240" y="1637796"/>
                  <a:pt x="13539240" y="1669676"/>
                  <a:pt x="13590428" y="1637796"/>
                </a:cubicBezTo>
                <a:cubicBezTo>
                  <a:pt x="13590428" y="1669676"/>
                  <a:pt x="13564834" y="1669676"/>
                  <a:pt x="13564834" y="1701556"/>
                </a:cubicBezTo>
                <a:cubicBezTo>
                  <a:pt x="13590428" y="1701556"/>
                  <a:pt x="13616022" y="1701556"/>
                  <a:pt x="13641616" y="1733436"/>
                </a:cubicBezTo>
                <a:cubicBezTo>
                  <a:pt x="13616022" y="1733436"/>
                  <a:pt x="13616022" y="1797195"/>
                  <a:pt x="13616022" y="1797195"/>
                </a:cubicBezTo>
                <a:cubicBezTo>
                  <a:pt x="13641616" y="1733436"/>
                  <a:pt x="13718398" y="1797195"/>
                  <a:pt x="13743992" y="1765316"/>
                </a:cubicBezTo>
                <a:cubicBezTo>
                  <a:pt x="13718398" y="1765316"/>
                  <a:pt x="13718398" y="1829075"/>
                  <a:pt x="13743992" y="1829075"/>
                </a:cubicBezTo>
                <a:cubicBezTo>
                  <a:pt x="13718398" y="1829075"/>
                  <a:pt x="13667210" y="1829075"/>
                  <a:pt x="13692804" y="1860955"/>
                </a:cubicBezTo>
                <a:cubicBezTo>
                  <a:pt x="13718398" y="1829075"/>
                  <a:pt x="13769586" y="1860955"/>
                  <a:pt x="13795180" y="1860955"/>
                </a:cubicBezTo>
                <a:cubicBezTo>
                  <a:pt x="13795180" y="1860955"/>
                  <a:pt x="13820774" y="1829075"/>
                  <a:pt x="13820774" y="1797195"/>
                </a:cubicBezTo>
                <a:cubicBezTo>
                  <a:pt x="13820774" y="1797195"/>
                  <a:pt x="13846368" y="1797195"/>
                  <a:pt x="13846368" y="1829075"/>
                </a:cubicBezTo>
                <a:cubicBezTo>
                  <a:pt x="13820774" y="1829075"/>
                  <a:pt x="13846368" y="1860955"/>
                  <a:pt x="13846368" y="1892835"/>
                </a:cubicBezTo>
                <a:cubicBezTo>
                  <a:pt x="13871962" y="1892835"/>
                  <a:pt x="13871962" y="1924715"/>
                  <a:pt x="13897558" y="1956595"/>
                </a:cubicBezTo>
                <a:cubicBezTo>
                  <a:pt x="13897558" y="1892835"/>
                  <a:pt x="13923150" y="1860955"/>
                  <a:pt x="13897558" y="1829075"/>
                </a:cubicBezTo>
                <a:cubicBezTo>
                  <a:pt x="13923150" y="1829075"/>
                  <a:pt x="13948746" y="1829075"/>
                  <a:pt x="13974338" y="1860955"/>
                </a:cubicBezTo>
                <a:cubicBezTo>
                  <a:pt x="13974338" y="1797195"/>
                  <a:pt x="14025526" y="1765316"/>
                  <a:pt x="14051122" y="1733436"/>
                </a:cubicBezTo>
                <a:cubicBezTo>
                  <a:pt x="14076714" y="1765316"/>
                  <a:pt x="14051122" y="1765316"/>
                  <a:pt x="14076714" y="1765316"/>
                </a:cubicBezTo>
                <a:cubicBezTo>
                  <a:pt x="14076714" y="1765316"/>
                  <a:pt x="14102310" y="1765316"/>
                  <a:pt x="14102310" y="1733436"/>
                </a:cubicBezTo>
                <a:cubicBezTo>
                  <a:pt x="14099110" y="1729451"/>
                  <a:pt x="14096310" y="1726960"/>
                  <a:pt x="14093862" y="1725590"/>
                </a:cubicBezTo>
                <a:lnTo>
                  <a:pt x="14091540" y="1725180"/>
                </a:lnTo>
                <a:lnTo>
                  <a:pt x="14110706" y="1714507"/>
                </a:lnTo>
                <a:cubicBezTo>
                  <a:pt x="14140700" y="1699563"/>
                  <a:pt x="14159896" y="1693586"/>
                  <a:pt x="14179090" y="1669676"/>
                </a:cubicBezTo>
                <a:cubicBezTo>
                  <a:pt x="14153498" y="1669676"/>
                  <a:pt x="14102310" y="1605916"/>
                  <a:pt x="14051122" y="1637796"/>
                </a:cubicBezTo>
                <a:cubicBezTo>
                  <a:pt x="14051122" y="1669676"/>
                  <a:pt x="14076714" y="1637796"/>
                  <a:pt x="14076714" y="1669676"/>
                </a:cubicBezTo>
                <a:cubicBezTo>
                  <a:pt x="14051122" y="1701556"/>
                  <a:pt x="14025526" y="1669676"/>
                  <a:pt x="13999934" y="1669676"/>
                </a:cubicBezTo>
                <a:cubicBezTo>
                  <a:pt x="13974338" y="1669676"/>
                  <a:pt x="13974338" y="1669676"/>
                  <a:pt x="13999934" y="1637796"/>
                </a:cubicBezTo>
                <a:cubicBezTo>
                  <a:pt x="14025526" y="1637796"/>
                  <a:pt x="14025526" y="1637796"/>
                  <a:pt x="14025526" y="1637796"/>
                </a:cubicBezTo>
                <a:cubicBezTo>
                  <a:pt x="14025526" y="1574036"/>
                  <a:pt x="13974338" y="1574036"/>
                  <a:pt x="13948746" y="1574036"/>
                </a:cubicBezTo>
                <a:cubicBezTo>
                  <a:pt x="13999934" y="1542156"/>
                  <a:pt x="13999934" y="1478397"/>
                  <a:pt x="13999934" y="1414637"/>
                </a:cubicBezTo>
                <a:cubicBezTo>
                  <a:pt x="14025526" y="1414637"/>
                  <a:pt x="14025526" y="1414637"/>
                  <a:pt x="14076714" y="1414637"/>
                </a:cubicBezTo>
                <a:cubicBezTo>
                  <a:pt x="14076714" y="1446517"/>
                  <a:pt x="14051122" y="1478397"/>
                  <a:pt x="14025526" y="1510276"/>
                </a:cubicBezTo>
                <a:cubicBezTo>
                  <a:pt x="14076714" y="1542156"/>
                  <a:pt x="14076714" y="1446517"/>
                  <a:pt x="14153498" y="1478397"/>
                </a:cubicBezTo>
                <a:cubicBezTo>
                  <a:pt x="14127902" y="1446517"/>
                  <a:pt x="14153498" y="1446517"/>
                  <a:pt x="14153498" y="1414637"/>
                </a:cubicBezTo>
                <a:cubicBezTo>
                  <a:pt x="14179090" y="1414637"/>
                  <a:pt x="14153498" y="1478397"/>
                  <a:pt x="14204686" y="1446517"/>
                </a:cubicBezTo>
                <a:cubicBezTo>
                  <a:pt x="14230278" y="1446517"/>
                  <a:pt x="14204686" y="1414637"/>
                  <a:pt x="14230278" y="1414637"/>
                </a:cubicBezTo>
                <a:cubicBezTo>
                  <a:pt x="14230278" y="1446517"/>
                  <a:pt x="14204686" y="1446517"/>
                  <a:pt x="14230278" y="1478397"/>
                </a:cubicBezTo>
                <a:cubicBezTo>
                  <a:pt x="14204686" y="1446517"/>
                  <a:pt x="14179090" y="1478397"/>
                  <a:pt x="14179090" y="1510276"/>
                </a:cubicBezTo>
                <a:cubicBezTo>
                  <a:pt x="14230278" y="1510276"/>
                  <a:pt x="14255874" y="1446517"/>
                  <a:pt x="14281466" y="1478397"/>
                </a:cubicBezTo>
                <a:cubicBezTo>
                  <a:pt x="14255874" y="1478397"/>
                  <a:pt x="14255874" y="1478397"/>
                  <a:pt x="14255874" y="1478397"/>
                </a:cubicBezTo>
                <a:cubicBezTo>
                  <a:pt x="14255874" y="1510276"/>
                  <a:pt x="14230278" y="1542156"/>
                  <a:pt x="14255874" y="1542156"/>
                </a:cubicBezTo>
                <a:cubicBezTo>
                  <a:pt x="14281466" y="1510276"/>
                  <a:pt x="14281466" y="1574036"/>
                  <a:pt x="14307062" y="1574036"/>
                </a:cubicBezTo>
                <a:cubicBezTo>
                  <a:pt x="14281466" y="1605916"/>
                  <a:pt x="14281466" y="1605916"/>
                  <a:pt x="14255874" y="1637796"/>
                </a:cubicBezTo>
                <a:cubicBezTo>
                  <a:pt x="14281466" y="1605916"/>
                  <a:pt x="14230278" y="1669676"/>
                  <a:pt x="14255874" y="1669676"/>
                </a:cubicBezTo>
                <a:cubicBezTo>
                  <a:pt x="14281466" y="1669676"/>
                  <a:pt x="14281466" y="1605916"/>
                  <a:pt x="14307062" y="1637796"/>
                </a:cubicBezTo>
                <a:cubicBezTo>
                  <a:pt x="14281466" y="1637796"/>
                  <a:pt x="14281466" y="1669676"/>
                  <a:pt x="14281466" y="1669676"/>
                </a:cubicBezTo>
                <a:cubicBezTo>
                  <a:pt x="14255874" y="1701556"/>
                  <a:pt x="14230278" y="1669676"/>
                  <a:pt x="14230278" y="1701556"/>
                </a:cubicBezTo>
                <a:cubicBezTo>
                  <a:pt x="14255874" y="1733436"/>
                  <a:pt x="14307062" y="1669676"/>
                  <a:pt x="14307062" y="1701556"/>
                </a:cubicBezTo>
                <a:cubicBezTo>
                  <a:pt x="14307062" y="1701556"/>
                  <a:pt x="14281466" y="1733436"/>
                  <a:pt x="14281466" y="1765316"/>
                </a:cubicBezTo>
                <a:cubicBezTo>
                  <a:pt x="14307062" y="1765316"/>
                  <a:pt x="14307062" y="1797195"/>
                  <a:pt x="14358250" y="1797195"/>
                </a:cubicBezTo>
                <a:cubicBezTo>
                  <a:pt x="14332654" y="1733436"/>
                  <a:pt x="14409438" y="1797195"/>
                  <a:pt x="14409438" y="1765316"/>
                </a:cubicBezTo>
                <a:cubicBezTo>
                  <a:pt x="14409438" y="1733436"/>
                  <a:pt x="14383842" y="1765316"/>
                  <a:pt x="14332654" y="1733436"/>
                </a:cubicBezTo>
                <a:cubicBezTo>
                  <a:pt x="14358250" y="1733436"/>
                  <a:pt x="14358250" y="1733436"/>
                  <a:pt x="14332654" y="1701556"/>
                </a:cubicBezTo>
                <a:cubicBezTo>
                  <a:pt x="14383842" y="1733436"/>
                  <a:pt x="14409438" y="1669676"/>
                  <a:pt x="14383842" y="1637796"/>
                </a:cubicBezTo>
                <a:cubicBezTo>
                  <a:pt x="14435030" y="1701556"/>
                  <a:pt x="14486218" y="1637796"/>
                  <a:pt x="14563002" y="1637796"/>
                </a:cubicBezTo>
                <a:cubicBezTo>
                  <a:pt x="14537406" y="1701556"/>
                  <a:pt x="14588594" y="1669676"/>
                  <a:pt x="14588594" y="1637796"/>
                </a:cubicBezTo>
                <a:cubicBezTo>
                  <a:pt x="14588594" y="1669676"/>
                  <a:pt x="14563002" y="1701556"/>
                  <a:pt x="14588594" y="1733436"/>
                </a:cubicBezTo>
                <a:cubicBezTo>
                  <a:pt x="14614190" y="1701556"/>
                  <a:pt x="14614190" y="1701556"/>
                  <a:pt x="14614190" y="1701556"/>
                </a:cubicBezTo>
                <a:cubicBezTo>
                  <a:pt x="14614190" y="1733436"/>
                  <a:pt x="14639782" y="1765316"/>
                  <a:pt x="14639782" y="1797195"/>
                </a:cubicBezTo>
                <a:cubicBezTo>
                  <a:pt x="14665378" y="1797195"/>
                  <a:pt x="14690970" y="1797195"/>
                  <a:pt x="14716566" y="1765316"/>
                </a:cubicBezTo>
                <a:cubicBezTo>
                  <a:pt x="14716566" y="1733436"/>
                  <a:pt x="14742158" y="1637796"/>
                  <a:pt x="14767754" y="1637796"/>
                </a:cubicBezTo>
                <a:cubicBezTo>
                  <a:pt x="14767754" y="1605916"/>
                  <a:pt x="14690970" y="1574036"/>
                  <a:pt x="14716566" y="1542156"/>
                </a:cubicBezTo>
                <a:cubicBezTo>
                  <a:pt x="14742158" y="1542156"/>
                  <a:pt x="14742158" y="1574036"/>
                  <a:pt x="14767754" y="1574036"/>
                </a:cubicBezTo>
                <a:cubicBezTo>
                  <a:pt x="14767754" y="1542156"/>
                  <a:pt x="14742158" y="1510276"/>
                  <a:pt x="14767754" y="1510276"/>
                </a:cubicBezTo>
                <a:cubicBezTo>
                  <a:pt x="14818942" y="1542156"/>
                  <a:pt x="14793348" y="1574036"/>
                  <a:pt x="14818942" y="1605916"/>
                </a:cubicBezTo>
                <a:cubicBezTo>
                  <a:pt x="14793348" y="1637796"/>
                  <a:pt x="14767754" y="1637796"/>
                  <a:pt x="14793348" y="1669676"/>
                </a:cubicBezTo>
                <a:cubicBezTo>
                  <a:pt x="14818942" y="1669676"/>
                  <a:pt x="14818942" y="1669676"/>
                  <a:pt x="14844536" y="1669676"/>
                </a:cubicBezTo>
                <a:cubicBezTo>
                  <a:pt x="14844536" y="1733436"/>
                  <a:pt x="14844536" y="1829075"/>
                  <a:pt x="14895724" y="1892835"/>
                </a:cubicBezTo>
                <a:cubicBezTo>
                  <a:pt x="14844536" y="1892835"/>
                  <a:pt x="14870130" y="1829075"/>
                  <a:pt x="14844536" y="1860955"/>
                </a:cubicBezTo>
                <a:cubicBezTo>
                  <a:pt x="14818942" y="1892835"/>
                  <a:pt x="14870130" y="1892835"/>
                  <a:pt x="14870130" y="1892835"/>
                </a:cubicBezTo>
                <a:cubicBezTo>
                  <a:pt x="14844536" y="1892835"/>
                  <a:pt x="14818942" y="1892835"/>
                  <a:pt x="14818942" y="1924715"/>
                </a:cubicBezTo>
                <a:cubicBezTo>
                  <a:pt x="14844536" y="1924715"/>
                  <a:pt x="14844536" y="1924715"/>
                  <a:pt x="14844536" y="1924715"/>
                </a:cubicBezTo>
                <a:cubicBezTo>
                  <a:pt x="14844536" y="1956595"/>
                  <a:pt x="14818942" y="1956595"/>
                  <a:pt x="14818942" y="1988475"/>
                </a:cubicBezTo>
                <a:cubicBezTo>
                  <a:pt x="14895724" y="2020355"/>
                  <a:pt x="14870130" y="2084114"/>
                  <a:pt x="14818942" y="2084114"/>
                </a:cubicBezTo>
                <a:cubicBezTo>
                  <a:pt x="14818942" y="2115994"/>
                  <a:pt x="14844536" y="2147874"/>
                  <a:pt x="14870130" y="2179754"/>
                </a:cubicBezTo>
                <a:cubicBezTo>
                  <a:pt x="14921318" y="2147874"/>
                  <a:pt x="14870130" y="2115994"/>
                  <a:pt x="14870130" y="2084114"/>
                </a:cubicBezTo>
                <a:cubicBezTo>
                  <a:pt x="14946912" y="2052234"/>
                  <a:pt x="14921318" y="2211634"/>
                  <a:pt x="14895724" y="2179754"/>
                </a:cubicBezTo>
                <a:cubicBezTo>
                  <a:pt x="14895724" y="2211634"/>
                  <a:pt x="14921318" y="2211634"/>
                  <a:pt x="14946912" y="2179754"/>
                </a:cubicBezTo>
                <a:cubicBezTo>
                  <a:pt x="14946912" y="2211634"/>
                  <a:pt x="14972506" y="2211634"/>
                  <a:pt x="14972506" y="2243514"/>
                </a:cubicBezTo>
                <a:cubicBezTo>
                  <a:pt x="14946912" y="2211634"/>
                  <a:pt x="14946912" y="2243514"/>
                  <a:pt x="14946912" y="2243514"/>
                </a:cubicBezTo>
                <a:cubicBezTo>
                  <a:pt x="14972506" y="2275394"/>
                  <a:pt x="14972506" y="2275394"/>
                  <a:pt x="14972506" y="2275394"/>
                </a:cubicBezTo>
                <a:cubicBezTo>
                  <a:pt x="14972506" y="2339153"/>
                  <a:pt x="14972506" y="2339153"/>
                  <a:pt x="14972506" y="2434793"/>
                </a:cubicBezTo>
                <a:cubicBezTo>
                  <a:pt x="14946912" y="2434793"/>
                  <a:pt x="14921318" y="2434793"/>
                  <a:pt x="14921318" y="2466673"/>
                </a:cubicBezTo>
                <a:cubicBezTo>
                  <a:pt x="14921318" y="2498553"/>
                  <a:pt x="14921318" y="2498553"/>
                  <a:pt x="14921318" y="2530433"/>
                </a:cubicBezTo>
                <a:cubicBezTo>
                  <a:pt x="14946912" y="2530433"/>
                  <a:pt x="14946912" y="2530433"/>
                  <a:pt x="14946912" y="2530433"/>
                </a:cubicBezTo>
                <a:cubicBezTo>
                  <a:pt x="14972506" y="2594192"/>
                  <a:pt x="14921318" y="2562313"/>
                  <a:pt x="14921318" y="2594192"/>
                </a:cubicBezTo>
                <a:cubicBezTo>
                  <a:pt x="14946912" y="2594192"/>
                  <a:pt x="14998100" y="2626072"/>
                  <a:pt x="14998100" y="2594192"/>
                </a:cubicBezTo>
                <a:cubicBezTo>
                  <a:pt x="14998100" y="2626072"/>
                  <a:pt x="15023694" y="2626072"/>
                  <a:pt x="15023694" y="2626072"/>
                </a:cubicBezTo>
                <a:cubicBezTo>
                  <a:pt x="14972506" y="2657952"/>
                  <a:pt x="14972506" y="2594192"/>
                  <a:pt x="14946912" y="2626072"/>
                </a:cubicBezTo>
                <a:cubicBezTo>
                  <a:pt x="14946912" y="2657952"/>
                  <a:pt x="14972506" y="2657952"/>
                  <a:pt x="14998100" y="2657952"/>
                </a:cubicBezTo>
                <a:cubicBezTo>
                  <a:pt x="14998100" y="2721712"/>
                  <a:pt x="15126070" y="2785472"/>
                  <a:pt x="15023694" y="2817351"/>
                </a:cubicBezTo>
                <a:cubicBezTo>
                  <a:pt x="15049288" y="2817351"/>
                  <a:pt x="15049288" y="2849231"/>
                  <a:pt x="15074882" y="2849231"/>
                </a:cubicBezTo>
                <a:cubicBezTo>
                  <a:pt x="15049288" y="2881111"/>
                  <a:pt x="15049288" y="2881111"/>
                  <a:pt x="15023694" y="2912991"/>
                </a:cubicBezTo>
                <a:cubicBezTo>
                  <a:pt x="15049288" y="2912991"/>
                  <a:pt x="15049288" y="2944871"/>
                  <a:pt x="15049288" y="2944871"/>
                </a:cubicBezTo>
                <a:cubicBezTo>
                  <a:pt x="15074882" y="2944871"/>
                  <a:pt x="15074882" y="2912991"/>
                  <a:pt x="15100476" y="2912991"/>
                </a:cubicBezTo>
                <a:cubicBezTo>
                  <a:pt x="15151664" y="3008631"/>
                  <a:pt x="15074882" y="3136150"/>
                  <a:pt x="14998100" y="3040511"/>
                </a:cubicBezTo>
                <a:cubicBezTo>
                  <a:pt x="14998100" y="3072391"/>
                  <a:pt x="14998100" y="3104270"/>
                  <a:pt x="15023694" y="3104270"/>
                </a:cubicBezTo>
                <a:cubicBezTo>
                  <a:pt x="15049288" y="3104270"/>
                  <a:pt x="15074882" y="3104270"/>
                  <a:pt x="15126070" y="3104270"/>
                </a:cubicBezTo>
                <a:cubicBezTo>
                  <a:pt x="15202852" y="3008631"/>
                  <a:pt x="15279634" y="2881111"/>
                  <a:pt x="15177258" y="2817351"/>
                </a:cubicBezTo>
                <a:cubicBezTo>
                  <a:pt x="15151664" y="2785472"/>
                  <a:pt x="15100476" y="2785472"/>
                  <a:pt x="15100476" y="2753592"/>
                </a:cubicBezTo>
                <a:cubicBezTo>
                  <a:pt x="15151664" y="2753592"/>
                  <a:pt x="15151664" y="2753592"/>
                  <a:pt x="15177258" y="2753592"/>
                </a:cubicBezTo>
                <a:cubicBezTo>
                  <a:pt x="15177258" y="2817351"/>
                  <a:pt x="15305228" y="2753592"/>
                  <a:pt x="15330822" y="2785472"/>
                </a:cubicBezTo>
                <a:cubicBezTo>
                  <a:pt x="15356416" y="2785472"/>
                  <a:pt x="15356416" y="2753592"/>
                  <a:pt x="15382010" y="2753592"/>
                </a:cubicBezTo>
                <a:cubicBezTo>
                  <a:pt x="15382010" y="2785472"/>
                  <a:pt x="15407604" y="2785472"/>
                  <a:pt x="15407604" y="2785472"/>
                </a:cubicBezTo>
                <a:cubicBezTo>
                  <a:pt x="15458792" y="2785472"/>
                  <a:pt x="15509980" y="2785472"/>
                  <a:pt x="15586762" y="2785472"/>
                </a:cubicBezTo>
                <a:cubicBezTo>
                  <a:pt x="15689138" y="2785472"/>
                  <a:pt x="15791514" y="2753592"/>
                  <a:pt x="15868298" y="2817351"/>
                </a:cubicBezTo>
                <a:cubicBezTo>
                  <a:pt x="15919486" y="2817351"/>
                  <a:pt x="15919486" y="2785472"/>
                  <a:pt x="15970674" y="2785472"/>
                </a:cubicBezTo>
                <a:cubicBezTo>
                  <a:pt x="15970674" y="2753592"/>
                  <a:pt x="15996266" y="2753592"/>
                  <a:pt x="15996266" y="2721712"/>
                </a:cubicBezTo>
                <a:cubicBezTo>
                  <a:pt x="16124238" y="2849231"/>
                  <a:pt x="16047454" y="3104270"/>
                  <a:pt x="15868298" y="3104270"/>
                </a:cubicBezTo>
                <a:cubicBezTo>
                  <a:pt x="15765922" y="3168030"/>
                  <a:pt x="15637950" y="3231790"/>
                  <a:pt x="15509980" y="3199910"/>
                </a:cubicBezTo>
                <a:cubicBezTo>
                  <a:pt x="15484386" y="3231790"/>
                  <a:pt x="15509980" y="3231790"/>
                  <a:pt x="15484386" y="3263670"/>
                </a:cubicBezTo>
                <a:cubicBezTo>
                  <a:pt x="15433198" y="3231790"/>
                  <a:pt x="15382010" y="3263670"/>
                  <a:pt x="15356416" y="3295550"/>
                </a:cubicBezTo>
                <a:cubicBezTo>
                  <a:pt x="15356416" y="3263670"/>
                  <a:pt x="15330822" y="3327430"/>
                  <a:pt x="15330822" y="3295550"/>
                </a:cubicBezTo>
                <a:cubicBezTo>
                  <a:pt x="15330822" y="3295550"/>
                  <a:pt x="15356416" y="3263670"/>
                  <a:pt x="15382010" y="3231790"/>
                </a:cubicBezTo>
                <a:cubicBezTo>
                  <a:pt x="15279634" y="3231790"/>
                  <a:pt x="15254040" y="3168030"/>
                  <a:pt x="15151664" y="3199910"/>
                </a:cubicBezTo>
                <a:cubicBezTo>
                  <a:pt x="15177258" y="3263670"/>
                  <a:pt x="15254040" y="3295550"/>
                  <a:pt x="15254040" y="3423069"/>
                </a:cubicBezTo>
                <a:cubicBezTo>
                  <a:pt x="15228446" y="3454949"/>
                  <a:pt x="15202852" y="3423069"/>
                  <a:pt x="15202852" y="3486829"/>
                </a:cubicBezTo>
                <a:cubicBezTo>
                  <a:pt x="15177258" y="3486829"/>
                  <a:pt x="15177258" y="3454949"/>
                  <a:pt x="15151664" y="3454949"/>
                </a:cubicBezTo>
                <a:cubicBezTo>
                  <a:pt x="15126070" y="3518709"/>
                  <a:pt x="15049288" y="3518709"/>
                  <a:pt x="14998100" y="3486829"/>
                </a:cubicBezTo>
                <a:cubicBezTo>
                  <a:pt x="14972506" y="3518709"/>
                  <a:pt x="14972506" y="3550589"/>
                  <a:pt x="14946912" y="3550589"/>
                </a:cubicBezTo>
                <a:cubicBezTo>
                  <a:pt x="14946912" y="3582469"/>
                  <a:pt x="14972506" y="3550589"/>
                  <a:pt x="14972506" y="3582469"/>
                </a:cubicBezTo>
                <a:cubicBezTo>
                  <a:pt x="14972506" y="3582469"/>
                  <a:pt x="14946912" y="3582469"/>
                  <a:pt x="14946912" y="3614349"/>
                </a:cubicBezTo>
                <a:cubicBezTo>
                  <a:pt x="14921318" y="3582469"/>
                  <a:pt x="14921318" y="3582469"/>
                  <a:pt x="14921318" y="3582469"/>
                </a:cubicBezTo>
                <a:cubicBezTo>
                  <a:pt x="14870130" y="3678108"/>
                  <a:pt x="14665378" y="3678108"/>
                  <a:pt x="14767754" y="3773748"/>
                </a:cubicBezTo>
                <a:cubicBezTo>
                  <a:pt x="14793348" y="3773748"/>
                  <a:pt x="14844536" y="3805628"/>
                  <a:pt x="14844536" y="3773748"/>
                </a:cubicBezTo>
                <a:cubicBezTo>
                  <a:pt x="14870130" y="3837508"/>
                  <a:pt x="14921318" y="3773748"/>
                  <a:pt x="14972506" y="3837508"/>
                </a:cubicBezTo>
                <a:cubicBezTo>
                  <a:pt x="14895724" y="3805628"/>
                  <a:pt x="14870130" y="3837508"/>
                  <a:pt x="14818942" y="3805628"/>
                </a:cubicBezTo>
                <a:cubicBezTo>
                  <a:pt x="14844536" y="3869388"/>
                  <a:pt x="14793348" y="3869388"/>
                  <a:pt x="14844536" y="3901267"/>
                </a:cubicBezTo>
                <a:cubicBezTo>
                  <a:pt x="14793348" y="3901267"/>
                  <a:pt x="14767754" y="3901267"/>
                  <a:pt x="14742158" y="3933147"/>
                </a:cubicBezTo>
                <a:cubicBezTo>
                  <a:pt x="14767754" y="3933147"/>
                  <a:pt x="14742158" y="3965027"/>
                  <a:pt x="14742158" y="3996907"/>
                </a:cubicBezTo>
                <a:cubicBezTo>
                  <a:pt x="14793348" y="3965027"/>
                  <a:pt x="14793348" y="3996907"/>
                  <a:pt x="14818942" y="4028787"/>
                </a:cubicBezTo>
                <a:cubicBezTo>
                  <a:pt x="14844536" y="3996907"/>
                  <a:pt x="14870130" y="3965027"/>
                  <a:pt x="14921318" y="3965027"/>
                </a:cubicBezTo>
                <a:cubicBezTo>
                  <a:pt x="14921318" y="3996907"/>
                  <a:pt x="14921318" y="3996907"/>
                  <a:pt x="14946912" y="3996907"/>
                </a:cubicBezTo>
                <a:cubicBezTo>
                  <a:pt x="14972506" y="3996907"/>
                  <a:pt x="14998100" y="3965027"/>
                  <a:pt x="15023694" y="3996907"/>
                </a:cubicBezTo>
                <a:cubicBezTo>
                  <a:pt x="15023694" y="4028787"/>
                  <a:pt x="15049288" y="4060667"/>
                  <a:pt x="15023694" y="4092547"/>
                </a:cubicBezTo>
                <a:cubicBezTo>
                  <a:pt x="15081280" y="4116457"/>
                  <a:pt x="15038090" y="4176232"/>
                  <a:pt x="15056086" y="4218074"/>
                </a:cubicBezTo>
                <a:lnTo>
                  <a:pt x="15061846" y="4225514"/>
                </a:lnTo>
                <a:lnTo>
                  <a:pt x="15058486" y="4224051"/>
                </a:lnTo>
                <a:cubicBezTo>
                  <a:pt x="15014096" y="4212096"/>
                  <a:pt x="14966108" y="4236006"/>
                  <a:pt x="14946912" y="4188186"/>
                </a:cubicBezTo>
                <a:cubicBezTo>
                  <a:pt x="14921318" y="4220066"/>
                  <a:pt x="14921318" y="4251946"/>
                  <a:pt x="14870130" y="4283826"/>
                </a:cubicBezTo>
                <a:cubicBezTo>
                  <a:pt x="14870130" y="4188186"/>
                  <a:pt x="14767754" y="4220066"/>
                  <a:pt x="14767754" y="4283826"/>
                </a:cubicBezTo>
                <a:cubicBezTo>
                  <a:pt x="14716566" y="4283826"/>
                  <a:pt x="14690970" y="4251946"/>
                  <a:pt x="14665378" y="4251946"/>
                </a:cubicBezTo>
                <a:cubicBezTo>
                  <a:pt x="14665378" y="4283826"/>
                  <a:pt x="14690970" y="4315706"/>
                  <a:pt x="14716566" y="4315706"/>
                </a:cubicBezTo>
                <a:cubicBezTo>
                  <a:pt x="14716566" y="4315706"/>
                  <a:pt x="14690970" y="4315706"/>
                  <a:pt x="14716566" y="4347586"/>
                </a:cubicBezTo>
                <a:cubicBezTo>
                  <a:pt x="14690970" y="4315706"/>
                  <a:pt x="14639782" y="4315706"/>
                  <a:pt x="14639782" y="4347586"/>
                </a:cubicBezTo>
                <a:cubicBezTo>
                  <a:pt x="14665378" y="4347586"/>
                  <a:pt x="14716566" y="4347586"/>
                  <a:pt x="14690970" y="4379466"/>
                </a:cubicBezTo>
                <a:cubicBezTo>
                  <a:pt x="14639782" y="4347586"/>
                  <a:pt x="14690970" y="4411346"/>
                  <a:pt x="14665378" y="4411346"/>
                </a:cubicBezTo>
                <a:cubicBezTo>
                  <a:pt x="14690970" y="4443225"/>
                  <a:pt x="14716566" y="4411346"/>
                  <a:pt x="14742158" y="4411346"/>
                </a:cubicBezTo>
                <a:cubicBezTo>
                  <a:pt x="14767754" y="4443225"/>
                  <a:pt x="14742158" y="4443225"/>
                  <a:pt x="14742158" y="4475105"/>
                </a:cubicBezTo>
                <a:cubicBezTo>
                  <a:pt x="14844536" y="4475105"/>
                  <a:pt x="14895724" y="4475105"/>
                  <a:pt x="14972506" y="4475105"/>
                </a:cubicBezTo>
                <a:cubicBezTo>
                  <a:pt x="14921318" y="4475105"/>
                  <a:pt x="14972506" y="4538865"/>
                  <a:pt x="14998100" y="4538865"/>
                </a:cubicBezTo>
                <a:cubicBezTo>
                  <a:pt x="14998100" y="4506985"/>
                  <a:pt x="15049288" y="4538865"/>
                  <a:pt x="15049288" y="4506985"/>
                </a:cubicBezTo>
                <a:cubicBezTo>
                  <a:pt x="15049288" y="4506985"/>
                  <a:pt x="15023694" y="4506985"/>
                  <a:pt x="14998100" y="4506985"/>
                </a:cubicBezTo>
                <a:cubicBezTo>
                  <a:pt x="14972506" y="4475105"/>
                  <a:pt x="14998100" y="4475105"/>
                  <a:pt x="14998100" y="4443225"/>
                </a:cubicBezTo>
                <a:cubicBezTo>
                  <a:pt x="15023694" y="4443225"/>
                  <a:pt x="14998100" y="4475105"/>
                  <a:pt x="15023694" y="4475105"/>
                </a:cubicBezTo>
                <a:cubicBezTo>
                  <a:pt x="15023694" y="4475105"/>
                  <a:pt x="15049288" y="4506985"/>
                  <a:pt x="15049288" y="4475105"/>
                </a:cubicBezTo>
                <a:cubicBezTo>
                  <a:pt x="15049288" y="4475105"/>
                  <a:pt x="15023694" y="4475105"/>
                  <a:pt x="15049288" y="4443225"/>
                </a:cubicBezTo>
                <a:cubicBezTo>
                  <a:pt x="15074882" y="4443225"/>
                  <a:pt x="15074882" y="4443225"/>
                  <a:pt x="15074882" y="4379466"/>
                </a:cubicBezTo>
                <a:cubicBezTo>
                  <a:pt x="15100476" y="4379466"/>
                  <a:pt x="15100476" y="4379466"/>
                  <a:pt x="15126070" y="4379466"/>
                </a:cubicBezTo>
                <a:cubicBezTo>
                  <a:pt x="15126070" y="4379466"/>
                  <a:pt x="15126070" y="4379466"/>
                  <a:pt x="15126070" y="4411346"/>
                </a:cubicBezTo>
                <a:cubicBezTo>
                  <a:pt x="15126070" y="4411346"/>
                  <a:pt x="15151664" y="4411346"/>
                  <a:pt x="15151664" y="4443225"/>
                </a:cubicBezTo>
                <a:cubicBezTo>
                  <a:pt x="15151664" y="4411346"/>
                  <a:pt x="15202852" y="4379466"/>
                  <a:pt x="15202852" y="4411346"/>
                </a:cubicBezTo>
                <a:cubicBezTo>
                  <a:pt x="15202852" y="4411346"/>
                  <a:pt x="15202852" y="4411346"/>
                  <a:pt x="15177258" y="4443225"/>
                </a:cubicBezTo>
                <a:cubicBezTo>
                  <a:pt x="15228446" y="4443225"/>
                  <a:pt x="15254040" y="4379466"/>
                  <a:pt x="15279634" y="4411346"/>
                </a:cubicBezTo>
                <a:cubicBezTo>
                  <a:pt x="15254040" y="4411346"/>
                  <a:pt x="15254040" y="4443225"/>
                  <a:pt x="15254040" y="4443225"/>
                </a:cubicBezTo>
                <a:cubicBezTo>
                  <a:pt x="15279634" y="4443225"/>
                  <a:pt x="15305228" y="4443225"/>
                  <a:pt x="15330822" y="4475105"/>
                </a:cubicBezTo>
                <a:cubicBezTo>
                  <a:pt x="15305228" y="4475105"/>
                  <a:pt x="15279634" y="4443225"/>
                  <a:pt x="15279634" y="4475105"/>
                </a:cubicBezTo>
                <a:cubicBezTo>
                  <a:pt x="15305228" y="4506985"/>
                  <a:pt x="15254040" y="4602625"/>
                  <a:pt x="15228446" y="4538865"/>
                </a:cubicBezTo>
                <a:cubicBezTo>
                  <a:pt x="15305228" y="4538865"/>
                  <a:pt x="15228446" y="4443225"/>
                  <a:pt x="15254040" y="4506985"/>
                </a:cubicBezTo>
                <a:cubicBezTo>
                  <a:pt x="15228446" y="4538865"/>
                  <a:pt x="15228446" y="4475105"/>
                  <a:pt x="15202852" y="4475105"/>
                </a:cubicBezTo>
                <a:cubicBezTo>
                  <a:pt x="15177258" y="4602625"/>
                  <a:pt x="15279634" y="4538865"/>
                  <a:pt x="15279634" y="4602625"/>
                </a:cubicBezTo>
                <a:cubicBezTo>
                  <a:pt x="15279634" y="4602625"/>
                  <a:pt x="15228446" y="4570745"/>
                  <a:pt x="15228446" y="4602625"/>
                </a:cubicBezTo>
                <a:cubicBezTo>
                  <a:pt x="15209250" y="4674355"/>
                  <a:pt x="15161262" y="4728152"/>
                  <a:pt x="15106074" y="4750568"/>
                </a:cubicBezTo>
                <a:lnTo>
                  <a:pt x="15076420" y="4756550"/>
                </a:lnTo>
                <a:lnTo>
                  <a:pt x="15074882" y="4753556"/>
                </a:lnTo>
                <a:cubicBezTo>
                  <a:pt x="15070084" y="4752062"/>
                  <a:pt x="15062086" y="4754054"/>
                  <a:pt x="15049288" y="4762024"/>
                </a:cubicBezTo>
                <a:lnTo>
                  <a:pt x="15076420" y="4756550"/>
                </a:lnTo>
                <a:lnTo>
                  <a:pt x="15081280" y="4766009"/>
                </a:lnTo>
                <a:cubicBezTo>
                  <a:pt x="15081280" y="4777964"/>
                  <a:pt x="15074882" y="4793904"/>
                  <a:pt x="15074882" y="4793904"/>
                </a:cubicBezTo>
                <a:cubicBezTo>
                  <a:pt x="15049288" y="4793904"/>
                  <a:pt x="15049288" y="4825784"/>
                  <a:pt x="15023694" y="4857664"/>
                </a:cubicBezTo>
                <a:cubicBezTo>
                  <a:pt x="14998100" y="4857664"/>
                  <a:pt x="14998100" y="4857664"/>
                  <a:pt x="14972506" y="4857664"/>
                </a:cubicBezTo>
                <a:cubicBezTo>
                  <a:pt x="14946912" y="4857664"/>
                  <a:pt x="14972506" y="4825784"/>
                  <a:pt x="14946912" y="4825784"/>
                </a:cubicBezTo>
                <a:cubicBezTo>
                  <a:pt x="14921318" y="4825784"/>
                  <a:pt x="14870130" y="4825784"/>
                  <a:pt x="14895724" y="4857664"/>
                </a:cubicBezTo>
                <a:cubicBezTo>
                  <a:pt x="14844536" y="4857664"/>
                  <a:pt x="14793348" y="4857664"/>
                  <a:pt x="14793348" y="4825784"/>
                </a:cubicBezTo>
                <a:cubicBezTo>
                  <a:pt x="14818942" y="4793904"/>
                  <a:pt x="14818942" y="4793904"/>
                  <a:pt x="14818942" y="4793904"/>
                </a:cubicBezTo>
                <a:cubicBezTo>
                  <a:pt x="14793348" y="4793904"/>
                  <a:pt x="14793348" y="4793904"/>
                  <a:pt x="14793348" y="4793904"/>
                </a:cubicBezTo>
                <a:cubicBezTo>
                  <a:pt x="14870130" y="4730144"/>
                  <a:pt x="14716566" y="4634505"/>
                  <a:pt x="14690970" y="4730144"/>
                </a:cubicBezTo>
                <a:cubicBezTo>
                  <a:pt x="14690970" y="4730144"/>
                  <a:pt x="14703766" y="4730144"/>
                  <a:pt x="14713366" y="4730144"/>
                </a:cubicBezTo>
                <a:lnTo>
                  <a:pt x="14716566" y="4730144"/>
                </a:lnTo>
                <a:cubicBezTo>
                  <a:pt x="14690970" y="4730144"/>
                  <a:pt x="14690970" y="4730144"/>
                  <a:pt x="14690970" y="4762024"/>
                </a:cubicBezTo>
                <a:cubicBezTo>
                  <a:pt x="14716566" y="4730144"/>
                  <a:pt x="14742158" y="4762024"/>
                  <a:pt x="14742158" y="4793904"/>
                </a:cubicBezTo>
                <a:cubicBezTo>
                  <a:pt x="14690970" y="4793904"/>
                  <a:pt x="14690970" y="4793904"/>
                  <a:pt x="14690970" y="4825784"/>
                </a:cubicBezTo>
                <a:cubicBezTo>
                  <a:pt x="14639782" y="4762024"/>
                  <a:pt x="14537406" y="4793904"/>
                  <a:pt x="14486218" y="4730144"/>
                </a:cubicBezTo>
                <a:cubicBezTo>
                  <a:pt x="14486218" y="4762024"/>
                  <a:pt x="14460626" y="4762024"/>
                  <a:pt x="14460626" y="4762024"/>
                </a:cubicBezTo>
                <a:cubicBezTo>
                  <a:pt x="14486218" y="4762024"/>
                  <a:pt x="14486218" y="4762024"/>
                  <a:pt x="14486218" y="4793904"/>
                </a:cubicBezTo>
                <a:cubicBezTo>
                  <a:pt x="14435030" y="4793904"/>
                  <a:pt x="14435030" y="4762024"/>
                  <a:pt x="14383842" y="4762024"/>
                </a:cubicBezTo>
                <a:cubicBezTo>
                  <a:pt x="14383842" y="4793904"/>
                  <a:pt x="14358250" y="4793904"/>
                  <a:pt x="14358250" y="4762024"/>
                </a:cubicBezTo>
                <a:cubicBezTo>
                  <a:pt x="14332654" y="4730144"/>
                  <a:pt x="14307062" y="4762024"/>
                  <a:pt x="14307062" y="4793904"/>
                </a:cubicBezTo>
                <a:cubicBezTo>
                  <a:pt x="14358250" y="4825784"/>
                  <a:pt x="14332654" y="4825784"/>
                  <a:pt x="14383842" y="4825784"/>
                </a:cubicBezTo>
                <a:cubicBezTo>
                  <a:pt x="14358250" y="4825784"/>
                  <a:pt x="14332654" y="4857664"/>
                  <a:pt x="14307062" y="4857664"/>
                </a:cubicBezTo>
                <a:cubicBezTo>
                  <a:pt x="14307062" y="4889544"/>
                  <a:pt x="14332654" y="4857664"/>
                  <a:pt x="14332654" y="4889544"/>
                </a:cubicBezTo>
                <a:cubicBezTo>
                  <a:pt x="14307062" y="4921424"/>
                  <a:pt x="14307062" y="4857664"/>
                  <a:pt x="14281466" y="4857664"/>
                </a:cubicBezTo>
                <a:cubicBezTo>
                  <a:pt x="14230278" y="4825784"/>
                  <a:pt x="14230278" y="4825784"/>
                  <a:pt x="14230278" y="4825784"/>
                </a:cubicBezTo>
                <a:cubicBezTo>
                  <a:pt x="14230278" y="4857664"/>
                  <a:pt x="14230278" y="4889544"/>
                  <a:pt x="14230278" y="4889544"/>
                </a:cubicBezTo>
                <a:cubicBezTo>
                  <a:pt x="14230278" y="4825784"/>
                  <a:pt x="14204686" y="4825784"/>
                  <a:pt x="14204686" y="4793904"/>
                </a:cubicBezTo>
                <a:cubicBezTo>
                  <a:pt x="14179090" y="4793904"/>
                  <a:pt x="14204686" y="4825784"/>
                  <a:pt x="14179090" y="4825784"/>
                </a:cubicBezTo>
                <a:cubicBezTo>
                  <a:pt x="14153498" y="4825784"/>
                  <a:pt x="14153498" y="4825784"/>
                  <a:pt x="14153498" y="4825784"/>
                </a:cubicBezTo>
                <a:lnTo>
                  <a:pt x="14146410" y="4793414"/>
                </a:lnTo>
                <a:lnTo>
                  <a:pt x="14153498" y="4793904"/>
                </a:lnTo>
                <a:cubicBezTo>
                  <a:pt x="14179090" y="4825784"/>
                  <a:pt x="14179090" y="4793904"/>
                  <a:pt x="14204686" y="4762024"/>
                </a:cubicBezTo>
                <a:cubicBezTo>
                  <a:pt x="14185490" y="4738114"/>
                  <a:pt x="14137502" y="4750069"/>
                  <a:pt x="14103908" y="4757541"/>
                </a:cubicBezTo>
                <a:lnTo>
                  <a:pt x="14085632" y="4760554"/>
                </a:lnTo>
                <a:lnTo>
                  <a:pt x="14084986" y="4759162"/>
                </a:lnTo>
                <a:lnTo>
                  <a:pt x="14091112" y="4757043"/>
                </a:lnTo>
                <a:cubicBezTo>
                  <a:pt x="14100710" y="4748077"/>
                  <a:pt x="14095910" y="4730144"/>
                  <a:pt x="14076714" y="4730144"/>
                </a:cubicBezTo>
                <a:cubicBezTo>
                  <a:pt x="14076714" y="4738114"/>
                  <a:pt x="14078314" y="4744092"/>
                  <a:pt x="14080314" y="4749073"/>
                </a:cubicBezTo>
                <a:lnTo>
                  <a:pt x="14084986" y="4759162"/>
                </a:lnTo>
                <a:lnTo>
                  <a:pt x="14076714" y="4762024"/>
                </a:lnTo>
                <a:lnTo>
                  <a:pt x="14085632" y="4760554"/>
                </a:lnTo>
                <a:lnTo>
                  <a:pt x="14086312" y="4762024"/>
                </a:lnTo>
                <a:cubicBezTo>
                  <a:pt x="14089512" y="4769994"/>
                  <a:pt x="14089512" y="4777964"/>
                  <a:pt x="14076714" y="4793904"/>
                </a:cubicBezTo>
                <a:cubicBezTo>
                  <a:pt x="14051122" y="4793904"/>
                  <a:pt x="14025526" y="4793904"/>
                  <a:pt x="13999934" y="4762024"/>
                </a:cubicBezTo>
                <a:cubicBezTo>
                  <a:pt x="13999934" y="4793904"/>
                  <a:pt x="13999934" y="4793904"/>
                  <a:pt x="13999934" y="4793904"/>
                </a:cubicBezTo>
                <a:cubicBezTo>
                  <a:pt x="14025526" y="4825784"/>
                  <a:pt x="13897558" y="4762024"/>
                  <a:pt x="13871962" y="4730144"/>
                </a:cubicBezTo>
                <a:cubicBezTo>
                  <a:pt x="13871962" y="4762024"/>
                  <a:pt x="13846368" y="4762024"/>
                  <a:pt x="13846368" y="4762024"/>
                </a:cubicBezTo>
                <a:cubicBezTo>
                  <a:pt x="13871962" y="4762024"/>
                  <a:pt x="13871962" y="4793904"/>
                  <a:pt x="13871962" y="4825784"/>
                </a:cubicBezTo>
                <a:cubicBezTo>
                  <a:pt x="13897558" y="4825784"/>
                  <a:pt x="13948746" y="4793904"/>
                  <a:pt x="13948746" y="4825784"/>
                </a:cubicBezTo>
                <a:cubicBezTo>
                  <a:pt x="13923150" y="4825784"/>
                  <a:pt x="13897558" y="4825784"/>
                  <a:pt x="13871962" y="4857664"/>
                </a:cubicBezTo>
                <a:cubicBezTo>
                  <a:pt x="13923150" y="4857664"/>
                  <a:pt x="13897558" y="4921424"/>
                  <a:pt x="13923150" y="4921424"/>
                </a:cubicBezTo>
                <a:cubicBezTo>
                  <a:pt x="13948746" y="4921424"/>
                  <a:pt x="13999934" y="4857664"/>
                  <a:pt x="13999934" y="4889544"/>
                </a:cubicBezTo>
                <a:cubicBezTo>
                  <a:pt x="13974338" y="4889544"/>
                  <a:pt x="13974338" y="4889544"/>
                  <a:pt x="13974338" y="4921424"/>
                </a:cubicBezTo>
                <a:cubicBezTo>
                  <a:pt x="14025526" y="4921424"/>
                  <a:pt x="14076714" y="4857664"/>
                  <a:pt x="14102310" y="4921424"/>
                </a:cubicBezTo>
                <a:cubicBezTo>
                  <a:pt x="14076714" y="4921424"/>
                  <a:pt x="14025526" y="4921424"/>
                  <a:pt x="13999934" y="4921424"/>
                </a:cubicBezTo>
                <a:cubicBezTo>
                  <a:pt x="13999934" y="4953304"/>
                  <a:pt x="14025526" y="4953304"/>
                  <a:pt x="14051122" y="4953304"/>
                </a:cubicBezTo>
                <a:cubicBezTo>
                  <a:pt x="14076714" y="4953304"/>
                  <a:pt x="14102310" y="4953304"/>
                  <a:pt x="14102310" y="4921424"/>
                </a:cubicBezTo>
                <a:cubicBezTo>
                  <a:pt x="14127902" y="4953304"/>
                  <a:pt x="14102310" y="5017063"/>
                  <a:pt x="14127902" y="5048943"/>
                </a:cubicBezTo>
                <a:cubicBezTo>
                  <a:pt x="14102310" y="5048943"/>
                  <a:pt x="14051122" y="5080823"/>
                  <a:pt x="14025526" y="5048943"/>
                </a:cubicBezTo>
                <a:cubicBezTo>
                  <a:pt x="14051122" y="5048943"/>
                  <a:pt x="14051122" y="5017063"/>
                  <a:pt x="14076714" y="5017063"/>
                </a:cubicBezTo>
                <a:cubicBezTo>
                  <a:pt x="13999934" y="4953304"/>
                  <a:pt x="13974338" y="5080823"/>
                  <a:pt x="13974338" y="5112703"/>
                </a:cubicBezTo>
                <a:cubicBezTo>
                  <a:pt x="13948746" y="5144583"/>
                  <a:pt x="13923150" y="5144583"/>
                  <a:pt x="13897558" y="5176463"/>
                </a:cubicBezTo>
                <a:cubicBezTo>
                  <a:pt x="13897558" y="5208342"/>
                  <a:pt x="13974338" y="5176463"/>
                  <a:pt x="13974338" y="5240222"/>
                </a:cubicBezTo>
                <a:cubicBezTo>
                  <a:pt x="13948746" y="5240222"/>
                  <a:pt x="13948746" y="5176463"/>
                  <a:pt x="13923150" y="5208342"/>
                </a:cubicBezTo>
                <a:cubicBezTo>
                  <a:pt x="13974338" y="5240222"/>
                  <a:pt x="13923150" y="5272102"/>
                  <a:pt x="13974338" y="5272102"/>
                </a:cubicBezTo>
                <a:cubicBezTo>
                  <a:pt x="13974338" y="5240222"/>
                  <a:pt x="13974338" y="5240222"/>
                  <a:pt x="13974338" y="5240222"/>
                </a:cubicBezTo>
                <a:cubicBezTo>
                  <a:pt x="14025526" y="5240222"/>
                  <a:pt x="13974338" y="5335862"/>
                  <a:pt x="13999934" y="5335862"/>
                </a:cubicBezTo>
                <a:cubicBezTo>
                  <a:pt x="14025526" y="5335862"/>
                  <a:pt x="14051122" y="5303982"/>
                  <a:pt x="14051122" y="5335862"/>
                </a:cubicBezTo>
                <a:cubicBezTo>
                  <a:pt x="14051122" y="5367742"/>
                  <a:pt x="13999934" y="5335862"/>
                  <a:pt x="13999934" y="5367742"/>
                </a:cubicBezTo>
                <a:cubicBezTo>
                  <a:pt x="13999934" y="5399622"/>
                  <a:pt x="14025526" y="5367742"/>
                  <a:pt x="14051122" y="5399622"/>
                </a:cubicBezTo>
                <a:cubicBezTo>
                  <a:pt x="13999934" y="5399622"/>
                  <a:pt x="14051122" y="5431502"/>
                  <a:pt x="14025526" y="5431502"/>
                </a:cubicBezTo>
                <a:cubicBezTo>
                  <a:pt x="13999934" y="5431502"/>
                  <a:pt x="13974338" y="5431502"/>
                  <a:pt x="13974338" y="5463382"/>
                </a:cubicBezTo>
                <a:cubicBezTo>
                  <a:pt x="13974338" y="5431502"/>
                  <a:pt x="13948746" y="5431502"/>
                  <a:pt x="13974338" y="5399622"/>
                </a:cubicBezTo>
                <a:cubicBezTo>
                  <a:pt x="13948746" y="5431502"/>
                  <a:pt x="13923150" y="5431502"/>
                  <a:pt x="13948746" y="5463382"/>
                </a:cubicBezTo>
                <a:cubicBezTo>
                  <a:pt x="13846368" y="5431502"/>
                  <a:pt x="13769586" y="5463382"/>
                  <a:pt x="13692804" y="5431502"/>
                </a:cubicBezTo>
                <a:cubicBezTo>
                  <a:pt x="13692804" y="5463382"/>
                  <a:pt x="13667210" y="5495261"/>
                  <a:pt x="13641616" y="5527141"/>
                </a:cubicBezTo>
                <a:cubicBezTo>
                  <a:pt x="13641616" y="5559021"/>
                  <a:pt x="13692804" y="5527141"/>
                  <a:pt x="13692804" y="5559021"/>
                </a:cubicBezTo>
                <a:cubicBezTo>
                  <a:pt x="13641616" y="5590901"/>
                  <a:pt x="13641616" y="5590901"/>
                  <a:pt x="13616022" y="5622781"/>
                </a:cubicBezTo>
                <a:cubicBezTo>
                  <a:pt x="13667210" y="5590901"/>
                  <a:pt x="13641616" y="5654661"/>
                  <a:pt x="13692804" y="5654661"/>
                </a:cubicBezTo>
                <a:cubicBezTo>
                  <a:pt x="13692804" y="5622781"/>
                  <a:pt x="13769586" y="5622781"/>
                  <a:pt x="13769586" y="5654661"/>
                </a:cubicBezTo>
                <a:cubicBezTo>
                  <a:pt x="13743992" y="5686541"/>
                  <a:pt x="13692804" y="5654661"/>
                  <a:pt x="13692804" y="5686541"/>
                </a:cubicBezTo>
                <a:cubicBezTo>
                  <a:pt x="13718398" y="5686541"/>
                  <a:pt x="13743992" y="5686541"/>
                  <a:pt x="13769586" y="5718421"/>
                </a:cubicBezTo>
                <a:cubicBezTo>
                  <a:pt x="13718398" y="5718421"/>
                  <a:pt x="13692804" y="5750300"/>
                  <a:pt x="13667210" y="5782180"/>
                </a:cubicBezTo>
                <a:cubicBezTo>
                  <a:pt x="13667210" y="5782180"/>
                  <a:pt x="13795180" y="5718421"/>
                  <a:pt x="13820774" y="5782180"/>
                </a:cubicBezTo>
                <a:cubicBezTo>
                  <a:pt x="13743992" y="5782180"/>
                  <a:pt x="13718398" y="5814060"/>
                  <a:pt x="13718398" y="5877820"/>
                </a:cubicBezTo>
                <a:cubicBezTo>
                  <a:pt x="13692804" y="5877820"/>
                  <a:pt x="13667210" y="5845940"/>
                  <a:pt x="13641616" y="5877820"/>
                </a:cubicBezTo>
                <a:cubicBezTo>
                  <a:pt x="13692804" y="5877820"/>
                  <a:pt x="13616022" y="5909700"/>
                  <a:pt x="13616022" y="5877820"/>
                </a:cubicBezTo>
                <a:cubicBezTo>
                  <a:pt x="13641616" y="5909700"/>
                  <a:pt x="13641616" y="5845940"/>
                  <a:pt x="13616022" y="5845940"/>
                </a:cubicBezTo>
                <a:cubicBezTo>
                  <a:pt x="13616022" y="5877820"/>
                  <a:pt x="13590428" y="5877820"/>
                  <a:pt x="13590428" y="5909700"/>
                </a:cubicBezTo>
                <a:cubicBezTo>
                  <a:pt x="13539240" y="5909700"/>
                  <a:pt x="13462458" y="5909700"/>
                  <a:pt x="13436864" y="5877820"/>
                </a:cubicBezTo>
                <a:cubicBezTo>
                  <a:pt x="13462458" y="5877820"/>
                  <a:pt x="13462458" y="5845940"/>
                  <a:pt x="13488052" y="5877820"/>
                </a:cubicBezTo>
                <a:cubicBezTo>
                  <a:pt x="13513646" y="5845940"/>
                  <a:pt x="13513646" y="5814060"/>
                  <a:pt x="13564834" y="5782180"/>
                </a:cubicBezTo>
                <a:cubicBezTo>
                  <a:pt x="13513646" y="5782180"/>
                  <a:pt x="13513646" y="5782180"/>
                  <a:pt x="13488052" y="5750300"/>
                </a:cubicBezTo>
                <a:cubicBezTo>
                  <a:pt x="13488052" y="5782180"/>
                  <a:pt x="13513646" y="5782180"/>
                  <a:pt x="13488052" y="5782180"/>
                </a:cubicBezTo>
                <a:cubicBezTo>
                  <a:pt x="13462458" y="5750300"/>
                  <a:pt x="13385676" y="5750300"/>
                  <a:pt x="13360082" y="5782180"/>
                </a:cubicBezTo>
                <a:cubicBezTo>
                  <a:pt x="13308894" y="5750300"/>
                  <a:pt x="13155330" y="5686541"/>
                  <a:pt x="13155330" y="5782180"/>
                </a:cubicBezTo>
                <a:cubicBezTo>
                  <a:pt x="13129736" y="5782180"/>
                  <a:pt x="13129736" y="5750300"/>
                  <a:pt x="13129736" y="5750300"/>
                </a:cubicBezTo>
                <a:cubicBezTo>
                  <a:pt x="13104142" y="5750300"/>
                  <a:pt x="13155330" y="5750300"/>
                  <a:pt x="13129736" y="5718421"/>
                </a:cubicBezTo>
                <a:cubicBezTo>
                  <a:pt x="13129736" y="5718421"/>
                  <a:pt x="13129736" y="5718421"/>
                  <a:pt x="13104142" y="5718421"/>
                </a:cubicBezTo>
                <a:cubicBezTo>
                  <a:pt x="13104142" y="5718421"/>
                  <a:pt x="13078548" y="5782180"/>
                  <a:pt x="13078548" y="5750300"/>
                </a:cubicBezTo>
                <a:cubicBezTo>
                  <a:pt x="13052954" y="5718421"/>
                  <a:pt x="12899390" y="5718421"/>
                  <a:pt x="12848202" y="5654661"/>
                </a:cubicBezTo>
                <a:cubicBezTo>
                  <a:pt x="12848202" y="5686541"/>
                  <a:pt x="12771418" y="5686541"/>
                  <a:pt x="12771418" y="5686541"/>
                </a:cubicBezTo>
                <a:cubicBezTo>
                  <a:pt x="12771418" y="5686541"/>
                  <a:pt x="12797014" y="5654661"/>
                  <a:pt x="12771418" y="5654661"/>
                </a:cubicBezTo>
                <a:cubicBezTo>
                  <a:pt x="12745826" y="5654661"/>
                  <a:pt x="12745826" y="5686541"/>
                  <a:pt x="12745826" y="5654661"/>
                </a:cubicBezTo>
                <a:cubicBezTo>
                  <a:pt x="12694638" y="5654661"/>
                  <a:pt x="12694638" y="5686541"/>
                  <a:pt x="12669042" y="5718421"/>
                </a:cubicBezTo>
                <a:cubicBezTo>
                  <a:pt x="12669042" y="5750300"/>
                  <a:pt x="12720230" y="5750300"/>
                  <a:pt x="12694638" y="5782180"/>
                </a:cubicBezTo>
                <a:cubicBezTo>
                  <a:pt x="12669042" y="5750300"/>
                  <a:pt x="12566666" y="5814060"/>
                  <a:pt x="12541074" y="5845940"/>
                </a:cubicBezTo>
                <a:cubicBezTo>
                  <a:pt x="12592262" y="5845940"/>
                  <a:pt x="12617854" y="5909700"/>
                  <a:pt x="12669042" y="5877820"/>
                </a:cubicBezTo>
                <a:cubicBezTo>
                  <a:pt x="12669042" y="5909700"/>
                  <a:pt x="12694638" y="5909700"/>
                  <a:pt x="12720230" y="5941580"/>
                </a:cubicBezTo>
                <a:cubicBezTo>
                  <a:pt x="12694638" y="5909700"/>
                  <a:pt x="12720230" y="5909700"/>
                  <a:pt x="12745826" y="5877820"/>
                </a:cubicBezTo>
                <a:cubicBezTo>
                  <a:pt x="12720230" y="5941580"/>
                  <a:pt x="12745826" y="5941580"/>
                  <a:pt x="12745826" y="5909700"/>
                </a:cubicBezTo>
                <a:cubicBezTo>
                  <a:pt x="12745826" y="5973460"/>
                  <a:pt x="12797014" y="5941580"/>
                  <a:pt x="12797014" y="5973460"/>
                </a:cubicBezTo>
                <a:cubicBezTo>
                  <a:pt x="12745826" y="5973460"/>
                  <a:pt x="12720230" y="5941580"/>
                  <a:pt x="12694638" y="5941580"/>
                </a:cubicBezTo>
                <a:cubicBezTo>
                  <a:pt x="12745826" y="6005340"/>
                  <a:pt x="12822606" y="5973460"/>
                  <a:pt x="12822606" y="6069099"/>
                </a:cubicBezTo>
                <a:cubicBezTo>
                  <a:pt x="12873794" y="6069099"/>
                  <a:pt x="12899390" y="6037219"/>
                  <a:pt x="12924982" y="6037219"/>
                </a:cubicBezTo>
                <a:cubicBezTo>
                  <a:pt x="12899390" y="6069099"/>
                  <a:pt x="12976170" y="6069099"/>
                  <a:pt x="12976170" y="6069099"/>
                </a:cubicBezTo>
                <a:cubicBezTo>
                  <a:pt x="13001766" y="6100979"/>
                  <a:pt x="12950578" y="6100979"/>
                  <a:pt x="12950578" y="6132859"/>
                </a:cubicBezTo>
                <a:cubicBezTo>
                  <a:pt x="12950578" y="6132859"/>
                  <a:pt x="12924982" y="6100979"/>
                  <a:pt x="12899390" y="6132859"/>
                </a:cubicBezTo>
                <a:cubicBezTo>
                  <a:pt x="12950578" y="6164739"/>
                  <a:pt x="13001766" y="6132859"/>
                  <a:pt x="13027360" y="6164739"/>
                </a:cubicBezTo>
                <a:cubicBezTo>
                  <a:pt x="13027360" y="6164739"/>
                  <a:pt x="13078548" y="6196619"/>
                  <a:pt x="13078548" y="6228499"/>
                </a:cubicBezTo>
                <a:cubicBezTo>
                  <a:pt x="13052954" y="6228499"/>
                  <a:pt x="13052954" y="6260379"/>
                  <a:pt x="13027360" y="6260379"/>
                </a:cubicBezTo>
                <a:cubicBezTo>
                  <a:pt x="13078548" y="6292258"/>
                  <a:pt x="13027360" y="6292258"/>
                  <a:pt x="13027360" y="6324138"/>
                </a:cubicBezTo>
                <a:cubicBezTo>
                  <a:pt x="13027360" y="6324138"/>
                  <a:pt x="13052954" y="6324138"/>
                  <a:pt x="13052954" y="6356018"/>
                </a:cubicBezTo>
                <a:cubicBezTo>
                  <a:pt x="13027360" y="6356018"/>
                  <a:pt x="12976170" y="6356018"/>
                  <a:pt x="12976170" y="6324138"/>
                </a:cubicBezTo>
                <a:cubicBezTo>
                  <a:pt x="13027360" y="6324138"/>
                  <a:pt x="12976170" y="6260379"/>
                  <a:pt x="12976170" y="6260379"/>
                </a:cubicBezTo>
                <a:cubicBezTo>
                  <a:pt x="12924982" y="6292258"/>
                  <a:pt x="12848202" y="6228499"/>
                  <a:pt x="12848202" y="6324138"/>
                </a:cubicBezTo>
                <a:cubicBezTo>
                  <a:pt x="12822606" y="6292258"/>
                  <a:pt x="12822606" y="6292258"/>
                  <a:pt x="12822606" y="6260379"/>
                </a:cubicBezTo>
                <a:cubicBezTo>
                  <a:pt x="12771418" y="6292258"/>
                  <a:pt x="12720230" y="6292258"/>
                  <a:pt x="12745826" y="6356018"/>
                </a:cubicBezTo>
                <a:cubicBezTo>
                  <a:pt x="12745826" y="6356018"/>
                  <a:pt x="12720230" y="6356018"/>
                  <a:pt x="12720230" y="6387898"/>
                </a:cubicBezTo>
                <a:cubicBezTo>
                  <a:pt x="12720230" y="6387898"/>
                  <a:pt x="12797014" y="6387898"/>
                  <a:pt x="12797014" y="6356018"/>
                </a:cubicBezTo>
                <a:cubicBezTo>
                  <a:pt x="12822606" y="6356018"/>
                  <a:pt x="12822606" y="6387898"/>
                  <a:pt x="12848202" y="6356018"/>
                </a:cubicBezTo>
                <a:cubicBezTo>
                  <a:pt x="12848202" y="6387898"/>
                  <a:pt x="12873794" y="6387898"/>
                  <a:pt x="12873794" y="6419778"/>
                </a:cubicBezTo>
                <a:cubicBezTo>
                  <a:pt x="12924982" y="6419778"/>
                  <a:pt x="12924982" y="6451658"/>
                  <a:pt x="12950578" y="6419778"/>
                </a:cubicBezTo>
                <a:cubicBezTo>
                  <a:pt x="12950578" y="6483538"/>
                  <a:pt x="12950578" y="6483538"/>
                  <a:pt x="12950578" y="6483538"/>
                </a:cubicBezTo>
                <a:cubicBezTo>
                  <a:pt x="12924982" y="6515418"/>
                  <a:pt x="12924982" y="6451658"/>
                  <a:pt x="12899390" y="6483538"/>
                </a:cubicBezTo>
                <a:cubicBezTo>
                  <a:pt x="12924982" y="6515418"/>
                  <a:pt x="12950578" y="6547298"/>
                  <a:pt x="12924982" y="6579177"/>
                </a:cubicBezTo>
                <a:cubicBezTo>
                  <a:pt x="12950578" y="6579177"/>
                  <a:pt x="12950578" y="6579177"/>
                  <a:pt x="12976170" y="6579177"/>
                </a:cubicBezTo>
                <a:cubicBezTo>
                  <a:pt x="12950578" y="6611057"/>
                  <a:pt x="12924982" y="6642937"/>
                  <a:pt x="12950578" y="6642937"/>
                </a:cubicBezTo>
                <a:cubicBezTo>
                  <a:pt x="12924982" y="6642937"/>
                  <a:pt x="12924982" y="6642937"/>
                  <a:pt x="12924982" y="6674817"/>
                </a:cubicBezTo>
                <a:cubicBezTo>
                  <a:pt x="12899390" y="6674817"/>
                  <a:pt x="12899390" y="6674817"/>
                  <a:pt x="12873794" y="6674817"/>
                </a:cubicBezTo>
                <a:cubicBezTo>
                  <a:pt x="12873794" y="6706697"/>
                  <a:pt x="12873794" y="6706697"/>
                  <a:pt x="12873794" y="6706697"/>
                </a:cubicBezTo>
                <a:cubicBezTo>
                  <a:pt x="12899390" y="6706697"/>
                  <a:pt x="12899390" y="6738577"/>
                  <a:pt x="12924982" y="6802337"/>
                </a:cubicBezTo>
                <a:cubicBezTo>
                  <a:pt x="12873794" y="6770457"/>
                  <a:pt x="12873794" y="6834216"/>
                  <a:pt x="12848202" y="6802337"/>
                </a:cubicBezTo>
                <a:cubicBezTo>
                  <a:pt x="12822606" y="6834216"/>
                  <a:pt x="12848202" y="6834216"/>
                  <a:pt x="12848202" y="6866096"/>
                </a:cubicBezTo>
                <a:cubicBezTo>
                  <a:pt x="12848202" y="6866096"/>
                  <a:pt x="12873794" y="6866096"/>
                  <a:pt x="12873794" y="6897976"/>
                </a:cubicBezTo>
                <a:cubicBezTo>
                  <a:pt x="12848202" y="6897976"/>
                  <a:pt x="12797014" y="6866096"/>
                  <a:pt x="12797014" y="6834216"/>
                </a:cubicBezTo>
                <a:cubicBezTo>
                  <a:pt x="12777818" y="6858126"/>
                  <a:pt x="12744224" y="6864103"/>
                  <a:pt x="12739426" y="6879047"/>
                </a:cubicBezTo>
                <a:lnTo>
                  <a:pt x="12744960" y="6895417"/>
                </a:lnTo>
                <a:lnTo>
                  <a:pt x="12733028" y="6905946"/>
                </a:lnTo>
                <a:cubicBezTo>
                  <a:pt x="12720230" y="6913916"/>
                  <a:pt x="12707434" y="6913916"/>
                  <a:pt x="12694638" y="6897976"/>
                </a:cubicBezTo>
                <a:cubicBezTo>
                  <a:pt x="12694638" y="6929856"/>
                  <a:pt x="12617854" y="6929856"/>
                  <a:pt x="12669042" y="6961736"/>
                </a:cubicBezTo>
                <a:cubicBezTo>
                  <a:pt x="12617854" y="6961736"/>
                  <a:pt x="12643450" y="6897976"/>
                  <a:pt x="12617854" y="6897976"/>
                </a:cubicBezTo>
                <a:cubicBezTo>
                  <a:pt x="12579464" y="6945796"/>
                  <a:pt x="12497884" y="6939819"/>
                  <a:pt x="12416302" y="6906942"/>
                </a:cubicBezTo>
                <a:lnTo>
                  <a:pt x="12341512" y="6868746"/>
                </a:lnTo>
                <a:lnTo>
                  <a:pt x="12361914" y="6866096"/>
                </a:lnTo>
                <a:cubicBezTo>
                  <a:pt x="12361914" y="6866096"/>
                  <a:pt x="12361914" y="6866096"/>
                  <a:pt x="12336322" y="6866096"/>
                </a:cubicBezTo>
                <a:lnTo>
                  <a:pt x="12341512" y="6868746"/>
                </a:lnTo>
                <a:lnTo>
                  <a:pt x="12296730" y="6874564"/>
                </a:lnTo>
                <a:cubicBezTo>
                  <a:pt x="12225946" y="6888013"/>
                  <a:pt x="12144366" y="6905946"/>
                  <a:pt x="12105974" y="6834216"/>
                </a:cubicBezTo>
                <a:cubicBezTo>
                  <a:pt x="12080380" y="6866096"/>
                  <a:pt x="12131570" y="6866096"/>
                  <a:pt x="12105974" y="6897976"/>
                </a:cubicBezTo>
                <a:cubicBezTo>
                  <a:pt x="12105974" y="6866096"/>
                  <a:pt x="12080380" y="6866096"/>
                  <a:pt x="12080380" y="6897976"/>
                </a:cubicBezTo>
                <a:cubicBezTo>
                  <a:pt x="12105974" y="6897976"/>
                  <a:pt x="12131570" y="6897976"/>
                  <a:pt x="12131570" y="6929856"/>
                </a:cubicBezTo>
                <a:cubicBezTo>
                  <a:pt x="12003598" y="6929856"/>
                  <a:pt x="11850034" y="6929856"/>
                  <a:pt x="11722064" y="6929856"/>
                </a:cubicBezTo>
                <a:cubicBezTo>
                  <a:pt x="11696470" y="6929856"/>
                  <a:pt x="11670876" y="6897976"/>
                  <a:pt x="11670876" y="6929856"/>
                </a:cubicBezTo>
                <a:cubicBezTo>
                  <a:pt x="11670876" y="6897976"/>
                  <a:pt x="11670876" y="6897976"/>
                  <a:pt x="11696470" y="6897976"/>
                </a:cubicBezTo>
                <a:cubicBezTo>
                  <a:pt x="11670876" y="6897976"/>
                  <a:pt x="11670876" y="6866096"/>
                  <a:pt x="11645282" y="6866096"/>
                </a:cubicBezTo>
                <a:cubicBezTo>
                  <a:pt x="11619688" y="6897976"/>
                  <a:pt x="11542906" y="6897976"/>
                  <a:pt x="11517312" y="6866096"/>
                </a:cubicBezTo>
                <a:cubicBezTo>
                  <a:pt x="11389342" y="6897976"/>
                  <a:pt x="11312560" y="6802337"/>
                  <a:pt x="11235778" y="6866096"/>
                </a:cubicBezTo>
                <a:cubicBezTo>
                  <a:pt x="11158994" y="6834216"/>
                  <a:pt x="10979838" y="6897976"/>
                  <a:pt x="10928650" y="6802337"/>
                </a:cubicBezTo>
                <a:cubicBezTo>
                  <a:pt x="10903054" y="6802337"/>
                  <a:pt x="10903054" y="6802337"/>
                  <a:pt x="10903054" y="6834216"/>
                </a:cubicBezTo>
                <a:cubicBezTo>
                  <a:pt x="10851866" y="6834216"/>
                  <a:pt x="10877462" y="6770457"/>
                  <a:pt x="10851866" y="6802337"/>
                </a:cubicBezTo>
                <a:cubicBezTo>
                  <a:pt x="10826274" y="6770457"/>
                  <a:pt x="10826274" y="6802337"/>
                  <a:pt x="10826274" y="6802337"/>
                </a:cubicBezTo>
                <a:cubicBezTo>
                  <a:pt x="10800678" y="6802337"/>
                  <a:pt x="10775086" y="6802337"/>
                  <a:pt x="10775086" y="6770457"/>
                </a:cubicBezTo>
                <a:cubicBezTo>
                  <a:pt x="10749490" y="6770457"/>
                  <a:pt x="10749490" y="6802337"/>
                  <a:pt x="10723898" y="6802337"/>
                </a:cubicBezTo>
                <a:cubicBezTo>
                  <a:pt x="10698302" y="6770457"/>
                  <a:pt x="10672710" y="6802337"/>
                  <a:pt x="10647114" y="6834216"/>
                </a:cubicBezTo>
                <a:cubicBezTo>
                  <a:pt x="10519146" y="6770457"/>
                  <a:pt x="10365582" y="6802337"/>
                  <a:pt x="10212016" y="6706697"/>
                </a:cubicBezTo>
                <a:cubicBezTo>
                  <a:pt x="10231212" y="6706697"/>
                  <a:pt x="10279202" y="6724629"/>
                  <a:pt x="10280400" y="6706697"/>
                </a:cubicBezTo>
                <a:lnTo>
                  <a:pt x="10277398" y="6696652"/>
                </a:lnTo>
                <a:lnTo>
                  <a:pt x="10290398" y="6707693"/>
                </a:lnTo>
                <a:cubicBezTo>
                  <a:pt x="10323990" y="6728614"/>
                  <a:pt x="10371980" y="6722637"/>
                  <a:pt x="10391174" y="6770457"/>
                </a:cubicBezTo>
                <a:cubicBezTo>
                  <a:pt x="10416770" y="6738577"/>
                  <a:pt x="10467958" y="6770457"/>
                  <a:pt x="10493550" y="6770457"/>
                </a:cubicBezTo>
                <a:cubicBezTo>
                  <a:pt x="10519146" y="6770457"/>
                  <a:pt x="10519146" y="6770457"/>
                  <a:pt x="10570334" y="6770457"/>
                </a:cubicBezTo>
                <a:cubicBezTo>
                  <a:pt x="10570334" y="6770457"/>
                  <a:pt x="10570334" y="6770457"/>
                  <a:pt x="10595926" y="6738577"/>
                </a:cubicBezTo>
                <a:cubicBezTo>
                  <a:pt x="10544738" y="6674817"/>
                  <a:pt x="10467958" y="6738577"/>
                  <a:pt x="10365582" y="6706697"/>
                </a:cubicBezTo>
                <a:cubicBezTo>
                  <a:pt x="10467958" y="6674817"/>
                  <a:pt x="10544738" y="6674817"/>
                  <a:pt x="10647114" y="6706697"/>
                </a:cubicBezTo>
                <a:cubicBezTo>
                  <a:pt x="10647114" y="6674817"/>
                  <a:pt x="10647114" y="6674817"/>
                  <a:pt x="10647114" y="6642937"/>
                </a:cubicBezTo>
                <a:cubicBezTo>
                  <a:pt x="10698302" y="6738577"/>
                  <a:pt x="10877462" y="6706697"/>
                  <a:pt x="10903054" y="6674817"/>
                </a:cubicBezTo>
                <a:cubicBezTo>
                  <a:pt x="10979838" y="6706697"/>
                  <a:pt x="11031026" y="6738577"/>
                  <a:pt x="11082214" y="6706697"/>
                </a:cubicBezTo>
                <a:cubicBezTo>
                  <a:pt x="11082214" y="6706697"/>
                  <a:pt x="11210184" y="6770457"/>
                  <a:pt x="11210184" y="6706697"/>
                </a:cubicBezTo>
                <a:cubicBezTo>
                  <a:pt x="11210184" y="6706697"/>
                  <a:pt x="11184590" y="6706697"/>
                  <a:pt x="11184590" y="6674817"/>
                </a:cubicBezTo>
                <a:cubicBezTo>
                  <a:pt x="11210184" y="6674817"/>
                  <a:pt x="11261372" y="6738577"/>
                  <a:pt x="11286966" y="6674817"/>
                </a:cubicBezTo>
                <a:cubicBezTo>
                  <a:pt x="11312560" y="6738577"/>
                  <a:pt x="11440530" y="6674817"/>
                  <a:pt x="11491718" y="6738577"/>
                </a:cubicBezTo>
                <a:cubicBezTo>
                  <a:pt x="11517312" y="6738577"/>
                  <a:pt x="11517312" y="6706697"/>
                  <a:pt x="11517312" y="6706697"/>
                </a:cubicBezTo>
                <a:cubicBezTo>
                  <a:pt x="11542906" y="6706697"/>
                  <a:pt x="11568500" y="6706697"/>
                  <a:pt x="11619688" y="6738577"/>
                </a:cubicBezTo>
                <a:cubicBezTo>
                  <a:pt x="11670876" y="6642937"/>
                  <a:pt x="11850034" y="6770457"/>
                  <a:pt x="11901222" y="6674817"/>
                </a:cubicBezTo>
                <a:cubicBezTo>
                  <a:pt x="11824440" y="6674817"/>
                  <a:pt x="11675674" y="6656884"/>
                  <a:pt x="11552104" y="6621019"/>
                </a:cubicBezTo>
                <a:lnTo>
                  <a:pt x="11462138" y="6587280"/>
                </a:lnTo>
                <a:lnTo>
                  <a:pt x="11478922" y="6588642"/>
                </a:lnTo>
                <a:cubicBezTo>
                  <a:pt x="11517312" y="6587147"/>
                  <a:pt x="11555704" y="6563238"/>
                  <a:pt x="11594094" y="6611057"/>
                </a:cubicBezTo>
                <a:cubicBezTo>
                  <a:pt x="11568500" y="6547298"/>
                  <a:pt x="11645282" y="6611057"/>
                  <a:pt x="11670876" y="6547298"/>
                </a:cubicBezTo>
                <a:cubicBezTo>
                  <a:pt x="11594094" y="6579177"/>
                  <a:pt x="11440530" y="6483538"/>
                  <a:pt x="11414936" y="6579177"/>
                </a:cubicBezTo>
                <a:cubicBezTo>
                  <a:pt x="11414936" y="6547298"/>
                  <a:pt x="11440530" y="6547298"/>
                  <a:pt x="11466124" y="6515418"/>
                </a:cubicBezTo>
                <a:cubicBezTo>
                  <a:pt x="11389342" y="6515418"/>
                  <a:pt x="11338154" y="6579177"/>
                  <a:pt x="11261372" y="6515418"/>
                </a:cubicBezTo>
                <a:cubicBezTo>
                  <a:pt x="11286966" y="6547298"/>
                  <a:pt x="11261372" y="6515418"/>
                  <a:pt x="11261372" y="6547298"/>
                </a:cubicBezTo>
                <a:cubicBezTo>
                  <a:pt x="11184590" y="6515418"/>
                  <a:pt x="11082214" y="6547298"/>
                  <a:pt x="11031026" y="6547298"/>
                </a:cubicBezTo>
                <a:cubicBezTo>
                  <a:pt x="11005430" y="6547298"/>
                  <a:pt x="10979838" y="6579177"/>
                  <a:pt x="10954242" y="6579177"/>
                </a:cubicBezTo>
                <a:cubicBezTo>
                  <a:pt x="10903054" y="6579177"/>
                  <a:pt x="10903054" y="6547298"/>
                  <a:pt x="10877462" y="6547298"/>
                </a:cubicBezTo>
                <a:cubicBezTo>
                  <a:pt x="10851866" y="6547298"/>
                  <a:pt x="10775086" y="6579177"/>
                  <a:pt x="10800678" y="6579177"/>
                </a:cubicBezTo>
                <a:cubicBezTo>
                  <a:pt x="10775086" y="6579177"/>
                  <a:pt x="10698302" y="6579177"/>
                  <a:pt x="10672710" y="6547298"/>
                </a:cubicBezTo>
                <a:cubicBezTo>
                  <a:pt x="10672710" y="6611057"/>
                  <a:pt x="10595926" y="6547298"/>
                  <a:pt x="10595926" y="6579177"/>
                </a:cubicBezTo>
                <a:cubicBezTo>
                  <a:pt x="10570334" y="6579177"/>
                  <a:pt x="10570334" y="6547298"/>
                  <a:pt x="10519146" y="6547298"/>
                </a:cubicBezTo>
                <a:cubicBezTo>
                  <a:pt x="10493550" y="6579177"/>
                  <a:pt x="10493550" y="6611057"/>
                  <a:pt x="10467958" y="6579177"/>
                </a:cubicBezTo>
                <a:cubicBezTo>
                  <a:pt x="10391174" y="6579177"/>
                  <a:pt x="10314394" y="6515418"/>
                  <a:pt x="10212016" y="6547298"/>
                </a:cubicBezTo>
                <a:cubicBezTo>
                  <a:pt x="10212016" y="6515418"/>
                  <a:pt x="10212016" y="6515418"/>
                  <a:pt x="10212016" y="6515418"/>
                </a:cubicBezTo>
                <a:cubicBezTo>
                  <a:pt x="10135234" y="6515418"/>
                  <a:pt x="10058452" y="6451658"/>
                  <a:pt x="10007264" y="6515418"/>
                </a:cubicBezTo>
                <a:cubicBezTo>
                  <a:pt x="9981670" y="6451658"/>
                  <a:pt x="9930482" y="6515418"/>
                  <a:pt x="9904888" y="6515418"/>
                </a:cubicBezTo>
                <a:cubicBezTo>
                  <a:pt x="9853700" y="6515418"/>
                  <a:pt x="9751324" y="6451658"/>
                  <a:pt x="9751324" y="6515418"/>
                </a:cubicBezTo>
                <a:cubicBezTo>
                  <a:pt x="9751324" y="6515418"/>
                  <a:pt x="9751324" y="6483538"/>
                  <a:pt x="9725730" y="6483538"/>
                </a:cubicBezTo>
                <a:cubicBezTo>
                  <a:pt x="9725730" y="6515418"/>
                  <a:pt x="9700136" y="6483538"/>
                  <a:pt x="9674542" y="6515418"/>
                </a:cubicBezTo>
                <a:cubicBezTo>
                  <a:pt x="9648948" y="6419778"/>
                  <a:pt x="9546572" y="6483538"/>
                  <a:pt x="9520978" y="6451658"/>
                </a:cubicBezTo>
                <a:cubicBezTo>
                  <a:pt x="9444196" y="6515418"/>
                  <a:pt x="9341819" y="6419778"/>
                  <a:pt x="9265037" y="6451658"/>
                </a:cubicBezTo>
                <a:cubicBezTo>
                  <a:pt x="9239443" y="6451658"/>
                  <a:pt x="9265037" y="6483538"/>
                  <a:pt x="9239443" y="6483538"/>
                </a:cubicBezTo>
                <a:cubicBezTo>
                  <a:pt x="9239443" y="6451658"/>
                  <a:pt x="9265037" y="6419778"/>
                  <a:pt x="9239443" y="6419778"/>
                </a:cubicBezTo>
                <a:cubicBezTo>
                  <a:pt x="9188255" y="6419778"/>
                  <a:pt x="9162661" y="6451658"/>
                  <a:pt x="9137067" y="6451658"/>
                </a:cubicBezTo>
                <a:cubicBezTo>
                  <a:pt x="9137067" y="6419778"/>
                  <a:pt x="9162661" y="6419778"/>
                  <a:pt x="9137067" y="6419778"/>
                </a:cubicBezTo>
                <a:cubicBezTo>
                  <a:pt x="9111473" y="6419778"/>
                  <a:pt x="9009097" y="6451658"/>
                  <a:pt x="9009097" y="6419778"/>
                </a:cubicBezTo>
                <a:cubicBezTo>
                  <a:pt x="8881127" y="6419778"/>
                  <a:pt x="8804345" y="6419778"/>
                  <a:pt x="8701969" y="6387898"/>
                </a:cubicBezTo>
                <a:cubicBezTo>
                  <a:pt x="8701969" y="6419778"/>
                  <a:pt x="8599593" y="6387898"/>
                  <a:pt x="8548405" y="6387898"/>
                </a:cubicBezTo>
                <a:cubicBezTo>
                  <a:pt x="8522811" y="6387898"/>
                  <a:pt x="8522811" y="6419778"/>
                  <a:pt x="8497216" y="6451658"/>
                </a:cubicBezTo>
                <a:cubicBezTo>
                  <a:pt x="8471622" y="6451658"/>
                  <a:pt x="8394840" y="6419778"/>
                  <a:pt x="8369246" y="6419778"/>
                </a:cubicBezTo>
                <a:cubicBezTo>
                  <a:pt x="8266870" y="6451658"/>
                  <a:pt x="8241276" y="6419778"/>
                  <a:pt x="8138900" y="6419778"/>
                </a:cubicBezTo>
                <a:cubicBezTo>
                  <a:pt x="8138900" y="6451658"/>
                  <a:pt x="8164494" y="6419778"/>
                  <a:pt x="8164494" y="6451658"/>
                </a:cubicBezTo>
                <a:cubicBezTo>
                  <a:pt x="8138900" y="6451658"/>
                  <a:pt x="8138900" y="6419778"/>
                  <a:pt x="8087712" y="6419778"/>
                </a:cubicBezTo>
                <a:cubicBezTo>
                  <a:pt x="8087712" y="6451658"/>
                  <a:pt x="7985336" y="6387898"/>
                  <a:pt x="8010930" y="6451658"/>
                </a:cubicBezTo>
                <a:cubicBezTo>
                  <a:pt x="7959742" y="6451658"/>
                  <a:pt x="7959742" y="6387898"/>
                  <a:pt x="7934148" y="6387898"/>
                </a:cubicBezTo>
                <a:cubicBezTo>
                  <a:pt x="7908554" y="6387898"/>
                  <a:pt x="7908554" y="6419778"/>
                  <a:pt x="7882960" y="6419778"/>
                </a:cubicBezTo>
                <a:cubicBezTo>
                  <a:pt x="7857366" y="6387898"/>
                  <a:pt x="7857366" y="6387898"/>
                  <a:pt x="7831772" y="6387898"/>
                </a:cubicBezTo>
                <a:cubicBezTo>
                  <a:pt x="7806178" y="6387898"/>
                  <a:pt x="7806178" y="6387898"/>
                  <a:pt x="7831772" y="6419778"/>
                </a:cubicBezTo>
                <a:cubicBezTo>
                  <a:pt x="7703802" y="6356018"/>
                  <a:pt x="7678208" y="6419778"/>
                  <a:pt x="7575832" y="6419778"/>
                </a:cubicBezTo>
                <a:cubicBezTo>
                  <a:pt x="7575832" y="6387898"/>
                  <a:pt x="7575832" y="6387898"/>
                  <a:pt x="7550238" y="6387898"/>
                </a:cubicBezTo>
                <a:cubicBezTo>
                  <a:pt x="7550238" y="6419778"/>
                  <a:pt x="7473456" y="6419778"/>
                  <a:pt x="7422268" y="6451658"/>
                </a:cubicBezTo>
                <a:cubicBezTo>
                  <a:pt x="7422268" y="6419778"/>
                  <a:pt x="7473456" y="6451658"/>
                  <a:pt x="7473456" y="6387898"/>
                </a:cubicBezTo>
                <a:cubicBezTo>
                  <a:pt x="7447862" y="6419778"/>
                  <a:pt x="7422268" y="6419778"/>
                  <a:pt x="7422268" y="6387898"/>
                </a:cubicBezTo>
                <a:cubicBezTo>
                  <a:pt x="7396674" y="6419778"/>
                  <a:pt x="7422268" y="6419778"/>
                  <a:pt x="7396674" y="6419778"/>
                </a:cubicBezTo>
                <a:cubicBezTo>
                  <a:pt x="7396674" y="6419778"/>
                  <a:pt x="7396674" y="6387898"/>
                  <a:pt x="7371079" y="6387898"/>
                </a:cubicBezTo>
                <a:cubicBezTo>
                  <a:pt x="7371079" y="6419778"/>
                  <a:pt x="7345485" y="6419778"/>
                  <a:pt x="7345485" y="6419778"/>
                </a:cubicBezTo>
                <a:cubicBezTo>
                  <a:pt x="7294297" y="6387898"/>
                  <a:pt x="7191921" y="6387898"/>
                  <a:pt x="7115139" y="6387898"/>
                </a:cubicBezTo>
                <a:cubicBezTo>
                  <a:pt x="7012763" y="6387898"/>
                  <a:pt x="6935980" y="6387898"/>
                  <a:pt x="6833604" y="6387898"/>
                </a:cubicBezTo>
                <a:cubicBezTo>
                  <a:pt x="6731228" y="6387898"/>
                  <a:pt x="6603258" y="6419778"/>
                  <a:pt x="6526476" y="6356018"/>
                </a:cubicBezTo>
                <a:cubicBezTo>
                  <a:pt x="6424100" y="6387898"/>
                  <a:pt x="6347318" y="6356018"/>
                  <a:pt x="6244942" y="6356018"/>
                </a:cubicBezTo>
                <a:cubicBezTo>
                  <a:pt x="6219348" y="6356018"/>
                  <a:pt x="6193754" y="6387898"/>
                  <a:pt x="6168160" y="6356018"/>
                </a:cubicBezTo>
                <a:cubicBezTo>
                  <a:pt x="6142566" y="6356018"/>
                  <a:pt x="6116972" y="6356018"/>
                  <a:pt x="6116972" y="6387898"/>
                </a:cubicBezTo>
                <a:cubicBezTo>
                  <a:pt x="6091378" y="6356018"/>
                  <a:pt x="6091378" y="6356018"/>
                  <a:pt x="6065784" y="6356018"/>
                </a:cubicBezTo>
                <a:cubicBezTo>
                  <a:pt x="6040190" y="6451658"/>
                  <a:pt x="5989002" y="6292258"/>
                  <a:pt x="5912220" y="6356018"/>
                </a:cubicBezTo>
                <a:cubicBezTo>
                  <a:pt x="5809844" y="6292258"/>
                  <a:pt x="5605092" y="6387898"/>
                  <a:pt x="5528309" y="6292258"/>
                </a:cubicBezTo>
                <a:cubicBezTo>
                  <a:pt x="5579497" y="6260379"/>
                  <a:pt x="5579497" y="6324138"/>
                  <a:pt x="5605092" y="6292258"/>
                </a:cubicBezTo>
                <a:cubicBezTo>
                  <a:pt x="5553903" y="6196619"/>
                  <a:pt x="5451527" y="6260379"/>
                  <a:pt x="5349151" y="6196619"/>
                </a:cubicBezTo>
                <a:cubicBezTo>
                  <a:pt x="5349151" y="6196619"/>
                  <a:pt x="5349151" y="6196619"/>
                  <a:pt x="5349151" y="6164739"/>
                </a:cubicBezTo>
                <a:cubicBezTo>
                  <a:pt x="5323557" y="6164739"/>
                  <a:pt x="5221181" y="6164739"/>
                  <a:pt x="5195587" y="6196619"/>
                </a:cubicBezTo>
                <a:cubicBezTo>
                  <a:pt x="5144398" y="6132859"/>
                  <a:pt x="5016428" y="6196619"/>
                  <a:pt x="4939646" y="6164739"/>
                </a:cubicBezTo>
                <a:cubicBezTo>
                  <a:pt x="4914052" y="6196619"/>
                  <a:pt x="4914052" y="6196619"/>
                  <a:pt x="4888458" y="6164739"/>
                </a:cubicBezTo>
                <a:cubicBezTo>
                  <a:pt x="4888458" y="6164739"/>
                  <a:pt x="4888458" y="6196619"/>
                  <a:pt x="4888458" y="6228499"/>
                </a:cubicBezTo>
                <a:cubicBezTo>
                  <a:pt x="4862864" y="6164739"/>
                  <a:pt x="4760488" y="6228499"/>
                  <a:pt x="4709300" y="6164739"/>
                </a:cubicBezTo>
                <a:cubicBezTo>
                  <a:pt x="4658112" y="6228499"/>
                  <a:pt x="4606924" y="6196619"/>
                  <a:pt x="4555736" y="6196619"/>
                </a:cubicBezTo>
                <a:cubicBezTo>
                  <a:pt x="4530142" y="6164739"/>
                  <a:pt x="4453360" y="6164739"/>
                  <a:pt x="4402172" y="6164739"/>
                </a:cubicBezTo>
                <a:cubicBezTo>
                  <a:pt x="4402172" y="6164739"/>
                  <a:pt x="4427766" y="6164739"/>
                  <a:pt x="4427766" y="6132859"/>
                </a:cubicBezTo>
                <a:cubicBezTo>
                  <a:pt x="4376578" y="6132859"/>
                  <a:pt x="4402172" y="6100979"/>
                  <a:pt x="4376578" y="6100979"/>
                </a:cubicBezTo>
                <a:cubicBezTo>
                  <a:pt x="4350984" y="6100979"/>
                  <a:pt x="4350984" y="6100979"/>
                  <a:pt x="4350984" y="6100979"/>
                </a:cubicBezTo>
                <a:cubicBezTo>
                  <a:pt x="4325390" y="6100979"/>
                  <a:pt x="4325390" y="6100979"/>
                  <a:pt x="4325390" y="6100979"/>
                </a:cubicBezTo>
                <a:cubicBezTo>
                  <a:pt x="4299796" y="6100979"/>
                  <a:pt x="4299796" y="6100979"/>
                  <a:pt x="4299796" y="6100979"/>
                </a:cubicBezTo>
                <a:cubicBezTo>
                  <a:pt x="4299796" y="6100979"/>
                  <a:pt x="4299796" y="6100979"/>
                  <a:pt x="4274202" y="6100979"/>
                </a:cubicBezTo>
                <a:cubicBezTo>
                  <a:pt x="4274202" y="6100979"/>
                  <a:pt x="4248608" y="6132859"/>
                  <a:pt x="4248608" y="6100979"/>
                </a:cubicBezTo>
                <a:cubicBezTo>
                  <a:pt x="4248608" y="6100979"/>
                  <a:pt x="4248608" y="6116919"/>
                  <a:pt x="4248608" y="6128874"/>
                </a:cubicBezTo>
                <a:lnTo>
                  <a:pt x="4248608" y="6132859"/>
                </a:lnTo>
                <a:cubicBezTo>
                  <a:pt x="4248608" y="6069099"/>
                  <a:pt x="4146232" y="6037219"/>
                  <a:pt x="4095044" y="6069099"/>
                </a:cubicBezTo>
                <a:cubicBezTo>
                  <a:pt x="4120638" y="6037219"/>
                  <a:pt x="4069450" y="6069099"/>
                  <a:pt x="4043856" y="6037219"/>
                </a:cubicBezTo>
                <a:cubicBezTo>
                  <a:pt x="4069450" y="6005340"/>
                  <a:pt x="4069450" y="6005340"/>
                  <a:pt x="4095044" y="6005340"/>
                </a:cubicBezTo>
                <a:cubicBezTo>
                  <a:pt x="4095044" y="6005340"/>
                  <a:pt x="4095044" y="6005340"/>
                  <a:pt x="4120638" y="6037219"/>
                </a:cubicBezTo>
                <a:cubicBezTo>
                  <a:pt x="4146232" y="6005340"/>
                  <a:pt x="4171826" y="5973460"/>
                  <a:pt x="4223014" y="5973460"/>
                </a:cubicBezTo>
                <a:cubicBezTo>
                  <a:pt x="4197420" y="5973460"/>
                  <a:pt x="4146232" y="5973460"/>
                  <a:pt x="4146232" y="5941580"/>
                </a:cubicBezTo>
                <a:cubicBezTo>
                  <a:pt x="4197420" y="5941580"/>
                  <a:pt x="4223014" y="5941580"/>
                  <a:pt x="4248608" y="5941580"/>
                </a:cubicBezTo>
                <a:cubicBezTo>
                  <a:pt x="4274202" y="5973460"/>
                  <a:pt x="4274202" y="5973460"/>
                  <a:pt x="4299796" y="5973460"/>
                </a:cubicBezTo>
                <a:cubicBezTo>
                  <a:pt x="4325390" y="5973460"/>
                  <a:pt x="4325390" y="5973460"/>
                  <a:pt x="4325390" y="5973460"/>
                </a:cubicBezTo>
                <a:cubicBezTo>
                  <a:pt x="4325390" y="5941580"/>
                  <a:pt x="4325390" y="5941580"/>
                  <a:pt x="4325390" y="5941580"/>
                </a:cubicBezTo>
                <a:cubicBezTo>
                  <a:pt x="4350984" y="5941580"/>
                  <a:pt x="4350984" y="5941580"/>
                  <a:pt x="4350984" y="5941580"/>
                </a:cubicBezTo>
                <a:cubicBezTo>
                  <a:pt x="4350984" y="5973460"/>
                  <a:pt x="4350984" y="5973460"/>
                  <a:pt x="4350984" y="5973460"/>
                </a:cubicBezTo>
                <a:cubicBezTo>
                  <a:pt x="4376578" y="5973460"/>
                  <a:pt x="4376578" y="5973460"/>
                  <a:pt x="4402172" y="5973460"/>
                </a:cubicBezTo>
                <a:cubicBezTo>
                  <a:pt x="4376578" y="5941580"/>
                  <a:pt x="4427766" y="5941580"/>
                  <a:pt x="4427766" y="5909700"/>
                </a:cubicBezTo>
                <a:cubicBezTo>
                  <a:pt x="4453360" y="5941580"/>
                  <a:pt x="4453360" y="5941580"/>
                  <a:pt x="4504548" y="5973460"/>
                </a:cubicBezTo>
                <a:cubicBezTo>
                  <a:pt x="4530142" y="5909700"/>
                  <a:pt x="4632518" y="5941580"/>
                  <a:pt x="4683706" y="5909700"/>
                </a:cubicBezTo>
                <a:cubicBezTo>
                  <a:pt x="4734894" y="5909700"/>
                  <a:pt x="4760488" y="5973460"/>
                  <a:pt x="4786082" y="5909700"/>
                </a:cubicBezTo>
                <a:cubicBezTo>
                  <a:pt x="4811676" y="5909700"/>
                  <a:pt x="4811676" y="5941580"/>
                  <a:pt x="4837270" y="5941580"/>
                </a:cubicBezTo>
                <a:cubicBezTo>
                  <a:pt x="4862864" y="5941580"/>
                  <a:pt x="4837270" y="5877820"/>
                  <a:pt x="4862864" y="5877820"/>
                </a:cubicBezTo>
                <a:cubicBezTo>
                  <a:pt x="4862864" y="5909700"/>
                  <a:pt x="4888458" y="5909700"/>
                  <a:pt x="4914052" y="5941580"/>
                </a:cubicBezTo>
                <a:cubicBezTo>
                  <a:pt x="4914052" y="5917670"/>
                  <a:pt x="4942845" y="5911692"/>
                  <a:pt x="4968040" y="5883299"/>
                </a:cubicBezTo>
                <a:lnTo>
                  <a:pt x="4984616" y="5856131"/>
                </a:lnTo>
                <a:lnTo>
                  <a:pt x="5002682" y="5863437"/>
                </a:lnTo>
                <a:cubicBezTo>
                  <a:pt x="5062417" y="5876824"/>
                  <a:pt x="5128402" y="5841955"/>
                  <a:pt x="5144398" y="5782180"/>
                </a:cubicBezTo>
                <a:cubicBezTo>
                  <a:pt x="5169993" y="5782180"/>
                  <a:pt x="5118804" y="5814060"/>
                  <a:pt x="5144398" y="5814060"/>
                </a:cubicBezTo>
                <a:cubicBezTo>
                  <a:pt x="5195587" y="5814060"/>
                  <a:pt x="5195587" y="5782180"/>
                  <a:pt x="5195587" y="5750300"/>
                </a:cubicBezTo>
                <a:cubicBezTo>
                  <a:pt x="5169993" y="5750300"/>
                  <a:pt x="5169993" y="5750300"/>
                  <a:pt x="5169993" y="5750300"/>
                </a:cubicBezTo>
                <a:cubicBezTo>
                  <a:pt x="5169993" y="5654661"/>
                  <a:pt x="5221181" y="5654661"/>
                  <a:pt x="5297963" y="5654661"/>
                </a:cubicBezTo>
                <a:cubicBezTo>
                  <a:pt x="5246775" y="5559021"/>
                  <a:pt x="5169993" y="5622781"/>
                  <a:pt x="5093210" y="5622781"/>
                </a:cubicBezTo>
                <a:cubicBezTo>
                  <a:pt x="5067616" y="5590901"/>
                  <a:pt x="5093210" y="5590901"/>
                  <a:pt x="5118804" y="5590901"/>
                </a:cubicBezTo>
                <a:cubicBezTo>
                  <a:pt x="5042022" y="5527141"/>
                  <a:pt x="4939646" y="5622781"/>
                  <a:pt x="4888458" y="5559021"/>
                </a:cubicBezTo>
                <a:cubicBezTo>
                  <a:pt x="4914052" y="5527141"/>
                  <a:pt x="4939646" y="5527141"/>
                  <a:pt x="4990834" y="5527141"/>
                </a:cubicBezTo>
                <a:cubicBezTo>
                  <a:pt x="4811676" y="5527141"/>
                  <a:pt x="4734894" y="5527141"/>
                  <a:pt x="4555736" y="5527141"/>
                </a:cubicBezTo>
                <a:cubicBezTo>
                  <a:pt x="4555736" y="5527141"/>
                  <a:pt x="4581330" y="5527141"/>
                  <a:pt x="4581330" y="5559021"/>
                </a:cubicBezTo>
                <a:cubicBezTo>
                  <a:pt x="4555736" y="5559021"/>
                  <a:pt x="4530142" y="5527141"/>
                  <a:pt x="4478954" y="5495261"/>
                </a:cubicBezTo>
                <a:cubicBezTo>
                  <a:pt x="4453360" y="5463382"/>
                  <a:pt x="4427766" y="5463382"/>
                  <a:pt x="4376578" y="5463382"/>
                </a:cubicBezTo>
                <a:cubicBezTo>
                  <a:pt x="4376578" y="5463382"/>
                  <a:pt x="4376578" y="5495261"/>
                  <a:pt x="4350984" y="5495261"/>
                </a:cubicBezTo>
                <a:cubicBezTo>
                  <a:pt x="4350984" y="5527141"/>
                  <a:pt x="4350984" y="5527141"/>
                  <a:pt x="4350984" y="5527141"/>
                </a:cubicBezTo>
                <a:cubicBezTo>
                  <a:pt x="4325390" y="5495261"/>
                  <a:pt x="4325390" y="5495261"/>
                  <a:pt x="4325390" y="5495261"/>
                </a:cubicBezTo>
                <a:cubicBezTo>
                  <a:pt x="4299796" y="5495261"/>
                  <a:pt x="4299796" y="5495261"/>
                  <a:pt x="4299796" y="5495261"/>
                </a:cubicBezTo>
                <a:cubicBezTo>
                  <a:pt x="4299796" y="5463382"/>
                  <a:pt x="4299796" y="5463382"/>
                  <a:pt x="4299796" y="5463382"/>
                </a:cubicBezTo>
                <a:cubicBezTo>
                  <a:pt x="4274202" y="5463382"/>
                  <a:pt x="4248608" y="5463382"/>
                  <a:pt x="4248608" y="5463382"/>
                </a:cubicBezTo>
                <a:cubicBezTo>
                  <a:pt x="4223014" y="5495261"/>
                  <a:pt x="4171826" y="5495261"/>
                  <a:pt x="4146232" y="5495261"/>
                </a:cubicBezTo>
                <a:cubicBezTo>
                  <a:pt x="4146232" y="5463382"/>
                  <a:pt x="4171826" y="5431502"/>
                  <a:pt x="4120638" y="5431502"/>
                </a:cubicBezTo>
                <a:cubicBezTo>
                  <a:pt x="4095044" y="5463382"/>
                  <a:pt x="4069450" y="5495261"/>
                  <a:pt x="4120638" y="5527141"/>
                </a:cubicBezTo>
                <a:cubicBezTo>
                  <a:pt x="4095044" y="5527141"/>
                  <a:pt x="4120638" y="5559021"/>
                  <a:pt x="4095044" y="5559021"/>
                </a:cubicBezTo>
                <a:cubicBezTo>
                  <a:pt x="4095044" y="5527141"/>
                  <a:pt x="4043856" y="5527141"/>
                  <a:pt x="3992668" y="5527141"/>
                </a:cubicBezTo>
                <a:cubicBezTo>
                  <a:pt x="4018262" y="5463382"/>
                  <a:pt x="3941480" y="5463382"/>
                  <a:pt x="3941480" y="5495261"/>
                </a:cubicBezTo>
                <a:cubicBezTo>
                  <a:pt x="3915885" y="5463382"/>
                  <a:pt x="3915885" y="5463382"/>
                  <a:pt x="3890291" y="5463382"/>
                </a:cubicBezTo>
                <a:cubicBezTo>
                  <a:pt x="3839103" y="5495261"/>
                  <a:pt x="3890291" y="5527141"/>
                  <a:pt x="3890291" y="5527141"/>
                </a:cubicBezTo>
                <a:cubicBezTo>
                  <a:pt x="3864697" y="5527141"/>
                  <a:pt x="3813509" y="5527141"/>
                  <a:pt x="3813509" y="5527141"/>
                </a:cubicBezTo>
                <a:cubicBezTo>
                  <a:pt x="3864697" y="5495261"/>
                  <a:pt x="3762321" y="5495261"/>
                  <a:pt x="3813509" y="5463382"/>
                </a:cubicBezTo>
                <a:cubicBezTo>
                  <a:pt x="3839103" y="5463382"/>
                  <a:pt x="3839103" y="5463382"/>
                  <a:pt x="3864697" y="5495261"/>
                </a:cubicBezTo>
                <a:cubicBezTo>
                  <a:pt x="3864697" y="5463382"/>
                  <a:pt x="3839103" y="5431502"/>
                  <a:pt x="3813509" y="5431502"/>
                </a:cubicBezTo>
                <a:cubicBezTo>
                  <a:pt x="3787915" y="5431502"/>
                  <a:pt x="3787915" y="5495261"/>
                  <a:pt x="3787915" y="5495261"/>
                </a:cubicBezTo>
                <a:cubicBezTo>
                  <a:pt x="3762321" y="5495261"/>
                  <a:pt x="3711133" y="5527141"/>
                  <a:pt x="3685539" y="5495261"/>
                </a:cubicBezTo>
                <a:cubicBezTo>
                  <a:pt x="3736727" y="5527141"/>
                  <a:pt x="3787915" y="5463382"/>
                  <a:pt x="3787915" y="5431502"/>
                </a:cubicBezTo>
                <a:cubicBezTo>
                  <a:pt x="3736727" y="5431502"/>
                  <a:pt x="3762321" y="5463382"/>
                  <a:pt x="3736727" y="5463382"/>
                </a:cubicBezTo>
                <a:cubicBezTo>
                  <a:pt x="3736727" y="5463382"/>
                  <a:pt x="3659945" y="5431502"/>
                  <a:pt x="3685539" y="5495261"/>
                </a:cubicBezTo>
                <a:cubicBezTo>
                  <a:pt x="3634351" y="5463382"/>
                  <a:pt x="3634351" y="5463382"/>
                  <a:pt x="3659945" y="5431502"/>
                </a:cubicBezTo>
                <a:cubicBezTo>
                  <a:pt x="3608757" y="5431502"/>
                  <a:pt x="3634351" y="5463382"/>
                  <a:pt x="3634351" y="5463382"/>
                </a:cubicBezTo>
                <a:cubicBezTo>
                  <a:pt x="3608757" y="5463382"/>
                  <a:pt x="3608757" y="5495261"/>
                  <a:pt x="3608757" y="5495261"/>
                </a:cubicBezTo>
                <a:cubicBezTo>
                  <a:pt x="3583163" y="5463382"/>
                  <a:pt x="3608757" y="5431502"/>
                  <a:pt x="3608757" y="5399622"/>
                </a:cubicBezTo>
                <a:cubicBezTo>
                  <a:pt x="3583163" y="5399622"/>
                  <a:pt x="3583163" y="5431502"/>
                  <a:pt x="3583163" y="5431502"/>
                </a:cubicBezTo>
                <a:cubicBezTo>
                  <a:pt x="3531975" y="5431502"/>
                  <a:pt x="3531975" y="5399622"/>
                  <a:pt x="3480787" y="5399622"/>
                </a:cubicBezTo>
                <a:cubicBezTo>
                  <a:pt x="3455193" y="5463382"/>
                  <a:pt x="3429599" y="5399622"/>
                  <a:pt x="3378411" y="5463382"/>
                </a:cubicBezTo>
                <a:cubicBezTo>
                  <a:pt x="3378411" y="5431502"/>
                  <a:pt x="3404005" y="5431502"/>
                  <a:pt x="3378411" y="5431502"/>
                </a:cubicBezTo>
                <a:cubicBezTo>
                  <a:pt x="3352817" y="5431502"/>
                  <a:pt x="3378411" y="5463382"/>
                  <a:pt x="3352817" y="5463382"/>
                </a:cubicBezTo>
                <a:cubicBezTo>
                  <a:pt x="3352817" y="5431502"/>
                  <a:pt x="3352817" y="5399622"/>
                  <a:pt x="3327223" y="5399622"/>
                </a:cubicBezTo>
                <a:cubicBezTo>
                  <a:pt x="3327223" y="5431502"/>
                  <a:pt x="3327223" y="5431502"/>
                  <a:pt x="3327223" y="5431502"/>
                </a:cubicBezTo>
                <a:cubicBezTo>
                  <a:pt x="3327223" y="5431502"/>
                  <a:pt x="3352817" y="5431502"/>
                  <a:pt x="3352817" y="5463382"/>
                </a:cubicBezTo>
                <a:cubicBezTo>
                  <a:pt x="3224846" y="5399622"/>
                  <a:pt x="3199252" y="5399622"/>
                  <a:pt x="3122470" y="5463382"/>
                </a:cubicBezTo>
                <a:cubicBezTo>
                  <a:pt x="3122470" y="5431502"/>
                  <a:pt x="3045688" y="5431502"/>
                  <a:pt x="3020094" y="5463382"/>
                </a:cubicBezTo>
                <a:cubicBezTo>
                  <a:pt x="3045688" y="5431502"/>
                  <a:pt x="3020094" y="5431502"/>
                  <a:pt x="3020094" y="5399622"/>
                </a:cubicBezTo>
                <a:cubicBezTo>
                  <a:pt x="3045688" y="5431502"/>
                  <a:pt x="3045688" y="5367742"/>
                  <a:pt x="3045688" y="5367742"/>
                </a:cubicBezTo>
                <a:cubicBezTo>
                  <a:pt x="3071282" y="5335862"/>
                  <a:pt x="3071282" y="5367742"/>
                  <a:pt x="3122470" y="5335862"/>
                </a:cubicBezTo>
                <a:cubicBezTo>
                  <a:pt x="3122470" y="5367742"/>
                  <a:pt x="3148064" y="5367742"/>
                  <a:pt x="3173658" y="5399622"/>
                </a:cubicBezTo>
                <a:cubicBezTo>
                  <a:pt x="3173658" y="5367742"/>
                  <a:pt x="3199252" y="5367742"/>
                  <a:pt x="3199252" y="5335862"/>
                </a:cubicBezTo>
                <a:cubicBezTo>
                  <a:pt x="3199252" y="5367742"/>
                  <a:pt x="3276035" y="5367742"/>
                  <a:pt x="3276035" y="5367742"/>
                </a:cubicBezTo>
                <a:cubicBezTo>
                  <a:pt x="3276035" y="5335862"/>
                  <a:pt x="3199252" y="5367742"/>
                  <a:pt x="3224846" y="5335862"/>
                </a:cubicBezTo>
                <a:cubicBezTo>
                  <a:pt x="3276035" y="5335862"/>
                  <a:pt x="3276035" y="5303982"/>
                  <a:pt x="3250441" y="5303982"/>
                </a:cubicBezTo>
                <a:cubicBezTo>
                  <a:pt x="3352817" y="5303982"/>
                  <a:pt x="3352817" y="5303982"/>
                  <a:pt x="3455193" y="5303982"/>
                </a:cubicBezTo>
                <a:cubicBezTo>
                  <a:pt x="3455193" y="5303982"/>
                  <a:pt x="3429599" y="5272102"/>
                  <a:pt x="3455193" y="5240222"/>
                </a:cubicBezTo>
                <a:cubicBezTo>
                  <a:pt x="3455193" y="5303982"/>
                  <a:pt x="3531975" y="5240222"/>
                  <a:pt x="3583163" y="5240222"/>
                </a:cubicBezTo>
                <a:cubicBezTo>
                  <a:pt x="3557569" y="5240222"/>
                  <a:pt x="3531975" y="5240222"/>
                  <a:pt x="3531975" y="5240222"/>
                </a:cubicBezTo>
                <a:cubicBezTo>
                  <a:pt x="3557569" y="5208342"/>
                  <a:pt x="3557569" y="5240222"/>
                  <a:pt x="3583163" y="5208342"/>
                </a:cubicBezTo>
                <a:cubicBezTo>
                  <a:pt x="3557569" y="5208342"/>
                  <a:pt x="3583163" y="5176463"/>
                  <a:pt x="3583163" y="5176463"/>
                </a:cubicBezTo>
                <a:cubicBezTo>
                  <a:pt x="3608757" y="5208342"/>
                  <a:pt x="3583163" y="5240222"/>
                  <a:pt x="3608757" y="5240222"/>
                </a:cubicBezTo>
                <a:cubicBezTo>
                  <a:pt x="3685539" y="5240222"/>
                  <a:pt x="3813509" y="5240222"/>
                  <a:pt x="3839103" y="5144583"/>
                </a:cubicBezTo>
                <a:cubicBezTo>
                  <a:pt x="3813509" y="5176463"/>
                  <a:pt x="3762321" y="5112703"/>
                  <a:pt x="3711133" y="5144583"/>
                </a:cubicBezTo>
                <a:cubicBezTo>
                  <a:pt x="3736727" y="5112703"/>
                  <a:pt x="3711133" y="5112703"/>
                  <a:pt x="3711133" y="5112703"/>
                </a:cubicBezTo>
                <a:cubicBezTo>
                  <a:pt x="3762321" y="5080823"/>
                  <a:pt x="3813509" y="5080823"/>
                  <a:pt x="3890291" y="5080823"/>
                </a:cubicBezTo>
                <a:cubicBezTo>
                  <a:pt x="3864697" y="5048943"/>
                  <a:pt x="3864697" y="5048943"/>
                  <a:pt x="3890291" y="5048943"/>
                </a:cubicBezTo>
                <a:cubicBezTo>
                  <a:pt x="3890291" y="5048943"/>
                  <a:pt x="3890291" y="5080823"/>
                  <a:pt x="3915885" y="5080823"/>
                </a:cubicBezTo>
                <a:cubicBezTo>
                  <a:pt x="3890291" y="5048943"/>
                  <a:pt x="3890291" y="5048943"/>
                  <a:pt x="3915885" y="5048943"/>
                </a:cubicBezTo>
                <a:cubicBezTo>
                  <a:pt x="3915885" y="5048943"/>
                  <a:pt x="3967074" y="5080823"/>
                  <a:pt x="3967074" y="5048943"/>
                </a:cubicBezTo>
                <a:cubicBezTo>
                  <a:pt x="3915885" y="5048943"/>
                  <a:pt x="3967074" y="4985183"/>
                  <a:pt x="3915885" y="4985183"/>
                </a:cubicBezTo>
                <a:cubicBezTo>
                  <a:pt x="3890291" y="4953304"/>
                  <a:pt x="3890291" y="5017063"/>
                  <a:pt x="3864697" y="5017063"/>
                </a:cubicBezTo>
                <a:cubicBezTo>
                  <a:pt x="3890291" y="4985183"/>
                  <a:pt x="3864697" y="4985183"/>
                  <a:pt x="3890291" y="4953304"/>
                </a:cubicBezTo>
                <a:cubicBezTo>
                  <a:pt x="3890291" y="4953304"/>
                  <a:pt x="3839103" y="4921424"/>
                  <a:pt x="3839103" y="4953304"/>
                </a:cubicBezTo>
                <a:cubicBezTo>
                  <a:pt x="3839103" y="4985183"/>
                  <a:pt x="3839103" y="5017063"/>
                  <a:pt x="3813509" y="5017063"/>
                </a:cubicBezTo>
                <a:cubicBezTo>
                  <a:pt x="3839103" y="4985183"/>
                  <a:pt x="3813509" y="4953304"/>
                  <a:pt x="3813509" y="4921424"/>
                </a:cubicBezTo>
                <a:cubicBezTo>
                  <a:pt x="3762321" y="4921424"/>
                  <a:pt x="3711133" y="4921424"/>
                  <a:pt x="3711133" y="4953304"/>
                </a:cubicBezTo>
                <a:cubicBezTo>
                  <a:pt x="3711133" y="4985183"/>
                  <a:pt x="3711133" y="4985183"/>
                  <a:pt x="3711133" y="4985183"/>
                </a:cubicBezTo>
                <a:cubicBezTo>
                  <a:pt x="3685539" y="5017063"/>
                  <a:pt x="3711133" y="4953304"/>
                  <a:pt x="3685539" y="4953304"/>
                </a:cubicBezTo>
                <a:cubicBezTo>
                  <a:pt x="3659945" y="4953304"/>
                  <a:pt x="3659945" y="4953304"/>
                  <a:pt x="3659945" y="4953304"/>
                </a:cubicBezTo>
                <a:cubicBezTo>
                  <a:pt x="3685539" y="4921424"/>
                  <a:pt x="3711133" y="4985183"/>
                  <a:pt x="3711133" y="4921424"/>
                </a:cubicBezTo>
                <a:cubicBezTo>
                  <a:pt x="3685539" y="4953304"/>
                  <a:pt x="3685539" y="4921424"/>
                  <a:pt x="3634351" y="4921424"/>
                </a:cubicBezTo>
                <a:cubicBezTo>
                  <a:pt x="3634351" y="4889544"/>
                  <a:pt x="3608757" y="4889544"/>
                  <a:pt x="3608757" y="4889544"/>
                </a:cubicBezTo>
                <a:cubicBezTo>
                  <a:pt x="3634351" y="4889544"/>
                  <a:pt x="3634351" y="4857664"/>
                  <a:pt x="3685539" y="4857664"/>
                </a:cubicBezTo>
                <a:cubicBezTo>
                  <a:pt x="3685539" y="4921424"/>
                  <a:pt x="3839103" y="4953304"/>
                  <a:pt x="3813509" y="4889544"/>
                </a:cubicBezTo>
                <a:cubicBezTo>
                  <a:pt x="3864697" y="4889544"/>
                  <a:pt x="3890291" y="4889544"/>
                  <a:pt x="3839103" y="4921424"/>
                </a:cubicBezTo>
                <a:cubicBezTo>
                  <a:pt x="3890291" y="4921424"/>
                  <a:pt x="3941480" y="4921424"/>
                  <a:pt x="3915885" y="4953304"/>
                </a:cubicBezTo>
                <a:cubicBezTo>
                  <a:pt x="3915885" y="4921424"/>
                  <a:pt x="3967074" y="4953304"/>
                  <a:pt x="3967074" y="4921424"/>
                </a:cubicBezTo>
                <a:cubicBezTo>
                  <a:pt x="3941480" y="4921424"/>
                  <a:pt x="3890291" y="4921424"/>
                  <a:pt x="3915885" y="4889544"/>
                </a:cubicBezTo>
                <a:cubicBezTo>
                  <a:pt x="3915885" y="4857664"/>
                  <a:pt x="3967074" y="4921424"/>
                  <a:pt x="3967074" y="4889544"/>
                </a:cubicBezTo>
                <a:cubicBezTo>
                  <a:pt x="3941480" y="4889544"/>
                  <a:pt x="3967074" y="4825784"/>
                  <a:pt x="3941480" y="4857664"/>
                </a:cubicBezTo>
                <a:cubicBezTo>
                  <a:pt x="3967074" y="4889544"/>
                  <a:pt x="3915885" y="4889544"/>
                  <a:pt x="3915885" y="4857664"/>
                </a:cubicBezTo>
                <a:cubicBezTo>
                  <a:pt x="3915885" y="4889544"/>
                  <a:pt x="3890291" y="4889544"/>
                  <a:pt x="3864697" y="4889544"/>
                </a:cubicBezTo>
                <a:cubicBezTo>
                  <a:pt x="3890291" y="4857664"/>
                  <a:pt x="3890291" y="4857664"/>
                  <a:pt x="3864697" y="4825784"/>
                </a:cubicBezTo>
                <a:cubicBezTo>
                  <a:pt x="3915885" y="4825784"/>
                  <a:pt x="3967074" y="4825784"/>
                  <a:pt x="4018262" y="4825784"/>
                </a:cubicBezTo>
                <a:cubicBezTo>
                  <a:pt x="3992668" y="4825784"/>
                  <a:pt x="4043856" y="4857664"/>
                  <a:pt x="4043856" y="4857664"/>
                </a:cubicBezTo>
                <a:cubicBezTo>
                  <a:pt x="4120638" y="4889544"/>
                  <a:pt x="4146232" y="4825784"/>
                  <a:pt x="4197420" y="4857664"/>
                </a:cubicBezTo>
                <a:cubicBezTo>
                  <a:pt x="4171826" y="4825784"/>
                  <a:pt x="4223014" y="4825784"/>
                  <a:pt x="4197420" y="4793904"/>
                </a:cubicBezTo>
                <a:cubicBezTo>
                  <a:pt x="4197420" y="4825784"/>
                  <a:pt x="4120638" y="4825784"/>
                  <a:pt x="4120638" y="4825784"/>
                </a:cubicBezTo>
                <a:cubicBezTo>
                  <a:pt x="4146232" y="4825784"/>
                  <a:pt x="4120638" y="4825784"/>
                  <a:pt x="4120638" y="4793904"/>
                </a:cubicBezTo>
                <a:cubicBezTo>
                  <a:pt x="4223014" y="4825784"/>
                  <a:pt x="4248608" y="4730144"/>
                  <a:pt x="4146232" y="4730144"/>
                </a:cubicBezTo>
                <a:cubicBezTo>
                  <a:pt x="4146232" y="4762024"/>
                  <a:pt x="4146232" y="4762024"/>
                  <a:pt x="4146232" y="4762024"/>
                </a:cubicBezTo>
                <a:cubicBezTo>
                  <a:pt x="4120638" y="4762024"/>
                  <a:pt x="4069450" y="4793904"/>
                  <a:pt x="4095044" y="4762024"/>
                </a:cubicBezTo>
                <a:cubicBezTo>
                  <a:pt x="4146232" y="4762024"/>
                  <a:pt x="4120638" y="4698265"/>
                  <a:pt x="4171826" y="4666385"/>
                </a:cubicBezTo>
                <a:cubicBezTo>
                  <a:pt x="4171826" y="4698265"/>
                  <a:pt x="4146232" y="4730144"/>
                  <a:pt x="4197420" y="4730144"/>
                </a:cubicBezTo>
                <a:cubicBezTo>
                  <a:pt x="4223014" y="4698265"/>
                  <a:pt x="4171826" y="4666385"/>
                  <a:pt x="4197420" y="4666385"/>
                </a:cubicBezTo>
                <a:cubicBezTo>
                  <a:pt x="4248608" y="4666385"/>
                  <a:pt x="4223014" y="4698265"/>
                  <a:pt x="4223014" y="4730144"/>
                </a:cubicBezTo>
                <a:cubicBezTo>
                  <a:pt x="4274202" y="4730144"/>
                  <a:pt x="4299796" y="4698265"/>
                  <a:pt x="4248608" y="4666385"/>
                </a:cubicBezTo>
                <a:cubicBezTo>
                  <a:pt x="4274202" y="4666385"/>
                  <a:pt x="4299796" y="4666385"/>
                  <a:pt x="4299796" y="4666385"/>
                </a:cubicBezTo>
                <a:cubicBezTo>
                  <a:pt x="4299796" y="4666385"/>
                  <a:pt x="4299796" y="4634505"/>
                  <a:pt x="4274202" y="4634505"/>
                </a:cubicBezTo>
                <a:cubicBezTo>
                  <a:pt x="4197420" y="4634505"/>
                  <a:pt x="4149432" y="4634505"/>
                  <a:pt x="4097844" y="4647954"/>
                </a:cubicBezTo>
                <a:lnTo>
                  <a:pt x="4065048" y="4659150"/>
                </a:lnTo>
                <a:lnTo>
                  <a:pt x="4075849" y="4650445"/>
                </a:lnTo>
                <a:cubicBezTo>
                  <a:pt x="4082247" y="4642475"/>
                  <a:pt x="4082247" y="4634505"/>
                  <a:pt x="4069450" y="4634505"/>
                </a:cubicBezTo>
                <a:cubicBezTo>
                  <a:pt x="4043856" y="4634505"/>
                  <a:pt x="4018262" y="4634505"/>
                  <a:pt x="4018262" y="4666385"/>
                </a:cubicBezTo>
                <a:cubicBezTo>
                  <a:pt x="4018262" y="4634505"/>
                  <a:pt x="4018262" y="4634505"/>
                  <a:pt x="3992668" y="4634505"/>
                </a:cubicBezTo>
                <a:cubicBezTo>
                  <a:pt x="3992668" y="4602625"/>
                  <a:pt x="3992668" y="4602625"/>
                  <a:pt x="3992668" y="4602625"/>
                </a:cubicBezTo>
                <a:cubicBezTo>
                  <a:pt x="3941480" y="4602625"/>
                  <a:pt x="3890291" y="4570745"/>
                  <a:pt x="3864697" y="4602625"/>
                </a:cubicBezTo>
                <a:cubicBezTo>
                  <a:pt x="3890291" y="4634505"/>
                  <a:pt x="3864697" y="4666385"/>
                  <a:pt x="3839103" y="4666385"/>
                </a:cubicBezTo>
                <a:cubicBezTo>
                  <a:pt x="3890291" y="4698265"/>
                  <a:pt x="3992668" y="4666385"/>
                  <a:pt x="4043856" y="4666385"/>
                </a:cubicBezTo>
                <a:cubicBezTo>
                  <a:pt x="4018262" y="4698265"/>
                  <a:pt x="3967074" y="4698265"/>
                  <a:pt x="3967074" y="4730144"/>
                </a:cubicBezTo>
                <a:cubicBezTo>
                  <a:pt x="4018262" y="4730144"/>
                  <a:pt x="4043856" y="4666385"/>
                  <a:pt x="4095044" y="4666385"/>
                </a:cubicBezTo>
                <a:cubicBezTo>
                  <a:pt x="4095044" y="4730144"/>
                  <a:pt x="4043856" y="4730144"/>
                  <a:pt x="4018262" y="4762024"/>
                </a:cubicBezTo>
                <a:cubicBezTo>
                  <a:pt x="3992668" y="4825784"/>
                  <a:pt x="4095044" y="4762024"/>
                  <a:pt x="4120638" y="4825784"/>
                </a:cubicBezTo>
                <a:cubicBezTo>
                  <a:pt x="4069450" y="4825784"/>
                  <a:pt x="4018262" y="4793904"/>
                  <a:pt x="3967074" y="4762024"/>
                </a:cubicBezTo>
                <a:cubicBezTo>
                  <a:pt x="3941480" y="4793904"/>
                  <a:pt x="3915885" y="4793904"/>
                  <a:pt x="3839103" y="4825784"/>
                </a:cubicBezTo>
                <a:cubicBezTo>
                  <a:pt x="3864697" y="4762024"/>
                  <a:pt x="3864697" y="4793904"/>
                  <a:pt x="3864697" y="4762024"/>
                </a:cubicBezTo>
                <a:cubicBezTo>
                  <a:pt x="3890291" y="4730144"/>
                  <a:pt x="3890291" y="4793904"/>
                  <a:pt x="3890291" y="4762024"/>
                </a:cubicBezTo>
                <a:cubicBezTo>
                  <a:pt x="3890291" y="4730144"/>
                  <a:pt x="3864697" y="4730144"/>
                  <a:pt x="3839103" y="4730144"/>
                </a:cubicBezTo>
                <a:cubicBezTo>
                  <a:pt x="3839103" y="4730144"/>
                  <a:pt x="3813509" y="4730144"/>
                  <a:pt x="3787915" y="4730144"/>
                </a:cubicBezTo>
                <a:cubicBezTo>
                  <a:pt x="3787915" y="4698265"/>
                  <a:pt x="3839103" y="4698265"/>
                  <a:pt x="3813509" y="4666385"/>
                </a:cubicBezTo>
                <a:cubicBezTo>
                  <a:pt x="3762321" y="4666385"/>
                  <a:pt x="3787915" y="4666385"/>
                  <a:pt x="3762321" y="4634505"/>
                </a:cubicBezTo>
                <a:cubicBezTo>
                  <a:pt x="3736727" y="4634505"/>
                  <a:pt x="3762321" y="4666385"/>
                  <a:pt x="3711133" y="4666385"/>
                </a:cubicBezTo>
                <a:cubicBezTo>
                  <a:pt x="3736727" y="4634505"/>
                  <a:pt x="3685539" y="4634505"/>
                  <a:pt x="3659945" y="4634505"/>
                </a:cubicBezTo>
                <a:cubicBezTo>
                  <a:pt x="3659945" y="4666385"/>
                  <a:pt x="3685539" y="4666385"/>
                  <a:pt x="3659945" y="4666385"/>
                </a:cubicBezTo>
                <a:cubicBezTo>
                  <a:pt x="3634351" y="4634505"/>
                  <a:pt x="3583163" y="4666385"/>
                  <a:pt x="3608757" y="4602625"/>
                </a:cubicBezTo>
                <a:cubicBezTo>
                  <a:pt x="3557569" y="4634505"/>
                  <a:pt x="3557569" y="4602625"/>
                  <a:pt x="3506381" y="4634505"/>
                </a:cubicBezTo>
                <a:cubicBezTo>
                  <a:pt x="3480787" y="4602625"/>
                  <a:pt x="3506381" y="4602625"/>
                  <a:pt x="3480787" y="4602625"/>
                </a:cubicBezTo>
                <a:cubicBezTo>
                  <a:pt x="3455193" y="4634505"/>
                  <a:pt x="3429599" y="4538865"/>
                  <a:pt x="3404005" y="4570745"/>
                </a:cubicBezTo>
                <a:cubicBezTo>
                  <a:pt x="3429599" y="4602625"/>
                  <a:pt x="3429599" y="4570745"/>
                  <a:pt x="3429599" y="4602625"/>
                </a:cubicBezTo>
                <a:cubicBezTo>
                  <a:pt x="3378411" y="4570745"/>
                  <a:pt x="3429599" y="4634505"/>
                  <a:pt x="3404005" y="4634505"/>
                </a:cubicBezTo>
                <a:cubicBezTo>
                  <a:pt x="3378411" y="4570745"/>
                  <a:pt x="3250441" y="4570745"/>
                  <a:pt x="3276035" y="4666385"/>
                </a:cubicBezTo>
                <a:cubicBezTo>
                  <a:pt x="3250441" y="4602625"/>
                  <a:pt x="3224846" y="4570745"/>
                  <a:pt x="3199252" y="4602625"/>
                </a:cubicBezTo>
                <a:cubicBezTo>
                  <a:pt x="3199252" y="4602625"/>
                  <a:pt x="3224846" y="4666385"/>
                  <a:pt x="3199252" y="4666385"/>
                </a:cubicBezTo>
                <a:cubicBezTo>
                  <a:pt x="3199252" y="4602625"/>
                  <a:pt x="3173658" y="4666385"/>
                  <a:pt x="3148064" y="4666385"/>
                </a:cubicBezTo>
                <a:cubicBezTo>
                  <a:pt x="3148064" y="4634505"/>
                  <a:pt x="3122470" y="4634505"/>
                  <a:pt x="3122470" y="4602625"/>
                </a:cubicBezTo>
                <a:cubicBezTo>
                  <a:pt x="3122470" y="4602625"/>
                  <a:pt x="3173658" y="4570745"/>
                  <a:pt x="3148064" y="4570745"/>
                </a:cubicBezTo>
                <a:cubicBezTo>
                  <a:pt x="3122470" y="4570745"/>
                  <a:pt x="3122470" y="4570745"/>
                  <a:pt x="3096876" y="4570745"/>
                </a:cubicBezTo>
                <a:cubicBezTo>
                  <a:pt x="3096876" y="4602625"/>
                  <a:pt x="3096876" y="4602625"/>
                  <a:pt x="3096876" y="4602625"/>
                </a:cubicBezTo>
                <a:cubicBezTo>
                  <a:pt x="3020094" y="4538865"/>
                  <a:pt x="2968906" y="4570745"/>
                  <a:pt x="2892124" y="4570745"/>
                </a:cubicBezTo>
                <a:cubicBezTo>
                  <a:pt x="2892124" y="4538865"/>
                  <a:pt x="2866530" y="4570745"/>
                  <a:pt x="2866530" y="4570745"/>
                </a:cubicBezTo>
                <a:cubicBezTo>
                  <a:pt x="2866530" y="4570745"/>
                  <a:pt x="2892124" y="4538865"/>
                  <a:pt x="2866530" y="4538865"/>
                </a:cubicBezTo>
                <a:cubicBezTo>
                  <a:pt x="2840936" y="4538865"/>
                  <a:pt x="2815342" y="4570745"/>
                  <a:pt x="2789748" y="4538865"/>
                </a:cubicBezTo>
                <a:cubicBezTo>
                  <a:pt x="2789748" y="4570745"/>
                  <a:pt x="2789748" y="4570745"/>
                  <a:pt x="2764154" y="4570745"/>
                </a:cubicBezTo>
                <a:cubicBezTo>
                  <a:pt x="2764154" y="4538865"/>
                  <a:pt x="2738560" y="4570745"/>
                  <a:pt x="2764154" y="4538865"/>
                </a:cubicBezTo>
                <a:cubicBezTo>
                  <a:pt x="2744959" y="4538865"/>
                  <a:pt x="2725763" y="4538865"/>
                  <a:pt x="2706568" y="4525416"/>
                </a:cubicBezTo>
                <a:lnTo>
                  <a:pt x="2705913" y="4524787"/>
                </a:lnTo>
                <a:lnTo>
                  <a:pt x="2719365" y="4520497"/>
                </a:lnTo>
                <a:cubicBezTo>
                  <a:pt x="2853733" y="4489551"/>
                  <a:pt x="2988102" y="4534880"/>
                  <a:pt x="3122470" y="4506985"/>
                </a:cubicBezTo>
                <a:cubicBezTo>
                  <a:pt x="3122470" y="4506985"/>
                  <a:pt x="3122470" y="4506985"/>
                  <a:pt x="3122470" y="4538865"/>
                </a:cubicBezTo>
                <a:cubicBezTo>
                  <a:pt x="3173658" y="4538865"/>
                  <a:pt x="3199252" y="4506985"/>
                  <a:pt x="3224846" y="4506985"/>
                </a:cubicBezTo>
                <a:cubicBezTo>
                  <a:pt x="3224846" y="4570745"/>
                  <a:pt x="3199252" y="4506985"/>
                  <a:pt x="3199252" y="4538865"/>
                </a:cubicBezTo>
                <a:cubicBezTo>
                  <a:pt x="3224846" y="4570745"/>
                  <a:pt x="3276035" y="4538865"/>
                  <a:pt x="3301629" y="4538865"/>
                </a:cubicBezTo>
                <a:cubicBezTo>
                  <a:pt x="3301629" y="4506985"/>
                  <a:pt x="3352817" y="4475105"/>
                  <a:pt x="3378411" y="4506985"/>
                </a:cubicBezTo>
                <a:cubicBezTo>
                  <a:pt x="3352817" y="4506985"/>
                  <a:pt x="3378411" y="4538865"/>
                  <a:pt x="3378411" y="4538865"/>
                </a:cubicBezTo>
                <a:cubicBezTo>
                  <a:pt x="3404005" y="4538865"/>
                  <a:pt x="3429599" y="4570745"/>
                  <a:pt x="3455193" y="4538865"/>
                </a:cubicBezTo>
                <a:cubicBezTo>
                  <a:pt x="3404005" y="4538865"/>
                  <a:pt x="3378411" y="4538865"/>
                  <a:pt x="3378411" y="4506985"/>
                </a:cubicBezTo>
                <a:cubicBezTo>
                  <a:pt x="3429599" y="4506985"/>
                  <a:pt x="3455193" y="4506985"/>
                  <a:pt x="3506381" y="4475105"/>
                </a:cubicBezTo>
                <a:cubicBezTo>
                  <a:pt x="3480787" y="4506985"/>
                  <a:pt x="3506381" y="4506985"/>
                  <a:pt x="3531975" y="4506985"/>
                </a:cubicBezTo>
                <a:cubicBezTo>
                  <a:pt x="3557569" y="4475105"/>
                  <a:pt x="3634351" y="4538865"/>
                  <a:pt x="3659945" y="4538865"/>
                </a:cubicBezTo>
                <a:cubicBezTo>
                  <a:pt x="3659945" y="4506985"/>
                  <a:pt x="3685539" y="4506985"/>
                  <a:pt x="3711133" y="4506985"/>
                </a:cubicBezTo>
                <a:cubicBezTo>
                  <a:pt x="3736727" y="4506985"/>
                  <a:pt x="3762321" y="4506985"/>
                  <a:pt x="3762321" y="4475105"/>
                </a:cubicBezTo>
                <a:cubicBezTo>
                  <a:pt x="3762321" y="4538865"/>
                  <a:pt x="3787915" y="4506985"/>
                  <a:pt x="3839103" y="4538865"/>
                </a:cubicBezTo>
                <a:cubicBezTo>
                  <a:pt x="3839103" y="4506985"/>
                  <a:pt x="3839103" y="4506985"/>
                  <a:pt x="3813509" y="4506985"/>
                </a:cubicBezTo>
                <a:cubicBezTo>
                  <a:pt x="3864697" y="4506985"/>
                  <a:pt x="3915885" y="4506985"/>
                  <a:pt x="3941480" y="4506985"/>
                </a:cubicBezTo>
                <a:cubicBezTo>
                  <a:pt x="3967074" y="4506985"/>
                  <a:pt x="3967074" y="4506985"/>
                  <a:pt x="3967074" y="4538865"/>
                </a:cubicBezTo>
                <a:cubicBezTo>
                  <a:pt x="3992668" y="4506985"/>
                  <a:pt x="4018262" y="4506985"/>
                  <a:pt x="3992668" y="4475105"/>
                </a:cubicBezTo>
                <a:cubicBezTo>
                  <a:pt x="4018262" y="4475105"/>
                  <a:pt x="4043856" y="4475105"/>
                  <a:pt x="4043856" y="4475105"/>
                </a:cubicBezTo>
                <a:cubicBezTo>
                  <a:pt x="4018262" y="4443225"/>
                  <a:pt x="4018262" y="4443225"/>
                  <a:pt x="3992668" y="4443225"/>
                </a:cubicBezTo>
                <a:lnTo>
                  <a:pt x="4002260" y="4421628"/>
                </a:lnTo>
                <a:lnTo>
                  <a:pt x="4003865" y="4424795"/>
                </a:lnTo>
                <a:cubicBezTo>
                  <a:pt x="4007065" y="4429278"/>
                  <a:pt x="4011864" y="4435255"/>
                  <a:pt x="4018262" y="4443225"/>
                </a:cubicBezTo>
                <a:cubicBezTo>
                  <a:pt x="4018262" y="4411346"/>
                  <a:pt x="4043856" y="4443225"/>
                  <a:pt x="4069450" y="4411346"/>
                </a:cubicBezTo>
                <a:cubicBezTo>
                  <a:pt x="4069450" y="4443225"/>
                  <a:pt x="4043856" y="4443225"/>
                  <a:pt x="4069450" y="4475105"/>
                </a:cubicBezTo>
                <a:cubicBezTo>
                  <a:pt x="4069450" y="4443225"/>
                  <a:pt x="4095044" y="4443225"/>
                  <a:pt x="4095044" y="4443225"/>
                </a:cubicBezTo>
                <a:cubicBezTo>
                  <a:pt x="4069450" y="4379466"/>
                  <a:pt x="4018262" y="4379466"/>
                  <a:pt x="3967074" y="4347586"/>
                </a:cubicBezTo>
                <a:cubicBezTo>
                  <a:pt x="3967074" y="4347586"/>
                  <a:pt x="3992668" y="4315706"/>
                  <a:pt x="3967074" y="4315706"/>
                </a:cubicBezTo>
                <a:cubicBezTo>
                  <a:pt x="3941480" y="4315706"/>
                  <a:pt x="3941480" y="4315706"/>
                  <a:pt x="3941480" y="4315706"/>
                </a:cubicBezTo>
                <a:cubicBezTo>
                  <a:pt x="3941480" y="4347586"/>
                  <a:pt x="3967074" y="4379466"/>
                  <a:pt x="3941480" y="4379466"/>
                </a:cubicBezTo>
                <a:cubicBezTo>
                  <a:pt x="3915885" y="4283826"/>
                  <a:pt x="3787915" y="4315706"/>
                  <a:pt x="3762321" y="4315706"/>
                </a:cubicBezTo>
                <a:lnTo>
                  <a:pt x="3755123" y="4315706"/>
                </a:lnTo>
                <a:cubicBezTo>
                  <a:pt x="3756723" y="4315706"/>
                  <a:pt x="3742326" y="4315706"/>
                  <a:pt x="3743926" y="4315706"/>
                </a:cubicBezTo>
                <a:lnTo>
                  <a:pt x="3736727" y="4315706"/>
                </a:lnTo>
                <a:cubicBezTo>
                  <a:pt x="3711133" y="4315706"/>
                  <a:pt x="3659945" y="4315706"/>
                  <a:pt x="3634351" y="4315706"/>
                </a:cubicBezTo>
                <a:cubicBezTo>
                  <a:pt x="3634351" y="4315706"/>
                  <a:pt x="3634351" y="4347586"/>
                  <a:pt x="3608757" y="4347586"/>
                </a:cubicBezTo>
                <a:cubicBezTo>
                  <a:pt x="3583163" y="4251946"/>
                  <a:pt x="3455193" y="4347586"/>
                  <a:pt x="3429599" y="4315706"/>
                </a:cubicBezTo>
                <a:cubicBezTo>
                  <a:pt x="3404005" y="4315706"/>
                  <a:pt x="3404005" y="4347586"/>
                  <a:pt x="3378411" y="4347586"/>
                </a:cubicBezTo>
                <a:cubicBezTo>
                  <a:pt x="3378411" y="4339616"/>
                  <a:pt x="3381610" y="4333639"/>
                  <a:pt x="3386010" y="4329156"/>
                </a:cubicBezTo>
                <a:lnTo>
                  <a:pt x="3387654" y="4328104"/>
                </a:lnTo>
                <a:lnTo>
                  <a:pt x="3388809" y="4328658"/>
                </a:lnTo>
                <a:lnTo>
                  <a:pt x="3394888" y="4323477"/>
                </a:lnTo>
                <a:lnTo>
                  <a:pt x="3400806" y="4319691"/>
                </a:lnTo>
                <a:cubicBezTo>
                  <a:pt x="3410404" y="4315706"/>
                  <a:pt x="3416802" y="4315706"/>
                  <a:pt x="3404005" y="4315706"/>
                </a:cubicBezTo>
                <a:lnTo>
                  <a:pt x="3394888" y="4323477"/>
                </a:lnTo>
                <a:lnTo>
                  <a:pt x="3387654" y="4328104"/>
                </a:lnTo>
                <a:lnTo>
                  <a:pt x="3378411" y="4323676"/>
                </a:lnTo>
                <a:cubicBezTo>
                  <a:pt x="3372013" y="4315706"/>
                  <a:pt x="3365614" y="4299766"/>
                  <a:pt x="3352817" y="4283826"/>
                </a:cubicBezTo>
                <a:cubicBezTo>
                  <a:pt x="3327223" y="4315706"/>
                  <a:pt x="3301629" y="4315706"/>
                  <a:pt x="3301629" y="4315706"/>
                </a:cubicBezTo>
                <a:cubicBezTo>
                  <a:pt x="3250441" y="4251946"/>
                  <a:pt x="3148064" y="4347586"/>
                  <a:pt x="3096876" y="4315706"/>
                </a:cubicBezTo>
                <a:cubicBezTo>
                  <a:pt x="3096876" y="4347586"/>
                  <a:pt x="3071282" y="4347586"/>
                  <a:pt x="3020094" y="4347586"/>
                </a:cubicBezTo>
                <a:cubicBezTo>
                  <a:pt x="3020094" y="4315706"/>
                  <a:pt x="3071282" y="4347586"/>
                  <a:pt x="3071282" y="4315706"/>
                </a:cubicBezTo>
                <a:cubicBezTo>
                  <a:pt x="2994500" y="4315706"/>
                  <a:pt x="2866530" y="4283826"/>
                  <a:pt x="2789748" y="4251946"/>
                </a:cubicBezTo>
                <a:cubicBezTo>
                  <a:pt x="2789748" y="4283826"/>
                  <a:pt x="2815342" y="4283826"/>
                  <a:pt x="2815342" y="4283826"/>
                </a:cubicBezTo>
                <a:cubicBezTo>
                  <a:pt x="2764154" y="4283826"/>
                  <a:pt x="2789748" y="4251946"/>
                  <a:pt x="2764154" y="4251946"/>
                </a:cubicBezTo>
                <a:cubicBezTo>
                  <a:pt x="2712966" y="4283826"/>
                  <a:pt x="2661778" y="4347586"/>
                  <a:pt x="2610590" y="4283826"/>
                </a:cubicBezTo>
                <a:cubicBezTo>
                  <a:pt x="2636184" y="4283826"/>
                  <a:pt x="2636184" y="4283826"/>
                  <a:pt x="2661778" y="4251946"/>
                </a:cubicBezTo>
                <a:cubicBezTo>
                  <a:pt x="2636184" y="4251946"/>
                  <a:pt x="2559402" y="4220066"/>
                  <a:pt x="2508214" y="4251946"/>
                </a:cubicBezTo>
                <a:cubicBezTo>
                  <a:pt x="2533808" y="4283826"/>
                  <a:pt x="2533808" y="4283826"/>
                  <a:pt x="2533808" y="4283826"/>
                </a:cubicBezTo>
                <a:cubicBezTo>
                  <a:pt x="2559402" y="4283826"/>
                  <a:pt x="2559402" y="4283826"/>
                  <a:pt x="2584996" y="4283826"/>
                </a:cubicBezTo>
                <a:cubicBezTo>
                  <a:pt x="2584996" y="4315706"/>
                  <a:pt x="2610590" y="4315706"/>
                  <a:pt x="2610590" y="4315706"/>
                </a:cubicBezTo>
                <a:cubicBezTo>
                  <a:pt x="2559402" y="4347586"/>
                  <a:pt x="2584996" y="4315706"/>
                  <a:pt x="2559402" y="4315706"/>
                </a:cubicBezTo>
                <a:cubicBezTo>
                  <a:pt x="2559402" y="4347586"/>
                  <a:pt x="2584996" y="4315706"/>
                  <a:pt x="2559402" y="4347586"/>
                </a:cubicBezTo>
                <a:cubicBezTo>
                  <a:pt x="2559402" y="4315706"/>
                  <a:pt x="2482620" y="4315706"/>
                  <a:pt x="2508214" y="4283826"/>
                </a:cubicBezTo>
                <a:cubicBezTo>
                  <a:pt x="2482620" y="4347586"/>
                  <a:pt x="2405838" y="4283826"/>
                  <a:pt x="2380244" y="4315706"/>
                </a:cubicBezTo>
                <a:cubicBezTo>
                  <a:pt x="2380244" y="4347586"/>
                  <a:pt x="2431432" y="4283826"/>
                  <a:pt x="2431432" y="4347586"/>
                </a:cubicBezTo>
                <a:cubicBezTo>
                  <a:pt x="2405838" y="4347586"/>
                  <a:pt x="2354650" y="4347586"/>
                  <a:pt x="2354650" y="4315706"/>
                </a:cubicBezTo>
                <a:cubicBezTo>
                  <a:pt x="2380244" y="4283826"/>
                  <a:pt x="2277868" y="4283826"/>
                  <a:pt x="2303462" y="4251946"/>
                </a:cubicBezTo>
                <a:cubicBezTo>
                  <a:pt x="2316259" y="4259916"/>
                  <a:pt x="2330656" y="4263901"/>
                  <a:pt x="2345052" y="4265894"/>
                </a:cubicBezTo>
                <a:lnTo>
                  <a:pt x="2371627" y="4267167"/>
                </a:lnTo>
                <a:lnTo>
                  <a:pt x="2378944" y="4270501"/>
                </a:lnTo>
                <a:lnTo>
                  <a:pt x="2391433" y="4268185"/>
                </a:lnTo>
                <a:lnTo>
                  <a:pt x="2418635" y="4269879"/>
                </a:lnTo>
                <a:cubicBezTo>
                  <a:pt x="2426633" y="4271871"/>
                  <a:pt x="2431432" y="4275856"/>
                  <a:pt x="2431432" y="4283826"/>
                </a:cubicBezTo>
                <a:cubicBezTo>
                  <a:pt x="2457026" y="4251946"/>
                  <a:pt x="2508214" y="4251946"/>
                  <a:pt x="2533808" y="4220066"/>
                </a:cubicBezTo>
                <a:cubicBezTo>
                  <a:pt x="2482620" y="4220066"/>
                  <a:pt x="2482620" y="4220066"/>
                  <a:pt x="2431432" y="4220066"/>
                </a:cubicBezTo>
                <a:cubicBezTo>
                  <a:pt x="2431432" y="4236006"/>
                  <a:pt x="2412237" y="4259916"/>
                  <a:pt x="2393041" y="4267886"/>
                </a:cubicBezTo>
                <a:lnTo>
                  <a:pt x="2391433" y="4268185"/>
                </a:lnTo>
                <a:lnTo>
                  <a:pt x="2386643" y="4267886"/>
                </a:lnTo>
                <a:lnTo>
                  <a:pt x="2371627" y="4267167"/>
                </a:lnTo>
                <a:lnTo>
                  <a:pt x="2366647" y="4264897"/>
                </a:lnTo>
                <a:cubicBezTo>
                  <a:pt x="2359449" y="4257924"/>
                  <a:pt x="2354650" y="4243976"/>
                  <a:pt x="2354650" y="4220066"/>
                </a:cubicBezTo>
                <a:cubicBezTo>
                  <a:pt x="2380244" y="4220066"/>
                  <a:pt x="2405838" y="4220066"/>
                  <a:pt x="2405838" y="4188186"/>
                </a:cubicBezTo>
                <a:cubicBezTo>
                  <a:pt x="2380244" y="4220066"/>
                  <a:pt x="2380244" y="4156307"/>
                  <a:pt x="2329056" y="4188186"/>
                </a:cubicBezTo>
                <a:cubicBezTo>
                  <a:pt x="2354650" y="4156307"/>
                  <a:pt x="2405838" y="4188186"/>
                  <a:pt x="2431432" y="4188186"/>
                </a:cubicBezTo>
                <a:cubicBezTo>
                  <a:pt x="2431432" y="4188186"/>
                  <a:pt x="2405838" y="4188186"/>
                  <a:pt x="2431432" y="4156307"/>
                </a:cubicBezTo>
                <a:cubicBezTo>
                  <a:pt x="2533808" y="4188186"/>
                  <a:pt x="2610590" y="4156307"/>
                  <a:pt x="2712966" y="4124427"/>
                </a:cubicBezTo>
                <a:cubicBezTo>
                  <a:pt x="2712966" y="4188186"/>
                  <a:pt x="2661778" y="4156307"/>
                  <a:pt x="2636184" y="4220066"/>
                </a:cubicBezTo>
                <a:cubicBezTo>
                  <a:pt x="2661778" y="4220066"/>
                  <a:pt x="2661778" y="4220066"/>
                  <a:pt x="2661778" y="4220066"/>
                </a:cubicBezTo>
                <a:cubicBezTo>
                  <a:pt x="2661778" y="4188186"/>
                  <a:pt x="2687372" y="4188186"/>
                  <a:pt x="2738560" y="4188186"/>
                </a:cubicBezTo>
                <a:cubicBezTo>
                  <a:pt x="2738560" y="4156307"/>
                  <a:pt x="2738560" y="4156307"/>
                  <a:pt x="2764154" y="4124427"/>
                </a:cubicBezTo>
                <a:cubicBezTo>
                  <a:pt x="2789748" y="4220066"/>
                  <a:pt x="2892124" y="4156307"/>
                  <a:pt x="2943312" y="4156307"/>
                </a:cubicBezTo>
                <a:cubicBezTo>
                  <a:pt x="2943312" y="4124427"/>
                  <a:pt x="2917718" y="4156307"/>
                  <a:pt x="2917718" y="4124427"/>
                </a:cubicBezTo>
                <a:cubicBezTo>
                  <a:pt x="2994500" y="4124427"/>
                  <a:pt x="3020094" y="4124427"/>
                  <a:pt x="3020094" y="4156307"/>
                </a:cubicBezTo>
                <a:cubicBezTo>
                  <a:pt x="3020094" y="4148337"/>
                  <a:pt x="3024893" y="4146344"/>
                  <a:pt x="3032091" y="4147340"/>
                </a:cubicBezTo>
                <a:lnTo>
                  <a:pt x="3037784" y="4149274"/>
                </a:lnTo>
                <a:lnTo>
                  <a:pt x="3045688" y="4156307"/>
                </a:lnTo>
                <a:lnTo>
                  <a:pt x="3046293" y="4152165"/>
                </a:lnTo>
                <a:lnTo>
                  <a:pt x="3058485" y="4156307"/>
                </a:lnTo>
                <a:cubicBezTo>
                  <a:pt x="3077681" y="4164276"/>
                  <a:pt x="3096876" y="4172246"/>
                  <a:pt x="3096876" y="4156307"/>
                </a:cubicBezTo>
                <a:cubicBezTo>
                  <a:pt x="3096876" y="4156307"/>
                  <a:pt x="3045688" y="4124427"/>
                  <a:pt x="3096876" y="4124427"/>
                </a:cubicBezTo>
                <a:cubicBezTo>
                  <a:pt x="3096876" y="4156307"/>
                  <a:pt x="3148064" y="4156307"/>
                  <a:pt x="3199252" y="4156307"/>
                </a:cubicBezTo>
                <a:cubicBezTo>
                  <a:pt x="3199252" y="4124427"/>
                  <a:pt x="3199252" y="4124427"/>
                  <a:pt x="3224846" y="4092547"/>
                </a:cubicBezTo>
                <a:cubicBezTo>
                  <a:pt x="3250441" y="4124427"/>
                  <a:pt x="3199252" y="4156307"/>
                  <a:pt x="3224846" y="4156307"/>
                </a:cubicBezTo>
                <a:cubicBezTo>
                  <a:pt x="3250441" y="4124427"/>
                  <a:pt x="3301629" y="4156307"/>
                  <a:pt x="3352817" y="4124427"/>
                </a:cubicBezTo>
                <a:cubicBezTo>
                  <a:pt x="3327223" y="4124427"/>
                  <a:pt x="3352817" y="4156307"/>
                  <a:pt x="3378411" y="4156307"/>
                </a:cubicBezTo>
                <a:cubicBezTo>
                  <a:pt x="3378411" y="4124427"/>
                  <a:pt x="3352817" y="4092547"/>
                  <a:pt x="3378411" y="4092547"/>
                </a:cubicBezTo>
                <a:cubicBezTo>
                  <a:pt x="3352817" y="4156307"/>
                  <a:pt x="3429599" y="4124427"/>
                  <a:pt x="3429599" y="4124427"/>
                </a:cubicBezTo>
                <a:cubicBezTo>
                  <a:pt x="3352817" y="4124427"/>
                  <a:pt x="3404005" y="4060667"/>
                  <a:pt x="3352817" y="4028787"/>
                </a:cubicBezTo>
                <a:cubicBezTo>
                  <a:pt x="3352817" y="4060667"/>
                  <a:pt x="3327223" y="4060667"/>
                  <a:pt x="3327223" y="4060667"/>
                </a:cubicBezTo>
                <a:cubicBezTo>
                  <a:pt x="3352817" y="4028787"/>
                  <a:pt x="3276035" y="4028787"/>
                  <a:pt x="3250441" y="4028787"/>
                </a:cubicBezTo>
                <a:cubicBezTo>
                  <a:pt x="3301629" y="3996907"/>
                  <a:pt x="3352817" y="4028787"/>
                  <a:pt x="3404005" y="4028787"/>
                </a:cubicBezTo>
                <a:cubicBezTo>
                  <a:pt x="3352817" y="3996907"/>
                  <a:pt x="3455193" y="4060667"/>
                  <a:pt x="3480787" y="4028787"/>
                </a:cubicBezTo>
                <a:cubicBezTo>
                  <a:pt x="3480787" y="3996907"/>
                  <a:pt x="3404005" y="3996907"/>
                  <a:pt x="3455193" y="3965027"/>
                </a:cubicBezTo>
                <a:cubicBezTo>
                  <a:pt x="3480787" y="3996907"/>
                  <a:pt x="3531975" y="3996907"/>
                  <a:pt x="3557569" y="4060667"/>
                </a:cubicBezTo>
                <a:cubicBezTo>
                  <a:pt x="3608757" y="3996907"/>
                  <a:pt x="3711133" y="4124427"/>
                  <a:pt x="3787915" y="4028787"/>
                </a:cubicBezTo>
                <a:cubicBezTo>
                  <a:pt x="3813509" y="4060667"/>
                  <a:pt x="3864697" y="4060667"/>
                  <a:pt x="3890291" y="4028787"/>
                </a:cubicBezTo>
                <a:cubicBezTo>
                  <a:pt x="3864697" y="4028787"/>
                  <a:pt x="3813509" y="4028787"/>
                  <a:pt x="3839103" y="3996907"/>
                </a:cubicBezTo>
                <a:cubicBezTo>
                  <a:pt x="3864697" y="3996907"/>
                  <a:pt x="3890291" y="4028787"/>
                  <a:pt x="3915885" y="4028787"/>
                </a:cubicBezTo>
                <a:cubicBezTo>
                  <a:pt x="3915885" y="4028787"/>
                  <a:pt x="3915885" y="4028787"/>
                  <a:pt x="3941480" y="4028787"/>
                </a:cubicBezTo>
                <a:cubicBezTo>
                  <a:pt x="3941480" y="4028787"/>
                  <a:pt x="3992668" y="4060667"/>
                  <a:pt x="3992668" y="4028787"/>
                </a:cubicBezTo>
                <a:cubicBezTo>
                  <a:pt x="4018262" y="3996907"/>
                  <a:pt x="4069450" y="3965027"/>
                  <a:pt x="4120638" y="3933147"/>
                </a:cubicBezTo>
                <a:cubicBezTo>
                  <a:pt x="4120638" y="3996907"/>
                  <a:pt x="4197420" y="3933147"/>
                  <a:pt x="4171826" y="3996907"/>
                </a:cubicBezTo>
                <a:cubicBezTo>
                  <a:pt x="4165428" y="3988937"/>
                  <a:pt x="4157430" y="3986945"/>
                  <a:pt x="4148232" y="3988439"/>
                </a:cubicBezTo>
                <a:lnTo>
                  <a:pt x="4143375" y="3990403"/>
                </a:lnTo>
                <a:lnTo>
                  <a:pt x="4127037" y="3984952"/>
                </a:lnTo>
                <a:cubicBezTo>
                  <a:pt x="4114240" y="3980967"/>
                  <a:pt x="4107841" y="3980967"/>
                  <a:pt x="4120638" y="3996907"/>
                </a:cubicBezTo>
                <a:lnTo>
                  <a:pt x="4112867" y="4003260"/>
                </a:lnTo>
                <a:lnTo>
                  <a:pt x="4109676" y="4004912"/>
                </a:lnTo>
                <a:lnTo>
                  <a:pt x="4101443" y="4005874"/>
                </a:lnTo>
                <a:cubicBezTo>
                  <a:pt x="4082247" y="4002885"/>
                  <a:pt x="4063052" y="3972997"/>
                  <a:pt x="4043856" y="3996907"/>
                </a:cubicBezTo>
                <a:cubicBezTo>
                  <a:pt x="4043856" y="4028787"/>
                  <a:pt x="4043856" y="4028787"/>
                  <a:pt x="4043856" y="4028787"/>
                </a:cubicBezTo>
                <a:cubicBezTo>
                  <a:pt x="4056653" y="4028787"/>
                  <a:pt x="4069450" y="4024802"/>
                  <a:pt x="4081847" y="4019323"/>
                </a:cubicBezTo>
                <a:lnTo>
                  <a:pt x="4109676" y="4004912"/>
                </a:lnTo>
                <a:lnTo>
                  <a:pt x="4111040" y="4004753"/>
                </a:lnTo>
                <a:lnTo>
                  <a:pt x="4112867" y="4003260"/>
                </a:lnTo>
                <a:lnTo>
                  <a:pt x="4117439" y="4000892"/>
                </a:lnTo>
                <a:lnTo>
                  <a:pt x="4143375" y="3990403"/>
                </a:lnTo>
                <a:lnTo>
                  <a:pt x="4149432" y="3992424"/>
                </a:lnTo>
                <a:cubicBezTo>
                  <a:pt x="4157430" y="3994915"/>
                  <a:pt x="4165428" y="3996907"/>
                  <a:pt x="4171826" y="3996907"/>
                </a:cubicBezTo>
                <a:cubicBezTo>
                  <a:pt x="4171826" y="3996907"/>
                  <a:pt x="4146232" y="3996907"/>
                  <a:pt x="4146232" y="4028787"/>
                </a:cubicBezTo>
                <a:cubicBezTo>
                  <a:pt x="4171826" y="4028787"/>
                  <a:pt x="4171826" y="4028787"/>
                  <a:pt x="4171826" y="4028787"/>
                </a:cubicBezTo>
                <a:cubicBezTo>
                  <a:pt x="4197420" y="4028787"/>
                  <a:pt x="4171826" y="3996907"/>
                  <a:pt x="4223014" y="3996907"/>
                </a:cubicBezTo>
                <a:cubicBezTo>
                  <a:pt x="4171826" y="4060667"/>
                  <a:pt x="4299796" y="3996907"/>
                  <a:pt x="4299796" y="4060667"/>
                </a:cubicBezTo>
                <a:cubicBezTo>
                  <a:pt x="4299796" y="4060667"/>
                  <a:pt x="4299796" y="4060667"/>
                  <a:pt x="4302995" y="4060667"/>
                </a:cubicBezTo>
                <a:lnTo>
                  <a:pt x="4322191" y="4060667"/>
                </a:lnTo>
                <a:lnTo>
                  <a:pt x="4325390" y="4060667"/>
                </a:lnTo>
                <a:cubicBezTo>
                  <a:pt x="4350984" y="4060667"/>
                  <a:pt x="4350984" y="4092547"/>
                  <a:pt x="4376578" y="4060667"/>
                </a:cubicBezTo>
                <a:cubicBezTo>
                  <a:pt x="4376578" y="4028787"/>
                  <a:pt x="4325390" y="4028787"/>
                  <a:pt x="4376578" y="3996907"/>
                </a:cubicBezTo>
                <a:cubicBezTo>
                  <a:pt x="4376578" y="4028787"/>
                  <a:pt x="4427766" y="3996907"/>
                  <a:pt x="4427766" y="4028787"/>
                </a:cubicBezTo>
                <a:cubicBezTo>
                  <a:pt x="4402172" y="4028787"/>
                  <a:pt x="4376578" y="4060667"/>
                  <a:pt x="4402172" y="4060667"/>
                </a:cubicBezTo>
                <a:cubicBezTo>
                  <a:pt x="4427766" y="4060667"/>
                  <a:pt x="4453360" y="3996907"/>
                  <a:pt x="4478954" y="4028787"/>
                </a:cubicBezTo>
                <a:cubicBezTo>
                  <a:pt x="4478954" y="4060667"/>
                  <a:pt x="4453360" y="4060667"/>
                  <a:pt x="4478954" y="4060667"/>
                </a:cubicBezTo>
                <a:cubicBezTo>
                  <a:pt x="4504548" y="4028787"/>
                  <a:pt x="4530142" y="4060667"/>
                  <a:pt x="4581330" y="4060667"/>
                </a:cubicBezTo>
                <a:cubicBezTo>
                  <a:pt x="4555736" y="4028787"/>
                  <a:pt x="4530142" y="4028787"/>
                  <a:pt x="4504548" y="3996907"/>
                </a:cubicBezTo>
                <a:cubicBezTo>
                  <a:pt x="4555736" y="4028787"/>
                  <a:pt x="4581330" y="3996907"/>
                  <a:pt x="4581330" y="3996907"/>
                </a:cubicBezTo>
                <a:cubicBezTo>
                  <a:pt x="4606924" y="4028787"/>
                  <a:pt x="4555736" y="4028787"/>
                  <a:pt x="4606924" y="4028787"/>
                </a:cubicBezTo>
                <a:cubicBezTo>
                  <a:pt x="4606924" y="4028787"/>
                  <a:pt x="4658112" y="4028787"/>
                  <a:pt x="4658112" y="3996907"/>
                </a:cubicBezTo>
                <a:cubicBezTo>
                  <a:pt x="4632518" y="4028787"/>
                  <a:pt x="4683706" y="4060667"/>
                  <a:pt x="4658112" y="4060667"/>
                </a:cubicBezTo>
                <a:cubicBezTo>
                  <a:pt x="4632518" y="4028787"/>
                  <a:pt x="4658112" y="4092547"/>
                  <a:pt x="4632518" y="4092547"/>
                </a:cubicBezTo>
                <a:cubicBezTo>
                  <a:pt x="4658112" y="4060667"/>
                  <a:pt x="4606924" y="4060667"/>
                  <a:pt x="4606924" y="4092547"/>
                </a:cubicBezTo>
                <a:cubicBezTo>
                  <a:pt x="4632518" y="4092547"/>
                  <a:pt x="4658112" y="4092547"/>
                  <a:pt x="4632518" y="4124427"/>
                </a:cubicBezTo>
                <a:cubicBezTo>
                  <a:pt x="4632518" y="4092547"/>
                  <a:pt x="4606924" y="4092547"/>
                  <a:pt x="4606924" y="4124427"/>
                </a:cubicBezTo>
                <a:cubicBezTo>
                  <a:pt x="4632518" y="4156307"/>
                  <a:pt x="4632518" y="4124427"/>
                  <a:pt x="4683706" y="4124427"/>
                </a:cubicBezTo>
                <a:cubicBezTo>
                  <a:pt x="4683706" y="4156307"/>
                  <a:pt x="4632518" y="4156307"/>
                  <a:pt x="4658112" y="4156307"/>
                </a:cubicBezTo>
                <a:cubicBezTo>
                  <a:pt x="4734894" y="4156307"/>
                  <a:pt x="4760488" y="4124427"/>
                  <a:pt x="4837270" y="4156307"/>
                </a:cubicBezTo>
                <a:cubicBezTo>
                  <a:pt x="4811676" y="4124427"/>
                  <a:pt x="4888458" y="4124427"/>
                  <a:pt x="4862864" y="4092547"/>
                </a:cubicBezTo>
                <a:cubicBezTo>
                  <a:pt x="4837270" y="4124427"/>
                  <a:pt x="4786082" y="4124427"/>
                  <a:pt x="4760488" y="4092547"/>
                </a:cubicBezTo>
                <a:lnTo>
                  <a:pt x="4811652" y="4090271"/>
                </a:lnTo>
                <a:lnTo>
                  <a:pt x="4811676" y="4092547"/>
                </a:lnTo>
                <a:lnTo>
                  <a:pt x="4815786" y="4090087"/>
                </a:lnTo>
                <a:lnTo>
                  <a:pt x="4850067" y="4088562"/>
                </a:lnTo>
                <a:cubicBezTo>
                  <a:pt x="4882060" y="4084577"/>
                  <a:pt x="4914052" y="4076607"/>
                  <a:pt x="4939646" y="4060667"/>
                </a:cubicBezTo>
                <a:cubicBezTo>
                  <a:pt x="4882060" y="4060667"/>
                  <a:pt x="4867663" y="4060667"/>
                  <a:pt x="4842469" y="4074117"/>
                </a:cubicBezTo>
                <a:lnTo>
                  <a:pt x="4815786" y="4090087"/>
                </a:lnTo>
                <a:lnTo>
                  <a:pt x="4811652" y="4090271"/>
                </a:lnTo>
                <a:lnTo>
                  <a:pt x="4811277" y="4054690"/>
                </a:lnTo>
                <a:cubicBezTo>
                  <a:pt x="4810077" y="4024802"/>
                  <a:pt x="4805278" y="4012847"/>
                  <a:pt x="4786082" y="3965027"/>
                </a:cubicBezTo>
                <a:cubicBezTo>
                  <a:pt x="4811676" y="3965027"/>
                  <a:pt x="4862864" y="3996907"/>
                  <a:pt x="4837270" y="3996907"/>
                </a:cubicBezTo>
                <a:cubicBezTo>
                  <a:pt x="4811676" y="3996907"/>
                  <a:pt x="4811676" y="3965027"/>
                  <a:pt x="4811676" y="3996907"/>
                </a:cubicBezTo>
                <a:cubicBezTo>
                  <a:pt x="4811676" y="4028787"/>
                  <a:pt x="4837270" y="4028787"/>
                  <a:pt x="4862864" y="4028787"/>
                </a:cubicBezTo>
                <a:cubicBezTo>
                  <a:pt x="4888458" y="3996907"/>
                  <a:pt x="4888458" y="4028787"/>
                  <a:pt x="4939646" y="4028787"/>
                </a:cubicBezTo>
                <a:cubicBezTo>
                  <a:pt x="4914052" y="3996907"/>
                  <a:pt x="4965240" y="3996907"/>
                  <a:pt x="4965240" y="3996907"/>
                </a:cubicBezTo>
                <a:cubicBezTo>
                  <a:pt x="4939646" y="3965027"/>
                  <a:pt x="4939646" y="3996907"/>
                  <a:pt x="4914052" y="3996907"/>
                </a:cubicBezTo>
                <a:cubicBezTo>
                  <a:pt x="4914052" y="3933147"/>
                  <a:pt x="4965240" y="3996907"/>
                  <a:pt x="4990834" y="3996907"/>
                </a:cubicBezTo>
                <a:cubicBezTo>
                  <a:pt x="4990834" y="3965027"/>
                  <a:pt x="4990834" y="3965027"/>
                  <a:pt x="4965240" y="3933147"/>
                </a:cubicBezTo>
                <a:cubicBezTo>
                  <a:pt x="4990834" y="3965027"/>
                  <a:pt x="5016428" y="3965027"/>
                  <a:pt x="5016428" y="3965027"/>
                </a:cubicBezTo>
                <a:cubicBezTo>
                  <a:pt x="4965240" y="3965027"/>
                  <a:pt x="5016428" y="4060667"/>
                  <a:pt x="5067616" y="4028787"/>
                </a:cubicBezTo>
                <a:cubicBezTo>
                  <a:pt x="5067616" y="4028787"/>
                  <a:pt x="5093210" y="4028787"/>
                  <a:pt x="5067616" y="3996907"/>
                </a:cubicBezTo>
                <a:cubicBezTo>
                  <a:pt x="5093210" y="3996907"/>
                  <a:pt x="5093210" y="3996907"/>
                  <a:pt x="5118804" y="3996907"/>
                </a:cubicBezTo>
                <a:cubicBezTo>
                  <a:pt x="5118804" y="3965027"/>
                  <a:pt x="5144398" y="3996907"/>
                  <a:pt x="5144398" y="3965027"/>
                </a:cubicBezTo>
                <a:cubicBezTo>
                  <a:pt x="5195587" y="3965027"/>
                  <a:pt x="5195587" y="3965027"/>
                  <a:pt x="5221181" y="3996907"/>
                </a:cubicBezTo>
                <a:cubicBezTo>
                  <a:pt x="5195587" y="3996907"/>
                  <a:pt x="5169993" y="3996907"/>
                  <a:pt x="5169993" y="3996907"/>
                </a:cubicBezTo>
                <a:cubicBezTo>
                  <a:pt x="5169993" y="4028787"/>
                  <a:pt x="5221181" y="4028787"/>
                  <a:pt x="5221181" y="3996907"/>
                </a:cubicBezTo>
                <a:cubicBezTo>
                  <a:pt x="5221181" y="3996907"/>
                  <a:pt x="5195587" y="3965027"/>
                  <a:pt x="5246775" y="3965027"/>
                </a:cubicBezTo>
                <a:cubicBezTo>
                  <a:pt x="5221181" y="3996907"/>
                  <a:pt x="5272369" y="3965027"/>
                  <a:pt x="5272369" y="3996907"/>
                </a:cubicBezTo>
                <a:cubicBezTo>
                  <a:pt x="5246775" y="3996907"/>
                  <a:pt x="5246775" y="4028787"/>
                  <a:pt x="5246775" y="4060667"/>
                </a:cubicBezTo>
                <a:cubicBezTo>
                  <a:pt x="5297963" y="4060667"/>
                  <a:pt x="5323557" y="4028787"/>
                  <a:pt x="5349151" y="4028787"/>
                </a:cubicBezTo>
                <a:cubicBezTo>
                  <a:pt x="5323557" y="4028787"/>
                  <a:pt x="5272369" y="4028787"/>
                  <a:pt x="5272369" y="3996907"/>
                </a:cubicBezTo>
                <a:cubicBezTo>
                  <a:pt x="5323557" y="3965027"/>
                  <a:pt x="5374745" y="4028787"/>
                  <a:pt x="5425933" y="3996907"/>
                </a:cubicBezTo>
                <a:cubicBezTo>
                  <a:pt x="5374745" y="3996907"/>
                  <a:pt x="5374745" y="3965027"/>
                  <a:pt x="5349151" y="3933147"/>
                </a:cubicBezTo>
                <a:cubicBezTo>
                  <a:pt x="5374745" y="3933147"/>
                  <a:pt x="5349151" y="3901267"/>
                  <a:pt x="5374745" y="3901267"/>
                </a:cubicBezTo>
                <a:cubicBezTo>
                  <a:pt x="5349151" y="3933147"/>
                  <a:pt x="5374745" y="3933147"/>
                  <a:pt x="5400339" y="3933147"/>
                </a:cubicBezTo>
                <a:cubicBezTo>
                  <a:pt x="5400339" y="3901267"/>
                  <a:pt x="5451527" y="3901267"/>
                  <a:pt x="5425933" y="3869388"/>
                </a:cubicBezTo>
                <a:cubicBezTo>
                  <a:pt x="5477121" y="3901267"/>
                  <a:pt x="5528309" y="3933147"/>
                  <a:pt x="5579497" y="3869388"/>
                </a:cubicBezTo>
                <a:cubicBezTo>
                  <a:pt x="5579497" y="3837508"/>
                  <a:pt x="5553903" y="3805628"/>
                  <a:pt x="5579497" y="3805628"/>
                </a:cubicBezTo>
                <a:cubicBezTo>
                  <a:pt x="5605092" y="3869388"/>
                  <a:pt x="5630686" y="3869388"/>
                  <a:pt x="5656280" y="3901267"/>
                </a:cubicBezTo>
                <a:cubicBezTo>
                  <a:pt x="5630686" y="3869388"/>
                  <a:pt x="5656280" y="3901267"/>
                  <a:pt x="5656280" y="3869388"/>
                </a:cubicBezTo>
                <a:cubicBezTo>
                  <a:pt x="5681874" y="3869388"/>
                  <a:pt x="5630686" y="3837508"/>
                  <a:pt x="5681874" y="3837508"/>
                </a:cubicBezTo>
                <a:cubicBezTo>
                  <a:pt x="5681874" y="3901267"/>
                  <a:pt x="5707468" y="3837508"/>
                  <a:pt x="5733062" y="3901267"/>
                </a:cubicBezTo>
                <a:cubicBezTo>
                  <a:pt x="5733062" y="3869388"/>
                  <a:pt x="5733062" y="3869388"/>
                  <a:pt x="5758656" y="3837508"/>
                </a:cubicBezTo>
                <a:cubicBezTo>
                  <a:pt x="5745859" y="3837508"/>
                  <a:pt x="5737861" y="3837508"/>
                  <a:pt x="5733062" y="3837508"/>
                </a:cubicBezTo>
                <a:cubicBezTo>
                  <a:pt x="5733062" y="3805628"/>
                  <a:pt x="5733062" y="3805628"/>
                  <a:pt x="5707468" y="3805628"/>
                </a:cubicBezTo>
                <a:cubicBezTo>
                  <a:pt x="5733062" y="3837508"/>
                  <a:pt x="5681874" y="3837508"/>
                  <a:pt x="5681874" y="3805628"/>
                </a:cubicBezTo>
                <a:cubicBezTo>
                  <a:pt x="5707468" y="3805628"/>
                  <a:pt x="5681874" y="3773748"/>
                  <a:pt x="5681874" y="3773748"/>
                </a:cubicBezTo>
                <a:cubicBezTo>
                  <a:pt x="5733062" y="3773748"/>
                  <a:pt x="5758656" y="3773748"/>
                  <a:pt x="5758656" y="3805628"/>
                </a:cubicBezTo>
                <a:cubicBezTo>
                  <a:pt x="5809844" y="3805628"/>
                  <a:pt x="5861032" y="3805628"/>
                  <a:pt x="5835438" y="3773748"/>
                </a:cubicBezTo>
                <a:cubicBezTo>
                  <a:pt x="5809844" y="3741868"/>
                  <a:pt x="5809844" y="3773748"/>
                  <a:pt x="5784250" y="3773748"/>
                </a:cubicBezTo>
                <a:cubicBezTo>
                  <a:pt x="5758656" y="3773748"/>
                  <a:pt x="5707468" y="3741868"/>
                  <a:pt x="5707468" y="3741868"/>
                </a:cubicBezTo>
                <a:cubicBezTo>
                  <a:pt x="5733062" y="3741868"/>
                  <a:pt x="5733062" y="3678108"/>
                  <a:pt x="5707468" y="3709988"/>
                </a:cubicBezTo>
                <a:cubicBezTo>
                  <a:pt x="5681874" y="3709988"/>
                  <a:pt x="5630686" y="3741868"/>
                  <a:pt x="5630686" y="3709988"/>
                </a:cubicBezTo>
                <a:cubicBezTo>
                  <a:pt x="5630686" y="3741868"/>
                  <a:pt x="5553903" y="3741868"/>
                  <a:pt x="5553903" y="3773748"/>
                </a:cubicBezTo>
                <a:cubicBezTo>
                  <a:pt x="5528309" y="3773748"/>
                  <a:pt x="5528309" y="3741868"/>
                  <a:pt x="5502715" y="3741868"/>
                </a:cubicBezTo>
                <a:cubicBezTo>
                  <a:pt x="5502715" y="3741868"/>
                  <a:pt x="5477121" y="3741868"/>
                  <a:pt x="5451527" y="3741868"/>
                </a:cubicBezTo>
                <a:cubicBezTo>
                  <a:pt x="5477121" y="3773748"/>
                  <a:pt x="5451527" y="3773748"/>
                  <a:pt x="5425933" y="3805628"/>
                </a:cubicBezTo>
                <a:cubicBezTo>
                  <a:pt x="5425933" y="3789688"/>
                  <a:pt x="5413136" y="3789688"/>
                  <a:pt x="5403538" y="3793673"/>
                </a:cubicBezTo>
                <a:lnTo>
                  <a:pt x="5402816" y="3794213"/>
                </a:lnTo>
                <a:lnTo>
                  <a:pt x="5404338" y="3787198"/>
                </a:lnTo>
                <a:cubicBezTo>
                  <a:pt x="5411537" y="3773748"/>
                  <a:pt x="5425933" y="3773748"/>
                  <a:pt x="5425933" y="3773748"/>
                </a:cubicBezTo>
                <a:cubicBezTo>
                  <a:pt x="5400339" y="3773748"/>
                  <a:pt x="5400339" y="3773748"/>
                  <a:pt x="5374745" y="3741868"/>
                </a:cubicBezTo>
                <a:cubicBezTo>
                  <a:pt x="5374745" y="3709988"/>
                  <a:pt x="5425933" y="3741868"/>
                  <a:pt x="5400339" y="3709988"/>
                </a:cubicBezTo>
                <a:cubicBezTo>
                  <a:pt x="5374745" y="3709988"/>
                  <a:pt x="5374745" y="3709988"/>
                  <a:pt x="5349151" y="3709988"/>
                </a:cubicBezTo>
                <a:cubicBezTo>
                  <a:pt x="5374745" y="3709988"/>
                  <a:pt x="5323557" y="3741868"/>
                  <a:pt x="5323557" y="3741868"/>
                </a:cubicBezTo>
                <a:cubicBezTo>
                  <a:pt x="5323557" y="3646228"/>
                  <a:pt x="5400339" y="3678108"/>
                  <a:pt x="5425933" y="3614349"/>
                </a:cubicBezTo>
                <a:cubicBezTo>
                  <a:pt x="5451527" y="3614349"/>
                  <a:pt x="5451527" y="3646228"/>
                  <a:pt x="5477121" y="3614349"/>
                </a:cubicBezTo>
                <a:cubicBezTo>
                  <a:pt x="5477121" y="3678108"/>
                  <a:pt x="5477121" y="3678108"/>
                  <a:pt x="5477121" y="3678108"/>
                </a:cubicBezTo>
                <a:cubicBezTo>
                  <a:pt x="5451527" y="3678108"/>
                  <a:pt x="5451527" y="3646228"/>
                  <a:pt x="5425933" y="3646228"/>
                </a:cubicBezTo>
                <a:cubicBezTo>
                  <a:pt x="5400339" y="3646228"/>
                  <a:pt x="5400339" y="3646228"/>
                  <a:pt x="5374745" y="3678108"/>
                </a:cubicBezTo>
                <a:cubicBezTo>
                  <a:pt x="5400339" y="3678108"/>
                  <a:pt x="5425933" y="3678108"/>
                  <a:pt x="5451527" y="3709988"/>
                </a:cubicBezTo>
                <a:cubicBezTo>
                  <a:pt x="5451527" y="3678108"/>
                  <a:pt x="5502715" y="3678108"/>
                  <a:pt x="5502715" y="3678108"/>
                </a:cubicBezTo>
                <a:cubicBezTo>
                  <a:pt x="5502715" y="3741868"/>
                  <a:pt x="5425933" y="3709988"/>
                  <a:pt x="5400339" y="3741868"/>
                </a:cubicBezTo>
                <a:cubicBezTo>
                  <a:pt x="5451527" y="3741868"/>
                  <a:pt x="5502715" y="3741868"/>
                  <a:pt x="5553903" y="3678108"/>
                </a:cubicBezTo>
                <a:cubicBezTo>
                  <a:pt x="5553903" y="3678108"/>
                  <a:pt x="5560302" y="3678108"/>
                  <a:pt x="5563501" y="3678108"/>
                </a:cubicBezTo>
                <a:lnTo>
                  <a:pt x="5564701" y="3678108"/>
                </a:lnTo>
                <a:lnTo>
                  <a:pt x="5576298" y="3678108"/>
                </a:lnTo>
                <a:cubicBezTo>
                  <a:pt x="5579497" y="3678108"/>
                  <a:pt x="5579497" y="3678108"/>
                  <a:pt x="5579497" y="3678108"/>
                </a:cubicBezTo>
                <a:cubicBezTo>
                  <a:pt x="5553903" y="3678108"/>
                  <a:pt x="5528309" y="3709988"/>
                  <a:pt x="5553903" y="3709988"/>
                </a:cubicBezTo>
                <a:cubicBezTo>
                  <a:pt x="5579497" y="3709988"/>
                  <a:pt x="5605092" y="3709988"/>
                  <a:pt x="5630686" y="3678108"/>
                </a:cubicBezTo>
                <a:cubicBezTo>
                  <a:pt x="5630686" y="3646228"/>
                  <a:pt x="5605092" y="3678108"/>
                  <a:pt x="5605092" y="3646228"/>
                </a:cubicBezTo>
                <a:cubicBezTo>
                  <a:pt x="5630686" y="3646228"/>
                  <a:pt x="5630686" y="3646228"/>
                  <a:pt x="5630686" y="3646228"/>
                </a:cubicBezTo>
                <a:cubicBezTo>
                  <a:pt x="5630686" y="3646228"/>
                  <a:pt x="5656280" y="3709988"/>
                  <a:pt x="5681874" y="3678108"/>
                </a:cubicBezTo>
                <a:cubicBezTo>
                  <a:pt x="5630686" y="3646228"/>
                  <a:pt x="5784250" y="3646228"/>
                  <a:pt x="5733062" y="3614349"/>
                </a:cubicBezTo>
                <a:cubicBezTo>
                  <a:pt x="5758656" y="3614349"/>
                  <a:pt x="5758656" y="3646228"/>
                  <a:pt x="5809844" y="3614349"/>
                </a:cubicBezTo>
                <a:cubicBezTo>
                  <a:pt x="5784250" y="3582469"/>
                  <a:pt x="5809844" y="3614349"/>
                  <a:pt x="5835438" y="3582469"/>
                </a:cubicBezTo>
                <a:cubicBezTo>
                  <a:pt x="5733062" y="3550589"/>
                  <a:pt x="5579497" y="3550589"/>
                  <a:pt x="5553903" y="3614349"/>
                </a:cubicBezTo>
                <a:cubicBezTo>
                  <a:pt x="5502715" y="3582469"/>
                  <a:pt x="5477121" y="3614349"/>
                  <a:pt x="5425933" y="3582469"/>
                </a:cubicBezTo>
                <a:cubicBezTo>
                  <a:pt x="5425933" y="3582469"/>
                  <a:pt x="5425933" y="3582469"/>
                  <a:pt x="5425933" y="3550589"/>
                </a:cubicBezTo>
                <a:cubicBezTo>
                  <a:pt x="5451527" y="3550589"/>
                  <a:pt x="5451527" y="3518709"/>
                  <a:pt x="5477121" y="3518709"/>
                </a:cubicBezTo>
                <a:cubicBezTo>
                  <a:pt x="5451527" y="3550589"/>
                  <a:pt x="5451527" y="3550589"/>
                  <a:pt x="5477121" y="3582469"/>
                </a:cubicBezTo>
                <a:cubicBezTo>
                  <a:pt x="5502715" y="3582469"/>
                  <a:pt x="5528309" y="3614349"/>
                  <a:pt x="5528309" y="3582469"/>
                </a:cubicBezTo>
                <a:cubicBezTo>
                  <a:pt x="5528309" y="3550589"/>
                  <a:pt x="5502715" y="3550589"/>
                  <a:pt x="5477121" y="3550589"/>
                </a:cubicBezTo>
                <a:cubicBezTo>
                  <a:pt x="5502715" y="3518709"/>
                  <a:pt x="5553903" y="3486829"/>
                  <a:pt x="5579497" y="3518709"/>
                </a:cubicBezTo>
                <a:cubicBezTo>
                  <a:pt x="5553903" y="3518709"/>
                  <a:pt x="5528309" y="3518709"/>
                  <a:pt x="5528309" y="3550589"/>
                </a:cubicBezTo>
                <a:cubicBezTo>
                  <a:pt x="5656280" y="3518709"/>
                  <a:pt x="5809844" y="3582469"/>
                  <a:pt x="5835438" y="3454949"/>
                </a:cubicBezTo>
                <a:cubicBezTo>
                  <a:pt x="5835438" y="3518709"/>
                  <a:pt x="5861032" y="3423069"/>
                  <a:pt x="5886626" y="3454949"/>
                </a:cubicBezTo>
                <a:cubicBezTo>
                  <a:pt x="5886626" y="3486829"/>
                  <a:pt x="5861032" y="3454949"/>
                  <a:pt x="5861032" y="3486829"/>
                </a:cubicBezTo>
                <a:cubicBezTo>
                  <a:pt x="5912220" y="3486829"/>
                  <a:pt x="5861032" y="3486829"/>
                  <a:pt x="5861032" y="3518709"/>
                </a:cubicBezTo>
                <a:cubicBezTo>
                  <a:pt x="5912220" y="3518709"/>
                  <a:pt x="5912220" y="3518709"/>
                  <a:pt x="5912220" y="3518709"/>
                </a:cubicBezTo>
                <a:cubicBezTo>
                  <a:pt x="5912220" y="3550589"/>
                  <a:pt x="5861032" y="3550589"/>
                  <a:pt x="5861032" y="3582469"/>
                </a:cubicBezTo>
                <a:cubicBezTo>
                  <a:pt x="5937814" y="3550589"/>
                  <a:pt x="6040190" y="3454949"/>
                  <a:pt x="6065784" y="3550589"/>
                </a:cubicBezTo>
                <a:cubicBezTo>
                  <a:pt x="6091378" y="3518709"/>
                  <a:pt x="6040190" y="3518709"/>
                  <a:pt x="6065784" y="3518709"/>
                </a:cubicBezTo>
                <a:cubicBezTo>
                  <a:pt x="6091378" y="3518709"/>
                  <a:pt x="6091378" y="3550589"/>
                  <a:pt x="6116972" y="3550589"/>
                </a:cubicBezTo>
                <a:cubicBezTo>
                  <a:pt x="6116972" y="3486829"/>
                  <a:pt x="6168160" y="3550589"/>
                  <a:pt x="6168160" y="3518709"/>
                </a:cubicBezTo>
                <a:cubicBezTo>
                  <a:pt x="6142566" y="3486829"/>
                  <a:pt x="6065784" y="3486829"/>
                  <a:pt x="6014596" y="3486829"/>
                </a:cubicBezTo>
                <a:cubicBezTo>
                  <a:pt x="5989002" y="3454949"/>
                  <a:pt x="5989002" y="3454949"/>
                  <a:pt x="5989002" y="3454949"/>
                </a:cubicBezTo>
                <a:cubicBezTo>
                  <a:pt x="5963408" y="3423069"/>
                  <a:pt x="6014596" y="3423069"/>
                  <a:pt x="5989002" y="3391189"/>
                </a:cubicBezTo>
                <a:cubicBezTo>
                  <a:pt x="5989002" y="3423069"/>
                  <a:pt x="5989002" y="3423069"/>
                  <a:pt x="5963408" y="3391189"/>
                </a:cubicBezTo>
                <a:cubicBezTo>
                  <a:pt x="5963408" y="3423069"/>
                  <a:pt x="5937814" y="3423069"/>
                  <a:pt x="5886626" y="3423069"/>
                </a:cubicBezTo>
                <a:cubicBezTo>
                  <a:pt x="5886626" y="3359309"/>
                  <a:pt x="5937814" y="3423069"/>
                  <a:pt x="5937814" y="3391189"/>
                </a:cubicBezTo>
                <a:cubicBezTo>
                  <a:pt x="5861032" y="3359309"/>
                  <a:pt x="5809844" y="3423069"/>
                  <a:pt x="5707468" y="3391189"/>
                </a:cubicBezTo>
                <a:cubicBezTo>
                  <a:pt x="5707468" y="3327430"/>
                  <a:pt x="5656280" y="3359309"/>
                  <a:pt x="5681874" y="3327430"/>
                </a:cubicBezTo>
                <a:cubicBezTo>
                  <a:pt x="5656280" y="3359309"/>
                  <a:pt x="5630686" y="3359309"/>
                  <a:pt x="5656280" y="3391189"/>
                </a:cubicBezTo>
                <a:cubicBezTo>
                  <a:pt x="5630686" y="3391189"/>
                  <a:pt x="5605092" y="3359309"/>
                  <a:pt x="5630686" y="3359309"/>
                </a:cubicBezTo>
                <a:cubicBezTo>
                  <a:pt x="5630686" y="3359309"/>
                  <a:pt x="5605092" y="3327430"/>
                  <a:pt x="5656280" y="3327430"/>
                </a:cubicBezTo>
                <a:cubicBezTo>
                  <a:pt x="5630686" y="3295550"/>
                  <a:pt x="5630686" y="3295550"/>
                  <a:pt x="5605092" y="3295550"/>
                </a:cubicBezTo>
                <a:cubicBezTo>
                  <a:pt x="5579497" y="3295550"/>
                  <a:pt x="5605092" y="3295550"/>
                  <a:pt x="5605092" y="3327430"/>
                </a:cubicBezTo>
                <a:cubicBezTo>
                  <a:pt x="5553903" y="3327430"/>
                  <a:pt x="5553903" y="3359309"/>
                  <a:pt x="5528309" y="3327430"/>
                </a:cubicBezTo>
                <a:cubicBezTo>
                  <a:pt x="5502715" y="3327430"/>
                  <a:pt x="5553903" y="3295550"/>
                  <a:pt x="5528309" y="3295550"/>
                </a:cubicBezTo>
                <a:cubicBezTo>
                  <a:pt x="5502715" y="3295550"/>
                  <a:pt x="5477121" y="3327430"/>
                  <a:pt x="5451527" y="3327430"/>
                </a:cubicBezTo>
                <a:cubicBezTo>
                  <a:pt x="5400339" y="3263670"/>
                  <a:pt x="5323557" y="3295550"/>
                  <a:pt x="5272369" y="3295550"/>
                </a:cubicBezTo>
                <a:cubicBezTo>
                  <a:pt x="5221181" y="3295550"/>
                  <a:pt x="5221181" y="3327430"/>
                  <a:pt x="5195587" y="3295550"/>
                </a:cubicBezTo>
                <a:cubicBezTo>
                  <a:pt x="5195587" y="3327430"/>
                  <a:pt x="5144398" y="3295550"/>
                  <a:pt x="5118804" y="3327430"/>
                </a:cubicBezTo>
                <a:cubicBezTo>
                  <a:pt x="5118804" y="3295550"/>
                  <a:pt x="5144398" y="3263670"/>
                  <a:pt x="5118804" y="3263670"/>
                </a:cubicBezTo>
                <a:cubicBezTo>
                  <a:pt x="5093210" y="3263670"/>
                  <a:pt x="5093210" y="3263670"/>
                  <a:pt x="5093210" y="3263670"/>
                </a:cubicBezTo>
                <a:cubicBezTo>
                  <a:pt x="5042022" y="3263670"/>
                  <a:pt x="4990834" y="3231790"/>
                  <a:pt x="4965240" y="3295550"/>
                </a:cubicBezTo>
                <a:cubicBezTo>
                  <a:pt x="4939646" y="3231790"/>
                  <a:pt x="4914052" y="3263670"/>
                  <a:pt x="4888458" y="3263670"/>
                </a:cubicBezTo>
                <a:cubicBezTo>
                  <a:pt x="4888458" y="3263670"/>
                  <a:pt x="4888458" y="3295550"/>
                  <a:pt x="4862864" y="3295550"/>
                </a:cubicBezTo>
                <a:cubicBezTo>
                  <a:pt x="4862864" y="3263670"/>
                  <a:pt x="4862864" y="3263670"/>
                  <a:pt x="4862864" y="3263670"/>
                </a:cubicBezTo>
                <a:cubicBezTo>
                  <a:pt x="4862864" y="3231790"/>
                  <a:pt x="4888458" y="3231790"/>
                  <a:pt x="4888458" y="3231790"/>
                </a:cubicBezTo>
                <a:cubicBezTo>
                  <a:pt x="4862864" y="3168030"/>
                  <a:pt x="4760488" y="3199910"/>
                  <a:pt x="4709300" y="3199910"/>
                </a:cubicBezTo>
                <a:cubicBezTo>
                  <a:pt x="4709300" y="3199910"/>
                  <a:pt x="4632518" y="3168030"/>
                  <a:pt x="4658112" y="3231790"/>
                </a:cubicBezTo>
                <a:cubicBezTo>
                  <a:pt x="4632518" y="3199910"/>
                  <a:pt x="4581330" y="3199910"/>
                  <a:pt x="4606924" y="3263670"/>
                </a:cubicBezTo>
                <a:cubicBezTo>
                  <a:pt x="4606924" y="3231790"/>
                  <a:pt x="4632518" y="3231790"/>
                  <a:pt x="4658112" y="3231790"/>
                </a:cubicBezTo>
                <a:cubicBezTo>
                  <a:pt x="4658112" y="3263670"/>
                  <a:pt x="4683706" y="3263670"/>
                  <a:pt x="4683706" y="3295550"/>
                </a:cubicBezTo>
                <a:cubicBezTo>
                  <a:pt x="4632518" y="3295550"/>
                  <a:pt x="4683706" y="3327430"/>
                  <a:pt x="4658112" y="3327430"/>
                </a:cubicBezTo>
                <a:cubicBezTo>
                  <a:pt x="4632518" y="3295550"/>
                  <a:pt x="4683706" y="3263670"/>
                  <a:pt x="4632518" y="3263670"/>
                </a:cubicBezTo>
                <a:cubicBezTo>
                  <a:pt x="4632518" y="3263670"/>
                  <a:pt x="4606924" y="3263670"/>
                  <a:pt x="4606924" y="3295550"/>
                </a:cubicBezTo>
                <a:cubicBezTo>
                  <a:pt x="4606924" y="3295550"/>
                  <a:pt x="4606924" y="3295550"/>
                  <a:pt x="4632518" y="3295550"/>
                </a:cubicBezTo>
                <a:cubicBezTo>
                  <a:pt x="4606924" y="3327430"/>
                  <a:pt x="4555736" y="3327430"/>
                  <a:pt x="4555736" y="3327430"/>
                </a:cubicBezTo>
                <a:cubicBezTo>
                  <a:pt x="4555736" y="3295550"/>
                  <a:pt x="4581330" y="3327430"/>
                  <a:pt x="4581330" y="3295550"/>
                </a:cubicBezTo>
                <a:cubicBezTo>
                  <a:pt x="4606924" y="3295550"/>
                  <a:pt x="4581330" y="3231790"/>
                  <a:pt x="4581330" y="3263670"/>
                </a:cubicBezTo>
                <a:cubicBezTo>
                  <a:pt x="4555736" y="3295550"/>
                  <a:pt x="4581330" y="3231790"/>
                  <a:pt x="4530142" y="3231790"/>
                </a:cubicBezTo>
                <a:cubicBezTo>
                  <a:pt x="4530142" y="3263670"/>
                  <a:pt x="4555736" y="3263670"/>
                  <a:pt x="4530142" y="3263670"/>
                </a:cubicBezTo>
                <a:cubicBezTo>
                  <a:pt x="4504548" y="3263670"/>
                  <a:pt x="4530142" y="3231790"/>
                  <a:pt x="4504548" y="3231790"/>
                </a:cubicBezTo>
                <a:cubicBezTo>
                  <a:pt x="4478954" y="3231790"/>
                  <a:pt x="4478954" y="3263670"/>
                  <a:pt x="4478954" y="3263670"/>
                </a:cubicBezTo>
                <a:cubicBezTo>
                  <a:pt x="4427766" y="3231790"/>
                  <a:pt x="4350984" y="3263670"/>
                  <a:pt x="4402172" y="3231790"/>
                </a:cubicBezTo>
                <a:cubicBezTo>
                  <a:pt x="4402172" y="3231790"/>
                  <a:pt x="4376578" y="3231790"/>
                  <a:pt x="4350984" y="3231790"/>
                </a:cubicBezTo>
                <a:cubicBezTo>
                  <a:pt x="4376578" y="3231790"/>
                  <a:pt x="4376578" y="3263670"/>
                  <a:pt x="4376578" y="3263670"/>
                </a:cubicBezTo>
                <a:cubicBezTo>
                  <a:pt x="4350984" y="3263670"/>
                  <a:pt x="4325390" y="3263670"/>
                  <a:pt x="4299796" y="3263670"/>
                </a:cubicBezTo>
                <a:cubicBezTo>
                  <a:pt x="4274202" y="3263670"/>
                  <a:pt x="4274202" y="3295550"/>
                  <a:pt x="4248608" y="3295550"/>
                </a:cubicBezTo>
                <a:cubicBezTo>
                  <a:pt x="4223014" y="3263670"/>
                  <a:pt x="4274202" y="3263670"/>
                  <a:pt x="4248608" y="3263670"/>
                </a:cubicBezTo>
                <a:cubicBezTo>
                  <a:pt x="4223014" y="3231790"/>
                  <a:pt x="4223014" y="3231790"/>
                  <a:pt x="4223014" y="3231790"/>
                </a:cubicBezTo>
                <a:cubicBezTo>
                  <a:pt x="4197420" y="3263670"/>
                  <a:pt x="4223014" y="3295550"/>
                  <a:pt x="4197420" y="3295550"/>
                </a:cubicBezTo>
                <a:cubicBezTo>
                  <a:pt x="4178225" y="3271640"/>
                  <a:pt x="4144633" y="3265663"/>
                  <a:pt x="4118239" y="3277618"/>
                </a:cubicBezTo>
                <a:lnTo>
                  <a:pt x="4097943" y="3293308"/>
                </a:lnTo>
                <a:lnTo>
                  <a:pt x="4077848" y="3286584"/>
                </a:lnTo>
                <a:cubicBezTo>
                  <a:pt x="4067851" y="3285588"/>
                  <a:pt x="4056653" y="3287580"/>
                  <a:pt x="4043856" y="3295550"/>
                </a:cubicBezTo>
                <a:cubicBezTo>
                  <a:pt x="4069450" y="3263670"/>
                  <a:pt x="4069450" y="3263670"/>
                  <a:pt x="4069450" y="3263670"/>
                </a:cubicBezTo>
                <a:cubicBezTo>
                  <a:pt x="4018262" y="3263670"/>
                  <a:pt x="3992668" y="3231790"/>
                  <a:pt x="3992668" y="3295550"/>
                </a:cubicBezTo>
                <a:cubicBezTo>
                  <a:pt x="4018262" y="3263670"/>
                  <a:pt x="4043856" y="3327430"/>
                  <a:pt x="4043856" y="3359309"/>
                </a:cubicBezTo>
                <a:cubicBezTo>
                  <a:pt x="3992668" y="3359309"/>
                  <a:pt x="3967074" y="3359309"/>
                  <a:pt x="3967074" y="3359309"/>
                </a:cubicBezTo>
                <a:cubicBezTo>
                  <a:pt x="3941480" y="3359309"/>
                  <a:pt x="3967074" y="3327430"/>
                  <a:pt x="3941480" y="3327430"/>
                </a:cubicBezTo>
                <a:cubicBezTo>
                  <a:pt x="3922284" y="3327430"/>
                  <a:pt x="3874295" y="3291565"/>
                  <a:pt x="3829905" y="3287082"/>
                </a:cubicBezTo>
                <a:lnTo>
                  <a:pt x="3828548" y="3287125"/>
                </a:lnTo>
                <a:lnTo>
                  <a:pt x="3834704" y="3282101"/>
                </a:lnTo>
                <a:cubicBezTo>
                  <a:pt x="3837504" y="3277618"/>
                  <a:pt x="3839103" y="3271640"/>
                  <a:pt x="3839103" y="3263670"/>
                </a:cubicBezTo>
                <a:cubicBezTo>
                  <a:pt x="3787915" y="3231790"/>
                  <a:pt x="3685539" y="3295550"/>
                  <a:pt x="3659945" y="3263670"/>
                </a:cubicBezTo>
                <a:cubicBezTo>
                  <a:pt x="3659945" y="3263670"/>
                  <a:pt x="3685539" y="3263670"/>
                  <a:pt x="3711133" y="3231790"/>
                </a:cubicBezTo>
                <a:cubicBezTo>
                  <a:pt x="3659945" y="3231790"/>
                  <a:pt x="3608757" y="3263670"/>
                  <a:pt x="3557569" y="3263670"/>
                </a:cubicBezTo>
                <a:cubicBezTo>
                  <a:pt x="3531975" y="3263670"/>
                  <a:pt x="3531975" y="3231790"/>
                  <a:pt x="3531975" y="3231790"/>
                </a:cubicBezTo>
                <a:cubicBezTo>
                  <a:pt x="3480787" y="3231790"/>
                  <a:pt x="3429599" y="3263670"/>
                  <a:pt x="3429599" y="3295550"/>
                </a:cubicBezTo>
                <a:cubicBezTo>
                  <a:pt x="3404005" y="3231790"/>
                  <a:pt x="3455193" y="3263670"/>
                  <a:pt x="3480787" y="3231790"/>
                </a:cubicBezTo>
                <a:cubicBezTo>
                  <a:pt x="3455193" y="3199910"/>
                  <a:pt x="3429599" y="3263670"/>
                  <a:pt x="3378411" y="3231790"/>
                </a:cubicBezTo>
                <a:cubicBezTo>
                  <a:pt x="3404005" y="3199910"/>
                  <a:pt x="3429599" y="3231790"/>
                  <a:pt x="3429599" y="3199910"/>
                </a:cubicBezTo>
                <a:cubicBezTo>
                  <a:pt x="3506381" y="3231790"/>
                  <a:pt x="3583163" y="3231790"/>
                  <a:pt x="3634351" y="3199910"/>
                </a:cubicBezTo>
                <a:cubicBezTo>
                  <a:pt x="3583163" y="3199910"/>
                  <a:pt x="3634351" y="3199910"/>
                  <a:pt x="3583163" y="3168030"/>
                </a:cubicBezTo>
                <a:cubicBezTo>
                  <a:pt x="3557569" y="3168030"/>
                  <a:pt x="3506381" y="3199910"/>
                  <a:pt x="3506381" y="3168030"/>
                </a:cubicBezTo>
                <a:cubicBezTo>
                  <a:pt x="3493584" y="3152090"/>
                  <a:pt x="3474389" y="3152090"/>
                  <a:pt x="3458392" y="3156075"/>
                </a:cubicBezTo>
                <a:lnTo>
                  <a:pt x="3447693" y="3159995"/>
                </a:lnTo>
                <a:lnTo>
                  <a:pt x="3455193" y="3152090"/>
                </a:lnTo>
                <a:cubicBezTo>
                  <a:pt x="3461592" y="3144120"/>
                  <a:pt x="3467990" y="3136150"/>
                  <a:pt x="3480787" y="3136150"/>
                </a:cubicBezTo>
                <a:cubicBezTo>
                  <a:pt x="3378411" y="3104270"/>
                  <a:pt x="3352817" y="3168030"/>
                  <a:pt x="3301629" y="3104270"/>
                </a:cubicBezTo>
                <a:cubicBezTo>
                  <a:pt x="3276035" y="3168030"/>
                  <a:pt x="3148064" y="3104270"/>
                  <a:pt x="3148064" y="3168030"/>
                </a:cubicBezTo>
                <a:lnTo>
                  <a:pt x="3224846" y="3168030"/>
                </a:lnTo>
                <a:cubicBezTo>
                  <a:pt x="3224846" y="3168030"/>
                  <a:pt x="3199252" y="3168030"/>
                  <a:pt x="3199252" y="3199910"/>
                </a:cubicBezTo>
                <a:cubicBezTo>
                  <a:pt x="3250441" y="3199910"/>
                  <a:pt x="3250441" y="3231790"/>
                  <a:pt x="3276035" y="3199910"/>
                </a:cubicBezTo>
                <a:lnTo>
                  <a:pt x="3273709" y="3231790"/>
                </a:lnTo>
                <a:lnTo>
                  <a:pt x="3199252" y="3231790"/>
                </a:lnTo>
                <a:cubicBezTo>
                  <a:pt x="3173658" y="3295550"/>
                  <a:pt x="3199252" y="3263670"/>
                  <a:pt x="3199252" y="3327430"/>
                </a:cubicBezTo>
                <a:cubicBezTo>
                  <a:pt x="3199252" y="3327430"/>
                  <a:pt x="3199252" y="3327430"/>
                  <a:pt x="3224846" y="3327430"/>
                </a:cubicBezTo>
                <a:cubicBezTo>
                  <a:pt x="3199252" y="3391189"/>
                  <a:pt x="3276035" y="3423069"/>
                  <a:pt x="3301629" y="3454949"/>
                </a:cubicBezTo>
                <a:cubicBezTo>
                  <a:pt x="3250441" y="3486829"/>
                  <a:pt x="3276035" y="3423069"/>
                  <a:pt x="3224846" y="3423069"/>
                </a:cubicBezTo>
                <a:cubicBezTo>
                  <a:pt x="3224846" y="3423069"/>
                  <a:pt x="3224846" y="3454949"/>
                  <a:pt x="3199252" y="3454949"/>
                </a:cubicBezTo>
                <a:cubicBezTo>
                  <a:pt x="3224846" y="3423069"/>
                  <a:pt x="3173658" y="3454949"/>
                  <a:pt x="3173658" y="3423069"/>
                </a:cubicBezTo>
                <a:cubicBezTo>
                  <a:pt x="3199252" y="3423069"/>
                  <a:pt x="3224846" y="3391189"/>
                  <a:pt x="3224846" y="3391189"/>
                </a:cubicBezTo>
                <a:cubicBezTo>
                  <a:pt x="3224846" y="3391189"/>
                  <a:pt x="3224846" y="3359309"/>
                  <a:pt x="3199252" y="3359309"/>
                </a:cubicBezTo>
                <a:cubicBezTo>
                  <a:pt x="3173658" y="3359309"/>
                  <a:pt x="3173658" y="3391189"/>
                  <a:pt x="3148064" y="3391189"/>
                </a:cubicBezTo>
                <a:cubicBezTo>
                  <a:pt x="3148064" y="3359309"/>
                  <a:pt x="3148064" y="3359309"/>
                  <a:pt x="3148064" y="3359309"/>
                </a:cubicBezTo>
                <a:cubicBezTo>
                  <a:pt x="3148064" y="3327430"/>
                  <a:pt x="3173658" y="3391189"/>
                  <a:pt x="3173658" y="3327430"/>
                </a:cubicBezTo>
                <a:cubicBezTo>
                  <a:pt x="3148064" y="3263670"/>
                  <a:pt x="3173658" y="3199910"/>
                  <a:pt x="3096876" y="3231790"/>
                </a:cubicBezTo>
                <a:cubicBezTo>
                  <a:pt x="3071282" y="3263670"/>
                  <a:pt x="3020094" y="3231790"/>
                  <a:pt x="2968906" y="3231790"/>
                </a:cubicBezTo>
                <a:cubicBezTo>
                  <a:pt x="2994500" y="3263670"/>
                  <a:pt x="2994500" y="3263670"/>
                  <a:pt x="2994500" y="3263670"/>
                </a:cubicBezTo>
                <a:cubicBezTo>
                  <a:pt x="2968906" y="3263670"/>
                  <a:pt x="2892124" y="3295550"/>
                  <a:pt x="2892124" y="3231790"/>
                </a:cubicBezTo>
                <a:cubicBezTo>
                  <a:pt x="2892124" y="3231790"/>
                  <a:pt x="2917718" y="3263670"/>
                  <a:pt x="2943312" y="3231790"/>
                </a:cubicBezTo>
                <a:cubicBezTo>
                  <a:pt x="2917718" y="3199910"/>
                  <a:pt x="2968906" y="3231790"/>
                  <a:pt x="2968906" y="3199910"/>
                </a:cubicBezTo>
                <a:cubicBezTo>
                  <a:pt x="2892124" y="3199910"/>
                  <a:pt x="2866530" y="3199910"/>
                  <a:pt x="2866530" y="3263670"/>
                </a:cubicBezTo>
                <a:cubicBezTo>
                  <a:pt x="2764154" y="3263670"/>
                  <a:pt x="2712966" y="3263670"/>
                  <a:pt x="2610590" y="3263670"/>
                </a:cubicBezTo>
                <a:cubicBezTo>
                  <a:pt x="2584996" y="3263670"/>
                  <a:pt x="2636184" y="3231790"/>
                  <a:pt x="2610590" y="3231790"/>
                </a:cubicBezTo>
                <a:cubicBezTo>
                  <a:pt x="2559402" y="3263670"/>
                  <a:pt x="2559402" y="3231790"/>
                  <a:pt x="2508214" y="3231790"/>
                </a:cubicBezTo>
                <a:cubicBezTo>
                  <a:pt x="2533808" y="3231790"/>
                  <a:pt x="2533808" y="3263670"/>
                  <a:pt x="2508214" y="3263670"/>
                </a:cubicBezTo>
                <a:cubicBezTo>
                  <a:pt x="2482620" y="3231790"/>
                  <a:pt x="2457026" y="3295550"/>
                  <a:pt x="2457026" y="3231790"/>
                </a:cubicBezTo>
                <a:cubicBezTo>
                  <a:pt x="2431432" y="3231790"/>
                  <a:pt x="2431432" y="3263670"/>
                  <a:pt x="2405838" y="3295550"/>
                </a:cubicBezTo>
                <a:cubicBezTo>
                  <a:pt x="2405838" y="3263670"/>
                  <a:pt x="2405838" y="3231790"/>
                  <a:pt x="2405838" y="3231790"/>
                </a:cubicBezTo>
                <a:cubicBezTo>
                  <a:pt x="2425034" y="3231790"/>
                  <a:pt x="2458626" y="3213858"/>
                  <a:pt x="2474222" y="3191442"/>
                </a:cubicBezTo>
                <a:lnTo>
                  <a:pt x="2482394" y="3168660"/>
                </a:lnTo>
                <a:lnTo>
                  <a:pt x="2483035" y="3168668"/>
                </a:lnTo>
                <a:lnTo>
                  <a:pt x="2494617" y="3186461"/>
                </a:lnTo>
                <a:cubicBezTo>
                  <a:pt x="2516212" y="3199910"/>
                  <a:pt x="2559402" y="3199910"/>
                  <a:pt x="2559402" y="3199910"/>
                </a:cubicBezTo>
                <a:cubicBezTo>
                  <a:pt x="2553004" y="3183970"/>
                  <a:pt x="2533808" y="3174008"/>
                  <a:pt x="2510214" y="3169027"/>
                </a:cubicBezTo>
                <a:lnTo>
                  <a:pt x="2483035" y="3168668"/>
                </a:lnTo>
                <a:lnTo>
                  <a:pt x="2482620" y="3168030"/>
                </a:lnTo>
                <a:lnTo>
                  <a:pt x="2482394" y="3168660"/>
                </a:lnTo>
                <a:lnTo>
                  <a:pt x="2434632" y="3168030"/>
                </a:lnTo>
                <a:cubicBezTo>
                  <a:pt x="2386643" y="3176000"/>
                  <a:pt x="2354650" y="3199910"/>
                  <a:pt x="2405838" y="3231790"/>
                </a:cubicBezTo>
                <a:cubicBezTo>
                  <a:pt x="2380244" y="3231790"/>
                  <a:pt x="2354650" y="3231790"/>
                  <a:pt x="2354650" y="3231790"/>
                </a:cubicBezTo>
                <a:cubicBezTo>
                  <a:pt x="2329056" y="3231790"/>
                  <a:pt x="2329056" y="3199910"/>
                  <a:pt x="2329056" y="3199910"/>
                </a:cubicBezTo>
                <a:cubicBezTo>
                  <a:pt x="2354650" y="3199910"/>
                  <a:pt x="2380244" y="3168030"/>
                  <a:pt x="2380244" y="3168030"/>
                </a:cubicBezTo>
                <a:cubicBezTo>
                  <a:pt x="2405838" y="3136150"/>
                  <a:pt x="2405838" y="3168030"/>
                  <a:pt x="2431432" y="3168030"/>
                </a:cubicBezTo>
                <a:cubicBezTo>
                  <a:pt x="2431432" y="3136150"/>
                  <a:pt x="2431432" y="3136150"/>
                  <a:pt x="2431432" y="3136150"/>
                </a:cubicBezTo>
                <a:cubicBezTo>
                  <a:pt x="2405838" y="3136150"/>
                  <a:pt x="2405838" y="3136150"/>
                  <a:pt x="2380244" y="3104270"/>
                </a:cubicBezTo>
                <a:cubicBezTo>
                  <a:pt x="2431432" y="3072391"/>
                  <a:pt x="2457026" y="3199910"/>
                  <a:pt x="2533808" y="3136150"/>
                </a:cubicBezTo>
                <a:cubicBezTo>
                  <a:pt x="2482620" y="3136150"/>
                  <a:pt x="2508214" y="3136150"/>
                  <a:pt x="2508214" y="3104270"/>
                </a:cubicBezTo>
                <a:cubicBezTo>
                  <a:pt x="2559402" y="3104270"/>
                  <a:pt x="2687372" y="3008631"/>
                  <a:pt x="2559402" y="3008631"/>
                </a:cubicBezTo>
                <a:cubicBezTo>
                  <a:pt x="2559402" y="2976751"/>
                  <a:pt x="2584996" y="2976751"/>
                  <a:pt x="2610590" y="2976751"/>
                </a:cubicBezTo>
                <a:cubicBezTo>
                  <a:pt x="2610590" y="3008631"/>
                  <a:pt x="2610590" y="3008631"/>
                  <a:pt x="2636184" y="3008631"/>
                </a:cubicBezTo>
                <a:cubicBezTo>
                  <a:pt x="2636184" y="3040511"/>
                  <a:pt x="2610590" y="3072391"/>
                  <a:pt x="2636184" y="3072391"/>
                </a:cubicBezTo>
                <a:cubicBezTo>
                  <a:pt x="2661778" y="3072391"/>
                  <a:pt x="2687372" y="3040511"/>
                  <a:pt x="2712966" y="3072391"/>
                </a:cubicBezTo>
                <a:cubicBezTo>
                  <a:pt x="2828139" y="3048481"/>
                  <a:pt x="2972105" y="3060436"/>
                  <a:pt x="3101675" y="3067908"/>
                </a:cubicBezTo>
                <a:lnTo>
                  <a:pt x="3147751" y="3069585"/>
                </a:lnTo>
                <a:lnTo>
                  <a:pt x="3148064" y="3072391"/>
                </a:lnTo>
                <a:cubicBezTo>
                  <a:pt x="3199252" y="3072391"/>
                  <a:pt x="3199252" y="3072391"/>
                  <a:pt x="3224846" y="3072391"/>
                </a:cubicBezTo>
                <a:lnTo>
                  <a:pt x="3147751" y="3069585"/>
                </a:lnTo>
                <a:lnTo>
                  <a:pt x="3145865" y="3052715"/>
                </a:lnTo>
                <a:cubicBezTo>
                  <a:pt x="3136067" y="3016103"/>
                  <a:pt x="3096876" y="3040511"/>
                  <a:pt x="3096876" y="3040511"/>
                </a:cubicBezTo>
                <a:cubicBezTo>
                  <a:pt x="3122470" y="3040511"/>
                  <a:pt x="3071282" y="3008631"/>
                  <a:pt x="3096876" y="3008631"/>
                </a:cubicBezTo>
                <a:cubicBezTo>
                  <a:pt x="3020094" y="3008631"/>
                  <a:pt x="2968906" y="3008631"/>
                  <a:pt x="2917718" y="2976751"/>
                </a:cubicBezTo>
                <a:cubicBezTo>
                  <a:pt x="2994500" y="2976751"/>
                  <a:pt x="2892124" y="2912991"/>
                  <a:pt x="2943312" y="2912991"/>
                </a:cubicBezTo>
                <a:cubicBezTo>
                  <a:pt x="2962508" y="2960811"/>
                  <a:pt x="3010496" y="2954834"/>
                  <a:pt x="3054886" y="2935407"/>
                </a:cubicBezTo>
                <a:lnTo>
                  <a:pt x="3091406" y="2915912"/>
                </a:lnTo>
                <a:lnTo>
                  <a:pt x="3096876" y="2916583"/>
                </a:lnTo>
                <a:lnTo>
                  <a:pt x="3096876" y="2931422"/>
                </a:lnTo>
                <a:cubicBezTo>
                  <a:pt x="3096876" y="2944871"/>
                  <a:pt x="3096876" y="2944871"/>
                  <a:pt x="3096876" y="2944871"/>
                </a:cubicBezTo>
                <a:cubicBezTo>
                  <a:pt x="3122470" y="2928931"/>
                  <a:pt x="3116072" y="2920961"/>
                  <a:pt x="3100075" y="2916976"/>
                </a:cubicBezTo>
                <a:lnTo>
                  <a:pt x="3096876" y="2916583"/>
                </a:lnTo>
                <a:lnTo>
                  <a:pt x="3096876" y="2912991"/>
                </a:lnTo>
                <a:lnTo>
                  <a:pt x="3091406" y="2915912"/>
                </a:lnTo>
                <a:lnTo>
                  <a:pt x="3071682" y="2913489"/>
                </a:lnTo>
                <a:cubicBezTo>
                  <a:pt x="3061684" y="2912991"/>
                  <a:pt x="3052087" y="2912991"/>
                  <a:pt x="3045688" y="2912991"/>
                </a:cubicBezTo>
                <a:cubicBezTo>
                  <a:pt x="3096876" y="2881111"/>
                  <a:pt x="3122470" y="2881111"/>
                  <a:pt x="3148064" y="2881111"/>
                </a:cubicBezTo>
                <a:cubicBezTo>
                  <a:pt x="3148064" y="2849231"/>
                  <a:pt x="3148064" y="2849231"/>
                  <a:pt x="3122470" y="2849231"/>
                </a:cubicBezTo>
                <a:cubicBezTo>
                  <a:pt x="3096876" y="2849231"/>
                  <a:pt x="3096876" y="2849231"/>
                  <a:pt x="3045688" y="2849231"/>
                </a:cubicBezTo>
                <a:cubicBezTo>
                  <a:pt x="3071282" y="2881111"/>
                  <a:pt x="3071282" y="2881111"/>
                  <a:pt x="3071282" y="2881111"/>
                </a:cubicBezTo>
                <a:cubicBezTo>
                  <a:pt x="3045688" y="2881111"/>
                  <a:pt x="3045688" y="2849231"/>
                  <a:pt x="3020094" y="2849231"/>
                </a:cubicBezTo>
                <a:cubicBezTo>
                  <a:pt x="2994500" y="2912991"/>
                  <a:pt x="2994500" y="2912991"/>
                  <a:pt x="2994500" y="2912991"/>
                </a:cubicBezTo>
                <a:cubicBezTo>
                  <a:pt x="2994500" y="2849231"/>
                  <a:pt x="2943312" y="2849231"/>
                  <a:pt x="2892124" y="2817351"/>
                </a:cubicBezTo>
                <a:cubicBezTo>
                  <a:pt x="2968906" y="2817351"/>
                  <a:pt x="3020094" y="2721712"/>
                  <a:pt x="3071282" y="2785472"/>
                </a:cubicBezTo>
                <a:cubicBezTo>
                  <a:pt x="3096876" y="2753592"/>
                  <a:pt x="3122470" y="2721712"/>
                  <a:pt x="3096876" y="2721712"/>
                </a:cubicBezTo>
                <a:cubicBezTo>
                  <a:pt x="3045688" y="2721712"/>
                  <a:pt x="3045688" y="2721712"/>
                  <a:pt x="3020094" y="2721712"/>
                </a:cubicBezTo>
                <a:cubicBezTo>
                  <a:pt x="3020094" y="2721712"/>
                  <a:pt x="3020094" y="2721712"/>
                  <a:pt x="3020094" y="2753592"/>
                </a:cubicBezTo>
                <a:cubicBezTo>
                  <a:pt x="2943312" y="2721712"/>
                  <a:pt x="2968906" y="2817351"/>
                  <a:pt x="2892124" y="2785472"/>
                </a:cubicBezTo>
                <a:cubicBezTo>
                  <a:pt x="2866530" y="2753592"/>
                  <a:pt x="2866530" y="2753592"/>
                  <a:pt x="2866530" y="2753592"/>
                </a:cubicBezTo>
                <a:cubicBezTo>
                  <a:pt x="2866530" y="2753592"/>
                  <a:pt x="2866530" y="2689832"/>
                  <a:pt x="2840936" y="2689832"/>
                </a:cubicBezTo>
                <a:cubicBezTo>
                  <a:pt x="2789748" y="2721712"/>
                  <a:pt x="2712966" y="2689832"/>
                  <a:pt x="2687372" y="2721712"/>
                </a:cubicBezTo>
                <a:cubicBezTo>
                  <a:pt x="2687372" y="2753592"/>
                  <a:pt x="2712966" y="2753592"/>
                  <a:pt x="2712966" y="2785472"/>
                </a:cubicBezTo>
                <a:cubicBezTo>
                  <a:pt x="2738560" y="2817351"/>
                  <a:pt x="2840936" y="2785472"/>
                  <a:pt x="2892124" y="2817351"/>
                </a:cubicBezTo>
                <a:cubicBezTo>
                  <a:pt x="2892124" y="2817351"/>
                  <a:pt x="2892124" y="2849231"/>
                  <a:pt x="2866530" y="2849231"/>
                </a:cubicBezTo>
                <a:cubicBezTo>
                  <a:pt x="2892124" y="2817351"/>
                  <a:pt x="2866530" y="2817351"/>
                  <a:pt x="2840936" y="2817351"/>
                </a:cubicBezTo>
                <a:cubicBezTo>
                  <a:pt x="2840936" y="2849231"/>
                  <a:pt x="2840936" y="2849231"/>
                  <a:pt x="2840936" y="2849231"/>
                </a:cubicBezTo>
                <a:cubicBezTo>
                  <a:pt x="2815342" y="2849231"/>
                  <a:pt x="2789748" y="2849231"/>
                  <a:pt x="2789748" y="2881111"/>
                </a:cubicBezTo>
                <a:cubicBezTo>
                  <a:pt x="2840936" y="2881111"/>
                  <a:pt x="2840936" y="2881111"/>
                  <a:pt x="2840936" y="2881111"/>
                </a:cubicBezTo>
                <a:cubicBezTo>
                  <a:pt x="2840936" y="2912991"/>
                  <a:pt x="2764154" y="2944871"/>
                  <a:pt x="2738560" y="2944871"/>
                </a:cubicBezTo>
                <a:cubicBezTo>
                  <a:pt x="2764154" y="2912991"/>
                  <a:pt x="2764154" y="2912991"/>
                  <a:pt x="2764154" y="2912991"/>
                </a:cubicBezTo>
                <a:cubicBezTo>
                  <a:pt x="2764154" y="2912991"/>
                  <a:pt x="2764154" y="2881111"/>
                  <a:pt x="2738560" y="2881111"/>
                </a:cubicBezTo>
                <a:cubicBezTo>
                  <a:pt x="2712966" y="2881111"/>
                  <a:pt x="2738560" y="2912991"/>
                  <a:pt x="2712966" y="2912991"/>
                </a:cubicBezTo>
                <a:cubicBezTo>
                  <a:pt x="2687372" y="2912991"/>
                  <a:pt x="2687372" y="2944871"/>
                  <a:pt x="2687372" y="2944871"/>
                </a:cubicBezTo>
                <a:cubicBezTo>
                  <a:pt x="2687372" y="2944871"/>
                  <a:pt x="2687372" y="2912991"/>
                  <a:pt x="2661778" y="2912991"/>
                </a:cubicBezTo>
                <a:cubicBezTo>
                  <a:pt x="2661778" y="2912991"/>
                  <a:pt x="2661778" y="2944871"/>
                  <a:pt x="2636184" y="2944871"/>
                </a:cubicBezTo>
                <a:cubicBezTo>
                  <a:pt x="2559402" y="2881111"/>
                  <a:pt x="2482620" y="3008631"/>
                  <a:pt x="2380244" y="2912991"/>
                </a:cubicBezTo>
                <a:cubicBezTo>
                  <a:pt x="2380244" y="2944871"/>
                  <a:pt x="2354650" y="2944871"/>
                  <a:pt x="2329056" y="2944871"/>
                </a:cubicBezTo>
                <a:cubicBezTo>
                  <a:pt x="2354650" y="2912991"/>
                  <a:pt x="2354650" y="2912991"/>
                  <a:pt x="2380244" y="2881111"/>
                </a:cubicBezTo>
                <a:cubicBezTo>
                  <a:pt x="2405838" y="2881111"/>
                  <a:pt x="2508214" y="2881111"/>
                  <a:pt x="2533808" y="2849231"/>
                </a:cubicBezTo>
                <a:cubicBezTo>
                  <a:pt x="2508214" y="2849231"/>
                  <a:pt x="2457026" y="2817351"/>
                  <a:pt x="2457026" y="2849231"/>
                </a:cubicBezTo>
                <a:cubicBezTo>
                  <a:pt x="2457026" y="2849231"/>
                  <a:pt x="2457026" y="2817351"/>
                  <a:pt x="2431432" y="2817351"/>
                </a:cubicBezTo>
                <a:cubicBezTo>
                  <a:pt x="2329056" y="2817351"/>
                  <a:pt x="2201086" y="2785472"/>
                  <a:pt x="2098709" y="2817351"/>
                </a:cubicBezTo>
                <a:cubicBezTo>
                  <a:pt x="2124303" y="2817351"/>
                  <a:pt x="2124303" y="2753592"/>
                  <a:pt x="2124303" y="2753592"/>
                </a:cubicBezTo>
                <a:cubicBezTo>
                  <a:pt x="2175492" y="2785472"/>
                  <a:pt x="2201086" y="2785472"/>
                  <a:pt x="2252274" y="2753592"/>
                </a:cubicBezTo>
                <a:cubicBezTo>
                  <a:pt x="2303462" y="2785472"/>
                  <a:pt x="2405838" y="2785472"/>
                  <a:pt x="2482620" y="2785472"/>
                </a:cubicBezTo>
                <a:cubicBezTo>
                  <a:pt x="2482620" y="2753592"/>
                  <a:pt x="2559402" y="2721712"/>
                  <a:pt x="2559402" y="2689832"/>
                </a:cubicBezTo>
                <a:cubicBezTo>
                  <a:pt x="2584996" y="2689832"/>
                  <a:pt x="2636184" y="2721712"/>
                  <a:pt x="2636184" y="2689832"/>
                </a:cubicBezTo>
                <a:cubicBezTo>
                  <a:pt x="2610590" y="2689832"/>
                  <a:pt x="2610590" y="2657952"/>
                  <a:pt x="2584996" y="2657952"/>
                </a:cubicBezTo>
                <a:cubicBezTo>
                  <a:pt x="2610590" y="2657952"/>
                  <a:pt x="2636184" y="2626072"/>
                  <a:pt x="2661778" y="2626072"/>
                </a:cubicBezTo>
                <a:cubicBezTo>
                  <a:pt x="2661778" y="2626072"/>
                  <a:pt x="2661778" y="2594192"/>
                  <a:pt x="2687372" y="2594192"/>
                </a:cubicBezTo>
                <a:cubicBezTo>
                  <a:pt x="2764154" y="2594192"/>
                  <a:pt x="2840936" y="2626072"/>
                  <a:pt x="2943312" y="2562313"/>
                </a:cubicBezTo>
                <a:cubicBezTo>
                  <a:pt x="2917718" y="2498553"/>
                  <a:pt x="2866530" y="2530433"/>
                  <a:pt x="2815342" y="2530433"/>
                </a:cubicBezTo>
                <a:cubicBezTo>
                  <a:pt x="2866530" y="2498553"/>
                  <a:pt x="2789748" y="2530433"/>
                  <a:pt x="2789748" y="2498553"/>
                </a:cubicBezTo>
                <a:cubicBezTo>
                  <a:pt x="2815342" y="2498553"/>
                  <a:pt x="2815342" y="2434793"/>
                  <a:pt x="2789748" y="2434793"/>
                </a:cubicBezTo>
                <a:cubicBezTo>
                  <a:pt x="2764154" y="2434793"/>
                  <a:pt x="2764154" y="2466673"/>
                  <a:pt x="2764154" y="2498553"/>
                </a:cubicBezTo>
                <a:cubicBezTo>
                  <a:pt x="2738560" y="2498553"/>
                  <a:pt x="2712966" y="2498553"/>
                  <a:pt x="2712966" y="2466673"/>
                </a:cubicBezTo>
                <a:cubicBezTo>
                  <a:pt x="2738560" y="2466673"/>
                  <a:pt x="2744959" y="2450733"/>
                  <a:pt x="2744959" y="2434793"/>
                </a:cubicBezTo>
                <a:lnTo>
                  <a:pt x="2743077" y="2421901"/>
                </a:lnTo>
                <a:lnTo>
                  <a:pt x="2751357" y="2430808"/>
                </a:lnTo>
                <a:cubicBezTo>
                  <a:pt x="2757756" y="2434793"/>
                  <a:pt x="2764154" y="2434793"/>
                  <a:pt x="2764154" y="2434793"/>
                </a:cubicBezTo>
                <a:cubicBezTo>
                  <a:pt x="2789748" y="2371033"/>
                  <a:pt x="2815342" y="2434793"/>
                  <a:pt x="2840936" y="2466673"/>
                </a:cubicBezTo>
                <a:cubicBezTo>
                  <a:pt x="2866530" y="2434793"/>
                  <a:pt x="2968906" y="2498553"/>
                  <a:pt x="3020094" y="2434793"/>
                </a:cubicBezTo>
                <a:cubicBezTo>
                  <a:pt x="2994500" y="2434793"/>
                  <a:pt x="2968906" y="2402913"/>
                  <a:pt x="2943312" y="2434793"/>
                </a:cubicBezTo>
                <a:cubicBezTo>
                  <a:pt x="2943312" y="2371033"/>
                  <a:pt x="2917718" y="2371033"/>
                  <a:pt x="2866530" y="2339153"/>
                </a:cubicBezTo>
                <a:cubicBezTo>
                  <a:pt x="2840936" y="2371033"/>
                  <a:pt x="2866530" y="2371033"/>
                  <a:pt x="2892124" y="2402913"/>
                </a:cubicBezTo>
                <a:cubicBezTo>
                  <a:pt x="2872929" y="2379003"/>
                  <a:pt x="2839337" y="2355093"/>
                  <a:pt x="2812943" y="2358082"/>
                </a:cubicBezTo>
                <a:lnTo>
                  <a:pt x="2794817" y="2368203"/>
                </a:lnTo>
                <a:lnTo>
                  <a:pt x="2764154" y="2343139"/>
                </a:lnTo>
                <a:cubicBezTo>
                  <a:pt x="2738560" y="2323214"/>
                  <a:pt x="2712966" y="2307274"/>
                  <a:pt x="2687372" y="2307274"/>
                </a:cubicBezTo>
                <a:cubicBezTo>
                  <a:pt x="2687372" y="2275394"/>
                  <a:pt x="2687372" y="2275394"/>
                  <a:pt x="2687372" y="2275394"/>
                </a:cubicBezTo>
                <a:cubicBezTo>
                  <a:pt x="2610590" y="2243514"/>
                  <a:pt x="2533808" y="2179754"/>
                  <a:pt x="2482620" y="2243514"/>
                </a:cubicBezTo>
                <a:cubicBezTo>
                  <a:pt x="2457026" y="2243514"/>
                  <a:pt x="2405838" y="2243514"/>
                  <a:pt x="2380244" y="2243514"/>
                </a:cubicBezTo>
                <a:cubicBezTo>
                  <a:pt x="2405838" y="2211634"/>
                  <a:pt x="2405838" y="2179754"/>
                  <a:pt x="2431432" y="2179754"/>
                </a:cubicBezTo>
                <a:cubicBezTo>
                  <a:pt x="2405838" y="2179754"/>
                  <a:pt x="2380244" y="2147874"/>
                  <a:pt x="2380244" y="2115994"/>
                </a:cubicBezTo>
                <a:cubicBezTo>
                  <a:pt x="2354650" y="2147874"/>
                  <a:pt x="2303462" y="2115994"/>
                  <a:pt x="2277868" y="2147874"/>
                </a:cubicBezTo>
                <a:cubicBezTo>
                  <a:pt x="2277868" y="2179754"/>
                  <a:pt x="2329056" y="2147874"/>
                  <a:pt x="2329056" y="2179754"/>
                </a:cubicBezTo>
                <a:cubicBezTo>
                  <a:pt x="2226680" y="2211634"/>
                  <a:pt x="2047521" y="2147874"/>
                  <a:pt x="1945145" y="2211634"/>
                </a:cubicBezTo>
                <a:cubicBezTo>
                  <a:pt x="1970739" y="2243514"/>
                  <a:pt x="2021927" y="2179754"/>
                  <a:pt x="2047521" y="2243514"/>
                </a:cubicBezTo>
                <a:cubicBezTo>
                  <a:pt x="1996333" y="2275394"/>
                  <a:pt x="1945145" y="2243514"/>
                  <a:pt x="1893957" y="2275394"/>
                </a:cubicBezTo>
                <a:cubicBezTo>
                  <a:pt x="1893957" y="2307274"/>
                  <a:pt x="1919551" y="2307274"/>
                  <a:pt x="1945145" y="2307274"/>
                </a:cubicBezTo>
                <a:cubicBezTo>
                  <a:pt x="1945145" y="2243514"/>
                  <a:pt x="2073115" y="2307274"/>
                  <a:pt x="2047521" y="2211634"/>
                </a:cubicBezTo>
                <a:cubicBezTo>
                  <a:pt x="2073115" y="2243514"/>
                  <a:pt x="2124303" y="2243514"/>
                  <a:pt x="2175492" y="2211634"/>
                </a:cubicBezTo>
                <a:cubicBezTo>
                  <a:pt x="2201086" y="2211634"/>
                  <a:pt x="2175492" y="2275394"/>
                  <a:pt x="2201086" y="2243514"/>
                </a:cubicBezTo>
                <a:cubicBezTo>
                  <a:pt x="2201086" y="2243514"/>
                  <a:pt x="2201086" y="2243514"/>
                  <a:pt x="2201086" y="2211634"/>
                </a:cubicBezTo>
                <a:cubicBezTo>
                  <a:pt x="2226680" y="2275394"/>
                  <a:pt x="2405838" y="2243514"/>
                  <a:pt x="2482620" y="2307274"/>
                </a:cubicBezTo>
                <a:cubicBezTo>
                  <a:pt x="2482620" y="2275394"/>
                  <a:pt x="2482620" y="2275394"/>
                  <a:pt x="2508214" y="2243514"/>
                </a:cubicBezTo>
                <a:cubicBezTo>
                  <a:pt x="2508214" y="2275394"/>
                  <a:pt x="2533808" y="2275394"/>
                  <a:pt x="2533808" y="2307274"/>
                </a:cubicBezTo>
                <a:cubicBezTo>
                  <a:pt x="2508214" y="2307274"/>
                  <a:pt x="2508214" y="2339153"/>
                  <a:pt x="2482620" y="2339153"/>
                </a:cubicBezTo>
                <a:cubicBezTo>
                  <a:pt x="2482620" y="2307274"/>
                  <a:pt x="2431432" y="2307274"/>
                  <a:pt x="2431432" y="2307274"/>
                </a:cubicBezTo>
                <a:cubicBezTo>
                  <a:pt x="2431432" y="2339153"/>
                  <a:pt x="2457026" y="2339153"/>
                  <a:pt x="2457026" y="2339153"/>
                </a:cubicBezTo>
                <a:cubicBezTo>
                  <a:pt x="2457026" y="2339153"/>
                  <a:pt x="2442630" y="2339153"/>
                  <a:pt x="2435431" y="2352603"/>
                </a:cubicBezTo>
                <a:lnTo>
                  <a:pt x="2432745" y="2364984"/>
                </a:lnTo>
                <a:lnTo>
                  <a:pt x="2419035" y="2361569"/>
                </a:lnTo>
                <a:cubicBezTo>
                  <a:pt x="2381844" y="2345131"/>
                  <a:pt x="2348252" y="2315244"/>
                  <a:pt x="2329056" y="2339153"/>
                </a:cubicBezTo>
                <a:cubicBezTo>
                  <a:pt x="2380244" y="2339153"/>
                  <a:pt x="2354650" y="2371033"/>
                  <a:pt x="2380244" y="2402913"/>
                </a:cubicBezTo>
                <a:cubicBezTo>
                  <a:pt x="2405838" y="2371033"/>
                  <a:pt x="2482620" y="2402913"/>
                  <a:pt x="2508214" y="2434793"/>
                </a:cubicBezTo>
                <a:cubicBezTo>
                  <a:pt x="2431432" y="2402913"/>
                  <a:pt x="2457026" y="2466673"/>
                  <a:pt x="2405838" y="2466673"/>
                </a:cubicBezTo>
                <a:cubicBezTo>
                  <a:pt x="2431432" y="2498553"/>
                  <a:pt x="2431432" y="2466673"/>
                  <a:pt x="2457026" y="2466673"/>
                </a:cubicBezTo>
                <a:cubicBezTo>
                  <a:pt x="2457026" y="2530433"/>
                  <a:pt x="2431432" y="2530433"/>
                  <a:pt x="2405838" y="2562313"/>
                </a:cubicBezTo>
                <a:cubicBezTo>
                  <a:pt x="2431432" y="2562313"/>
                  <a:pt x="2431432" y="2594192"/>
                  <a:pt x="2431432" y="2594192"/>
                </a:cubicBezTo>
                <a:cubicBezTo>
                  <a:pt x="2405838" y="2594192"/>
                  <a:pt x="2354650" y="2594192"/>
                  <a:pt x="2380244" y="2626072"/>
                </a:cubicBezTo>
                <a:cubicBezTo>
                  <a:pt x="2361049" y="2626072"/>
                  <a:pt x="2327457" y="2626072"/>
                  <a:pt x="2311860" y="2639522"/>
                </a:cubicBezTo>
                <a:lnTo>
                  <a:pt x="2303958" y="2656865"/>
                </a:lnTo>
                <a:lnTo>
                  <a:pt x="2273469" y="2654466"/>
                </a:lnTo>
                <a:cubicBezTo>
                  <a:pt x="2173892" y="2667915"/>
                  <a:pt x="2092311" y="2793441"/>
                  <a:pt x="1996333" y="2721712"/>
                </a:cubicBezTo>
                <a:cubicBezTo>
                  <a:pt x="1996333" y="2785472"/>
                  <a:pt x="1970739" y="2785472"/>
                  <a:pt x="1945145" y="2785472"/>
                </a:cubicBezTo>
                <a:cubicBezTo>
                  <a:pt x="1945145" y="2817351"/>
                  <a:pt x="1970739" y="2849231"/>
                  <a:pt x="1996333" y="2881111"/>
                </a:cubicBezTo>
                <a:cubicBezTo>
                  <a:pt x="2021927" y="2849231"/>
                  <a:pt x="2021927" y="2881111"/>
                  <a:pt x="2047521" y="2881111"/>
                </a:cubicBezTo>
                <a:cubicBezTo>
                  <a:pt x="2073115" y="2849231"/>
                  <a:pt x="2047521" y="2849231"/>
                  <a:pt x="2073115" y="2849231"/>
                </a:cubicBezTo>
                <a:cubicBezTo>
                  <a:pt x="2073115" y="2881111"/>
                  <a:pt x="2073115" y="2881111"/>
                  <a:pt x="2073115" y="2881111"/>
                </a:cubicBezTo>
                <a:cubicBezTo>
                  <a:pt x="2098709" y="2881111"/>
                  <a:pt x="2124303" y="2881111"/>
                  <a:pt x="2201086" y="2881111"/>
                </a:cubicBezTo>
                <a:cubicBezTo>
                  <a:pt x="2201086" y="2912991"/>
                  <a:pt x="2226680" y="2912991"/>
                  <a:pt x="2226680" y="2944871"/>
                </a:cubicBezTo>
                <a:cubicBezTo>
                  <a:pt x="2149898" y="2912991"/>
                  <a:pt x="2124303" y="2944871"/>
                  <a:pt x="2073115" y="2912991"/>
                </a:cubicBezTo>
                <a:cubicBezTo>
                  <a:pt x="2098709" y="2944871"/>
                  <a:pt x="2021927" y="3008631"/>
                  <a:pt x="2021927" y="2944871"/>
                </a:cubicBezTo>
                <a:cubicBezTo>
                  <a:pt x="2047521" y="2944871"/>
                  <a:pt x="2047521" y="2944871"/>
                  <a:pt x="2047521" y="2944871"/>
                </a:cubicBezTo>
                <a:cubicBezTo>
                  <a:pt x="2047521" y="2912991"/>
                  <a:pt x="2047521" y="2912991"/>
                  <a:pt x="2047521" y="2912991"/>
                </a:cubicBezTo>
                <a:cubicBezTo>
                  <a:pt x="1996333" y="2912991"/>
                  <a:pt x="1970739" y="2881111"/>
                  <a:pt x="1970739" y="2912991"/>
                </a:cubicBezTo>
                <a:cubicBezTo>
                  <a:pt x="1996333" y="2912991"/>
                  <a:pt x="2021927" y="2912991"/>
                  <a:pt x="2021927" y="2944871"/>
                </a:cubicBezTo>
                <a:cubicBezTo>
                  <a:pt x="1970739" y="2944871"/>
                  <a:pt x="2021927" y="2944871"/>
                  <a:pt x="1996333" y="2976751"/>
                </a:cubicBezTo>
                <a:cubicBezTo>
                  <a:pt x="1970739" y="2944871"/>
                  <a:pt x="1893957" y="2912991"/>
                  <a:pt x="1868363" y="2944871"/>
                </a:cubicBezTo>
                <a:cubicBezTo>
                  <a:pt x="1868363" y="2976751"/>
                  <a:pt x="1868363" y="2976751"/>
                  <a:pt x="1868363" y="2976751"/>
                </a:cubicBezTo>
                <a:cubicBezTo>
                  <a:pt x="1881160" y="2976751"/>
                  <a:pt x="1893957" y="2992691"/>
                  <a:pt x="1903555" y="3004646"/>
                </a:cubicBezTo>
                <a:lnTo>
                  <a:pt x="1909508" y="3011039"/>
                </a:lnTo>
                <a:lnTo>
                  <a:pt x="1893058" y="3014982"/>
                </a:lnTo>
                <a:cubicBezTo>
                  <a:pt x="1836371" y="3017597"/>
                  <a:pt x="1813976" y="2940886"/>
                  <a:pt x="1791581" y="2912991"/>
                </a:cubicBezTo>
                <a:cubicBezTo>
                  <a:pt x="1765987" y="2912991"/>
                  <a:pt x="1791581" y="2944871"/>
                  <a:pt x="1765987" y="2944871"/>
                </a:cubicBezTo>
                <a:cubicBezTo>
                  <a:pt x="1765987" y="2912991"/>
                  <a:pt x="1714799" y="2912991"/>
                  <a:pt x="1689205" y="2881111"/>
                </a:cubicBezTo>
                <a:cubicBezTo>
                  <a:pt x="1714799" y="2881111"/>
                  <a:pt x="1740393" y="2849231"/>
                  <a:pt x="1714799" y="2849231"/>
                </a:cubicBezTo>
                <a:cubicBezTo>
                  <a:pt x="1663611" y="2849231"/>
                  <a:pt x="1535641" y="2817351"/>
                  <a:pt x="1484453" y="2849231"/>
                </a:cubicBezTo>
                <a:cubicBezTo>
                  <a:pt x="1510047" y="2881111"/>
                  <a:pt x="1510047" y="2881111"/>
                  <a:pt x="1484453" y="2881111"/>
                </a:cubicBezTo>
                <a:cubicBezTo>
                  <a:pt x="1484453" y="2817351"/>
                  <a:pt x="1407671" y="2912991"/>
                  <a:pt x="1382076" y="2881111"/>
                </a:cubicBezTo>
                <a:cubicBezTo>
                  <a:pt x="1382076" y="2849231"/>
                  <a:pt x="1433265" y="2881111"/>
                  <a:pt x="1407671" y="2849231"/>
                </a:cubicBezTo>
                <a:cubicBezTo>
                  <a:pt x="1382076" y="2849231"/>
                  <a:pt x="1382076" y="2785472"/>
                  <a:pt x="1356482" y="2785472"/>
                </a:cubicBezTo>
                <a:cubicBezTo>
                  <a:pt x="1305294" y="2817351"/>
                  <a:pt x="1202918" y="2785472"/>
                  <a:pt x="1151730" y="2785472"/>
                </a:cubicBezTo>
                <a:cubicBezTo>
                  <a:pt x="1177324" y="2753592"/>
                  <a:pt x="1202918" y="2785472"/>
                  <a:pt x="1228512" y="2753592"/>
                </a:cubicBezTo>
                <a:cubicBezTo>
                  <a:pt x="1202918" y="2721712"/>
                  <a:pt x="1228512" y="2689832"/>
                  <a:pt x="1202918" y="2657952"/>
                </a:cubicBezTo>
                <a:cubicBezTo>
                  <a:pt x="1177324" y="2689832"/>
                  <a:pt x="1126136" y="2657952"/>
                  <a:pt x="1126136" y="2657952"/>
                </a:cubicBezTo>
                <a:cubicBezTo>
                  <a:pt x="1151730" y="2626072"/>
                  <a:pt x="1177324" y="2626072"/>
                  <a:pt x="1126136" y="2594192"/>
                </a:cubicBezTo>
                <a:cubicBezTo>
                  <a:pt x="1202918" y="2594192"/>
                  <a:pt x="1254106" y="2626072"/>
                  <a:pt x="1330888" y="2626072"/>
                </a:cubicBezTo>
                <a:cubicBezTo>
                  <a:pt x="1330888" y="2657952"/>
                  <a:pt x="1330888" y="2657952"/>
                  <a:pt x="1356482" y="2657952"/>
                </a:cubicBezTo>
                <a:cubicBezTo>
                  <a:pt x="1407671" y="2657952"/>
                  <a:pt x="1407671" y="2657952"/>
                  <a:pt x="1407671" y="2657952"/>
                </a:cubicBezTo>
                <a:cubicBezTo>
                  <a:pt x="1407671" y="2626072"/>
                  <a:pt x="1356482" y="2626072"/>
                  <a:pt x="1356482" y="2594192"/>
                </a:cubicBezTo>
                <a:cubicBezTo>
                  <a:pt x="1382076" y="2594192"/>
                  <a:pt x="1458859" y="2626072"/>
                  <a:pt x="1458859" y="2594192"/>
                </a:cubicBezTo>
                <a:cubicBezTo>
                  <a:pt x="1510047" y="2594192"/>
                  <a:pt x="1510047" y="2594192"/>
                  <a:pt x="1510047" y="2594192"/>
                </a:cubicBezTo>
                <a:cubicBezTo>
                  <a:pt x="1484453" y="2657952"/>
                  <a:pt x="1612423" y="2626072"/>
                  <a:pt x="1586829" y="2562313"/>
                </a:cubicBezTo>
                <a:cubicBezTo>
                  <a:pt x="1638017" y="2562313"/>
                  <a:pt x="1689205" y="2594192"/>
                  <a:pt x="1714799" y="2530433"/>
                </a:cubicBezTo>
                <a:cubicBezTo>
                  <a:pt x="1638017" y="2562313"/>
                  <a:pt x="1586829" y="2530433"/>
                  <a:pt x="1561235" y="2530433"/>
                </a:cubicBezTo>
                <a:cubicBezTo>
                  <a:pt x="1561235" y="2498553"/>
                  <a:pt x="1561235" y="2498553"/>
                  <a:pt x="1612423" y="2498553"/>
                </a:cubicBezTo>
                <a:cubicBezTo>
                  <a:pt x="1586829" y="2530433"/>
                  <a:pt x="1612423" y="2530433"/>
                  <a:pt x="1638017" y="2530433"/>
                </a:cubicBezTo>
                <a:cubicBezTo>
                  <a:pt x="1638017" y="2498553"/>
                  <a:pt x="1663611" y="2530433"/>
                  <a:pt x="1689205" y="2498553"/>
                </a:cubicBezTo>
                <a:cubicBezTo>
                  <a:pt x="1663611" y="2466673"/>
                  <a:pt x="1689205" y="2466673"/>
                  <a:pt x="1689205" y="2466673"/>
                </a:cubicBezTo>
                <a:cubicBezTo>
                  <a:pt x="1663611" y="2434793"/>
                  <a:pt x="1612423" y="2466673"/>
                  <a:pt x="1561235" y="2466673"/>
                </a:cubicBezTo>
                <a:cubicBezTo>
                  <a:pt x="1561235" y="2434793"/>
                  <a:pt x="1612423" y="2466673"/>
                  <a:pt x="1638017" y="2434793"/>
                </a:cubicBezTo>
                <a:cubicBezTo>
                  <a:pt x="1638017" y="2402913"/>
                  <a:pt x="1612423" y="2434793"/>
                  <a:pt x="1586829" y="2402913"/>
                </a:cubicBezTo>
                <a:cubicBezTo>
                  <a:pt x="1612423" y="2402913"/>
                  <a:pt x="1663611" y="2434793"/>
                  <a:pt x="1663611" y="2402913"/>
                </a:cubicBezTo>
                <a:cubicBezTo>
                  <a:pt x="1663611" y="2371033"/>
                  <a:pt x="1612423" y="2402913"/>
                  <a:pt x="1612423" y="2371033"/>
                </a:cubicBezTo>
                <a:cubicBezTo>
                  <a:pt x="1586829" y="2371033"/>
                  <a:pt x="1561235" y="2371033"/>
                  <a:pt x="1535641" y="2402913"/>
                </a:cubicBezTo>
                <a:cubicBezTo>
                  <a:pt x="1535641" y="2371033"/>
                  <a:pt x="1484453" y="2339153"/>
                  <a:pt x="1484453" y="2307274"/>
                </a:cubicBezTo>
                <a:cubicBezTo>
                  <a:pt x="1510047" y="2339153"/>
                  <a:pt x="1586829" y="2371033"/>
                  <a:pt x="1612423" y="2307274"/>
                </a:cubicBezTo>
                <a:cubicBezTo>
                  <a:pt x="1663611" y="2339153"/>
                  <a:pt x="1740393" y="2339153"/>
                  <a:pt x="1765987" y="2307274"/>
                </a:cubicBezTo>
                <a:cubicBezTo>
                  <a:pt x="1740393" y="2307274"/>
                  <a:pt x="1740393" y="2275394"/>
                  <a:pt x="1714799" y="2243514"/>
                </a:cubicBezTo>
                <a:cubicBezTo>
                  <a:pt x="1740393" y="2211634"/>
                  <a:pt x="1791581" y="2275394"/>
                  <a:pt x="1817175" y="2275394"/>
                </a:cubicBezTo>
                <a:cubicBezTo>
                  <a:pt x="1817175" y="2275394"/>
                  <a:pt x="1817175" y="2275394"/>
                  <a:pt x="1817175" y="2243514"/>
                </a:cubicBezTo>
                <a:cubicBezTo>
                  <a:pt x="1842769" y="2243514"/>
                  <a:pt x="1842769" y="2275394"/>
                  <a:pt x="1842769" y="2275394"/>
                </a:cubicBezTo>
                <a:cubicBezTo>
                  <a:pt x="1868363" y="2275394"/>
                  <a:pt x="1893957" y="2243514"/>
                  <a:pt x="1868363" y="2211634"/>
                </a:cubicBezTo>
                <a:cubicBezTo>
                  <a:pt x="1765987" y="2243514"/>
                  <a:pt x="1663611" y="2211634"/>
                  <a:pt x="1535641" y="2243514"/>
                </a:cubicBezTo>
                <a:cubicBezTo>
                  <a:pt x="1612423" y="2275394"/>
                  <a:pt x="1689205" y="2211634"/>
                  <a:pt x="1714799" y="2275394"/>
                </a:cubicBezTo>
                <a:cubicBezTo>
                  <a:pt x="1689205" y="2243514"/>
                  <a:pt x="1663611" y="2307274"/>
                  <a:pt x="1638017" y="2275394"/>
                </a:cubicBezTo>
                <a:cubicBezTo>
                  <a:pt x="1586829" y="2275394"/>
                  <a:pt x="1586829" y="2307274"/>
                  <a:pt x="1561235" y="2307274"/>
                </a:cubicBezTo>
                <a:cubicBezTo>
                  <a:pt x="1586829" y="2307274"/>
                  <a:pt x="1561235" y="2275394"/>
                  <a:pt x="1561235" y="2275394"/>
                </a:cubicBezTo>
                <a:cubicBezTo>
                  <a:pt x="1510047" y="2275394"/>
                  <a:pt x="1535641" y="2275394"/>
                  <a:pt x="1484453" y="2275394"/>
                </a:cubicBezTo>
                <a:cubicBezTo>
                  <a:pt x="1484453" y="2211634"/>
                  <a:pt x="1407671" y="2243514"/>
                  <a:pt x="1407671" y="2179754"/>
                </a:cubicBezTo>
                <a:cubicBezTo>
                  <a:pt x="1484453" y="2243514"/>
                  <a:pt x="1586829" y="2179754"/>
                  <a:pt x="1663611" y="2147874"/>
                </a:cubicBezTo>
                <a:cubicBezTo>
                  <a:pt x="1689205" y="2179754"/>
                  <a:pt x="1638017" y="2179754"/>
                  <a:pt x="1663611" y="2211634"/>
                </a:cubicBezTo>
                <a:cubicBezTo>
                  <a:pt x="1689205" y="2211634"/>
                  <a:pt x="1689205" y="2179754"/>
                  <a:pt x="1689205" y="2179754"/>
                </a:cubicBezTo>
                <a:cubicBezTo>
                  <a:pt x="1663611" y="2115994"/>
                  <a:pt x="1714799" y="2147874"/>
                  <a:pt x="1740393" y="2084114"/>
                </a:cubicBezTo>
                <a:cubicBezTo>
                  <a:pt x="1689205" y="2084114"/>
                  <a:pt x="1689205" y="2147874"/>
                  <a:pt x="1663611" y="2147874"/>
                </a:cubicBezTo>
                <a:cubicBezTo>
                  <a:pt x="1638017" y="2115994"/>
                  <a:pt x="1612423" y="2084114"/>
                  <a:pt x="1586829" y="2115994"/>
                </a:cubicBezTo>
                <a:cubicBezTo>
                  <a:pt x="1612423" y="2115994"/>
                  <a:pt x="1612423" y="2115994"/>
                  <a:pt x="1612423" y="2115994"/>
                </a:cubicBezTo>
                <a:cubicBezTo>
                  <a:pt x="1586829" y="2115994"/>
                  <a:pt x="1586829" y="2147874"/>
                  <a:pt x="1561235" y="2147874"/>
                </a:cubicBezTo>
                <a:cubicBezTo>
                  <a:pt x="1586829" y="2115994"/>
                  <a:pt x="1561235" y="2115994"/>
                  <a:pt x="1561235" y="2084114"/>
                </a:cubicBezTo>
                <a:cubicBezTo>
                  <a:pt x="1535641" y="2147874"/>
                  <a:pt x="1510047" y="2179754"/>
                  <a:pt x="1484453" y="2179754"/>
                </a:cubicBezTo>
                <a:cubicBezTo>
                  <a:pt x="1458859" y="2179754"/>
                  <a:pt x="1484453" y="2147874"/>
                  <a:pt x="1484453" y="2147874"/>
                </a:cubicBezTo>
                <a:cubicBezTo>
                  <a:pt x="1433265" y="2179754"/>
                  <a:pt x="1382076" y="2179754"/>
                  <a:pt x="1356482" y="2179754"/>
                </a:cubicBezTo>
                <a:cubicBezTo>
                  <a:pt x="1330888" y="2147874"/>
                  <a:pt x="1305294" y="2179754"/>
                  <a:pt x="1279700" y="2179754"/>
                </a:cubicBezTo>
                <a:cubicBezTo>
                  <a:pt x="1279700" y="2211634"/>
                  <a:pt x="1202918" y="2147874"/>
                  <a:pt x="1202918" y="2211634"/>
                </a:cubicBezTo>
                <a:cubicBezTo>
                  <a:pt x="1202918" y="2179754"/>
                  <a:pt x="1177324" y="2179754"/>
                  <a:pt x="1177324" y="2179754"/>
                </a:cubicBezTo>
                <a:cubicBezTo>
                  <a:pt x="1177324" y="2084114"/>
                  <a:pt x="1305294" y="2179754"/>
                  <a:pt x="1330888" y="2115994"/>
                </a:cubicBezTo>
                <a:cubicBezTo>
                  <a:pt x="1279700" y="2115994"/>
                  <a:pt x="1305294" y="2084114"/>
                  <a:pt x="1330888" y="2084114"/>
                </a:cubicBezTo>
                <a:cubicBezTo>
                  <a:pt x="1254106" y="2020355"/>
                  <a:pt x="1177324" y="2147874"/>
                  <a:pt x="1177324" y="2084114"/>
                </a:cubicBezTo>
                <a:cubicBezTo>
                  <a:pt x="1151730" y="2084114"/>
                  <a:pt x="1074948" y="2147874"/>
                  <a:pt x="1100542" y="2115994"/>
                </a:cubicBezTo>
                <a:cubicBezTo>
                  <a:pt x="1126136" y="2115994"/>
                  <a:pt x="1100542" y="2115994"/>
                  <a:pt x="1100542" y="2052234"/>
                </a:cubicBezTo>
                <a:cubicBezTo>
                  <a:pt x="1100542" y="2052234"/>
                  <a:pt x="1151730" y="2084114"/>
                  <a:pt x="1177324" y="2052234"/>
                </a:cubicBezTo>
                <a:cubicBezTo>
                  <a:pt x="1183723" y="2052234"/>
                  <a:pt x="1190121" y="2052234"/>
                  <a:pt x="1202918" y="2052234"/>
                </a:cubicBezTo>
                <a:cubicBezTo>
                  <a:pt x="1228512" y="2052234"/>
                  <a:pt x="1228512" y="2020355"/>
                  <a:pt x="1228512" y="2020355"/>
                </a:cubicBezTo>
                <a:cubicBezTo>
                  <a:pt x="1254106" y="2020355"/>
                  <a:pt x="1228512" y="2052234"/>
                  <a:pt x="1254106" y="2052234"/>
                </a:cubicBezTo>
                <a:cubicBezTo>
                  <a:pt x="1279700" y="1956595"/>
                  <a:pt x="1407671" y="2020355"/>
                  <a:pt x="1458859" y="1988475"/>
                </a:cubicBezTo>
                <a:cubicBezTo>
                  <a:pt x="1330888" y="1924715"/>
                  <a:pt x="1202918" y="1956595"/>
                  <a:pt x="1100542" y="1956595"/>
                </a:cubicBezTo>
                <a:cubicBezTo>
                  <a:pt x="1126136" y="1956595"/>
                  <a:pt x="1126136" y="1924715"/>
                  <a:pt x="1100542" y="1924715"/>
                </a:cubicBezTo>
                <a:cubicBezTo>
                  <a:pt x="1074948" y="1924715"/>
                  <a:pt x="1074948" y="1924715"/>
                  <a:pt x="1074948" y="1924715"/>
                </a:cubicBezTo>
                <a:cubicBezTo>
                  <a:pt x="1074948" y="1956595"/>
                  <a:pt x="1074948" y="1956595"/>
                  <a:pt x="1074948" y="1988475"/>
                </a:cubicBezTo>
                <a:cubicBezTo>
                  <a:pt x="1023761" y="1956595"/>
                  <a:pt x="1023761" y="1988475"/>
                  <a:pt x="998167" y="1988475"/>
                </a:cubicBezTo>
                <a:cubicBezTo>
                  <a:pt x="921384" y="1988475"/>
                  <a:pt x="742227" y="1988475"/>
                  <a:pt x="665444" y="2020355"/>
                </a:cubicBezTo>
                <a:cubicBezTo>
                  <a:pt x="639850" y="2020355"/>
                  <a:pt x="460692" y="1988475"/>
                  <a:pt x="409504" y="2052234"/>
                </a:cubicBezTo>
                <a:cubicBezTo>
                  <a:pt x="409504" y="2020355"/>
                  <a:pt x="435098" y="2020355"/>
                  <a:pt x="409504" y="2020355"/>
                </a:cubicBezTo>
                <a:cubicBezTo>
                  <a:pt x="383910" y="2020355"/>
                  <a:pt x="332722" y="2020355"/>
                  <a:pt x="307128" y="2020355"/>
                </a:cubicBezTo>
                <a:cubicBezTo>
                  <a:pt x="255940" y="2052234"/>
                  <a:pt x="230345" y="2052234"/>
                  <a:pt x="230345" y="2052234"/>
                </a:cubicBezTo>
                <a:cubicBezTo>
                  <a:pt x="204751" y="2020355"/>
                  <a:pt x="230345" y="2020355"/>
                  <a:pt x="204751" y="2020355"/>
                </a:cubicBezTo>
                <a:cubicBezTo>
                  <a:pt x="179157" y="2052234"/>
                  <a:pt x="179157" y="2052234"/>
                  <a:pt x="179157" y="2052234"/>
                </a:cubicBezTo>
                <a:cubicBezTo>
                  <a:pt x="134368" y="1996445"/>
                  <a:pt x="69983" y="2062695"/>
                  <a:pt x="20295" y="2058772"/>
                </a:cubicBezTo>
                <a:lnTo>
                  <a:pt x="0" y="2052235"/>
                </a:lnTo>
                <a:lnTo>
                  <a:pt x="0" y="2052232"/>
                </a:lnTo>
                <a:lnTo>
                  <a:pt x="9547" y="2032621"/>
                </a:lnTo>
                <a:cubicBezTo>
                  <a:pt x="31592" y="1996445"/>
                  <a:pt x="51188" y="2024340"/>
                  <a:pt x="51188" y="2052234"/>
                </a:cubicBezTo>
                <a:cubicBezTo>
                  <a:pt x="51188" y="2052234"/>
                  <a:pt x="76782" y="2052234"/>
                  <a:pt x="76782" y="2020355"/>
                </a:cubicBezTo>
                <a:cubicBezTo>
                  <a:pt x="51188" y="2020355"/>
                  <a:pt x="76782" y="2020355"/>
                  <a:pt x="76782" y="1988475"/>
                </a:cubicBezTo>
                <a:cubicBezTo>
                  <a:pt x="76782" y="1988475"/>
                  <a:pt x="76782" y="1988475"/>
                  <a:pt x="51188" y="1988475"/>
                </a:cubicBezTo>
                <a:cubicBezTo>
                  <a:pt x="51188" y="1924715"/>
                  <a:pt x="153563" y="1988475"/>
                  <a:pt x="204751" y="1988475"/>
                </a:cubicBezTo>
                <a:cubicBezTo>
                  <a:pt x="230345" y="1988475"/>
                  <a:pt x="230345" y="1924715"/>
                  <a:pt x="281534" y="1924715"/>
                </a:cubicBezTo>
                <a:cubicBezTo>
                  <a:pt x="281534" y="1956595"/>
                  <a:pt x="255940" y="1956595"/>
                  <a:pt x="255940" y="1956595"/>
                </a:cubicBezTo>
                <a:cubicBezTo>
                  <a:pt x="307128" y="1988475"/>
                  <a:pt x="358316" y="1988475"/>
                  <a:pt x="383910" y="1956595"/>
                </a:cubicBezTo>
                <a:cubicBezTo>
                  <a:pt x="332722" y="1956595"/>
                  <a:pt x="358316" y="1924715"/>
                  <a:pt x="409504" y="1924715"/>
                </a:cubicBezTo>
                <a:cubicBezTo>
                  <a:pt x="409504" y="1956595"/>
                  <a:pt x="435098" y="1924715"/>
                  <a:pt x="460692" y="1956595"/>
                </a:cubicBezTo>
                <a:cubicBezTo>
                  <a:pt x="435098" y="1892835"/>
                  <a:pt x="511880" y="1956595"/>
                  <a:pt x="486286" y="1892835"/>
                </a:cubicBezTo>
                <a:cubicBezTo>
                  <a:pt x="537474" y="1892835"/>
                  <a:pt x="511880" y="1924715"/>
                  <a:pt x="537474" y="1924715"/>
                </a:cubicBezTo>
                <a:cubicBezTo>
                  <a:pt x="563068" y="1892835"/>
                  <a:pt x="537474" y="1956595"/>
                  <a:pt x="563068" y="1956595"/>
                </a:cubicBezTo>
                <a:cubicBezTo>
                  <a:pt x="563068" y="1924715"/>
                  <a:pt x="588662" y="1924715"/>
                  <a:pt x="588662" y="1924715"/>
                </a:cubicBezTo>
                <a:cubicBezTo>
                  <a:pt x="639850" y="1924715"/>
                  <a:pt x="665444" y="1956595"/>
                  <a:pt x="691038" y="1924715"/>
                </a:cubicBezTo>
                <a:cubicBezTo>
                  <a:pt x="716632" y="1924715"/>
                  <a:pt x="716632" y="1956595"/>
                  <a:pt x="716632" y="1956595"/>
                </a:cubicBezTo>
                <a:cubicBezTo>
                  <a:pt x="767821" y="1956595"/>
                  <a:pt x="793415" y="1956595"/>
                  <a:pt x="870196" y="1956595"/>
                </a:cubicBezTo>
                <a:cubicBezTo>
                  <a:pt x="870196" y="1892835"/>
                  <a:pt x="998167" y="1892835"/>
                  <a:pt x="1049354" y="1829075"/>
                </a:cubicBezTo>
                <a:cubicBezTo>
                  <a:pt x="1049354" y="1860955"/>
                  <a:pt x="1049354" y="1860955"/>
                  <a:pt x="1049354" y="1860955"/>
                </a:cubicBezTo>
                <a:cubicBezTo>
                  <a:pt x="1074948" y="1860955"/>
                  <a:pt x="1074948" y="1829075"/>
                  <a:pt x="1100542" y="1860955"/>
                </a:cubicBezTo>
                <a:cubicBezTo>
                  <a:pt x="1100542" y="1892835"/>
                  <a:pt x="1074948" y="1860955"/>
                  <a:pt x="1074948" y="1892835"/>
                </a:cubicBezTo>
                <a:cubicBezTo>
                  <a:pt x="1126136" y="1892835"/>
                  <a:pt x="1202918" y="1924715"/>
                  <a:pt x="1254106" y="1924715"/>
                </a:cubicBezTo>
                <a:cubicBezTo>
                  <a:pt x="1228512" y="1924715"/>
                  <a:pt x="1202918" y="1892835"/>
                  <a:pt x="1228512" y="1860955"/>
                </a:cubicBezTo>
                <a:cubicBezTo>
                  <a:pt x="1254106" y="1892835"/>
                  <a:pt x="1254106" y="1924715"/>
                  <a:pt x="1305294" y="1924715"/>
                </a:cubicBezTo>
                <a:cubicBezTo>
                  <a:pt x="1279700" y="1892835"/>
                  <a:pt x="1305294" y="1892835"/>
                  <a:pt x="1279700" y="1860955"/>
                </a:cubicBezTo>
                <a:cubicBezTo>
                  <a:pt x="1330888" y="1860955"/>
                  <a:pt x="1382076" y="1892835"/>
                  <a:pt x="1433265" y="1892835"/>
                </a:cubicBezTo>
                <a:cubicBezTo>
                  <a:pt x="1433265" y="1860955"/>
                  <a:pt x="1407671" y="1860955"/>
                  <a:pt x="1407671" y="1860955"/>
                </a:cubicBezTo>
                <a:cubicBezTo>
                  <a:pt x="1330888" y="1829075"/>
                  <a:pt x="1228512" y="1892835"/>
                  <a:pt x="1202918" y="1829075"/>
                </a:cubicBezTo>
                <a:cubicBezTo>
                  <a:pt x="1279700" y="1860955"/>
                  <a:pt x="1356482" y="1797195"/>
                  <a:pt x="1433265" y="1829075"/>
                </a:cubicBezTo>
                <a:cubicBezTo>
                  <a:pt x="1433265" y="1797195"/>
                  <a:pt x="1561235" y="1860955"/>
                  <a:pt x="1586829" y="1797195"/>
                </a:cubicBezTo>
                <a:cubicBezTo>
                  <a:pt x="1689205" y="1860955"/>
                  <a:pt x="1868363" y="1829075"/>
                  <a:pt x="1945145" y="1797195"/>
                </a:cubicBezTo>
                <a:cubicBezTo>
                  <a:pt x="1919551" y="1797195"/>
                  <a:pt x="1919551" y="1765316"/>
                  <a:pt x="1919551" y="1765316"/>
                </a:cubicBezTo>
                <a:cubicBezTo>
                  <a:pt x="1945145" y="1765316"/>
                  <a:pt x="1970739" y="1765316"/>
                  <a:pt x="1996333" y="1797195"/>
                </a:cubicBezTo>
                <a:cubicBezTo>
                  <a:pt x="1970739" y="1797195"/>
                  <a:pt x="1970739" y="1797195"/>
                  <a:pt x="1970739" y="1797195"/>
                </a:cubicBezTo>
                <a:cubicBezTo>
                  <a:pt x="2021927" y="1829075"/>
                  <a:pt x="2047521" y="1797195"/>
                  <a:pt x="2098709" y="1797195"/>
                </a:cubicBezTo>
                <a:cubicBezTo>
                  <a:pt x="2073115" y="1797195"/>
                  <a:pt x="2073115" y="1797195"/>
                  <a:pt x="2073115" y="1765316"/>
                </a:cubicBezTo>
                <a:cubicBezTo>
                  <a:pt x="2124303" y="1797195"/>
                  <a:pt x="2124303" y="1733436"/>
                  <a:pt x="2175492" y="1765316"/>
                </a:cubicBezTo>
                <a:cubicBezTo>
                  <a:pt x="2175492" y="1797195"/>
                  <a:pt x="2149898" y="1797195"/>
                  <a:pt x="2175492" y="1797195"/>
                </a:cubicBezTo>
                <a:cubicBezTo>
                  <a:pt x="2175492" y="1765316"/>
                  <a:pt x="2201086" y="1797195"/>
                  <a:pt x="2226680" y="1765316"/>
                </a:cubicBezTo>
                <a:cubicBezTo>
                  <a:pt x="2252274" y="1797195"/>
                  <a:pt x="2201086" y="1797195"/>
                  <a:pt x="2226680" y="1829075"/>
                </a:cubicBezTo>
                <a:cubicBezTo>
                  <a:pt x="2303462" y="1829075"/>
                  <a:pt x="2303462" y="1829075"/>
                  <a:pt x="2354650" y="1829075"/>
                </a:cubicBezTo>
                <a:cubicBezTo>
                  <a:pt x="2354650" y="1797195"/>
                  <a:pt x="2431432" y="1797195"/>
                  <a:pt x="2405838" y="1765316"/>
                </a:cubicBezTo>
                <a:cubicBezTo>
                  <a:pt x="2457026" y="1765316"/>
                  <a:pt x="2457026" y="1765316"/>
                  <a:pt x="2508214" y="1797195"/>
                </a:cubicBezTo>
                <a:cubicBezTo>
                  <a:pt x="2482620" y="1765316"/>
                  <a:pt x="2508214" y="1765316"/>
                  <a:pt x="2482620" y="1733436"/>
                </a:cubicBezTo>
                <a:cubicBezTo>
                  <a:pt x="2508214" y="1733436"/>
                  <a:pt x="2508214" y="1733436"/>
                  <a:pt x="2533808" y="1733436"/>
                </a:cubicBezTo>
                <a:cubicBezTo>
                  <a:pt x="2533808" y="1765316"/>
                  <a:pt x="2508214" y="1797195"/>
                  <a:pt x="2533808" y="1797195"/>
                </a:cubicBezTo>
                <a:cubicBezTo>
                  <a:pt x="2636184" y="1797195"/>
                  <a:pt x="2764154" y="1765316"/>
                  <a:pt x="2840936" y="1797195"/>
                </a:cubicBezTo>
                <a:cubicBezTo>
                  <a:pt x="2840936" y="1765316"/>
                  <a:pt x="2840936" y="1765316"/>
                  <a:pt x="2840936" y="1765316"/>
                </a:cubicBezTo>
                <a:cubicBezTo>
                  <a:pt x="2866530" y="1765316"/>
                  <a:pt x="2866530" y="1765316"/>
                  <a:pt x="2866530" y="1765316"/>
                </a:cubicBezTo>
                <a:cubicBezTo>
                  <a:pt x="2866530" y="1797195"/>
                  <a:pt x="2892124" y="1797195"/>
                  <a:pt x="2892124" y="1797195"/>
                </a:cubicBezTo>
                <a:cubicBezTo>
                  <a:pt x="2892124" y="1765316"/>
                  <a:pt x="2917718" y="1797195"/>
                  <a:pt x="2917718" y="1733436"/>
                </a:cubicBezTo>
                <a:cubicBezTo>
                  <a:pt x="2892124" y="1733436"/>
                  <a:pt x="2840936" y="1765316"/>
                  <a:pt x="2789748" y="1765316"/>
                </a:cubicBezTo>
                <a:cubicBezTo>
                  <a:pt x="2764154" y="1701556"/>
                  <a:pt x="2661778" y="1733436"/>
                  <a:pt x="2636184" y="1765316"/>
                </a:cubicBezTo>
                <a:cubicBezTo>
                  <a:pt x="2661778" y="1701556"/>
                  <a:pt x="2815342" y="1701556"/>
                  <a:pt x="2840936" y="1733436"/>
                </a:cubicBezTo>
                <a:cubicBezTo>
                  <a:pt x="2917718" y="1701556"/>
                  <a:pt x="2968906" y="1669676"/>
                  <a:pt x="3045688" y="1669676"/>
                </a:cubicBezTo>
                <a:cubicBezTo>
                  <a:pt x="3020094" y="1701556"/>
                  <a:pt x="3045688" y="1701556"/>
                  <a:pt x="3071282" y="1701556"/>
                </a:cubicBezTo>
                <a:cubicBezTo>
                  <a:pt x="3071282" y="1733436"/>
                  <a:pt x="3045688" y="1733436"/>
                  <a:pt x="3045688" y="1765316"/>
                </a:cubicBezTo>
                <a:cubicBezTo>
                  <a:pt x="3020094" y="1765316"/>
                  <a:pt x="3045688" y="1733436"/>
                  <a:pt x="2994500" y="1733436"/>
                </a:cubicBezTo>
                <a:cubicBezTo>
                  <a:pt x="3020094" y="1765316"/>
                  <a:pt x="2968906" y="1765316"/>
                  <a:pt x="2968906" y="1797195"/>
                </a:cubicBezTo>
                <a:cubicBezTo>
                  <a:pt x="3020094" y="1797195"/>
                  <a:pt x="3071282" y="1765316"/>
                  <a:pt x="3096876" y="1797195"/>
                </a:cubicBezTo>
                <a:cubicBezTo>
                  <a:pt x="3096876" y="1797195"/>
                  <a:pt x="3122470" y="1797195"/>
                  <a:pt x="3148064" y="1797195"/>
                </a:cubicBezTo>
                <a:cubicBezTo>
                  <a:pt x="3122470" y="1797195"/>
                  <a:pt x="3122470" y="1765316"/>
                  <a:pt x="3122470" y="1765316"/>
                </a:cubicBezTo>
                <a:cubicBezTo>
                  <a:pt x="3173658" y="1765316"/>
                  <a:pt x="3122470" y="1797195"/>
                  <a:pt x="3173658" y="1829075"/>
                </a:cubicBezTo>
                <a:cubicBezTo>
                  <a:pt x="3199252" y="1797195"/>
                  <a:pt x="3199252" y="1765316"/>
                  <a:pt x="3199252" y="1797195"/>
                </a:cubicBezTo>
                <a:cubicBezTo>
                  <a:pt x="3250441" y="1765316"/>
                  <a:pt x="3199252" y="1765316"/>
                  <a:pt x="3224846" y="1733436"/>
                </a:cubicBezTo>
                <a:cubicBezTo>
                  <a:pt x="3224846" y="1765316"/>
                  <a:pt x="3276035" y="1765316"/>
                  <a:pt x="3276035" y="1733436"/>
                </a:cubicBezTo>
                <a:cubicBezTo>
                  <a:pt x="3276035" y="1733436"/>
                  <a:pt x="3276035" y="1701556"/>
                  <a:pt x="3250441" y="1701556"/>
                </a:cubicBezTo>
                <a:cubicBezTo>
                  <a:pt x="3276035" y="1765316"/>
                  <a:pt x="3199252" y="1701556"/>
                  <a:pt x="3173658" y="1701556"/>
                </a:cubicBezTo>
                <a:cubicBezTo>
                  <a:pt x="3173658" y="1669676"/>
                  <a:pt x="3148064" y="1669676"/>
                  <a:pt x="3122470" y="1637796"/>
                </a:cubicBezTo>
                <a:cubicBezTo>
                  <a:pt x="3148064" y="1653736"/>
                  <a:pt x="3167260" y="1669676"/>
                  <a:pt x="3183256" y="1673661"/>
                </a:cubicBezTo>
                <a:lnTo>
                  <a:pt x="3199847" y="1670279"/>
                </a:lnTo>
                <a:lnTo>
                  <a:pt x="3217298" y="1687982"/>
                </a:lnTo>
                <a:cubicBezTo>
                  <a:pt x="3222947" y="1692341"/>
                  <a:pt x="3228246" y="1695080"/>
                  <a:pt x="3233245" y="1696575"/>
                </a:cubicBezTo>
                <a:lnTo>
                  <a:pt x="3244061" y="1695368"/>
                </a:lnTo>
                <a:lnTo>
                  <a:pt x="3246042" y="1696575"/>
                </a:lnTo>
                <a:cubicBezTo>
                  <a:pt x="3253640" y="1699563"/>
                  <a:pt x="3263238" y="1701556"/>
                  <a:pt x="3276035" y="1701556"/>
                </a:cubicBezTo>
                <a:cubicBezTo>
                  <a:pt x="3301629" y="1701556"/>
                  <a:pt x="3301629" y="1701556"/>
                  <a:pt x="3301629" y="1733436"/>
                </a:cubicBezTo>
                <a:cubicBezTo>
                  <a:pt x="3352817" y="1733436"/>
                  <a:pt x="3352817" y="1701556"/>
                  <a:pt x="3404005" y="1669676"/>
                </a:cubicBezTo>
                <a:cubicBezTo>
                  <a:pt x="3429599" y="1669676"/>
                  <a:pt x="3378411" y="1701556"/>
                  <a:pt x="3378411" y="1701556"/>
                </a:cubicBezTo>
                <a:cubicBezTo>
                  <a:pt x="3404005" y="1701556"/>
                  <a:pt x="3404005" y="1701556"/>
                  <a:pt x="3404005" y="1701556"/>
                </a:cubicBezTo>
                <a:cubicBezTo>
                  <a:pt x="3429599" y="1701556"/>
                  <a:pt x="3455193" y="1701556"/>
                  <a:pt x="3455193" y="1669676"/>
                </a:cubicBezTo>
                <a:cubicBezTo>
                  <a:pt x="3455193" y="1669676"/>
                  <a:pt x="3404005" y="1669676"/>
                  <a:pt x="3429599" y="1637796"/>
                </a:cubicBezTo>
                <a:cubicBezTo>
                  <a:pt x="3455193" y="1637796"/>
                  <a:pt x="3455193" y="1637796"/>
                  <a:pt x="3506381" y="1637796"/>
                </a:cubicBezTo>
                <a:cubicBezTo>
                  <a:pt x="3506381" y="1637796"/>
                  <a:pt x="3506381" y="1669676"/>
                  <a:pt x="3531975" y="1669676"/>
                </a:cubicBezTo>
                <a:cubicBezTo>
                  <a:pt x="3557569" y="1669676"/>
                  <a:pt x="3557569" y="1637796"/>
                  <a:pt x="3583163" y="1637796"/>
                </a:cubicBezTo>
                <a:cubicBezTo>
                  <a:pt x="3583163" y="1669676"/>
                  <a:pt x="3659945" y="1669676"/>
                  <a:pt x="3685539" y="1669676"/>
                </a:cubicBezTo>
                <a:cubicBezTo>
                  <a:pt x="3711133" y="1669676"/>
                  <a:pt x="3711133" y="1701556"/>
                  <a:pt x="3736727" y="1701556"/>
                </a:cubicBezTo>
                <a:cubicBezTo>
                  <a:pt x="3685539" y="1701556"/>
                  <a:pt x="3659945" y="1701556"/>
                  <a:pt x="3659945" y="1701556"/>
                </a:cubicBezTo>
                <a:cubicBezTo>
                  <a:pt x="3659945" y="1733436"/>
                  <a:pt x="3659945" y="1733436"/>
                  <a:pt x="3685539" y="1733436"/>
                </a:cubicBezTo>
                <a:cubicBezTo>
                  <a:pt x="3659945" y="1733436"/>
                  <a:pt x="3659945" y="1733436"/>
                  <a:pt x="3634351" y="1701556"/>
                </a:cubicBezTo>
                <a:cubicBezTo>
                  <a:pt x="3634351" y="1765316"/>
                  <a:pt x="3583163" y="1701556"/>
                  <a:pt x="3557569" y="1733436"/>
                </a:cubicBezTo>
                <a:cubicBezTo>
                  <a:pt x="3557569" y="1765316"/>
                  <a:pt x="3583163" y="1765316"/>
                  <a:pt x="3583163" y="1765316"/>
                </a:cubicBezTo>
                <a:cubicBezTo>
                  <a:pt x="3506381" y="1733436"/>
                  <a:pt x="3429599" y="1733436"/>
                  <a:pt x="3404005" y="1797195"/>
                </a:cubicBezTo>
                <a:cubicBezTo>
                  <a:pt x="3404005" y="1733436"/>
                  <a:pt x="3301629" y="1765316"/>
                  <a:pt x="3352817" y="1797195"/>
                </a:cubicBezTo>
                <a:cubicBezTo>
                  <a:pt x="3301629" y="1797195"/>
                  <a:pt x="3327223" y="1765316"/>
                  <a:pt x="3301629" y="1765316"/>
                </a:cubicBezTo>
                <a:cubicBezTo>
                  <a:pt x="3301629" y="1797195"/>
                  <a:pt x="3276035" y="1797195"/>
                  <a:pt x="3276035" y="1797195"/>
                </a:cubicBezTo>
                <a:cubicBezTo>
                  <a:pt x="3352817" y="1860955"/>
                  <a:pt x="3404005" y="1829075"/>
                  <a:pt x="3506381" y="1797195"/>
                </a:cubicBezTo>
                <a:cubicBezTo>
                  <a:pt x="3557569" y="1829075"/>
                  <a:pt x="3583163" y="1797195"/>
                  <a:pt x="3608757" y="1829075"/>
                </a:cubicBezTo>
                <a:cubicBezTo>
                  <a:pt x="3608757" y="1797195"/>
                  <a:pt x="3608757" y="1797195"/>
                  <a:pt x="3608757" y="1797195"/>
                </a:cubicBezTo>
                <a:cubicBezTo>
                  <a:pt x="3608757" y="1829075"/>
                  <a:pt x="3711133" y="1797195"/>
                  <a:pt x="3685539" y="1829075"/>
                </a:cubicBezTo>
                <a:cubicBezTo>
                  <a:pt x="3659945" y="1797195"/>
                  <a:pt x="3608757" y="1829075"/>
                  <a:pt x="3608757" y="1860955"/>
                </a:cubicBezTo>
                <a:cubicBezTo>
                  <a:pt x="3659945" y="1860955"/>
                  <a:pt x="3685539" y="1829075"/>
                  <a:pt x="3762321" y="1860955"/>
                </a:cubicBezTo>
                <a:cubicBezTo>
                  <a:pt x="3736727" y="1829075"/>
                  <a:pt x="3762321" y="1829075"/>
                  <a:pt x="3787915" y="1797195"/>
                </a:cubicBezTo>
                <a:cubicBezTo>
                  <a:pt x="3762321" y="1860955"/>
                  <a:pt x="3839103" y="1829075"/>
                  <a:pt x="3813509" y="1829075"/>
                </a:cubicBezTo>
                <a:cubicBezTo>
                  <a:pt x="3915885" y="1829075"/>
                  <a:pt x="3992668" y="1797195"/>
                  <a:pt x="4095044" y="1829075"/>
                </a:cubicBezTo>
                <a:cubicBezTo>
                  <a:pt x="4120638" y="1797195"/>
                  <a:pt x="4171826" y="1797195"/>
                  <a:pt x="4197420" y="1829075"/>
                </a:cubicBezTo>
                <a:cubicBezTo>
                  <a:pt x="4197420" y="1797195"/>
                  <a:pt x="4197420" y="1797195"/>
                  <a:pt x="4197420" y="1797195"/>
                </a:cubicBezTo>
                <a:cubicBezTo>
                  <a:pt x="4223014" y="1797195"/>
                  <a:pt x="4248608" y="1765316"/>
                  <a:pt x="4248608" y="1765316"/>
                </a:cubicBezTo>
                <a:cubicBezTo>
                  <a:pt x="4274202" y="1797195"/>
                  <a:pt x="4223014" y="1797195"/>
                  <a:pt x="4248608" y="1797195"/>
                </a:cubicBezTo>
                <a:cubicBezTo>
                  <a:pt x="4274202" y="1797195"/>
                  <a:pt x="4299796" y="1797195"/>
                  <a:pt x="4299796" y="1765316"/>
                </a:cubicBezTo>
                <a:cubicBezTo>
                  <a:pt x="4325390" y="1765316"/>
                  <a:pt x="4325390" y="1765316"/>
                  <a:pt x="4350984" y="1765316"/>
                </a:cubicBezTo>
                <a:cubicBezTo>
                  <a:pt x="4376578" y="1765316"/>
                  <a:pt x="4402172" y="1797195"/>
                  <a:pt x="4427766" y="1797195"/>
                </a:cubicBezTo>
                <a:cubicBezTo>
                  <a:pt x="4478954" y="1797195"/>
                  <a:pt x="4504548" y="1797195"/>
                  <a:pt x="4555736" y="1765316"/>
                </a:cubicBezTo>
                <a:cubicBezTo>
                  <a:pt x="4606924" y="1797195"/>
                  <a:pt x="4914052" y="1829075"/>
                  <a:pt x="4811676" y="1765316"/>
                </a:cubicBezTo>
                <a:cubicBezTo>
                  <a:pt x="4862864" y="1765316"/>
                  <a:pt x="4939646" y="1765316"/>
                  <a:pt x="4990834" y="1765316"/>
                </a:cubicBezTo>
                <a:cubicBezTo>
                  <a:pt x="4939646" y="1765316"/>
                  <a:pt x="5016428" y="1765316"/>
                  <a:pt x="4990834" y="1733436"/>
                </a:cubicBezTo>
                <a:cubicBezTo>
                  <a:pt x="5016428" y="1733436"/>
                  <a:pt x="5016428" y="1733436"/>
                  <a:pt x="5042022" y="1733436"/>
                </a:cubicBezTo>
                <a:cubicBezTo>
                  <a:pt x="5042022" y="1765316"/>
                  <a:pt x="5093210" y="1701556"/>
                  <a:pt x="5118804" y="1765316"/>
                </a:cubicBezTo>
                <a:cubicBezTo>
                  <a:pt x="5118804" y="1733436"/>
                  <a:pt x="5118804" y="1733436"/>
                  <a:pt x="5144398" y="1701556"/>
                </a:cubicBezTo>
                <a:cubicBezTo>
                  <a:pt x="5118804" y="1669676"/>
                  <a:pt x="5118804" y="1701556"/>
                  <a:pt x="5067616" y="1669676"/>
                </a:cubicBezTo>
                <a:cubicBezTo>
                  <a:pt x="5093210" y="1637796"/>
                  <a:pt x="5067616" y="1637796"/>
                  <a:pt x="5067616" y="1605916"/>
                </a:cubicBezTo>
                <a:cubicBezTo>
                  <a:pt x="5195587" y="1637796"/>
                  <a:pt x="5169993" y="1637796"/>
                  <a:pt x="5272369" y="1605916"/>
                </a:cubicBezTo>
                <a:cubicBezTo>
                  <a:pt x="5272369" y="1637796"/>
                  <a:pt x="5221181" y="1637796"/>
                  <a:pt x="5221181" y="1637796"/>
                </a:cubicBezTo>
                <a:cubicBezTo>
                  <a:pt x="5272369" y="1637796"/>
                  <a:pt x="5272369" y="1637796"/>
                  <a:pt x="5272369" y="1637796"/>
                </a:cubicBezTo>
                <a:cubicBezTo>
                  <a:pt x="5272369" y="1669676"/>
                  <a:pt x="5272369" y="1669676"/>
                  <a:pt x="5246775" y="1701556"/>
                </a:cubicBezTo>
                <a:cubicBezTo>
                  <a:pt x="5246775" y="1669676"/>
                  <a:pt x="5221181" y="1701556"/>
                  <a:pt x="5221181" y="1669676"/>
                </a:cubicBezTo>
                <a:cubicBezTo>
                  <a:pt x="5195587" y="1669676"/>
                  <a:pt x="5169993" y="1669676"/>
                  <a:pt x="5195587" y="1701556"/>
                </a:cubicBezTo>
                <a:cubicBezTo>
                  <a:pt x="5221181" y="1701556"/>
                  <a:pt x="5221181" y="1701556"/>
                  <a:pt x="5221181" y="1701556"/>
                </a:cubicBezTo>
                <a:cubicBezTo>
                  <a:pt x="5195587" y="1701556"/>
                  <a:pt x="5169993" y="1701556"/>
                  <a:pt x="5169993" y="1733436"/>
                </a:cubicBezTo>
                <a:cubicBezTo>
                  <a:pt x="5221181" y="1765316"/>
                  <a:pt x="5323557" y="1701556"/>
                  <a:pt x="5400339" y="1765316"/>
                </a:cubicBezTo>
                <a:cubicBezTo>
                  <a:pt x="5425933" y="1733436"/>
                  <a:pt x="5605092" y="1701556"/>
                  <a:pt x="5605092" y="1765316"/>
                </a:cubicBezTo>
                <a:cubicBezTo>
                  <a:pt x="5630686" y="1733436"/>
                  <a:pt x="5630686" y="1765316"/>
                  <a:pt x="5630686" y="1733436"/>
                </a:cubicBezTo>
                <a:cubicBezTo>
                  <a:pt x="5605092" y="1701556"/>
                  <a:pt x="5528309" y="1733436"/>
                  <a:pt x="5528309" y="1701556"/>
                </a:cubicBezTo>
                <a:cubicBezTo>
                  <a:pt x="5579497" y="1701556"/>
                  <a:pt x="5630686" y="1733436"/>
                  <a:pt x="5605092" y="1669676"/>
                </a:cubicBezTo>
                <a:cubicBezTo>
                  <a:pt x="5630686" y="1669676"/>
                  <a:pt x="5630686" y="1701556"/>
                  <a:pt x="5656280" y="1701556"/>
                </a:cubicBezTo>
                <a:cubicBezTo>
                  <a:pt x="5656280" y="1669676"/>
                  <a:pt x="5656280" y="1669676"/>
                  <a:pt x="5656280" y="1669676"/>
                </a:cubicBezTo>
                <a:cubicBezTo>
                  <a:pt x="5630686" y="1669676"/>
                  <a:pt x="5553903" y="1669676"/>
                  <a:pt x="5605092" y="1637796"/>
                </a:cubicBezTo>
                <a:cubicBezTo>
                  <a:pt x="5605092" y="1669676"/>
                  <a:pt x="5656280" y="1637796"/>
                  <a:pt x="5656280" y="1637796"/>
                </a:cubicBezTo>
                <a:cubicBezTo>
                  <a:pt x="5681874" y="1669676"/>
                  <a:pt x="5784250" y="1669676"/>
                  <a:pt x="5809844" y="1605916"/>
                </a:cubicBezTo>
                <a:cubicBezTo>
                  <a:pt x="5784250" y="1605916"/>
                  <a:pt x="5784250" y="1605916"/>
                  <a:pt x="5784250" y="1605916"/>
                </a:cubicBezTo>
                <a:cubicBezTo>
                  <a:pt x="5758656" y="1605916"/>
                  <a:pt x="5707468" y="1637796"/>
                  <a:pt x="5707468" y="1605916"/>
                </a:cubicBezTo>
                <a:cubicBezTo>
                  <a:pt x="5681874" y="1605916"/>
                  <a:pt x="5681874" y="1637796"/>
                  <a:pt x="5707468" y="1637796"/>
                </a:cubicBezTo>
                <a:cubicBezTo>
                  <a:pt x="5656280" y="1637796"/>
                  <a:pt x="5681874" y="1605916"/>
                  <a:pt x="5681874" y="1605916"/>
                </a:cubicBezTo>
                <a:cubicBezTo>
                  <a:pt x="5656280" y="1605916"/>
                  <a:pt x="5630686" y="1637796"/>
                  <a:pt x="5630686" y="1605916"/>
                </a:cubicBezTo>
                <a:cubicBezTo>
                  <a:pt x="5656280" y="1574036"/>
                  <a:pt x="5809844" y="1542156"/>
                  <a:pt x="5861032" y="1605916"/>
                </a:cubicBezTo>
                <a:cubicBezTo>
                  <a:pt x="5912220" y="1542156"/>
                  <a:pt x="6014596" y="1637796"/>
                  <a:pt x="6040190" y="1510276"/>
                </a:cubicBezTo>
                <a:cubicBezTo>
                  <a:pt x="6065784" y="1542156"/>
                  <a:pt x="6116972" y="1542156"/>
                  <a:pt x="6142566" y="1510276"/>
                </a:cubicBezTo>
                <a:cubicBezTo>
                  <a:pt x="6168160" y="1510276"/>
                  <a:pt x="6142566" y="1542156"/>
                  <a:pt x="6168160" y="1510276"/>
                </a:cubicBezTo>
                <a:cubicBezTo>
                  <a:pt x="6219348" y="1510276"/>
                  <a:pt x="6219348" y="1478397"/>
                  <a:pt x="6244942" y="1414637"/>
                </a:cubicBezTo>
                <a:cubicBezTo>
                  <a:pt x="6244942" y="1478397"/>
                  <a:pt x="6321724" y="1446517"/>
                  <a:pt x="6347318" y="1446517"/>
                </a:cubicBezTo>
                <a:cubicBezTo>
                  <a:pt x="6347318" y="1414637"/>
                  <a:pt x="6347318" y="1414637"/>
                  <a:pt x="6321724" y="1414637"/>
                </a:cubicBezTo>
                <a:cubicBezTo>
                  <a:pt x="6372912" y="1382757"/>
                  <a:pt x="6372912" y="1478397"/>
                  <a:pt x="6398506" y="1414637"/>
                </a:cubicBezTo>
                <a:cubicBezTo>
                  <a:pt x="6424100" y="1382757"/>
                  <a:pt x="6347318" y="1414637"/>
                  <a:pt x="6398506" y="1382757"/>
                </a:cubicBezTo>
                <a:cubicBezTo>
                  <a:pt x="6424100" y="1414637"/>
                  <a:pt x="6449694" y="1350877"/>
                  <a:pt x="6449694" y="1414637"/>
                </a:cubicBezTo>
                <a:cubicBezTo>
                  <a:pt x="6475288" y="1414637"/>
                  <a:pt x="6475288" y="1382757"/>
                  <a:pt x="6475288" y="1382757"/>
                </a:cubicBezTo>
                <a:cubicBezTo>
                  <a:pt x="6500882" y="1414637"/>
                  <a:pt x="6680040" y="1414637"/>
                  <a:pt x="6654446" y="1350877"/>
                </a:cubicBezTo>
                <a:cubicBezTo>
                  <a:pt x="6811209" y="1378772"/>
                  <a:pt x="7026760" y="1309035"/>
                  <a:pt x="7181074" y="1291165"/>
                </a:cubicBezTo>
                <a:lnTo>
                  <a:pt x="7211101" y="1289206"/>
                </a:lnTo>
                <a:lnTo>
                  <a:pt x="7214316" y="1291102"/>
                </a:lnTo>
                <a:lnTo>
                  <a:pt x="7214761" y="1288967"/>
                </a:lnTo>
                <a:lnTo>
                  <a:pt x="7243109" y="1287117"/>
                </a:lnTo>
                <a:cubicBezTo>
                  <a:pt x="7243109" y="1287117"/>
                  <a:pt x="7243109" y="1255237"/>
                  <a:pt x="7217515" y="1255237"/>
                </a:cubicBezTo>
                <a:cubicBezTo>
                  <a:pt x="7166327" y="1223358"/>
                  <a:pt x="7140733" y="1255237"/>
                  <a:pt x="7140733" y="1223358"/>
                </a:cubicBezTo>
                <a:cubicBezTo>
                  <a:pt x="7166327" y="1223358"/>
                  <a:pt x="7217515" y="1223358"/>
                  <a:pt x="7243109" y="1223358"/>
                </a:cubicBezTo>
                <a:cubicBezTo>
                  <a:pt x="7243109" y="1223358"/>
                  <a:pt x="7243109" y="1255237"/>
                  <a:pt x="7268703" y="1287117"/>
                </a:cubicBezTo>
                <a:cubicBezTo>
                  <a:pt x="7268703" y="1223358"/>
                  <a:pt x="7319891" y="1287117"/>
                  <a:pt x="7319891" y="1255237"/>
                </a:cubicBezTo>
                <a:cubicBezTo>
                  <a:pt x="7294297" y="1223358"/>
                  <a:pt x="7319891" y="1191478"/>
                  <a:pt x="7345485" y="1223358"/>
                </a:cubicBezTo>
                <a:cubicBezTo>
                  <a:pt x="7319891" y="1223358"/>
                  <a:pt x="7345485" y="1255237"/>
                  <a:pt x="7345485" y="1255237"/>
                </a:cubicBezTo>
                <a:cubicBezTo>
                  <a:pt x="7396674" y="1223358"/>
                  <a:pt x="7396674" y="1127718"/>
                  <a:pt x="7422268" y="1191478"/>
                </a:cubicBezTo>
                <a:cubicBezTo>
                  <a:pt x="7422268" y="1191478"/>
                  <a:pt x="7396674" y="1159598"/>
                  <a:pt x="7396674" y="1191478"/>
                </a:cubicBezTo>
                <a:cubicBezTo>
                  <a:pt x="7396674" y="1255237"/>
                  <a:pt x="7447862" y="1191478"/>
                  <a:pt x="7473456" y="1191478"/>
                </a:cubicBezTo>
                <a:cubicBezTo>
                  <a:pt x="7499050" y="1255237"/>
                  <a:pt x="7550238" y="1287117"/>
                  <a:pt x="7601426" y="1255237"/>
                </a:cubicBezTo>
                <a:cubicBezTo>
                  <a:pt x="7550238" y="1255237"/>
                  <a:pt x="7575832" y="1255237"/>
                  <a:pt x="7575832" y="1223358"/>
                </a:cubicBezTo>
                <a:cubicBezTo>
                  <a:pt x="7627020" y="1223358"/>
                  <a:pt x="7678208" y="1223358"/>
                  <a:pt x="7729396" y="1191478"/>
                </a:cubicBezTo>
                <a:cubicBezTo>
                  <a:pt x="7722998" y="1191478"/>
                  <a:pt x="7713400" y="1191478"/>
                  <a:pt x="7703402" y="1191478"/>
                </a:cubicBezTo>
                <a:lnTo>
                  <a:pt x="7678208" y="1191478"/>
                </a:lnTo>
                <a:cubicBezTo>
                  <a:pt x="7729396" y="1191478"/>
                  <a:pt x="7729396" y="1159598"/>
                  <a:pt x="7703802" y="1127718"/>
                </a:cubicBezTo>
                <a:cubicBezTo>
                  <a:pt x="7754990" y="1159598"/>
                  <a:pt x="7754990" y="1127718"/>
                  <a:pt x="7780584" y="1159598"/>
                </a:cubicBezTo>
                <a:cubicBezTo>
                  <a:pt x="7780584" y="1159598"/>
                  <a:pt x="7806178" y="1159598"/>
                  <a:pt x="7806178" y="1127718"/>
                </a:cubicBezTo>
                <a:cubicBezTo>
                  <a:pt x="7806178" y="1127718"/>
                  <a:pt x="7780584" y="1095838"/>
                  <a:pt x="7754990" y="1095838"/>
                </a:cubicBezTo>
                <a:cubicBezTo>
                  <a:pt x="7780584" y="1063958"/>
                  <a:pt x="7806178" y="1063958"/>
                  <a:pt x="7831772" y="1032078"/>
                </a:cubicBezTo>
                <a:cubicBezTo>
                  <a:pt x="7857366" y="1063958"/>
                  <a:pt x="7806178" y="1063958"/>
                  <a:pt x="7831772" y="1063958"/>
                </a:cubicBezTo>
                <a:cubicBezTo>
                  <a:pt x="7857366" y="1063958"/>
                  <a:pt x="7857366" y="1095838"/>
                  <a:pt x="7882960" y="1095838"/>
                </a:cubicBezTo>
                <a:cubicBezTo>
                  <a:pt x="7882960" y="1063958"/>
                  <a:pt x="7934148" y="1063958"/>
                  <a:pt x="7959742" y="1063958"/>
                </a:cubicBezTo>
                <a:cubicBezTo>
                  <a:pt x="7934148" y="1000198"/>
                  <a:pt x="7882960" y="1095838"/>
                  <a:pt x="7857366" y="1032078"/>
                </a:cubicBezTo>
                <a:cubicBezTo>
                  <a:pt x="7882960" y="1032078"/>
                  <a:pt x="7908554" y="1032078"/>
                  <a:pt x="7908554" y="1000198"/>
                </a:cubicBezTo>
                <a:cubicBezTo>
                  <a:pt x="7882960" y="1000198"/>
                  <a:pt x="7831772" y="1000198"/>
                  <a:pt x="7831772" y="968318"/>
                </a:cubicBezTo>
                <a:cubicBezTo>
                  <a:pt x="7882960" y="968318"/>
                  <a:pt x="7908554" y="968318"/>
                  <a:pt x="7934148" y="904559"/>
                </a:cubicBezTo>
                <a:cubicBezTo>
                  <a:pt x="7934148" y="968318"/>
                  <a:pt x="8010930" y="904559"/>
                  <a:pt x="8036524" y="968318"/>
                </a:cubicBezTo>
                <a:cubicBezTo>
                  <a:pt x="8062118" y="936439"/>
                  <a:pt x="8036524" y="936439"/>
                  <a:pt x="8062118" y="904559"/>
                </a:cubicBezTo>
                <a:cubicBezTo>
                  <a:pt x="8087712" y="936439"/>
                  <a:pt x="8087712" y="872679"/>
                  <a:pt x="8113306" y="904559"/>
                </a:cubicBezTo>
                <a:cubicBezTo>
                  <a:pt x="8087712" y="904559"/>
                  <a:pt x="8113306" y="936439"/>
                  <a:pt x="8113306" y="936439"/>
                </a:cubicBezTo>
                <a:cubicBezTo>
                  <a:pt x="8113306" y="904559"/>
                  <a:pt x="8138900" y="936439"/>
                  <a:pt x="8164494" y="936439"/>
                </a:cubicBezTo>
                <a:cubicBezTo>
                  <a:pt x="8164494" y="904559"/>
                  <a:pt x="8190088" y="904559"/>
                  <a:pt x="8190088" y="872679"/>
                </a:cubicBezTo>
                <a:cubicBezTo>
                  <a:pt x="8292464" y="904559"/>
                  <a:pt x="8343652" y="840799"/>
                  <a:pt x="8446028" y="840799"/>
                </a:cubicBezTo>
                <a:cubicBezTo>
                  <a:pt x="8446028" y="840799"/>
                  <a:pt x="8420434" y="808919"/>
                  <a:pt x="8446028" y="808919"/>
                </a:cubicBezTo>
                <a:cubicBezTo>
                  <a:pt x="8471622" y="840799"/>
                  <a:pt x="8497216" y="840799"/>
                  <a:pt x="8522811" y="840799"/>
                </a:cubicBezTo>
                <a:cubicBezTo>
                  <a:pt x="8522811" y="808919"/>
                  <a:pt x="8497216" y="808919"/>
                  <a:pt x="8497216" y="808919"/>
                </a:cubicBezTo>
                <a:cubicBezTo>
                  <a:pt x="8548405" y="777039"/>
                  <a:pt x="8701969" y="808919"/>
                  <a:pt x="8650781" y="745159"/>
                </a:cubicBezTo>
                <a:cubicBezTo>
                  <a:pt x="8676375" y="777039"/>
                  <a:pt x="8753157" y="808919"/>
                  <a:pt x="8753157" y="745159"/>
                </a:cubicBezTo>
                <a:cubicBezTo>
                  <a:pt x="8778751" y="745159"/>
                  <a:pt x="8753157" y="777039"/>
                  <a:pt x="8778751" y="808919"/>
                </a:cubicBezTo>
                <a:cubicBezTo>
                  <a:pt x="8881127" y="713279"/>
                  <a:pt x="8983503" y="777039"/>
                  <a:pt x="9085879" y="745159"/>
                </a:cubicBezTo>
                <a:cubicBezTo>
                  <a:pt x="9085879" y="777039"/>
                  <a:pt x="9188255" y="681400"/>
                  <a:pt x="9188255" y="745159"/>
                </a:cubicBezTo>
                <a:cubicBezTo>
                  <a:pt x="9213849" y="745159"/>
                  <a:pt x="9213849" y="745159"/>
                  <a:pt x="9239443" y="713279"/>
                </a:cubicBezTo>
                <a:cubicBezTo>
                  <a:pt x="9111473" y="681400"/>
                  <a:pt x="9034691" y="681400"/>
                  <a:pt x="8906721" y="681400"/>
                </a:cubicBezTo>
                <a:cubicBezTo>
                  <a:pt x="8906721" y="649520"/>
                  <a:pt x="8957909" y="649520"/>
                  <a:pt x="8957909" y="617640"/>
                </a:cubicBezTo>
                <a:cubicBezTo>
                  <a:pt x="8753157" y="522000"/>
                  <a:pt x="8573999" y="490120"/>
                  <a:pt x="8369246" y="553880"/>
                </a:cubicBezTo>
                <a:cubicBezTo>
                  <a:pt x="8164494" y="522000"/>
                  <a:pt x="7934148" y="585760"/>
                  <a:pt x="7729396" y="458240"/>
                </a:cubicBezTo>
                <a:cubicBezTo>
                  <a:pt x="7601426" y="458240"/>
                  <a:pt x="7422268" y="426360"/>
                  <a:pt x="7268703" y="458240"/>
                </a:cubicBezTo>
                <a:cubicBezTo>
                  <a:pt x="7345485" y="394481"/>
                  <a:pt x="7499050" y="458240"/>
                  <a:pt x="7575832" y="394481"/>
                </a:cubicBezTo>
                <a:cubicBezTo>
                  <a:pt x="7575832" y="394481"/>
                  <a:pt x="7575832" y="362601"/>
                  <a:pt x="7550238" y="330721"/>
                </a:cubicBezTo>
                <a:cubicBezTo>
                  <a:pt x="7601426" y="330721"/>
                  <a:pt x="7678208" y="298841"/>
                  <a:pt x="7703802" y="235081"/>
                </a:cubicBezTo>
                <a:cubicBezTo>
                  <a:pt x="7806178" y="266961"/>
                  <a:pt x="7908554" y="203201"/>
                  <a:pt x="7985336" y="171321"/>
                </a:cubicBezTo>
                <a:cubicBezTo>
                  <a:pt x="8010930" y="139442"/>
                  <a:pt x="8010930" y="171321"/>
                  <a:pt x="8036524" y="171321"/>
                </a:cubicBezTo>
                <a:cubicBezTo>
                  <a:pt x="8036524" y="171321"/>
                  <a:pt x="8062118" y="171321"/>
                  <a:pt x="8036524" y="139442"/>
                </a:cubicBezTo>
                <a:cubicBezTo>
                  <a:pt x="8087712" y="139442"/>
                  <a:pt x="8113306" y="139442"/>
                  <a:pt x="8113306" y="107562"/>
                </a:cubicBezTo>
                <a:cubicBezTo>
                  <a:pt x="8190088" y="171321"/>
                  <a:pt x="8190088" y="107562"/>
                  <a:pt x="8241276" y="139442"/>
                </a:cubicBezTo>
                <a:cubicBezTo>
                  <a:pt x="8241276" y="107562"/>
                  <a:pt x="8241276" y="107562"/>
                  <a:pt x="8241276" y="107562"/>
                </a:cubicBezTo>
                <a:cubicBezTo>
                  <a:pt x="8343652" y="107562"/>
                  <a:pt x="8420434" y="43802"/>
                  <a:pt x="8522811" y="75682"/>
                </a:cubicBezTo>
                <a:cubicBezTo>
                  <a:pt x="8522811" y="75682"/>
                  <a:pt x="8522811" y="75682"/>
                  <a:pt x="8522811" y="43802"/>
                </a:cubicBezTo>
                <a:cubicBezTo>
                  <a:pt x="8599593" y="43802"/>
                  <a:pt x="8625187" y="75682"/>
                  <a:pt x="8650781" y="11922"/>
                </a:cubicBezTo>
                <a:cubicBezTo>
                  <a:pt x="8746759" y="31847"/>
                  <a:pt x="8832738" y="1959"/>
                  <a:pt x="8927466" y="9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87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3422832"/>
            <a:ext cx="9946083" cy="739756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4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8328581" cy="1371599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3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179772" y="0"/>
            <a:ext cx="914881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881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5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0" y="7086600"/>
            <a:ext cx="14517996" cy="6629400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3758576" y="16933"/>
            <a:ext cx="14453179" cy="6985565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1"/>
          <p:cNvSpPr>
            <a:spLocks noGrp="1"/>
          </p:cNvSpPr>
          <p:nvPr>
            <p:ph type="pic" sz="quarter" idx="12"/>
          </p:nvPr>
        </p:nvSpPr>
        <p:spPr>
          <a:xfrm>
            <a:off x="11034627" y="228601"/>
            <a:ext cx="7262044" cy="13351127"/>
          </a:xfrm>
          <a:custGeom>
            <a:avLst/>
            <a:gdLst>
              <a:gd name="connsiteX0" fmla="*/ 0 w 14310402"/>
              <a:gd name="connsiteY0" fmla="*/ 4913109 h 4913109"/>
              <a:gd name="connsiteX1" fmla="*/ 7155201 w 14310402"/>
              <a:gd name="connsiteY1" fmla="*/ 0 h 4913109"/>
              <a:gd name="connsiteX2" fmla="*/ 14310402 w 14310402"/>
              <a:gd name="connsiteY2" fmla="*/ 4913109 h 4913109"/>
              <a:gd name="connsiteX3" fmla="*/ 0 w 14310402"/>
              <a:gd name="connsiteY3" fmla="*/ 4913109 h 4913109"/>
              <a:gd name="connsiteX0" fmla="*/ 0 w 14310402"/>
              <a:gd name="connsiteY0" fmla="*/ 4913109 h 4913109"/>
              <a:gd name="connsiteX1" fmla="*/ 7155201 w 14310402"/>
              <a:gd name="connsiteY1" fmla="*/ 0 h 4913109"/>
              <a:gd name="connsiteX2" fmla="*/ 14310402 w 14310402"/>
              <a:gd name="connsiteY2" fmla="*/ 4913109 h 4913109"/>
              <a:gd name="connsiteX3" fmla="*/ 7113926 w 14310402"/>
              <a:gd name="connsiteY3" fmla="*/ 4868333 h 4913109"/>
              <a:gd name="connsiteX4" fmla="*/ 0 w 14310402"/>
              <a:gd name="connsiteY4" fmla="*/ 4913109 h 4913109"/>
              <a:gd name="connsiteX0" fmla="*/ 0 w 7155201"/>
              <a:gd name="connsiteY0" fmla="*/ 4913109 h 4913109"/>
              <a:gd name="connsiteX1" fmla="*/ 7155201 w 7155201"/>
              <a:gd name="connsiteY1" fmla="*/ 0 h 4913109"/>
              <a:gd name="connsiteX2" fmla="*/ 7113926 w 7155201"/>
              <a:gd name="connsiteY2" fmla="*/ 4868333 h 4913109"/>
              <a:gd name="connsiteX3" fmla="*/ 0 w 7155201"/>
              <a:gd name="connsiteY3" fmla="*/ 4913109 h 4913109"/>
              <a:gd name="connsiteX0" fmla="*/ 0 w 7163671"/>
              <a:gd name="connsiteY0" fmla="*/ 4913109 h 9449155"/>
              <a:gd name="connsiteX1" fmla="*/ 7155201 w 7163671"/>
              <a:gd name="connsiteY1" fmla="*/ 0 h 9449155"/>
              <a:gd name="connsiteX2" fmla="*/ 7163671 w 7163671"/>
              <a:gd name="connsiteY2" fmla="*/ 9449155 h 9449155"/>
              <a:gd name="connsiteX3" fmla="*/ 0 w 7163671"/>
              <a:gd name="connsiteY3" fmla="*/ 4913109 h 944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3671" h="9449155">
                <a:moveTo>
                  <a:pt x="0" y="4913109"/>
                </a:moveTo>
                <a:lnTo>
                  <a:pt x="7155201" y="0"/>
                </a:lnTo>
                <a:cubicBezTo>
                  <a:pt x="7158024" y="3149718"/>
                  <a:pt x="7160848" y="6299437"/>
                  <a:pt x="7163671" y="9449155"/>
                </a:cubicBezTo>
                <a:lnTo>
                  <a:pt x="0" y="4913109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173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22873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6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289800"/>
            <a:ext cx="916429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164291" y="7289800"/>
            <a:ext cx="916429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58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79970" y="7010400"/>
            <a:ext cx="9281261" cy="6705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201291" y="0"/>
            <a:ext cx="9086709" cy="7010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1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8364" y="457201"/>
            <a:ext cx="11877885" cy="12921283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0 w 15797999"/>
              <a:gd name="connsiteY36" fmla="*/ 5008065 h 13428667"/>
              <a:gd name="connsiteX37" fmla="*/ 4073065 w 15797999"/>
              <a:gd name="connsiteY37" fmla="*/ 9580984 h 13428667"/>
              <a:gd name="connsiteX38" fmla="*/ 9616162 w 15797999"/>
              <a:gd name="connsiteY38" fmla="*/ 623276 h 13428667"/>
              <a:gd name="connsiteX39" fmla="*/ 10513908 w 15797999"/>
              <a:gd name="connsiteY39" fmla="*/ 94156 h 13428667"/>
              <a:gd name="connsiteX40" fmla="*/ 13455419 w 15797999"/>
              <a:gd name="connsiteY40" fmla="*/ 0 h 13428667"/>
              <a:gd name="connsiteX41" fmla="*/ 6398610 w 15797999"/>
              <a:gd name="connsiteY41" fmla="*/ 11473190 h 13428667"/>
              <a:gd name="connsiteX42" fmla="*/ 6099563 w 15797999"/>
              <a:gd name="connsiteY42" fmla="*/ 10965805 h 13428667"/>
              <a:gd name="connsiteX43" fmla="*/ 12496771 w 15797999"/>
              <a:gd name="connsiteY43" fmla="*/ 565013 h 13428667"/>
              <a:gd name="connsiteX44" fmla="*/ 13455419 w 15797999"/>
              <a:gd name="connsiteY44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6330280 w 15797999"/>
              <a:gd name="connsiteY36" fmla="*/ 2021759 h 13428667"/>
              <a:gd name="connsiteX37" fmla="*/ 0 w 15797999"/>
              <a:gd name="connsiteY37" fmla="*/ 5008065 h 13428667"/>
              <a:gd name="connsiteX38" fmla="*/ 4073065 w 15797999"/>
              <a:gd name="connsiteY38" fmla="*/ 9580984 h 13428667"/>
              <a:gd name="connsiteX39" fmla="*/ 9616162 w 15797999"/>
              <a:gd name="connsiteY39" fmla="*/ 623276 h 13428667"/>
              <a:gd name="connsiteX40" fmla="*/ 10513908 w 15797999"/>
              <a:gd name="connsiteY40" fmla="*/ 94156 h 13428667"/>
              <a:gd name="connsiteX41" fmla="*/ 13455419 w 15797999"/>
              <a:gd name="connsiteY41" fmla="*/ 0 h 13428667"/>
              <a:gd name="connsiteX42" fmla="*/ 6398610 w 15797999"/>
              <a:gd name="connsiteY42" fmla="*/ 11473190 h 13428667"/>
              <a:gd name="connsiteX43" fmla="*/ 6099563 w 15797999"/>
              <a:gd name="connsiteY43" fmla="*/ 10965805 h 13428667"/>
              <a:gd name="connsiteX44" fmla="*/ 12496771 w 15797999"/>
              <a:gd name="connsiteY44" fmla="*/ 565013 h 13428667"/>
              <a:gd name="connsiteX45" fmla="*/ 13455419 w 15797999"/>
              <a:gd name="connsiteY45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5447411 w 15797999"/>
              <a:gd name="connsiteY36" fmla="*/ 1044297 h 13428667"/>
              <a:gd name="connsiteX37" fmla="*/ 0 w 15797999"/>
              <a:gd name="connsiteY37" fmla="*/ 5008065 h 13428667"/>
              <a:gd name="connsiteX38" fmla="*/ 4073065 w 15797999"/>
              <a:gd name="connsiteY38" fmla="*/ 9580984 h 13428667"/>
              <a:gd name="connsiteX39" fmla="*/ 9616162 w 15797999"/>
              <a:gd name="connsiteY39" fmla="*/ 623276 h 13428667"/>
              <a:gd name="connsiteX40" fmla="*/ 10513908 w 15797999"/>
              <a:gd name="connsiteY40" fmla="*/ 94156 h 13428667"/>
              <a:gd name="connsiteX41" fmla="*/ 13455419 w 15797999"/>
              <a:gd name="connsiteY41" fmla="*/ 0 h 13428667"/>
              <a:gd name="connsiteX42" fmla="*/ 6398610 w 15797999"/>
              <a:gd name="connsiteY42" fmla="*/ 11473190 h 13428667"/>
              <a:gd name="connsiteX43" fmla="*/ 6099563 w 15797999"/>
              <a:gd name="connsiteY43" fmla="*/ 10965805 h 13428667"/>
              <a:gd name="connsiteX44" fmla="*/ 12496771 w 15797999"/>
              <a:gd name="connsiteY44" fmla="*/ 565013 h 13428667"/>
              <a:gd name="connsiteX45" fmla="*/ 13455419 w 15797999"/>
              <a:gd name="connsiteY45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12321177 w 15797999"/>
              <a:gd name="connsiteY26" fmla="*/ 6562228 h 13428667"/>
              <a:gd name="connsiteX27" fmla="*/ 8741190 w 15797999"/>
              <a:gd name="connsiteY27" fmla="*/ 12403851 h 13428667"/>
              <a:gd name="connsiteX28" fmla="*/ 8442145 w 15797999"/>
              <a:gd name="connsiteY28" fmla="*/ 11896466 h 13428667"/>
              <a:gd name="connsiteX29" fmla="*/ 14839353 w 15797999"/>
              <a:gd name="connsiteY29" fmla="*/ 1495676 h 13428667"/>
              <a:gd name="connsiteX30" fmla="*/ 15797999 w 15797999"/>
              <a:gd name="connsiteY30" fmla="*/ 930662 h 13428667"/>
              <a:gd name="connsiteX31" fmla="*/ 10747050 w 15797999"/>
              <a:gd name="connsiteY31" fmla="*/ 786761 h 13428667"/>
              <a:gd name="connsiteX32" fmla="*/ 5122358 w 15797999"/>
              <a:gd name="connsiteY32" fmla="*/ 9936384 h 13428667"/>
              <a:gd name="connsiteX33" fmla="*/ 4865784 w 15797999"/>
              <a:gd name="connsiteY33" fmla="*/ 9501062 h 13428667"/>
              <a:gd name="connsiteX34" fmla="*/ 9925026 w 15797999"/>
              <a:gd name="connsiteY34" fmla="*/ 1271251 h 13428667"/>
              <a:gd name="connsiteX35" fmla="*/ 10747050 w 15797999"/>
              <a:gd name="connsiteY35" fmla="*/ 786761 h 13428667"/>
              <a:gd name="connsiteX36" fmla="*/ 10513908 w 15797999"/>
              <a:gd name="connsiteY36" fmla="*/ 94156 h 13428667"/>
              <a:gd name="connsiteX37" fmla="*/ 5447411 w 15797999"/>
              <a:gd name="connsiteY37" fmla="*/ 1044297 h 13428667"/>
              <a:gd name="connsiteX38" fmla="*/ 0 w 15797999"/>
              <a:gd name="connsiteY38" fmla="*/ 5008065 h 13428667"/>
              <a:gd name="connsiteX39" fmla="*/ 4073065 w 15797999"/>
              <a:gd name="connsiteY39" fmla="*/ 9580984 h 13428667"/>
              <a:gd name="connsiteX40" fmla="*/ 9616162 w 15797999"/>
              <a:gd name="connsiteY40" fmla="*/ 623276 h 13428667"/>
              <a:gd name="connsiteX41" fmla="*/ 10513908 w 15797999"/>
              <a:gd name="connsiteY41" fmla="*/ 94156 h 13428667"/>
              <a:gd name="connsiteX42" fmla="*/ 13455419 w 15797999"/>
              <a:gd name="connsiteY42" fmla="*/ 0 h 13428667"/>
              <a:gd name="connsiteX43" fmla="*/ 6398610 w 15797999"/>
              <a:gd name="connsiteY43" fmla="*/ 11473190 h 13428667"/>
              <a:gd name="connsiteX44" fmla="*/ 6099563 w 15797999"/>
              <a:gd name="connsiteY44" fmla="*/ 10965805 h 13428667"/>
              <a:gd name="connsiteX45" fmla="*/ 12496771 w 15797999"/>
              <a:gd name="connsiteY45" fmla="*/ 565013 h 13428667"/>
              <a:gd name="connsiteX46" fmla="*/ 13455419 w 15797999"/>
              <a:gd name="connsiteY46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15158970 w 15797999"/>
              <a:gd name="connsiteY26" fmla="*/ 6246918 h 13428667"/>
              <a:gd name="connsiteX27" fmla="*/ 8741190 w 15797999"/>
              <a:gd name="connsiteY27" fmla="*/ 12403851 h 13428667"/>
              <a:gd name="connsiteX28" fmla="*/ 8442145 w 15797999"/>
              <a:gd name="connsiteY28" fmla="*/ 11896466 h 13428667"/>
              <a:gd name="connsiteX29" fmla="*/ 14839353 w 15797999"/>
              <a:gd name="connsiteY29" fmla="*/ 1495676 h 13428667"/>
              <a:gd name="connsiteX30" fmla="*/ 15797999 w 15797999"/>
              <a:gd name="connsiteY30" fmla="*/ 930662 h 13428667"/>
              <a:gd name="connsiteX31" fmla="*/ 10747050 w 15797999"/>
              <a:gd name="connsiteY31" fmla="*/ 786761 h 13428667"/>
              <a:gd name="connsiteX32" fmla="*/ 5122358 w 15797999"/>
              <a:gd name="connsiteY32" fmla="*/ 9936384 h 13428667"/>
              <a:gd name="connsiteX33" fmla="*/ 4865784 w 15797999"/>
              <a:gd name="connsiteY33" fmla="*/ 9501062 h 13428667"/>
              <a:gd name="connsiteX34" fmla="*/ 9925026 w 15797999"/>
              <a:gd name="connsiteY34" fmla="*/ 1271251 h 13428667"/>
              <a:gd name="connsiteX35" fmla="*/ 10747050 w 15797999"/>
              <a:gd name="connsiteY35" fmla="*/ 786761 h 13428667"/>
              <a:gd name="connsiteX36" fmla="*/ 10513908 w 15797999"/>
              <a:gd name="connsiteY36" fmla="*/ 94156 h 13428667"/>
              <a:gd name="connsiteX37" fmla="*/ 5447411 w 15797999"/>
              <a:gd name="connsiteY37" fmla="*/ 1044297 h 13428667"/>
              <a:gd name="connsiteX38" fmla="*/ 0 w 15797999"/>
              <a:gd name="connsiteY38" fmla="*/ 5008065 h 13428667"/>
              <a:gd name="connsiteX39" fmla="*/ 4073065 w 15797999"/>
              <a:gd name="connsiteY39" fmla="*/ 9580984 h 13428667"/>
              <a:gd name="connsiteX40" fmla="*/ 9616162 w 15797999"/>
              <a:gd name="connsiteY40" fmla="*/ 623276 h 13428667"/>
              <a:gd name="connsiteX41" fmla="*/ 10513908 w 15797999"/>
              <a:gd name="connsiteY41" fmla="*/ 94156 h 13428667"/>
              <a:gd name="connsiteX42" fmla="*/ 13455419 w 15797999"/>
              <a:gd name="connsiteY42" fmla="*/ 0 h 13428667"/>
              <a:gd name="connsiteX43" fmla="*/ 6398610 w 15797999"/>
              <a:gd name="connsiteY43" fmla="*/ 11473190 h 13428667"/>
              <a:gd name="connsiteX44" fmla="*/ 6099563 w 15797999"/>
              <a:gd name="connsiteY44" fmla="*/ 10965805 h 13428667"/>
              <a:gd name="connsiteX45" fmla="*/ 12496771 w 15797999"/>
              <a:gd name="connsiteY45" fmla="*/ 565013 h 13428667"/>
              <a:gd name="connsiteX46" fmla="*/ 13455419 w 15797999"/>
              <a:gd name="connsiteY46" fmla="*/ 0 h 13428667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020764 w 15797999"/>
              <a:gd name="connsiteY21" fmla="*/ 12498007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616162 w 15797999"/>
              <a:gd name="connsiteY40" fmla="*/ 623276 h 12921283"/>
              <a:gd name="connsiteX41" fmla="*/ 10513908 w 15797999"/>
              <a:gd name="connsiteY41" fmla="*/ 94156 h 12921283"/>
              <a:gd name="connsiteX42" fmla="*/ 13455419 w 15797999"/>
              <a:gd name="connsiteY42" fmla="*/ 0 h 12921283"/>
              <a:gd name="connsiteX43" fmla="*/ 6398610 w 15797999"/>
              <a:gd name="connsiteY43" fmla="*/ 11473190 h 12921283"/>
              <a:gd name="connsiteX44" fmla="*/ 6099563 w 15797999"/>
              <a:gd name="connsiteY44" fmla="*/ 10965805 h 12921283"/>
              <a:gd name="connsiteX45" fmla="*/ 12496771 w 15797999"/>
              <a:gd name="connsiteY45" fmla="*/ 565013 h 12921283"/>
              <a:gd name="connsiteX46" fmla="*/ 13455419 w 15797999"/>
              <a:gd name="connsiteY46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616162 w 15797999"/>
              <a:gd name="connsiteY40" fmla="*/ 623276 h 12921283"/>
              <a:gd name="connsiteX41" fmla="*/ 10513908 w 15797999"/>
              <a:gd name="connsiteY41" fmla="*/ 94156 h 12921283"/>
              <a:gd name="connsiteX42" fmla="*/ 13455419 w 15797999"/>
              <a:gd name="connsiteY42" fmla="*/ 0 h 12921283"/>
              <a:gd name="connsiteX43" fmla="*/ 6398610 w 15797999"/>
              <a:gd name="connsiteY43" fmla="*/ 11473190 h 12921283"/>
              <a:gd name="connsiteX44" fmla="*/ 6099563 w 15797999"/>
              <a:gd name="connsiteY44" fmla="*/ 10965805 h 12921283"/>
              <a:gd name="connsiteX45" fmla="*/ 12496771 w 15797999"/>
              <a:gd name="connsiteY45" fmla="*/ 565013 h 12921283"/>
              <a:gd name="connsiteX46" fmla="*/ 13455419 w 15797999"/>
              <a:gd name="connsiteY46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10513908 w 15797999"/>
              <a:gd name="connsiteY40" fmla="*/ 94156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104004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10104004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9946349 w 15797999"/>
              <a:gd name="connsiteY36" fmla="*/ 283343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946349 w 15797999"/>
              <a:gd name="connsiteY40" fmla="*/ 283343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9946349 w 15797999"/>
              <a:gd name="connsiteY36" fmla="*/ 283343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9946349 w 15797999"/>
              <a:gd name="connsiteY40" fmla="*/ 283343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198597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10198597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324722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10324722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797999" h="12921283">
                <a:moveTo>
                  <a:pt x="13028759" y="2976334"/>
                </a:moveTo>
                <a:lnTo>
                  <a:pt x="7404064" y="12125956"/>
                </a:lnTo>
                <a:lnTo>
                  <a:pt x="7147493" y="11690634"/>
                </a:lnTo>
                <a:lnTo>
                  <a:pt x="12206735" y="3460824"/>
                </a:lnTo>
                <a:lnTo>
                  <a:pt x="13028759" y="2976334"/>
                </a:lnTo>
                <a:close/>
                <a:moveTo>
                  <a:pt x="10686177" y="2045671"/>
                </a:moveTo>
                <a:lnTo>
                  <a:pt x="5061483" y="11195294"/>
                </a:lnTo>
                <a:lnTo>
                  <a:pt x="4804910" y="10759973"/>
                </a:lnTo>
                <a:lnTo>
                  <a:pt x="9864154" y="2530161"/>
                </a:lnTo>
                <a:lnTo>
                  <a:pt x="10686177" y="2045671"/>
                </a:lnTo>
                <a:close/>
                <a:moveTo>
                  <a:pt x="14420155" y="1955479"/>
                </a:moveTo>
                <a:lnTo>
                  <a:pt x="7804781" y="12640391"/>
                </a:lnTo>
                <a:lnTo>
                  <a:pt x="7064300" y="12921283"/>
                </a:lnTo>
                <a:lnTo>
                  <a:pt x="13461508" y="2520493"/>
                </a:lnTo>
                <a:lnTo>
                  <a:pt x="14420155" y="1955479"/>
                </a:lnTo>
                <a:close/>
                <a:moveTo>
                  <a:pt x="13089633" y="1717422"/>
                </a:moveTo>
                <a:lnTo>
                  <a:pt x="7464938" y="10867044"/>
                </a:lnTo>
                <a:lnTo>
                  <a:pt x="7208367" y="10431723"/>
                </a:lnTo>
                <a:lnTo>
                  <a:pt x="12267608" y="2201912"/>
                </a:lnTo>
                <a:lnTo>
                  <a:pt x="13089633" y="1717422"/>
                </a:lnTo>
                <a:close/>
                <a:moveTo>
                  <a:pt x="12077574" y="1024816"/>
                </a:moveTo>
                <a:lnTo>
                  <a:pt x="5462198" y="11709731"/>
                </a:lnTo>
                <a:lnTo>
                  <a:pt x="4721718" y="11990622"/>
                </a:lnTo>
                <a:lnTo>
                  <a:pt x="11118927" y="1589830"/>
                </a:lnTo>
                <a:lnTo>
                  <a:pt x="12077574" y="1024816"/>
                </a:lnTo>
                <a:close/>
                <a:moveTo>
                  <a:pt x="15797999" y="930662"/>
                </a:moveTo>
                <a:lnTo>
                  <a:pt x="15158970" y="6246918"/>
                </a:lnTo>
                <a:lnTo>
                  <a:pt x="8741190" y="12403851"/>
                </a:lnTo>
                <a:lnTo>
                  <a:pt x="8442145" y="11896466"/>
                </a:lnTo>
                <a:lnTo>
                  <a:pt x="14839353" y="1495676"/>
                </a:lnTo>
                <a:lnTo>
                  <a:pt x="15797999" y="930662"/>
                </a:lnTo>
                <a:close/>
                <a:moveTo>
                  <a:pt x="10747050" y="786761"/>
                </a:moveTo>
                <a:lnTo>
                  <a:pt x="5122358" y="9936384"/>
                </a:lnTo>
                <a:lnTo>
                  <a:pt x="4865784" y="9501062"/>
                </a:lnTo>
                <a:lnTo>
                  <a:pt x="9925026" y="1271251"/>
                </a:lnTo>
                <a:lnTo>
                  <a:pt x="10747050" y="786761"/>
                </a:lnTo>
                <a:close/>
                <a:moveTo>
                  <a:pt x="10324722" y="251812"/>
                </a:moveTo>
                <a:lnTo>
                  <a:pt x="5447411" y="1044297"/>
                </a:lnTo>
                <a:lnTo>
                  <a:pt x="0" y="5008065"/>
                </a:lnTo>
                <a:lnTo>
                  <a:pt x="4073065" y="10369260"/>
                </a:lnTo>
                <a:lnTo>
                  <a:pt x="10324722" y="251812"/>
                </a:lnTo>
                <a:close/>
                <a:moveTo>
                  <a:pt x="13455419" y="0"/>
                </a:moveTo>
                <a:lnTo>
                  <a:pt x="6398610" y="11473190"/>
                </a:lnTo>
                <a:lnTo>
                  <a:pt x="6099563" y="10965805"/>
                </a:lnTo>
                <a:lnTo>
                  <a:pt x="12496771" y="565013"/>
                </a:lnTo>
                <a:lnTo>
                  <a:pt x="13455419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10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2841909" y="11430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785565" y="40386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841909" y="69708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0738695" y="12192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0738695" y="70470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80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7024206" y="11430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10967862" y="40386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7024206" y="69708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3071076" y="40386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0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8790776" y="35052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4847120" y="64374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93990" y="35052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7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12743906" y="64374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7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938493" y="4230524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087643" y="41910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10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1769946" y="4230524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49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040773" y="14478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087643" y="41910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5983481" y="71994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678" cy="89154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21"/>
          <p:cNvSpPr>
            <a:spLocks noGrp="1"/>
          </p:cNvSpPr>
          <p:nvPr>
            <p:ph type="pic" sz="quarter" idx="12"/>
          </p:nvPr>
        </p:nvSpPr>
        <p:spPr>
          <a:xfrm>
            <a:off x="722114" y="762001"/>
            <a:ext cx="6397577" cy="6985565"/>
          </a:xfrm>
          <a:prstGeom prst="plus">
            <a:avLst>
              <a:gd name="adj" fmla="val 35666"/>
            </a:avLst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5439134" y="2971801"/>
            <a:ext cx="6397577" cy="6985565"/>
          </a:xfrm>
          <a:prstGeom prst="plus">
            <a:avLst>
              <a:gd name="adj" fmla="val 35666"/>
            </a:avLst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ตัวแทนรูปภาพ 21"/>
          <p:cNvSpPr>
            <a:spLocks noGrp="1"/>
          </p:cNvSpPr>
          <p:nvPr>
            <p:ph type="pic" sz="quarter" idx="14"/>
          </p:nvPr>
        </p:nvSpPr>
        <p:spPr>
          <a:xfrm>
            <a:off x="10194348" y="5282636"/>
            <a:ext cx="6397577" cy="6985565"/>
          </a:xfrm>
          <a:prstGeom prst="plus">
            <a:avLst>
              <a:gd name="adj" fmla="val 35666"/>
            </a:avLst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19226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0" y="5795964"/>
            <a:ext cx="18307097" cy="7920037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0150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3"/>
          <p:cNvSpPr>
            <a:spLocks noGrp="1"/>
          </p:cNvSpPr>
          <p:nvPr>
            <p:ph type="pic" sz="quarter" idx="10"/>
          </p:nvPr>
        </p:nvSpPr>
        <p:spPr>
          <a:xfrm>
            <a:off x="7597124" y="0"/>
            <a:ext cx="10690877" cy="13716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5210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รูปภาพ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7239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8040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2971800"/>
            <a:ext cx="18288000" cy="47244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05175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0" y="2971800"/>
            <a:ext cx="15446091" cy="67056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2719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22678" y="3115734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585227" y="7848600"/>
            <a:ext cx="8680095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0926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17107" y="2819401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607905" y="2827867"/>
            <a:ext cx="8680095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-39785" y="8128002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9585227" y="8136468"/>
            <a:ext cx="8680095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3505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22678" y="3259667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50925" y="7840134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4320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22678" y="3420534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-25462" y="7687734"/>
            <a:ext cx="13065300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  <a:gd name="connsiteX0" fmla="*/ 5757334 w 17377303"/>
              <a:gd name="connsiteY0" fmla="*/ 3953934 h 3962400"/>
              <a:gd name="connsiteX1" fmla="*/ 0 w 17377303"/>
              <a:gd name="connsiteY1" fmla="*/ 25400 h 3962400"/>
              <a:gd name="connsiteX2" fmla="*/ 16716903 w 17377303"/>
              <a:gd name="connsiteY2" fmla="*/ 0 h 3962400"/>
              <a:gd name="connsiteX3" fmla="*/ 17377303 w 17377303"/>
              <a:gd name="connsiteY3" fmla="*/ 660400 h 3962400"/>
              <a:gd name="connsiteX4" fmla="*/ 17377303 w 17377303"/>
              <a:gd name="connsiteY4" fmla="*/ 3302000 h 3962400"/>
              <a:gd name="connsiteX5" fmla="*/ 16716903 w 17377303"/>
              <a:gd name="connsiteY5" fmla="*/ 3962400 h 3962400"/>
              <a:gd name="connsiteX6" fmla="*/ 5757334 w 17377303"/>
              <a:gd name="connsiteY6" fmla="*/ 3953934 h 3962400"/>
              <a:gd name="connsiteX0" fmla="*/ 1 w 17377303"/>
              <a:gd name="connsiteY0" fmla="*/ 4055534 h 4055534"/>
              <a:gd name="connsiteX1" fmla="*/ 0 w 17377303"/>
              <a:gd name="connsiteY1" fmla="*/ 25400 h 4055534"/>
              <a:gd name="connsiteX2" fmla="*/ 16716903 w 17377303"/>
              <a:gd name="connsiteY2" fmla="*/ 0 h 4055534"/>
              <a:gd name="connsiteX3" fmla="*/ 17377303 w 17377303"/>
              <a:gd name="connsiteY3" fmla="*/ 660400 h 4055534"/>
              <a:gd name="connsiteX4" fmla="*/ 17377303 w 17377303"/>
              <a:gd name="connsiteY4" fmla="*/ 3302000 h 4055534"/>
              <a:gd name="connsiteX5" fmla="*/ 16716903 w 17377303"/>
              <a:gd name="connsiteY5" fmla="*/ 3962400 h 4055534"/>
              <a:gd name="connsiteX6" fmla="*/ 1 w 17377303"/>
              <a:gd name="connsiteY6" fmla="*/ 4055534 h 4055534"/>
              <a:gd name="connsiteX0" fmla="*/ 1 w 17377303"/>
              <a:gd name="connsiteY0" fmla="*/ 4064001 h 4064001"/>
              <a:gd name="connsiteX1" fmla="*/ 0 w 17377303"/>
              <a:gd name="connsiteY1" fmla="*/ 0 h 4064001"/>
              <a:gd name="connsiteX2" fmla="*/ 16716903 w 17377303"/>
              <a:gd name="connsiteY2" fmla="*/ 8467 h 4064001"/>
              <a:gd name="connsiteX3" fmla="*/ 17377303 w 17377303"/>
              <a:gd name="connsiteY3" fmla="*/ 668867 h 4064001"/>
              <a:gd name="connsiteX4" fmla="*/ 17377303 w 17377303"/>
              <a:gd name="connsiteY4" fmla="*/ 3310467 h 4064001"/>
              <a:gd name="connsiteX5" fmla="*/ 16716903 w 17377303"/>
              <a:gd name="connsiteY5" fmla="*/ 3970867 h 4064001"/>
              <a:gd name="connsiteX6" fmla="*/ 1 w 17377303"/>
              <a:gd name="connsiteY6" fmla="*/ 4064001 h 4064001"/>
              <a:gd name="connsiteX0" fmla="*/ 33868 w 17377303"/>
              <a:gd name="connsiteY0" fmla="*/ 3962401 h 3970867"/>
              <a:gd name="connsiteX1" fmla="*/ 0 w 17377303"/>
              <a:gd name="connsiteY1" fmla="*/ 0 h 3970867"/>
              <a:gd name="connsiteX2" fmla="*/ 16716903 w 17377303"/>
              <a:gd name="connsiteY2" fmla="*/ 8467 h 3970867"/>
              <a:gd name="connsiteX3" fmla="*/ 17377303 w 17377303"/>
              <a:gd name="connsiteY3" fmla="*/ 668867 h 3970867"/>
              <a:gd name="connsiteX4" fmla="*/ 17377303 w 17377303"/>
              <a:gd name="connsiteY4" fmla="*/ 3310467 h 3970867"/>
              <a:gd name="connsiteX5" fmla="*/ 16716903 w 17377303"/>
              <a:gd name="connsiteY5" fmla="*/ 3970867 h 3970867"/>
              <a:gd name="connsiteX6" fmla="*/ 33868 w 17377303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77303" h="3970867">
                <a:moveTo>
                  <a:pt x="33868" y="3962401"/>
                </a:moveTo>
                <a:cubicBezTo>
                  <a:pt x="33868" y="2619023"/>
                  <a:pt x="0" y="1343378"/>
                  <a:pt x="0" y="0"/>
                </a:cubicBezTo>
                <a:lnTo>
                  <a:pt x="16716903" y="8467"/>
                </a:lnTo>
                <a:cubicBezTo>
                  <a:pt x="17081632" y="8467"/>
                  <a:pt x="17377303" y="304138"/>
                  <a:pt x="17377303" y="668867"/>
                </a:cubicBezTo>
                <a:lnTo>
                  <a:pt x="17377303" y="3310467"/>
                </a:lnTo>
                <a:cubicBezTo>
                  <a:pt x="17377303" y="3675196"/>
                  <a:pt x="17081632" y="3970867"/>
                  <a:pt x="16716903" y="3970867"/>
                </a:cubicBezTo>
                <a:lnTo>
                  <a:pt x="33868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377745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10404418" y="3765783"/>
            <a:ext cx="4509734" cy="4827884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3472118" y="3782716"/>
            <a:ext cx="4509734" cy="4827884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8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2666950" y="118426"/>
            <a:ext cx="5127426" cy="6165520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-22678" y="1"/>
            <a:ext cx="5104534" cy="621119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2727325" y="6514210"/>
            <a:ext cx="5104534" cy="621119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5414467" y="8468"/>
            <a:ext cx="5104534" cy="621119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1679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910292" y="2832328"/>
            <a:ext cx="6546207" cy="9207272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6793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รูปภาพ 14"/>
          <p:cNvSpPr>
            <a:spLocks noGrp="1"/>
          </p:cNvSpPr>
          <p:nvPr>
            <p:ph type="pic" sz="quarter" idx="13"/>
          </p:nvPr>
        </p:nvSpPr>
        <p:spPr>
          <a:xfrm>
            <a:off x="1982532" y="2514600"/>
            <a:ext cx="6012828" cy="102108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8232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6795039" y="2743201"/>
            <a:ext cx="5156256" cy="5520017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51984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243582" y="2590800"/>
            <a:ext cx="4249379" cy="5648220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223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7212394" y="40386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2440866" y="40386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2145849" y="40386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3605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7326977" y="25908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2555450" y="25908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2260432" y="25908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7384269" y="81534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2612741" y="81534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8" name="ตัวแทนรูปภาพ 14"/>
          <p:cNvSpPr>
            <a:spLocks noGrp="1"/>
          </p:cNvSpPr>
          <p:nvPr>
            <p:ph type="pic" sz="quarter" idx="17"/>
          </p:nvPr>
        </p:nvSpPr>
        <p:spPr>
          <a:xfrm>
            <a:off x="12317724" y="81534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6779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7269685" y="30480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4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2498158" y="30480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2203141" y="30480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9888792" y="78486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5117265" y="78486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84765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597741" y="2961312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410247" y="2957816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97741" y="8388992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410247" y="8385496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936295" y="2957816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748800" y="2954320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9936295" y="8385496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14748800" y="8382000"/>
            <a:ext cx="2988960" cy="3972888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4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3716000"/>
          </a:xfrm>
          <a:prstGeom prst="rect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09454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-23707" y="0"/>
            <a:ext cx="18288000" cy="13716000"/>
          </a:xfrm>
          <a:custGeom>
            <a:avLst/>
            <a:gdLst>
              <a:gd name="connsiteX0" fmla="*/ 0 w 24323675"/>
              <a:gd name="connsiteY0" fmla="*/ 0 h 13716000"/>
              <a:gd name="connsiteX1" fmla="*/ 24323675 w 24323675"/>
              <a:gd name="connsiteY1" fmla="*/ 0 h 13716000"/>
              <a:gd name="connsiteX2" fmla="*/ 24323675 w 24323675"/>
              <a:gd name="connsiteY2" fmla="*/ 13716000 h 13716000"/>
              <a:gd name="connsiteX3" fmla="*/ 0 w 24323675"/>
              <a:gd name="connsiteY3" fmla="*/ 13716000 h 13716000"/>
              <a:gd name="connsiteX4" fmla="*/ 0 w 24323675"/>
              <a:gd name="connsiteY4" fmla="*/ 0 h 13716000"/>
              <a:gd name="connsiteX0" fmla="*/ 4477407 w 24323675"/>
              <a:gd name="connsiteY0" fmla="*/ 31531 h 13716000"/>
              <a:gd name="connsiteX1" fmla="*/ 24323675 w 24323675"/>
              <a:gd name="connsiteY1" fmla="*/ 0 h 13716000"/>
              <a:gd name="connsiteX2" fmla="*/ 24323675 w 24323675"/>
              <a:gd name="connsiteY2" fmla="*/ 13716000 h 13716000"/>
              <a:gd name="connsiteX3" fmla="*/ 0 w 24323675"/>
              <a:gd name="connsiteY3" fmla="*/ 13716000 h 13716000"/>
              <a:gd name="connsiteX4" fmla="*/ 4477407 w 24323675"/>
              <a:gd name="connsiteY4" fmla="*/ 31531 h 13716000"/>
              <a:gd name="connsiteX0" fmla="*/ 4477407 w 24323675"/>
              <a:gd name="connsiteY0" fmla="*/ 31531 h 13716000"/>
              <a:gd name="connsiteX1" fmla="*/ 24323675 w 24323675"/>
              <a:gd name="connsiteY1" fmla="*/ 0 h 13716000"/>
              <a:gd name="connsiteX2" fmla="*/ 24323675 w 24323675"/>
              <a:gd name="connsiteY2" fmla="*/ 13716000 h 13716000"/>
              <a:gd name="connsiteX3" fmla="*/ 0 w 24323675"/>
              <a:gd name="connsiteY3" fmla="*/ 13716000 h 13716000"/>
              <a:gd name="connsiteX4" fmla="*/ 2837793 w 24323675"/>
              <a:gd name="connsiteY4" fmla="*/ 5044966 h 13716000"/>
              <a:gd name="connsiteX5" fmla="*/ 4477407 w 24323675"/>
              <a:gd name="connsiteY5" fmla="*/ 31531 h 13716000"/>
              <a:gd name="connsiteX0" fmla="*/ 4477407 w 24323675"/>
              <a:gd name="connsiteY0" fmla="*/ 31531 h 13716000"/>
              <a:gd name="connsiteX1" fmla="*/ 24323675 w 24323675"/>
              <a:gd name="connsiteY1" fmla="*/ 0 h 13716000"/>
              <a:gd name="connsiteX2" fmla="*/ 24323675 w 24323675"/>
              <a:gd name="connsiteY2" fmla="*/ 13716000 h 13716000"/>
              <a:gd name="connsiteX3" fmla="*/ 0 w 24323675"/>
              <a:gd name="connsiteY3" fmla="*/ 13716000 h 13716000"/>
              <a:gd name="connsiteX4" fmla="*/ 15891641 w 24323675"/>
              <a:gd name="connsiteY4" fmla="*/ 8071945 h 13716000"/>
              <a:gd name="connsiteX5" fmla="*/ 4477407 w 24323675"/>
              <a:gd name="connsiteY5" fmla="*/ 31531 h 13716000"/>
              <a:gd name="connsiteX0" fmla="*/ 4445876 w 24323675"/>
              <a:gd name="connsiteY0" fmla="*/ 0 h 13716000"/>
              <a:gd name="connsiteX1" fmla="*/ 24323675 w 24323675"/>
              <a:gd name="connsiteY1" fmla="*/ 0 h 13716000"/>
              <a:gd name="connsiteX2" fmla="*/ 24323675 w 24323675"/>
              <a:gd name="connsiteY2" fmla="*/ 13716000 h 13716000"/>
              <a:gd name="connsiteX3" fmla="*/ 0 w 24323675"/>
              <a:gd name="connsiteY3" fmla="*/ 13716000 h 13716000"/>
              <a:gd name="connsiteX4" fmla="*/ 15891641 w 24323675"/>
              <a:gd name="connsiteY4" fmla="*/ 8071945 h 13716000"/>
              <a:gd name="connsiteX5" fmla="*/ 4445876 w 24323675"/>
              <a:gd name="connsiteY5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3675" h="13716000">
                <a:moveTo>
                  <a:pt x="4445876" y="0"/>
                </a:moveTo>
                <a:lnTo>
                  <a:pt x="24323675" y="0"/>
                </a:lnTo>
                <a:lnTo>
                  <a:pt x="24323675" y="13716000"/>
                </a:lnTo>
                <a:lnTo>
                  <a:pt x="0" y="13716000"/>
                </a:lnTo>
                <a:lnTo>
                  <a:pt x="15891641" y="8071945"/>
                </a:lnTo>
                <a:lnTo>
                  <a:pt x="4445876" y="0"/>
                </a:lnTo>
                <a:close/>
              </a:path>
            </a:pathLst>
          </a:custGeom>
          <a:effectLst>
            <a:outerShdw blurRad="3937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866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9315875" y="118427"/>
            <a:ext cx="4436842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6966913" y="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2"/>
          </p:nvPr>
        </p:nvSpPr>
        <p:spPr>
          <a:xfrm>
            <a:off x="10576294" y="5823947"/>
            <a:ext cx="6591427" cy="79259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9290496" y="5671653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6" name="ตัวแทนรูปภาพ 21"/>
          <p:cNvSpPr>
            <a:spLocks noGrp="1"/>
          </p:cNvSpPr>
          <p:nvPr>
            <p:ph type="pic" sz="quarter" idx="14"/>
          </p:nvPr>
        </p:nvSpPr>
        <p:spPr>
          <a:xfrm>
            <a:off x="492947" y="1"/>
            <a:ext cx="4436842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ตัวแทนรูปภาพ 21"/>
          <p:cNvSpPr>
            <a:spLocks noGrp="1"/>
          </p:cNvSpPr>
          <p:nvPr>
            <p:ph type="pic" sz="quarter" idx="15"/>
          </p:nvPr>
        </p:nvSpPr>
        <p:spPr>
          <a:xfrm>
            <a:off x="2498158" y="548640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8" name="ตัวแทนรูปภาพ 21"/>
          <p:cNvSpPr>
            <a:spLocks noGrp="1"/>
          </p:cNvSpPr>
          <p:nvPr>
            <p:ph type="pic" sz="quarter" idx="16"/>
          </p:nvPr>
        </p:nvSpPr>
        <p:spPr>
          <a:xfrm>
            <a:off x="1295032" y="8380880"/>
            <a:ext cx="4436842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9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11722128" y="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7687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31501" cy="13716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09454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8001000"/>
            <a:ext cx="18288000" cy="57150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81617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5997574"/>
            <a:ext cx="18288000" cy="7718426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3327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11206502" y="0"/>
            <a:ext cx="7081499" cy="922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"/>
          <p:cNvSpPr>
            <a:spLocks noGrp="1"/>
          </p:cNvSpPr>
          <p:nvPr>
            <p:ph type="pic" sz="quarter" idx="11"/>
          </p:nvPr>
        </p:nvSpPr>
        <p:spPr>
          <a:xfrm>
            <a:off x="4102327" y="0"/>
            <a:ext cx="7081499" cy="9220200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0803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243910" y="9691959"/>
            <a:ext cx="3621955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9691959"/>
            <a:ext cx="3621955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621955" y="9691959"/>
            <a:ext cx="3621955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0" y="1"/>
            <a:ext cx="10865865" cy="969195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2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2442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7381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15067" y="0"/>
            <a:ext cx="6087376" cy="68691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202442" y="0"/>
            <a:ext cx="6126139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7381" y="0"/>
            <a:ext cx="6126139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115067" y="6869150"/>
            <a:ext cx="6087375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00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2442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7381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115067" y="6869150"/>
            <a:ext cx="6087375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66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6913756"/>
            <a:ext cx="4746248" cy="68022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972211" y="0"/>
            <a:ext cx="421682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4746248" cy="66461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56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22678" y="0"/>
            <a:ext cx="421682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216910" y="-31531"/>
            <a:ext cx="421682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456499" y="0"/>
            <a:ext cx="421682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5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246604" y="7292898"/>
            <a:ext cx="5835373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7292898"/>
            <a:ext cx="5835373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493209" y="7292898"/>
            <a:ext cx="5835373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85558" y="13716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5181396" y="42672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85558" y="71994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7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9077235" y="14478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883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587298"/>
            <a:ext cx="5835373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7292898"/>
            <a:ext cx="5835373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184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172267" y="6846848"/>
            <a:ext cx="915631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9172267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9172267" y="1"/>
            <a:ext cx="9156314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51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834674" y="9188605"/>
            <a:ext cx="4493908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3834674" y="-11154"/>
            <a:ext cx="4493908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144272" y="-11153"/>
            <a:ext cx="4455645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144272" y="4783871"/>
            <a:ext cx="4455645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036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7289800"/>
            <a:ext cx="1832858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76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9863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ภาพนิ่งชื่อเรื่อง">
    <p:bg>
      <p:bgPr>
        <a:blipFill dpi="0" rotWithShape="1">
          <a:blip r:embed="rId2">
            <a:lum/>
          </a:blip>
          <a:srcRect/>
          <a:tile tx="0" ty="0" sx="100000" sy="1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786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11487391" y="118427"/>
            <a:ext cx="4436842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9138430" y="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4" name="ตัวแทนรูปภาพ 21"/>
          <p:cNvSpPr>
            <a:spLocks noGrp="1"/>
          </p:cNvSpPr>
          <p:nvPr>
            <p:ph type="pic" sz="quarter" idx="12"/>
          </p:nvPr>
        </p:nvSpPr>
        <p:spPr>
          <a:xfrm>
            <a:off x="7878012" y="5561480"/>
            <a:ext cx="6591427" cy="79259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11462013" y="5671653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6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13893644" y="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2815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ภาพ 21"/>
          <p:cNvSpPr>
            <a:spLocks noGrp="1"/>
          </p:cNvSpPr>
          <p:nvPr>
            <p:ph type="pic" sz="quarter" idx="10"/>
          </p:nvPr>
        </p:nvSpPr>
        <p:spPr>
          <a:xfrm>
            <a:off x="2435297" y="118427"/>
            <a:ext cx="4436842" cy="5335121"/>
          </a:xfrm>
          <a:prstGeom prst="triangle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ตัวแทนรูปภาพ 21"/>
          <p:cNvSpPr>
            <a:spLocks noGrp="1"/>
          </p:cNvSpPr>
          <p:nvPr>
            <p:ph type="pic" sz="quarter" idx="11"/>
          </p:nvPr>
        </p:nvSpPr>
        <p:spPr>
          <a:xfrm>
            <a:off x="86335" y="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5" name="ตัวแทนรูปภาพ 21"/>
          <p:cNvSpPr>
            <a:spLocks noGrp="1"/>
          </p:cNvSpPr>
          <p:nvPr>
            <p:ph type="pic" sz="quarter" idx="13"/>
          </p:nvPr>
        </p:nvSpPr>
        <p:spPr>
          <a:xfrm>
            <a:off x="2409918" y="5671653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  <p:sp>
        <p:nvSpPr>
          <p:cNvPr id="6" name="ตัวแทนรูปภาพ 21"/>
          <p:cNvSpPr>
            <a:spLocks noGrp="1"/>
          </p:cNvSpPr>
          <p:nvPr>
            <p:ph type="pic" sz="quarter" idx="17"/>
          </p:nvPr>
        </p:nvSpPr>
        <p:spPr>
          <a:xfrm>
            <a:off x="4841549" y="1"/>
            <a:ext cx="4417034" cy="5374641"/>
          </a:xfrm>
          <a:custGeom>
            <a:avLst/>
            <a:gdLst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0 w 15171208"/>
              <a:gd name="connsiteY3" fmla="*/ 13716000 h 13716000"/>
              <a:gd name="connsiteX0" fmla="*/ 0 w 15171208"/>
              <a:gd name="connsiteY0" fmla="*/ 13716000 h 13716000"/>
              <a:gd name="connsiteX1" fmla="*/ 7585604 w 15171208"/>
              <a:gd name="connsiteY1" fmla="*/ 0 h 13716000"/>
              <a:gd name="connsiteX2" fmla="*/ 15171208 w 15171208"/>
              <a:gd name="connsiteY2" fmla="*/ 13716000 h 13716000"/>
              <a:gd name="connsiteX3" fmla="*/ 7463896 w 15171208"/>
              <a:gd name="connsiteY3" fmla="*/ 13682134 h 13716000"/>
              <a:gd name="connsiteX4" fmla="*/ 0 w 15171208"/>
              <a:gd name="connsiteY4" fmla="*/ 13716000 h 13716000"/>
              <a:gd name="connsiteX0" fmla="*/ 0 w 15577608"/>
              <a:gd name="connsiteY0" fmla="*/ 13716000 h 13716000"/>
              <a:gd name="connsiteX1" fmla="*/ 7585604 w 15577608"/>
              <a:gd name="connsiteY1" fmla="*/ 0 h 13716000"/>
              <a:gd name="connsiteX2" fmla="*/ 15577608 w 15577608"/>
              <a:gd name="connsiteY2" fmla="*/ 67734 h 13716000"/>
              <a:gd name="connsiteX3" fmla="*/ 7463896 w 15577608"/>
              <a:gd name="connsiteY3" fmla="*/ 13682134 h 13716000"/>
              <a:gd name="connsiteX4" fmla="*/ 0 w 15577608"/>
              <a:gd name="connsiteY4" fmla="*/ 13716000 h 13716000"/>
              <a:gd name="connsiteX0" fmla="*/ 0 w 15306675"/>
              <a:gd name="connsiteY0" fmla="*/ 0 h 13682134"/>
              <a:gd name="connsiteX1" fmla="*/ 7314671 w 15306675"/>
              <a:gd name="connsiteY1" fmla="*/ 0 h 13682134"/>
              <a:gd name="connsiteX2" fmla="*/ 15306675 w 15306675"/>
              <a:gd name="connsiteY2" fmla="*/ 67734 h 13682134"/>
              <a:gd name="connsiteX3" fmla="*/ 7192963 w 15306675"/>
              <a:gd name="connsiteY3" fmla="*/ 13682134 h 13682134"/>
              <a:gd name="connsiteX4" fmla="*/ 0 w 15306675"/>
              <a:gd name="connsiteY4" fmla="*/ 0 h 13682134"/>
              <a:gd name="connsiteX0" fmla="*/ 0 w 15306675"/>
              <a:gd name="connsiteY0" fmla="*/ 0 h 14020800"/>
              <a:gd name="connsiteX1" fmla="*/ 7314671 w 15306675"/>
              <a:gd name="connsiteY1" fmla="*/ 0 h 14020800"/>
              <a:gd name="connsiteX2" fmla="*/ 15306675 w 15306675"/>
              <a:gd name="connsiteY2" fmla="*/ 67734 h 14020800"/>
              <a:gd name="connsiteX3" fmla="*/ 7531630 w 15306675"/>
              <a:gd name="connsiteY3" fmla="*/ 14020800 h 14020800"/>
              <a:gd name="connsiteX4" fmla="*/ 0 w 15306675"/>
              <a:gd name="connsiteY4" fmla="*/ 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101600 h 14020800"/>
              <a:gd name="connsiteX1" fmla="*/ 7111471 w 15103475"/>
              <a:gd name="connsiteY1" fmla="*/ 0 h 14020800"/>
              <a:gd name="connsiteX2" fmla="*/ 15103475 w 15103475"/>
              <a:gd name="connsiteY2" fmla="*/ 67734 h 14020800"/>
              <a:gd name="connsiteX3" fmla="*/ 7328430 w 15103475"/>
              <a:gd name="connsiteY3" fmla="*/ 14020800 h 14020800"/>
              <a:gd name="connsiteX4" fmla="*/ 0 w 15103475"/>
              <a:gd name="connsiteY4" fmla="*/ 101600 h 14020800"/>
              <a:gd name="connsiteX0" fmla="*/ 0 w 15103475"/>
              <a:gd name="connsiteY0" fmla="*/ 33866 h 13953066"/>
              <a:gd name="connsiteX1" fmla="*/ 7721071 w 15103475"/>
              <a:gd name="connsiteY1" fmla="*/ 65362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7314671 w 15103475"/>
              <a:gd name="connsiteY1" fmla="*/ 33866 h 13953066"/>
              <a:gd name="connsiteX2" fmla="*/ 15103475 w 15103475"/>
              <a:gd name="connsiteY2" fmla="*/ 0 h 13953066"/>
              <a:gd name="connsiteX3" fmla="*/ 7328430 w 15103475"/>
              <a:gd name="connsiteY3" fmla="*/ 13953066 h 13953066"/>
              <a:gd name="connsiteX4" fmla="*/ 0 w 15103475"/>
              <a:gd name="connsiteY4" fmla="*/ 33866 h 13953066"/>
              <a:gd name="connsiteX0" fmla="*/ 0 w 15103475"/>
              <a:gd name="connsiteY0" fmla="*/ 33866 h 13953066"/>
              <a:gd name="connsiteX1" fmla="*/ 15103475 w 15103475"/>
              <a:gd name="connsiteY1" fmla="*/ 0 h 13953066"/>
              <a:gd name="connsiteX2" fmla="*/ 7328430 w 15103475"/>
              <a:gd name="connsiteY2" fmla="*/ 13953066 h 13953066"/>
              <a:gd name="connsiteX3" fmla="*/ 0 w 15103475"/>
              <a:gd name="connsiteY3" fmla="*/ 33866 h 13953066"/>
              <a:gd name="connsiteX0" fmla="*/ 0 w 15103475"/>
              <a:gd name="connsiteY0" fmla="*/ 33866 h 13817600"/>
              <a:gd name="connsiteX1" fmla="*/ 15103475 w 15103475"/>
              <a:gd name="connsiteY1" fmla="*/ 0 h 13817600"/>
              <a:gd name="connsiteX2" fmla="*/ 7396164 w 15103475"/>
              <a:gd name="connsiteY2" fmla="*/ 13817600 h 13817600"/>
              <a:gd name="connsiteX3" fmla="*/ 0 w 15103475"/>
              <a:gd name="connsiteY3" fmla="*/ 33866 h 138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3475" h="13817600">
                <a:moveTo>
                  <a:pt x="0" y="33866"/>
                </a:moveTo>
                <a:lnTo>
                  <a:pt x="15103475" y="0"/>
                </a:lnTo>
                <a:lnTo>
                  <a:pt x="7396164" y="13817600"/>
                </a:lnTo>
                <a:lnTo>
                  <a:pt x="0" y="33866"/>
                </a:lnTo>
                <a:close/>
              </a:path>
            </a:pathLst>
          </a:custGeom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31785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603268" y="3124200"/>
            <a:ext cx="6426148" cy="7465830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628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10452236" y="4151476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3405353" y="41148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86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664823" y="621878"/>
            <a:ext cx="8427408" cy="675291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3363" h="4829989">
                <a:moveTo>
                  <a:pt x="1771538" y="13771"/>
                </a:moveTo>
                <a:lnTo>
                  <a:pt x="11783363" y="0"/>
                </a:lnTo>
                <a:lnTo>
                  <a:pt x="6343374" y="4829989"/>
                </a:lnTo>
                <a:lnTo>
                  <a:pt x="1698748" y="4805227"/>
                </a:lnTo>
                <a:lnTo>
                  <a:pt x="0" y="2392943"/>
                </a:lnTo>
                <a:lnTo>
                  <a:pt x="1771538" y="1377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5548407" y="609601"/>
            <a:ext cx="10934458" cy="6793633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722115" y="7693556"/>
            <a:ext cx="10513998" cy="5412845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1771538 w 18447860"/>
              <a:gd name="connsiteY0" fmla="*/ 13771 h 4858290"/>
              <a:gd name="connsiteX1" fmla="*/ 11783363 w 18447860"/>
              <a:gd name="connsiteY1" fmla="*/ 0 h 4858290"/>
              <a:gd name="connsiteX2" fmla="*/ 18447860 w 18447860"/>
              <a:gd name="connsiteY2" fmla="*/ 4858290 h 4858290"/>
              <a:gd name="connsiteX3" fmla="*/ 1698748 w 18447860"/>
              <a:gd name="connsiteY3" fmla="*/ 4805227 h 4858290"/>
              <a:gd name="connsiteX4" fmla="*/ 0 w 18447860"/>
              <a:gd name="connsiteY4" fmla="*/ 2392943 h 4858290"/>
              <a:gd name="connsiteX5" fmla="*/ 1771538 w 18447860"/>
              <a:gd name="connsiteY5" fmla="*/ 13771 h 485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47860" h="4858290">
                <a:moveTo>
                  <a:pt x="1771538" y="13771"/>
                </a:moveTo>
                <a:lnTo>
                  <a:pt x="11783363" y="0"/>
                </a:lnTo>
                <a:lnTo>
                  <a:pt x="18447860" y="4858290"/>
                </a:lnTo>
                <a:lnTo>
                  <a:pt x="1698748" y="4805227"/>
                </a:lnTo>
                <a:lnTo>
                  <a:pt x="0" y="2392943"/>
                </a:lnTo>
                <a:lnTo>
                  <a:pt x="1771538" y="1377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97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938493" y="4230524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087643" y="4191000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9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1769946" y="4230524"/>
            <a:ext cx="4821979" cy="5602124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09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2326283" y="1978806"/>
            <a:ext cx="4296880" cy="4992070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8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316223" y="7580930"/>
            <a:ext cx="4296880" cy="4992070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3993" h="4816218">
                <a:moveTo>
                  <a:pt x="1771538" y="0"/>
                </a:moveTo>
                <a:lnTo>
                  <a:pt x="6343374" y="24762"/>
                </a:lnTo>
                <a:lnTo>
                  <a:pt x="8103993" y="2466996"/>
                </a:lnTo>
                <a:lnTo>
                  <a:pt x="6343374" y="4816218"/>
                </a:lnTo>
                <a:lnTo>
                  <a:pt x="1698748" y="4791456"/>
                </a:lnTo>
                <a:lnTo>
                  <a:pt x="0" y="2379172"/>
                </a:lnTo>
                <a:lnTo>
                  <a:pt x="1771538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955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243582" y="2590800"/>
            <a:ext cx="4249379" cy="5648220"/>
          </a:xfrm>
          <a:prstGeom prst="ellipse">
            <a:avLst/>
          </a:prstGeom>
        </p:spPr>
        <p:txBody>
          <a:bodyPr/>
          <a:lstStyle>
            <a:lvl1pPr marL="0" marR="0" indent="0" algn="l" defTabSz="1374800" rtl="0" eaLnBrk="1" fontAlgn="auto" latinLnBrk="0" hangingPunct="1">
              <a:lnSpc>
                <a:spcPct val="90000"/>
              </a:lnSpc>
              <a:spcBef>
                <a:spcPts val="150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86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14"/>
          <p:cNvSpPr>
            <a:spLocks noGrp="1"/>
          </p:cNvSpPr>
          <p:nvPr>
            <p:ph type="pic" sz="quarter" idx="10"/>
          </p:nvPr>
        </p:nvSpPr>
        <p:spPr>
          <a:xfrm>
            <a:off x="-22678" y="3115734"/>
            <a:ext cx="8736591" cy="3970867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1 w 12771437"/>
              <a:gd name="connsiteY0" fmla="*/ 660400 h 3962400"/>
              <a:gd name="connsiteX1" fmla="*/ 660401 w 12771437"/>
              <a:gd name="connsiteY1" fmla="*/ 0 h 3962400"/>
              <a:gd name="connsiteX2" fmla="*/ 12111037 w 12771437"/>
              <a:gd name="connsiteY2" fmla="*/ 0 h 3962400"/>
              <a:gd name="connsiteX3" fmla="*/ 12771437 w 12771437"/>
              <a:gd name="connsiteY3" fmla="*/ 660400 h 3962400"/>
              <a:gd name="connsiteX4" fmla="*/ 12771437 w 12771437"/>
              <a:gd name="connsiteY4" fmla="*/ 3302000 h 3962400"/>
              <a:gd name="connsiteX5" fmla="*/ 12111037 w 12771437"/>
              <a:gd name="connsiteY5" fmla="*/ 3962400 h 3962400"/>
              <a:gd name="connsiteX6" fmla="*/ 660401 w 12771437"/>
              <a:gd name="connsiteY6" fmla="*/ 3962400 h 3962400"/>
              <a:gd name="connsiteX7" fmla="*/ 1 w 12771437"/>
              <a:gd name="connsiteY7" fmla="*/ 3302000 h 3962400"/>
              <a:gd name="connsiteX8" fmla="*/ 0 w 12771437"/>
              <a:gd name="connsiteY8" fmla="*/ 1752600 h 3962400"/>
              <a:gd name="connsiteX9" fmla="*/ 1 w 12771437"/>
              <a:gd name="connsiteY9" fmla="*/ 660400 h 3962400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660401 w 12771437"/>
              <a:gd name="connsiteY7" fmla="*/ 3970867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660401 w 12771437"/>
              <a:gd name="connsiteY8" fmla="*/ 3970867 h 3970867"/>
              <a:gd name="connsiteX9" fmla="*/ 1 w 12771437"/>
              <a:gd name="connsiteY9" fmla="*/ 3310467 h 3970867"/>
              <a:gd name="connsiteX10" fmla="*/ 0 w 12771437"/>
              <a:gd name="connsiteY10" fmla="*/ 1761067 h 3970867"/>
              <a:gd name="connsiteX11" fmla="*/ 1 w 12771437"/>
              <a:gd name="connsiteY11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1 w 12771437"/>
              <a:gd name="connsiteY8" fmla="*/ 3310467 h 3970867"/>
              <a:gd name="connsiteX9" fmla="*/ 0 w 12771437"/>
              <a:gd name="connsiteY9" fmla="*/ 1761067 h 3970867"/>
              <a:gd name="connsiteX10" fmla="*/ 1 w 12771437"/>
              <a:gd name="connsiteY10" fmla="*/ 668867 h 3970867"/>
              <a:gd name="connsiteX0" fmla="*/ 1 w 12771437"/>
              <a:gd name="connsiteY0" fmla="*/ 668867 h 3970867"/>
              <a:gd name="connsiteX1" fmla="*/ 660401 w 12771437"/>
              <a:gd name="connsiteY1" fmla="*/ 8467 h 3970867"/>
              <a:gd name="connsiteX2" fmla="*/ 1185334 w 12771437"/>
              <a:gd name="connsiteY2" fmla="*/ 0 h 3970867"/>
              <a:gd name="connsiteX3" fmla="*/ 12111037 w 12771437"/>
              <a:gd name="connsiteY3" fmla="*/ 8467 h 3970867"/>
              <a:gd name="connsiteX4" fmla="*/ 12771437 w 12771437"/>
              <a:gd name="connsiteY4" fmla="*/ 668867 h 3970867"/>
              <a:gd name="connsiteX5" fmla="*/ 12771437 w 12771437"/>
              <a:gd name="connsiteY5" fmla="*/ 3310467 h 3970867"/>
              <a:gd name="connsiteX6" fmla="*/ 12111037 w 12771437"/>
              <a:gd name="connsiteY6" fmla="*/ 3970867 h 3970867"/>
              <a:gd name="connsiteX7" fmla="*/ 1151468 w 12771437"/>
              <a:gd name="connsiteY7" fmla="*/ 3962401 h 3970867"/>
              <a:gd name="connsiteX8" fmla="*/ 0 w 12771437"/>
              <a:gd name="connsiteY8" fmla="*/ 1761067 h 3970867"/>
              <a:gd name="connsiteX9" fmla="*/ 1 w 12771437"/>
              <a:gd name="connsiteY9" fmla="*/ 668867 h 3970867"/>
              <a:gd name="connsiteX0" fmla="*/ 0 w 12771436"/>
              <a:gd name="connsiteY0" fmla="*/ 668867 h 3970867"/>
              <a:gd name="connsiteX1" fmla="*/ 660400 w 12771436"/>
              <a:gd name="connsiteY1" fmla="*/ 8467 h 3970867"/>
              <a:gd name="connsiteX2" fmla="*/ 1185333 w 12771436"/>
              <a:gd name="connsiteY2" fmla="*/ 0 h 3970867"/>
              <a:gd name="connsiteX3" fmla="*/ 12111036 w 12771436"/>
              <a:gd name="connsiteY3" fmla="*/ 8467 h 3970867"/>
              <a:gd name="connsiteX4" fmla="*/ 12771436 w 12771436"/>
              <a:gd name="connsiteY4" fmla="*/ 668867 h 3970867"/>
              <a:gd name="connsiteX5" fmla="*/ 12771436 w 12771436"/>
              <a:gd name="connsiteY5" fmla="*/ 3310467 h 3970867"/>
              <a:gd name="connsiteX6" fmla="*/ 12111036 w 12771436"/>
              <a:gd name="connsiteY6" fmla="*/ 3970867 h 3970867"/>
              <a:gd name="connsiteX7" fmla="*/ 1151467 w 12771436"/>
              <a:gd name="connsiteY7" fmla="*/ 3962401 h 3970867"/>
              <a:gd name="connsiteX8" fmla="*/ 0 w 12771436"/>
              <a:gd name="connsiteY8" fmla="*/ 668867 h 3970867"/>
              <a:gd name="connsiteX0" fmla="*/ 491067 w 12111036"/>
              <a:gd name="connsiteY0" fmla="*/ 3962401 h 3970867"/>
              <a:gd name="connsiteX1" fmla="*/ 0 w 12111036"/>
              <a:gd name="connsiteY1" fmla="*/ 8467 h 3970867"/>
              <a:gd name="connsiteX2" fmla="*/ 524933 w 12111036"/>
              <a:gd name="connsiteY2" fmla="*/ 0 h 3970867"/>
              <a:gd name="connsiteX3" fmla="*/ 11450636 w 12111036"/>
              <a:gd name="connsiteY3" fmla="*/ 8467 h 3970867"/>
              <a:gd name="connsiteX4" fmla="*/ 12111036 w 12111036"/>
              <a:gd name="connsiteY4" fmla="*/ 668867 h 3970867"/>
              <a:gd name="connsiteX5" fmla="*/ 12111036 w 12111036"/>
              <a:gd name="connsiteY5" fmla="*/ 3310467 h 3970867"/>
              <a:gd name="connsiteX6" fmla="*/ 11450636 w 12111036"/>
              <a:gd name="connsiteY6" fmla="*/ 3970867 h 3970867"/>
              <a:gd name="connsiteX7" fmla="*/ 491067 w 12111036"/>
              <a:gd name="connsiteY7" fmla="*/ 3962401 h 3970867"/>
              <a:gd name="connsiteX0" fmla="*/ 0 w 11619969"/>
              <a:gd name="connsiteY0" fmla="*/ 3962401 h 3970867"/>
              <a:gd name="connsiteX1" fmla="*/ 33866 w 11619969"/>
              <a:gd name="connsiteY1" fmla="*/ 0 h 3970867"/>
              <a:gd name="connsiteX2" fmla="*/ 10959569 w 11619969"/>
              <a:gd name="connsiteY2" fmla="*/ 8467 h 3970867"/>
              <a:gd name="connsiteX3" fmla="*/ 11619969 w 11619969"/>
              <a:gd name="connsiteY3" fmla="*/ 668867 h 3970867"/>
              <a:gd name="connsiteX4" fmla="*/ 11619969 w 11619969"/>
              <a:gd name="connsiteY4" fmla="*/ 3310467 h 3970867"/>
              <a:gd name="connsiteX5" fmla="*/ 10959569 w 11619969"/>
              <a:gd name="connsiteY5" fmla="*/ 3970867 h 3970867"/>
              <a:gd name="connsiteX6" fmla="*/ 0 w 11619969"/>
              <a:gd name="connsiteY6" fmla="*/ 3962401 h 397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19969" h="3970867">
                <a:moveTo>
                  <a:pt x="0" y="3962401"/>
                </a:moveTo>
                <a:lnTo>
                  <a:pt x="33866" y="0"/>
                </a:lnTo>
                <a:lnTo>
                  <a:pt x="10959569" y="8467"/>
                </a:lnTo>
                <a:cubicBezTo>
                  <a:pt x="11324298" y="8467"/>
                  <a:pt x="11619969" y="304138"/>
                  <a:pt x="11619969" y="668867"/>
                </a:cubicBezTo>
                <a:lnTo>
                  <a:pt x="11619969" y="3310467"/>
                </a:lnTo>
                <a:cubicBezTo>
                  <a:pt x="11619969" y="3675196"/>
                  <a:pt x="11324298" y="3970867"/>
                  <a:pt x="10959569" y="3970867"/>
                </a:cubicBezTo>
                <a:lnTo>
                  <a:pt x="0" y="3962401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  <p:sp>
        <p:nvSpPr>
          <p:cNvPr id="5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9585227" y="7848600"/>
            <a:ext cx="8680095" cy="4004734"/>
          </a:xfrm>
          <a:custGeom>
            <a:avLst/>
            <a:gdLst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2111036 w 12771436"/>
              <a:gd name="connsiteY2" fmla="*/ 0 h 3962400"/>
              <a:gd name="connsiteX3" fmla="*/ 12771436 w 12771436"/>
              <a:gd name="connsiteY3" fmla="*/ 660400 h 3962400"/>
              <a:gd name="connsiteX4" fmla="*/ 12771436 w 12771436"/>
              <a:gd name="connsiteY4" fmla="*/ 3302000 h 3962400"/>
              <a:gd name="connsiteX5" fmla="*/ 12111036 w 12771436"/>
              <a:gd name="connsiteY5" fmla="*/ 3962400 h 3962400"/>
              <a:gd name="connsiteX6" fmla="*/ 660400 w 12771436"/>
              <a:gd name="connsiteY6" fmla="*/ 3962400 h 3962400"/>
              <a:gd name="connsiteX7" fmla="*/ 0 w 12771436"/>
              <a:gd name="connsiteY7" fmla="*/ 3302000 h 3962400"/>
              <a:gd name="connsiteX8" fmla="*/ 0 w 12771436"/>
              <a:gd name="connsiteY8" fmla="*/ 660400 h 3962400"/>
              <a:gd name="connsiteX0" fmla="*/ 0 w 12771436"/>
              <a:gd name="connsiteY0" fmla="*/ 660400 h 3962400"/>
              <a:gd name="connsiteX1" fmla="*/ 660400 w 12771436"/>
              <a:gd name="connsiteY1" fmla="*/ 0 h 3962400"/>
              <a:gd name="connsiteX2" fmla="*/ 11544828 w 12771436"/>
              <a:gd name="connsiteY2" fmla="*/ 8467 h 3962400"/>
              <a:gd name="connsiteX3" fmla="*/ 12111036 w 12771436"/>
              <a:gd name="connsiteY3" fmla="*/ 0 h 3962400"/>
              <a:gd name="connsiteX4" fmla="*/ 12771436 w 12771436"/>
              <a:gd name="connsiteY4" fmla="*/ 660400 h 3962400"/>
              <a:gd name="connsiteX5" fmla="*/ 12771436 w 12771436"/>
              <a:gd name="connsiteY5" fmla="*/ 3302000 h 3962400"/>
              <a:gd name="connsiteX6" fmla="*/ 12111036 w 12771436"/>
              <a:gd name="connsiteY6" fmla="*/ 3962400 h 3962400"/>
              <a:gd name="connsiteX7" fmla="*/ 660400 w 12771436"/>
              <a:gd name="connsiteY7" fmla="*/ 3962400 h 3962400"/>
              <a:gd name="connsiteX8" fmla="*/ 0 w 12771436"/>
              <a:gd name="connsiteY8" fmla="*/ 3302000 h 3962400"/>
              <a:gd name="connsiteX9" fmla="*/ 0 w 12771436"/>
              <a:gd name="connsiteY9" fmla="*/ 660400 h 3962400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111036 w 12771436"/>
              <a:gd name="connsiteY3" fmla="*/ 0 h 3970867"/>
              <a:gd name="connsiteX4" fmla="*/ 12771436 w 12771436"/>
              <a:gd name="connsiteY4" fmla="*/ 660400 h 3970867"/>
              <a:gd name="connsiteX5" fmla="*/ 12771436 w 12771436"/>
              <a:gd name="connsiteY5" fmla="*/ 3302000 h 3970867"/>
              <a:gd name="connsiteX6" fmla="*/ 12111036 w 12771436"/>
              <a:gd name="connsiteY6" fmla="*/ 3962400 h 3970867"/>
              <a:gd name="connsiteX7" fmla="*/ 11680294 w 12771436"/>
              <a:gd name="connsiteY7" fmla="*/ 3970867 h 3970867"/>
              <a:gd name="connsiteX8" fmla="*/ 660400 w 12771436"/>
              <a:gd name="connsiteY8" fmla="*/ 3962400 h 3970867"/>
              <a:gd name="connsiteX9" fmla="*/ 0 w 12771436"/>
              <a:gd name="connsiteY9" fmla="*/ 3302000 h 3970867"/>
              <a:gd name="connsiteX10" fmla="*/ 0 w 12771436"/>
              <a:gd name="connsiteY10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660400 h 3970867"/>
              <a:gd name="connsiteX4" fmla="*/ 12771436 w 12771436"/>
              <a:gd name="connsiteY4" fmla="*/ 3302000 h 3970867"/>
              <a:gd name="connsiteX5" fmla="*/ 12111036 w 12771436"/>
              <a:gd name="connsiteY5" fmla="*/ 3962400 h 3970867"/>
              <a:gd name="connsiteX6" fmla="*/ 11680294 w 12771436"/>
              <a:gd name="connsiteY6" fmla="*/ 3970867 h 3970867"/>
              <a:gd name="connsiteX7" fmla="*/ 660400 w 12771436"/>
              <a:gd name="connsiteY7" fmla="*/ 3962400 h 3970867"/>
              <a:gd name="connsiteX8" fmla="*/ 0 w 12771436"/>
              <a:gd name="connsiteY8" fmla="*/ 3302000 h 3970867"/>
              <a:gd name="connsiteX9" fmla="*/ 0 w 12771436"/>
              <a:gd name="connsiteY9" fmla="*/ 660400 h 3970867"/>
              <a:gd name="connsiteX0" fmla="*/ 0 w 12771436"/>
              <a:gd name="connsiteY0" fmla="*/ 660400 h 3970867"/>
              <a:gd name="connsiteX1" fmla="*/ 660400 w 12771436"/>
              <a:gd name="connsiteY1" fmla="*/ 0 h 3970867"/>
              <a:gd name="connsiteX2" fmla="*/ 11544828 w 12771436"/>
              <a:gd name="connsiteY2" fmla="*/ 8467 h 3970867"/>
              <a:gd name="connsiteX3" fmla="*/ 12771436 w 12771436"/>
              <a:gd name="connsiteY3" fmla="*/ 3302000 h 3970867"/>
              <a:gd name="connsiteX4" fmla="*/ 12111036 w 12771436"/>
              <a:gd name="connsiteY4" fmla="*/ 3962400 h 3970867"/>
              <a:gd name="connsiteX5" fmla="*/ 11680294 w 12771436"/>
              <a:gd name="connsiteY5" fmla="*/ 3970867 h 3970867"/>
              <a:gd name="connsiteX6" fmla="*/ 660400 w 12771436"/>
              <a:gd name="connsiteY6" fmla="*/ 3962400 h 3970867"/>
              <a:gd name="connsiteX7" fmla="*/ 0 w 12771436"/>
              <a:gd name="connsiteY7" fmla="*/ 3302000 h 3970867"/>
              <a:gd name="connsiteX8" fmla="*/ 0 w 12771436"/>
              <a:gd name="connsiteY8" fmla="*/ 660400 h 3970867"/>
              <a:gd name="connsiteX0" fmla="*/ 0 w 12111036"/>
              <a:gd name="connsiteY0" fmla="*/ 660400 h 3970867"/>
              <a:gd name="connsiteX1" fmla="*/ 660400 w 12111036"/>
              <a:gd name="connsiteY1" fmla="*/ 0 h 3970867"/>
              <a:gd name="connsiteX2" fmla="*/ 11544828 w 12111036"/>
              <a:gd name="connsiteY2" fmla="*/ 8467 h 3970867"/>
              <a:gd name="connsiteX3" fmla="*/ 12111036 w 12111036"/>
              <a:gd name="connsiteY3" fmla="*/ 3962400 h 3970867"/>
              <a:gd name="connsiteX4" fmla="*/ 11680294 w 12111036"/>
              <a:gd name="connsiteY4" fmla="*/ 3970867 h 3970867"/>
              <a:gd name="connsiteX5" fmla="*/ 660400 w 12111036"/>
              <a:gd name="connsiteY5" fmla="*/ 3962400 h 3970867"/>
              <a:gd name="connsiteX6" fmla="*/ 0 w 12111036"/>
              <a:gd name="connsiteY6" fmla="*/ 3302000 h 3970867"/>
              <a:gd name="connsiteX7" fmla="*/ 0 w 12111036"/>
              <a:gd name="connsiteY7" fmla="*/ 660400 h 3970867"/>
              <a:gd name="connsiteX0" fmla="*/ 0 w 11680294"/>
              <a:gd name="connsiteY0" fmla="*/ 660400 h 3970867"/>
              <a:gd name="connsiteX1" fmla="*/ 660400 w 11680294"/>
              <a:gd name="connsiteY1" fmla="*/ 0 h 3970867"/>
              <a:gd name="connsiteX2" fmla="*/ 11544828 w 11680294"/>
              <a:gd name="connsiteY2" fmla="*/ 8467 h 3970867"/>
              <a:gd name="connsiteX3" fmla="*/ 11680294 w 11680294"/>
              <a:gd name="connsiteY3" fmla="*/ 3970867 h 3970867"/>
              <a:gd name="connsiteX4" fmla="*/ 660400 w 11680294"/>
              <a:gd name="connsiteY4" fmla="*/ 3962400 h 3970867"/>
              <a:gd name="connsiteX5" fmla="*/ 0 w 11680294"/>
              <a:gd name="connsiteY5" fmla="*/ 3302000 h 3970867"/>
              <a:gd name="connsiteX6" fmla="*/ 0 w 11680294"/>
              <a:gd name="connsiteY6" fmla="*/ 660400 h 3970867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477094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  <a:gd name="connsiteX0" fmla="*/ 0 w 11544828"/>
              <a:gd name="connsiteY0" fmla="*/ 660400 h 4004734"/>
              <a:gd name="connsiteX1" fmla="*/ 660400 w 11544828"/>
              <a:gd name="connsiteY1" fmla="*/ 0 h 4004734"/>
              <a:gd name="connsiteX2" fmla="*/ 11544828 w 11544828"/>
              <a:gd name="connsiteY2" fmla="*/ 8467 h 4004734"/>
              <a:gd name="connsiteX3" fmla="*/ 11544828 w 11544828"/>
              <a:gd name="connsiteY3" fmla="*/ 4004734 h 4004734"/>
              <a:gd name="connsiteX4" fmla="*/ 660400 w 11544828"/>
              <a:gd name="connsiteY4" fmla="*/ 3962400 h 4004734"/>
              <a:gd name="connsiteX5" fmla="*/ 0 w 11544828"/>
              <a:gd name="connsiteY5" fmla="*/ 3302000 h 4004734"/>
              <a:gd name="connsiteX6" fmla="*/ 0 w 11544828"/>
              <a:gd name="connsiteY6" fmla="*/ 660400 h 40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828" h="4004734">
                <a:moveTo>
                  <a:pt x="0" y="660400"/>
                </a:moveTo>
                <a:cubicBezTo>
                  <a:pt x="0" y="295671"/>
                  <a:pt x="295671" y="0"/>
                  <a:pt x="660400" y="0"/>
                </a:cubicBezTo>
                <a:lnTo>
                  <a:pt x="11544828" y="8467"/>
                </a:lnTo>
                <a:lnTo>
                  <a:pt x="11544828" y="4004734"/>
                </a:lnTo>
                <a:lnTo>
                  <a:pt x="660400" y="3962400"/>
                </a:lnTo>
                <a:cubicBezTo>
                  <a:pt x="295671" y="3962400"/>
                  <a:pt x="0" y="3666729"/>
                  <a:pt x="0" y="3302000"/>
                </a:cubicBezTo>
                <a:lnTo>
                  <a:pt x="0" y="660400"/>
                </a:lnTo>
                <a:close/>
              </a:path>
            </a:pathLst>
          </a:cu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074229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รูปภาพ 14"/>
          <p:cNvSpPr>
            <a:spLocks noGrp="1"/>
          </p:cNvSpPr>
          <p:nvPr>
            <p:ph type="pic" sz="quarter" idx="11"/>
          </p:nvPr>
        </p:nvSpPr>
        <p:spPr>
          <a:xfrm>
            <a:off x="7326977" y="25908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6" name="ตัวแทนรูปภาพ 14"/>
          <p:cNvSpPr>
            <a:spLocks noGrp="1"/>
          </p:cNvSpPr>
          <p:nvPr>
            <p:ph type="pic" sz="quarter" idx="12"/>
          </p:nvPr>
        </p:nvSpPr>
        <p:spPr>
          <a:xfrm>
            <a:off x="2555450" y="25908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7" name="ตัวแทนรูปภาพ 14"/>
          <p:cNvSpPr>
            <a:spLocks noGrp="1"/>
          </p:cNvSpPr>
          <p:nvPr>
            <p:ph type="pic" sz="quarter" idx="14"/>
          </p:nvPr>
        </p:nvSpPr>
        <p:spPr>
          <a:xfrm>
            <a:off x="12260432" y="25908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8" name="ตัวแทนรูปภาพ 14"/>
          <p:cNvSpPr>
            <a:spLocks noGrp="1"/>
          </p:cNvSpPr>
          <p:nvPr>
            <p:ph type="pic" sz="quarter" idx="15"/>
          </p:nvPr>
        </p:nvSpPr>
        <p:spPr>
          <a:xfrm>
            <a:off x="7384269" y="81534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9" name="ตัวแทนรูปภาพ 14"/>
          <p:cNvSpPr>
            <a:spLocks noGrp="1"/>
          </p:cNvSpPr>
          <p:nvPr>
            <p:ph type="pic" sz="quarter" idx="16"/>
          </p:nvPr>
        </p:nvSpPr>
        <p:spPr>
          <a:xfrm>
            <a:off x="2612741" y="81534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  <p:sp>
        <p:nvSpPr>
          <p:cNvPr id="10" name="ตัวแทนรูปภาพ 14"/>
          <p:cNvSpPr>
            <a:spLocks noGrp="1"/>
          </p:cNvSpPr>
          <p:nvPr>
            <p:ph type="pic" sz="quarter" idx="17"/>
          </p:nvPr>
        </p:nvSpPr>
        <p:spPr>
          <a:xfrm>
            <a:off x="12317724" y="8153400"/>
            <a:ext cx="3701284" cy="3962400"/>
          </a:xfrm>
          <a:prstGeom prst="flowChartAlternateProcess">
            <a:avLst/>
          </a:prstGeo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76073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2442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7381" y="6869150"/>
            <a:ext cx="6126139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15067" y="0"/>
            <a:ext cx="6087376" cy="68691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202442" y="0"/>
            <a:ext cx="6126139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7381" y="0"/>
            <a:ext cx="6126139" cy="686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115067" y="6869150"/>
            <a:ext cx="6087375" cy="68468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8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480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28582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24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14601"/>
            <a:ext cx="6737747" cy="9351065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081" y="2514601"/>
            <a:ext cx="6737747" cy="9351065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2430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8328582" cy="695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33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1"/>
          <p:cNvSpPr>
            <a:spLocks noGrp="1"/>
          </p:cNvSpPr>
          <p:nvPr>
            <p:ph type="pic" sz="quarter" idx="65"/>
          </p:nvPr>
        </p:nvSpPr>
        <p:spPr>
          <a:xfrm>
            <a:off x="2670033" y="3352800"/>
            <a:ext cx="5430264" cy="723900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  <p:sp>
        <p:nvSpPr>
          <p:cNvPr id="4" name="Рисунок 31"/>
          <p:cNvSpPr>
            <a:spLocks noGrp="1"/>
          </p:cNvSpPr>
          <p:nvPr>
            <p:ph type="pic" sz="quarter" idx="66"/>
          </p:nvPr>
        </p:nvSpPr>
        <p:spPr>
          <a:xfrm>
            <a:off x="10302285" y="3352800"/>
            <a:ext cx="5430264" cy="723900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759085" y="1219200"/>
            <a:ext cx="8757372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901542" y="1219200"/>
            <a:ext cx="8757372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536962" y="6903402"/>
            <a:ext cx="8757372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0478374" y="6934200"/>
            <a:ext cx="7063812" cy="53647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  <a:gd name="connsiteX0" fmla="*/ 5442681 w 12432999"/>
              <a:gd name="connsiteY0" fmla="*/ 0 h 4859113"/>
              <a:gd name="connsiteX1" fmla="*/ 12432999 w 12432999"/>
              <a:gd name="connsiteY1" fmla="*/ 36940 h 4859113"/>
              <a:gd name="connsiteX2" fmla="*/ 9848780 w 12432999"/>
              <a:gd name="connsiteY2" fmla="*/ 4838770 h 4859113"/>
              <a:gd name="connsiteX3" fmla="*/ 0 w 12432999"/>
              <a:gd name="connsiteY3" fmla="*/ 4859113 h 4859113"/>
              <a:gd name="connsiteX4" fmla="*/ 5442681 w 12432999"/>
              <a:gd name="connsiteY4" fmla="*/ 0 h 4859113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9848780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12538997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57164" h="4878491">
                <a:moveTo>
                  <a:pt x="5442681" y="19378"/>
                </a:moveTo>
                <a:lnTo>
                  <a:pt x="12557164" y="0"/>
                </a:lnTo>
                <a:cubicBezTo>
                  <a:pt x="12551108" y="1619383"/>
                  <a:pt x="12545053" y="3238765"/>
                  <a:pt x="12538997" y="4858148"/>
                </a:cubicBezTo>
                <a:lnTo>
                  <a:pt x="0" y="4878491"/>
                </a:lnTo>
                <a:lnTo>
                  <a:pt x="5442681" y="1937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10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13690849" y="1219200"/>
            <a:ext cx="3875036" cy="5490923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  <a:gd name="connsiteX0" fmla="*/ 5442681 w 12432999"/>
              <a:gd name="connsiteY0" fmla="*/ 0 h 4859113"/>
              <a:gd name="connsiteX1" fmla="*/ 12432999 w 12432999"/>
              <a:gd name="connsiteY1" fmla="*/ 36940 h 4859113"/>
              <a:gd name="connsiteX2" fmla="*/ 9848780 w 12432999"/>
              <a:gd name="connsiteY2" fmla="*/ 4838770 h 4859113"/>
              <a:gd name="connsiteX3" fmla="*/ 0 w 12432999"/>
              <a:gd name="connsiteY3" fmla="*/ 4859113 h 4859113"/>
              <a:gd name="connsiteX4" fmla="*/ 5442681 w 12432999"/>
              <a:gd name="connsiteY4" fmla="*/ 0 h 4859113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9848780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12538997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  <a:gd name="connsiteX0" fmla="*/ 25005389 w 32119872"/>
              <a:gd name="connsiteY0" fmla="*/ 19378 h 4964509"/>
              <a:gd name="connsiteX1" fmla="*/ 32119872 w 32119872"/>
              <a:gd name="connsiteY1" fmla="*/ 0 h 4964509"/>
              <a:gd name="connsiteX2" fmla="*/ 32101705 w 32119872"/>
              <a:gd name="connsiteY2" fmla="*/ 4858148 h 4964509"/>
              <a:gd name="connsiteX3" fmla="*/ 0 w 32119872"/>
              <a:gd name="connsiteY3" fmla="*/ 4964509 h 4964509"/>
              <a:gd name="connsiteX4" fmla="*/ 25005389 w 32119872"/>
              <a:gd name="connsiteY4" fmla="*/ 19378 h 4964509"/>
              <a:gd name="connsiteX0" fmla="*/ 24214977 w 31329460"/>
              <a:gd name="connsiteY0" fmla="*/ 19378 h 4935836"/>
              <a:gd name="connsiteX1" fmla="*/ 31329460 w 31329460"/>
              <a:gd name="connsiteY1" fmla="*/ 0 h 4935836"/>
              <a:gd name="connsiteX2" fmla="*/ 31311293 w 31329460"/>
              <a:gd name="connsiteY2" fmla="*/ 4858148 h 4935836"/>
              <a:gd name="connsiteX3" fmla="*/ 0 w 31329460"/>
              <a:gd name="connsiteY3" fmla="*/ 4935836 h 4935836"/>
              <a:gd name="connsiteX4" fmla="*/ 24214977 w 31329460"/>
              <a:gd name="connsiteY4" fmla="*/ 19378 h 4935836"/>
              <a:gd name="connsiteX0" fmla="*/ 24214977 w 31329460"/>
              <a:gd name="connsiteY0" fmla="*/ 19378 h 4964509"/>
              <a:gd name="connsiteX1" fmla="*/ 31329460 w 31329460"/>
              <a:gd name="connsiteY1" fmla="*/ 0 h 4964509"/>
              <a:gd name="connsiteX2" fmla="*/ 31311293 w 31329460"/>
              <a:gd name="connsiteY2" fmla="*/ 4858148 h 4964509"/>
              <a:gd name="connsiteX3" fmla="*/ 0 w 31329460"/>
              <a:gd name="connsiteY3" fmla="*/ 4964509 h 4964509"/>
              <a:gd name="connsiteX4" fmla="*/ 24214977 w 31329460"/>
              <a:gd name="connsiteY4" fmla="*/ 19378 h 4964509"/>
              <a:gd name="connsiteX0" fmla="*/ 25005389 w 31329460"/>
              <a:gd name="connsiteY0" fmla="*/ 19378 h 4964509"/>
              <a:gd name="connsiteX1" fmla="*/ 31329460 w 31329460"/>
              <a:gd name="connsiteY1" fmla="*/ 0 h 4964509"/>
              <a:gd name="connsiteX2" fmla="*/ 31311293 w 31329460"/>
              <a:gd name="connsiteY2" fmla="*/ 4858148 h 4964509"/>
              <a:gd name="connsiteX3" fmla="*/ 0 w 31329460"/>
              <a:gd name="connsiteY3" fmla="*/ 4964509 h 4964509"/>
              <a:gd name="connsiteX4" fmla="*/ 25005389 w 31329460"/>
              <a:gd name="connsiteY4" fmla="*/ 19378 h 4964509"/>
              <a:gd name="connsiteX0" fmla="*/ 25005389 w 31509039"/>
              <a:gd name="connsiteY0" fmla="*/ 19378 h 4964509"/>
              <a:gd name="connsiteX1" fmla="*/ 31329460 w 31509039"/>
              <a:gd name="connsiteY1" fmla="*/ 0 h 4964509"/>
              <a:gd name="connsiteX2" fmla="*/ 31508901 w 31509039"/>
              <a:gd name="connsiteY2" fmla="*/ 4944166 h 4964509"/>
              <a:gd name="connsiteX3" fmla="*/ 0 w 31509039"/>
              <a:gd name="connsiteY3" fmla="*/ 4964509 h 4964509"/>
              <a:gd name="connsiteX4" fmla="*/ 25005389 w 31509039"/>
              <a:gd name="connsiteY4" fmla="*/ 19378 h 4964509"/>
              <a:gd name="connsiteX0" fmla="*/ 25598198 w 32101848"/>
              <a:gd name="connsiteY0" fmla="*/ 19378 h 4993182"/>
              <a:gd name="connsiteX1" fmla="*/ 31922269 w 32101848"/>
              <a:gd name="connsiteY1" fmla="*/ 0 h 4993182"/>
              <a:gd name="connsiteX2" fmla="*/ 32101710 w 32101848"/>
              <a:gd name="connsiteY2" fmla="*/ 4944166 h 4993182"/>
              <a:gd name="connsiteX3" fmla="*/ 0 w 32101848"/>
              <a:gd name="connsiteY3" fmla="*/ 4993182 h 4993182"/>
              <a:gd name="connsiteX4" fmla="*/ 25598198 w 32101848"/>
              <a:gd name="connsiteY4" fmla="*/ 19378 h 4993182"/>
              <a:gd name="connsiteX0" fmla="*/ 25598198 w 32299388"/>
              <a:gd name="connsiteY0" fmla="*/ 19378 h 4993182"/>
              <a:gd name="connsiteX1" fmla="*/ 31922269 w 32299388"/>
              <a:gd name="connsiteY1" fmla="*/ 0 h 4993182"/>
              <a:gd name="connsiteX2" fmla="*/ 32299319 w 32299388"/>
              <a:gd name="connsiteY2" fmla="*/ 4972839 h 4993182"/>
              <a:gd name="connsiteX3" fmla="*/ 0 w 32299388"/>
              <a:gd name="connsiteY3" fmla="*/ 4993182 h 4993182"/>
              <a:gd name="connsiteX4" fmla="*/ 25598198 w 32299388"/>
              <a:gd name="connsiteY4" fmla="*/ 19378 h 499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99388" h="4993182">
                <a:moveTo>
                  <a:pt x="25598198" y="19378"/>
                </a:moveTo>
                <a:lnTo>
                  <a:pt x="31922269" y="0"/>
                </a:lnTo>
                <a:cubicBezTo>
                  <a:pt x="31916213" y="1619383"/>
                  <a:pt x="32305375" y="3353456"/>
                  <a:pt x="32299319" y="4972839"/>
                </a:cubicBezTo>
                <a:lnTo>
                  <a:pt x="0" y="4993182"/>
                </a:lnTo>
                <a:lnTo>
                  <a:pt x="25598198" y="1937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07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1"/>
          <p:cNvSpPr>
            <a:spLocks noGrp="1"/>
          </p:cNvSpPr>
          <p:nvPr>
            <p:ph type="pic" sz="quarter" idx="65"/>
          </p:nvPr>
        </p:nvSpPr>
        <p:spPr>
          <a:xfrm>
            <a:off x="1907679" y="4343400"/>
            <a:ext cx="3200998" cy="426720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  <p:sp>
        <p:nvSpPr>
          <p:cNvPr id="4" name="Рисунок 31"/>
          <p:cNvSpPr>
            <a:spLocks noGrp="1"/>
          </p:cNvSpPr>
          <p:nvPr>
            <p:ph type="pic" sz="quarter" idx="66"/>
          </p:nvPr>
        </p:nvSpPr>
        <p:spPr>
          <a:xfrm>
            <a:off x="9539930" y="4343400"/>
            <a:ext cx="3200998" cy="426720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  <p:sp>
        <p:nvSpPr>
          <p:cNvPr id="5" name="Рисунок 31"/>
          <p:cNvSpPr>
            <a:spLocks noGrp="1"/>
          </p:cNvSpPr>
          <p:nvPr>
            <p:ph type="pic" sz="quarter" idx="67"/>
          </p:nvPr>
        </p:nvSpPr>
        <p:spPr>
          <a:xfrm>
            <a:off x="5758676" y="4343400"/>
            <a:ext cx="3200998" cy="426720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  <p:sp>
        <p:nvSpPr>
          <p:cNvPr id="6" name="Рисунок 31"/>
          <p:cNvSpPr>
            <a:spLocks noGrp="1"/>
          </p:cNvSpPr>
          <p:nvPr>
            <p:ph type="pic" sz="quarter" idx="68"/>
          </p:nvPr>
        </p:nvSpPr>
        <p:spPr>
          <a:xfrm>
            <a:off x="13390928" y="4343400"/>
            <a:ext cx="3200998" cy="426720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451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09615" y="2057400"/>
            <a:ext cx="7564899" cy="9487514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25581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ภาพนิ่งชื่อเรื่อง">
    <p:bg>
      <p:bgPr>
        <a:pattFill prst="pct60">
          <a:fgClr>
            <a:srgbClr val="19192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27325" y="2829910"/>
            <a:ext cx="5156256" cy="646671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1710" y="2819400"/>
            <a:ext cx="5156256" cy="646671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5252295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99200" y="2133600"/>
            <a:ext cx="5156256" cy="646671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9207" y="2057400"/>
            <a:ext cx="5156256" cy="646671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06496" y="5552316"/>
            <a:ext cx="5156256" cy="646671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091919" y="5476116"/>
            <a:ext cx="5156256" cy="646671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073170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7539831" y="3979964"/>
            <a:ext cx="8173154" cy="69166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747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2083373" y="3599358"/>
            <a:ext cx="6634857" cy="56148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9074771" y="5120789"/>
            <a:ext cx="6634857" cy="56148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95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037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รูปภาพ 52"/>
          <p:cNvSpPr>
            <a:spLocks noGrp="1"/>
          </p:cNvSpPr>
          <p:nvPr>
            <p:ph type="pic" sz="quarter" idx="29"/>
          </p:nvPr>
        </p:nvSpPr>
        <p:spPr>
          <a:xfrm>
            <a:off x="1284939" y="3232003"/>
            <a:ext cx="8151443" cy="62244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3388109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ตัวแทนรูปภาพ 52"/>
          <p:cNvSpPr>
            <a:spLocks noGrp="1"/>
          </p:cNvSpPr>
          <p:nvPr>
            <p:ph type="pic" sz="quarter" idx="29"/>
          </p:nvPr>
        </p:nvSpPr>
        <p:spPr>
          <a:xfrm>
            <a:off x="4821916" y="3352800"/>
            <a:ext cx="4067713" cy="8534400"/>
          </a:xfrm>
          <a:prstGeom prst="rect">
            <a:avLst/>
          </a:prstGeom>
        </p:spPr>
      </p:sp>
      <p:sp>
        <p:nvSpPr>
          <p:cNvPr id="31" name="ตัวแทนรูปภาพ 52"/>
          <p:cNvSpPr>
            <a:spLocks noGrp="1"/>
          </p:cNvSpPr>
          <p:nvPr>
            <p:ph type="pic" sz="quarter" idx="30"/>
          </p:nvPr>
        </p:nvSpPr>
        <p:spPr>
          <a:xfrm>
            <a:off x="10035464" y="3352800"/>
            <a:ext cx="4067713" cy="8534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32512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รูปภาพ 52"/>
          <p:cNvSpPr>
            <a:spLocks noGrp="1"/>
          </p:cNvSpPr>
          <p:nvPr>
            <p:ph type="pic" sz="quarter" idx="29"/>
          </p:nvPr>
        </p:nvSpPr>
        <p:spPr>
          <a:xfrm>
            <a:off x="8645734" y="3232003"/>
            <a:ext cx="8151443" cy="6224434"/>
          </a:xfrm>
          <a:prstGeom prst="rect">
            <a:avLst/>
          </a:prstGeom>
        </p:spPr>
      </p:sp>
      <p:sp>
        <p:nvSpPr>
          <p:cNvPr id="13" name="ตัวแทนรูปภาพ 52"/>
          <p:cNvSpPr>
            <a:spLocks noGrp="1"/>
          </p:cNvSpPr>
          <p:nvPr>
            <p:ph type="pic" sz="quarter" idx="30"/>
          </p:nvPr>
        </p:nvSpPr>
        <p:spPr>
          <a:xfrm>
            <a:off x="5103738" y="5862682"/>
            <a:ext cx="3151046" cy="5867400"/>
          </a:xfrm>
          <a:prstGeom prst="rect">
            <a:avLst/>
          </a:prstGeom>
        </p:spPr>
      </p:sp>
      <p:sp>
        <p:nvSpPr>
          <p:cNvPr id="20" name="ตัวแทนรูปภาพ 52"/>
          <p:cNvSpPr>
            <a:spLocks noGrp="1"/>
          </p:cNvSpPr>
          <p:nvPr>
            <p:ph type="pic" sz="quarter" idx="31"/>
          </p:nvPr>
        </p:nvSpPr>
        <p:spPr>
          <a:xfrm>
            <a:off x="3128367" y="8569858"/>
            <a:ext cx="1631621" cy="316022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454071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ตัวแทนรูปภาพ 52"/>
          <p:cNvSpPr>
            <a:spLocks noGrp="1"/>
          </p:cNvSpPr>
          <p:nvPr>
            <p:ph type="pic" sz="quarter" idx="28"/>
          </p:nvPr>
        </p:nvSpPr>
        <p:spPr>
          <a:xfrm>
            <a:off x="6267476" y="3388716"/>
            <a:ext cx="6634857" cy="56148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38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759085" y="1219200"/>
            <a:ext cx="8757372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5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5019097" y="1219200"/>
            <a:ext cx="5639817" cy="5418220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  <a:gd name="connsiteX0" fmla="*/ 0 w 9846088"/>
              <a:gd name="connsiteY0" fmla="*/ 0 h 4838770"/>
              <a:gd name="connsiteX1" fmla="*/ 9846088 w 9846088"/>
              <a:gd name="connsiteY1" fmla="*/ 8781 h 4838770"/>
              <a:gd name="connsiteX2" fmla="*/ 4406099 w 9846088"/>
              <a:gd name="connsiteY2" fmla="*/ 4838770 h 4838770"/>
              <a:gd name="connsiteX3" fmla="*/ 2296866 w 9846088"/>
              <a:gd name="connsiteY3" fmla="*/ 4830954 h 4838770"/>
              <a:gd name="connsiteX4" fmla="*/ 0 w 9846088"/>
              <a:gd name="connsiteY4" fmla="*/ 0 h 4838770"/>
              <a:gd name="connsiteX0" fmla="*/ 0 w 9846088"/>
              <a:gd name="connsiteY0" fmla="*/ 0 h 4838770"/>
              <a:gd name="connsiteX1" fmla="*/ 9846088 w 9846088"/>
              <a:gd name="connsiteY1" fmla="*/ 8781 h 4838770"/>
              <a:gd name="connsiteX2" fmla="*/ 4406099 w 9846088"/>
              <a:gd name="connsiteY2" fmla="*/ 4838770 h 4838770"/>
              <a:gd name="connsiteX3" fmla="*/ 0 w 9846088"/>
              <a:gd name="connsiteY3" fmla="*/ 0 h 48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6088" h="4838770">
                <a:moveTo>
                  <a:pt x="0" y="0"/>
                </a:moveTo>
                <a:lnTo>
                  <a:pt x="9846088" y="8781"/>
                </a:lnTo>
                <a:lnTo>
                  <a:pt x="4406099" y="483877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536962" y="6903402"/>
            <a:ext cx="8757372" cy="54409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8769" h="4859113">
                <a:moveTo>
                  <a:pt x="5442681" y="0"/>
                </a:moveTo>
                <a:lnTo>
                  <a:pt x="15288769" y="8781"/>
                </a:lnTo>
                <a:lnTo>
                  <a:pt x="9848780" y="4838770"/>
                </a:lnTo>
                <a:lnTo>
                  <a:pt x="0" y="4859113"/>
                </a:lnTo>
                <a:lnTo>
                  <a:pt x="544268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0478374" y="6934200"/>
            <a:ext cx="7063812" cy="5364799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  <a:gd name="connsiteX0" fmla="*/ 5442681 w 12432999"/>
              <a:gd name="connsiteY0" fmla="*/ 0 h 4859113"/>
              <a:gd name="connsiteX1" fmla="*/ 12432999 w 12432999"/>
              <a:gd name="connsiteY1" fmla="*/ 36940 h 4859113"/>
              <a:gd name="connsiteX2" fmla="*/ 9848780 w 12432999"/>
              <a:gd name="connsiteY2" fmla="*/ 4838770 h 4859113"/>
              <a:gd name="connsiteX3" fmla="*/ 0 w 12432999"/>
              <a:gd name="connsiteY3" fmla="*/ 4859113 h 4859113"/>
              <a:gd name="connsiteX4" fmla="*/ 5442681 w 12432999"/>
              <a:gd name="connsiteY4" fmla="*/ 0 h 4859113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9848780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12538997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57164" h="4878491">
                <a:moveTo>
                  <a:pt x="5442681" y="19378"/>
                </a:moveTo>
                <a:lnTo>
                  <a:pt x="12557164" y="0"/>
                </a:lnTo>
                <a:cubicBezTo>
                  <a:pt x="12551108" y="1619383"/>
                  <a:pt x="12545053" y="3238765"/>
                  <a:pt x="12538997" y="4858148"/>
                </a:cubicBezTo>
                <a:lnTo>
                  <a:pt x="0" y="4878491"/>
                </a:lnTo>
                <a:lnTo>
                  <a:pt x="5442681" y="1937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  <p:sp>
        <p:nvSpPr>
          <p:cNvPr id="10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13690849" y="1219200"/>
            <a:ext cx="3875036" cy="5490923"/>
          </a:xfrm>
          <a:custGeom>
            <a:avLst/>
            <a:gdLst>
              <a:gd name="connsiteX0" fmla="*/ 0 w 4790208"/>
              <a:gd name="connsiteY0" fmla="*/ 0 h 4791456"/>
              <a:gd name="connsiteX1" fmla="*/ 4790208 w 4790208"/>
              <a:gd name="connsiteY1" fmla="*/ 0 h 4791456"/>
              <a:gd name="connsiteX2" fmla="*/ 4790208 w 4790208"/>
              <a:gd name="connsiteY2" fmla="*/ 4791456 h 4791456"/>
              <a:gd name="connsiteX3" fmla="*/ 0 w 4790208"/>
              <a:gd name="connsiteY3" fmla="*/ 4791456 h 4791456"/>
              <a:gd name="connsiteX4" fmla="*/ 0 w 4790208"/>
              <a:gd name="connsiteY4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805391 w 4805391"/>
              <a:gd name="connsiteY2" fmla="*/ 4791456 h 4791456"/>
              <a:gd name="connsiteX3" fmla="*/ 15183 w 4805391"/>
              <a:gd name="connsiteY3" fmla="*/ 4791456 h 4791456"/>
              <a:gd name="connsiteX4" fmla="*/ 0 w 4805391"/>
              <a:gd name="connsiteY4" fmla="*/ 2304886 h 4791456"/>
              <a:gd name="connsiteX5" fmla="*/ 15183 w 4805391"/>
              <a:gd name="connsiteY5" fmla="*/ 0 h 4791456"/>
              <a:gd name="connsiteX0" fmla="*/ 15183 w 4805391"/>
              <a:gd name="connsiteY0" fmla="*/ 0 h 4791456"/>
              <a:gd name="connsiteX1" fmla="*/ 4805391 w 4805391"/>
              <a:gd name="connsiteY1" fmla="*/ 0 h 4791456"/>
              <a:gd name="connsiteX2" fmla="*/ 4761187 w 4805391"/>
              <a:gd name="connsiteY2" fmla="*/ 2336417 h 4791456"/>
              <a:gd name="connsiteX3" fmla="*/ 4805391 w 4805391"/>
              <a:gd name="connsiteY3" fmla="*/ 4791456 h 4791456"/>
              <a:gd name="connsiteX4" fmla="*/ 15183 w 4805391"/>
              <a:gd name="connsiteY4" fmla="*/ 4791456 h 4791456"/>
              <a:gd name="connsiteX5" fmla="*/ 0 w 4805391"/>
              <a:gd name="connsiteY5" fmla="*/ 2304886 h 4791456"/>
              <a:gd name="connsiteX6" fmla="*/ 15183 w 4805391"/>
              <a:gd name="connsiteY6" fmla="*/ 0 h 4791456"/>
              <a:gd name="connsiteX0" fmla="*/ 15183 w 5801711"/>
              <a:gd name="connsiteY0" fmla="*/ 0 h 4791456"/>
              <a:gd name="connsiteX1" fmla="*/ 4805391 w 5801711"/>
              <a:gd name="connsiteY1" fmla="*/ 0 h 4791456"/>
              <a:gd name="connsiteX2" fmla="*/ 5801711 w 5801711"/>
              <a:gd name="connsiteY2" fmla="*/ 2367948 h 4791456"/>
              <a:gd name="connsiteX3" fmla="*/ 4805391 w 5801711"/>
              <a:gd name="connsiteY3" fmla="*/ 4791456 h 4791456"/>
              <a:gd name="connsiteX4" fmla="*/ 15183 w 5801711"/>
              <a:gd name="connsiteY4" fmla="*/ 4791456 h 4791456"/>
              <a:gd name="connsiteX5" fmla="*/ 0 w 5801711"/>
              <a:gd name="connsiteY5" fmla="*/ 2304886 h 4791456"/>
              <a:gd name="connsiteX6" fmla="*/ 15183 w 5801711"/>
              <a:gd name="connsiteY6" fmla="*/ 0 h 4791456"/>
              <a:gd name="connsiteX0" fmla="*/ 898052 w 6684580"/>
              <a:gd name="connsiteY0" fmla="*/ 0 h 4791456"/>
              <a:gd name="connsiteX1" fmla="*/ 5688260 w 6684580"/>
              <a:gd name="connsiteY1" fmla="*/ 0 h 4791456"/>
              <a:gd name="connsiteX2" fmla="*/ 6684580 w 6684580"/>
              <a:gd name="connsiteY2" fmla="*/ 2367948 h 4791456"/>
              <a:gd name="connsiteX3" fmla="*/ 5688260 w 6684580"/>
              <a:gd name="connsiteY3" fmla="*/ 4791456 h 4791456"/>
              <a:gd name="connsiteX4" fmla="*/ 898052 w 6684580"/>
              <a:gd name="connsiteY4" fmla="*/ 4791456 h 4791456"/>
              <a:gd name="connsiteX5" fmla="*/ 0 w 6684580"/>
              <a:gd name="connsiteY5" fmla="*/ 2304886 h 4791456"/>
              <a:gd name="connsiteX6" fmla="*/ 898052 w 6684580"/>
              <a:gd name="connsiteY6" fmla="*/ 0 h 4791456"/>
              <a:gd name="connsiteX0" fmla="*/ 1553166 w 7339694"/>
              <a:gd name="connsiteY0" fmla="*/ 0 h 4791456"/>
              <a:gd name="connsiteX1" fmla="*/ 6343374 w 7339694"/>
              <a:gd name="connsiteY1" fmla="*/ 0 h 4791456"/>
              <a:gd name="connsiteX2" fmla="*/ 7339694 w 7339694"/>
              <a:gd name="connsiteY2" fmla="*/ 2367948 h 4791456"/>
              <a:gd name="connsiteX3" fmla="*/ 6343374 w 7339694"/>
              <a:gd name="connsiteY3" fmla="*/ 4791456 h 4791456"/>
              <a:gd name="connsiteX4" fmla="*/ 1553166 w 7339694"/>
              <a:gd name="connsiteY4" fmla="*/ 4791456 h 4791456"/>
              <a:gd name="connsiteX5" fmla="*/ 0 w 7339694"/>
              <a:gd name="connsiteY5" fmla="*/ 2354410 h 4791456"/>
              <a:gd name="connsiteX6" fmla="*/ 1553166 w 7339694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553166 w 8103993"/>
              <a:gd name="connsiteY4" fmla="*/ 4791456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553166 w 8103993"/>
              <a:gd name="connsiteY0" fmla="*/ 0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553166 w 8103993"/>
              <a:gd name="connsiteY6" fmla="*/ 0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917119 w 8103993"/>
              <a:gd name="connsiteY0" fmla="*/ 222858 h 4791456"/>
              <a:gd name="connsiteX1" fmla="*/ 6343374 w 8103993"/>
              <a:gd name="connsiteY1" fmla="*/ 0 h 4791456"/>
              <a:gd name="connsiteX2" fmla="*/ 8103993 w 8103993"/>
              <a:gd name="connsiteY2" fmla="*/ 2442234 h 4791456"/>
              <a:gd name="connsiteX3" fmla="*/ 6343374 w 8103993"/>
              <a:gd name="connsiteY3" fmla="*/ 4791456 h 4791456"/>
              <a:gd name="connsiteX4" fmla="*/ 1698748 w 8103993"/>
              <a:gd name="connsiteY4" fmla="*/ 4766694 h 4791456"/>
              <a:gd name="connsiteX5" fmla="*/ 0 w 8103993"/>
              <a:gd name="connsiteY5" fmla="*/ 2354410 h 4791456"/>
              <a:gd name="connsiteX6" fmla="*/ 1917119 w 8103993"/>
              <a:gd name="connsiteY6" fmla="*/ 222858 h 4791456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8103993"/>
              <a:gd name="connsiteY0" fmla="*/ 0 h 4816218"/>
              <a:gd name="connsiteX1" fmla="*/ 6343374 w 8103993"/>
              <a:gd name="connsiteY1" fmla="*/ 24762 h 4816218"/>
              <a:gd name="connsiteX2" fmla="*/ 8103993 w 8103993"/>
              <a:gd name="connsiteY2" fmla="*/ 2466996 h 4816218"/>
              <a:gd name="connsiteX3" fmla="*/ 6343374 w 8103993"/>
              <a:gd name="connsiteY3" fmla="*/ 4816218 h 4816218"/>
              <a:gd name="connsiteX4" fmla="*/ 1698748 w 8103993"/>
              <a:gd name="connsiteY4" fmla="*/ 4791456 h 4816218"/>
              <a:gd name="connsiteX5" fmla="*/ 0 w 8103993"/>
              <a:gd name="connsiteY5" fmla="*/ 2379172 h 4816218"/>
              <a:gd name="connsiteX6" fmla="*/ 1771538 w 8103993"/>
              <a:gd name="connsiteY6" fmla="*/ 0 h 4816218"/>
              <a:gd name="connsiteX0" fmla="*/ 1771538 w 11783363"/>
              <a:gd name="connsiteY0" fmla="*/ 13771 h 4829989"/>
              <a:gd name="connsiteX1" fmla="*/ 6343374 w 11783363"/>
              <a:gd name="connsiteY1" fmla="*/ 38533 h 4829989"/>
              <a:gd name="connsiteX2" fmla="*/ 11783363 w 11783363"/>
              <a:gd name="connsiteY2" fmla="*/ 0 h 4829989"/>
              <a:gd name="connsiteX3" fmla="*/ 6343374 w 11783363"/>
              <a:gd name="connsiteY3" fmla="*/ 4829989 h 4829989"/>
              <a:gd name="connsiteX4" fmla="*/ 1698748 w 11783363"/>
              <a:gd name="connsiteY4" fmla="*/ 4805227 h 4829989"/>
              <a:gd name="connsiteX5" fmla="*/ 0 w 11783363"/>
              <a:gd name="connsiteY5" fmla="*/ 2392943 h 4829989"/>
              <a:gd name="connsiteX6" fmla="*/ 1771538 w 11783363"/>
              <a:gd name="connsiteY6" fmla="*/ 13771 h 4829989"/>
              <a:gd name="connsiteX0" fmla="*/ 1771538 w 11783363"/>
              <a:gd name="connsiteY0" fmla="*/ 13771 h 4829989"/>
              <a:gd name="connsiteX1" fmla="*/ 11783363 w 11783363"/>
              <a:gd name="connsiteY1" fmla="*/ 0 h 4829989"/>
              <a:gd name="connsiteX2" fmla="*/ 6343374 w 11783363"/>
              <a:gd name="connsiteY2" fmla="*/ 4829989 h 4829989"/>
              <a:gd name="connsiteX3" fmla="*/ 1698748 w 11783363"/>
              <a:gd name="connsiteY3" fmla="*/ 4805227 h 4829989"/>
              <a:gd name="connsiteX4" fmla="*/ 0 w 11783363"/>
              <a:gd name="connsiteY4" fmla="*/ 2392943 h 4829989"/>
              <a:gd name="connsiteX5" fmla="*/ 1771538 w 11783363"/>
              <a:gd name="connsiteY5" fmla="*/ 13771 h 4829989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3505406 w 15288769"/>
              <a:gd name="connsiteY4" fmla="*/ 2392943 h 4850332"/>
              <a:gd name="connsiteX5" fmla="*/ 5276944 w 15288769"/>
              <a:gd name="connsiteY5" fmla="*/ 13771 h 4850332"/>
              <a:gd name="connsiteX0" fmla="*/ 5276944 w 15288769"/>
              <a:gd name="connsiteY0" fmla="*/ 13771 h 4850332"/>
              <a:gd name="connsiteX1" fmla="*/ 15288769 w 15288769"/>
              <a:gd name="connsiteY1" fmla="*/ 0 h 4850332"/>
              <a:gd name="connsiteX2" fmla="*/ 9848780 w 15288769"/>
              <a:gd name="connsiteY2" fmla="*/ 4829989 h 4850332"/>
              <a:gd name="connsiteX3" fmla="*/ 0 w 15288769"/>
              <a:gd name="connsiteY3" fmla="*/ 4850332 h 4850332"/>
              <a:gd name="connsiteX4" fmla="*/ 5276944 w 15288769"/>
              <a:gd name="connsiteY4" fmla="*/ 13771 h 4850332"/>
              <a:gd name="connsiteX0" fmla="*/ 5442681 w 15288769"/>
              <a:gd name="connsiteY0" fmla="*/ 0 h 4859113"/>
              <a:gd name="connsiteX1" fmla="*/ 15288769 w 15288769"/>
              <a:gd name="connsiteY1" fmla="*/ 8781 h 4859113"/>
              <a:gd name="connsiteX2" fmla="*/ 9848780 w 15288769"/>
              <a:gd name="connsiteY2" fmla="*/ 4838770 h 4859113"/>
              <a:gd name="connsiteX3" fmla="*/ 0 w 15288769"/>
              <a:gd name="connsiteY3" fmla="*/ 4859113 h 4859113"/>
              <a:gd name="connsiteX4" fmla="*/ 5442681 w 15288769"/>
              <a:gd name="connsiteY4" fmla="*/ 0 h 4859113"/>
              <a:gd name="connsiteX0" fmla="*/ 5442681 w 12432999"/>
              <a:gd name="connsiteY0" fmla="*/ 0 h 4859113"/>
              <a:gd name="connsiteX1" fmla="*/ 12432999 w 12432999"/>
              <a:gd name="connsiteY1" fmla="*/ 36940 h 4859113"/>
              <a:gd name="connsiteX2" fmla="*/ 9848780 w 12432999"/>
              <a:gd name="connsiteY2" fmla="*/ 4838770 h 4859113"/>
              <a:gd name="connsiteX3" fmla="*/ 0 w 12432999"/>
              <a:gd name="connsiteY3" fmla="*/ 4859113 h 4859113"/>
              <a:gd name="connsiteX4" fmla="*/ 5442681 w 12432999"/>
              <a:gd name="connsiteY4" fmla="*/ 0 h 4859113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9848780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  <a:gd name="connsiteX0" fmla="*/ 5442681 w 12557164"/>
              <a:gd name="connsiteY0" fmla="*/ 19378 h 4878491"/>
              <a:gd name="connsiteX1" fmla="*/ 12557164 w 12557164"/>
              <a:gd name="connsiteY1" fmla="*/ 0 h 4878491"/>
              <a:gd name="connsiteX2" fmla="*/ 12538997 w 12557164"/>
              <a:gd name="connsiteY2" fmla="*/ 4858148 h 4878491"/>
              <a:gd name="connsiteX3" fmla="*/ 0 w 12557164"/>
              <a:gd name="connsiteY3" fmla="*/ 4878491 h 4878491"/>
              <a:gd name="connsiteX4" fmla="*/ 5442681 w 12557164"/>
              <a:gd name="connsiteY4" fmla="*/ 19378 h 4878491"/>
              <a:gd name="connsiteX0" fmla="*/ 25005389 w 32119872"/>
              <a:gd name="connsiteY0" fmla="*/ 19378 h 4964509"/>
              <a:gd name="connsiteX1" fmla="*/ 32119872 w 32119872"/>
              <a:gd name="connsiteY1" fmla="*/ 0 h 4964509"/>
              <a:gd name="connsiteX2" fmla="*/ 32101705 w 32119872"/>
              <a:gd name="connsiteY2" fmla="*/ 4858148 h 4964509"/>
              <a:gd name="connsiteX3" fmla="*/ 0 w 32119872"/>
              <a:gd name="connsiteY3" fmla="*/ 4964509 h 4964509"/>
              <a:gd name="connsiteX4" fmla="*/ 25005389 w 32119872"/>
              <a:gd name="connsiteY4" fmla="*/ 19378 h 4964509"/>
              <a:gd name="connsiteX0" fmla="*/ 24214977 w 31329460"/>
              <a:gd name="connsiteY0" fmla="*/ 19378 h 4935836"/>
              <a:gd name="connsiteX1" fmla="*/ 31329460 w 31329460"/>
              <a:gd name="connsiteY1" fmla="*/ 0 h 4935836"/>
              <a:gd name="connsiteX2" fmla="*/ 31311293 w 31329460"/>
              <a:gd name="connsiteY2" fmla="*/ 4858148 h 4935836"/>
              <a:gd name="connsiteX3" fmla="*/ 0 w 31329460"/>
              <a:gd name="connsiteY3" fmla="*/ 4935836 h 4935836"/>
              <a:gd name="connsiteX4" fmla="*/ 24214977 w 31329460"/>
              <a:gd name="connsiteY4" fmla="*/ 19378 h 4935836"/>
              <a:gd name="connsiteX0" fmla="*/ 24214977 w 31329460"/>
              <a:gd name="connsiteY0" fmla="*/ 19378 h 4964509"/>
              <a:gd name="connsiteX1" fmla="*/ 31329460 w 31329460"/>
              <a:gd name="connsiteY1" fmla="*/ 0 h 4964509"/>
              <a:gd name="connsiteX2" fmla="*/ 31311293 w 31329460"/>
              <a:gd name="connsiteY2" fmla="*/ 4858148 h 4964509"/>
              <a:gd name="connsiteX3" fmla="*/ 0 w 31329460"/>
              <a:gd name="connsiteY3" fmla="*/ 4964509 h 4964509"/>
              <a:gd name="connsiteX4" fmla="*/ 24214977 w 31329460"/>
              <a:gd name="connsiteY4" fmla="*/ 19378 h 4964509"/>
              <a:gd name="connsiteX0" fmla="*/ 25005389 w 31329460"/>
              <a:gd name="connsiteY0" fmla="*/ 19378 h 4964509"/>
              <a:gd name="connsiteX1" fmla="*/ 31329460 w 31329460"/>
              <a:gd name="connsiteY1" fmla="*/ 0 h 4964509"/>
              <a:gd name="connsiteX2" fmla="*/ 31311293 w 31329460"/>
              <a:gd name="connsiteY2" fmla="*/ 4858148 h 4964509"/>
              <a:gd name="connsiteX3" fmla="*/ 0 w 31329460"/>
              <a:gd name="connsiteY3" fmla="*/ 4964509 h 4964509"/>
              <a:gd name="connsiteX4" fmla="*/ 25005389 w 31329460"/>
              <a:gd name="connsiteY4" fmla="*/ 19378 h 4964509"/>
              <a:gd name="connsiteX0" fmla="*/ 25005389 w 31509039"/>
              <a:gd name="connsiteY0" fmla="*/ 19378 h 4964509"/>
              <a:gd name="connsiteX1" fmla="*/ 31329460 w 31509039"/>
              <a:gd name="connsiteY1" fmla="*/ 0 h 4964509"/>
              <a:gd name="connsiteX2" fmla="*/ 31508901 w 31509039"/>
              <a:gd name="connsiteY2" fmla="*/ 4944166 h 4964509"/>
              <a:gd name="connsiteX3" fmla="*/ 0 w 31509039"/>
              <a:gd name="connsiteY3" fmla="*/ 4964509 h 4964509"/>
              <a:gd name="connsiteX4" fmla="*/ 25005389 w 31509039"/>
              <a:gd name="connsiteY4" fmla="*/ 19378 h 4964509"/>
              <a:gd name="connsiteX0" fmla="*/ 25598198 w 32101848"/>
              <a:gd name="connsiteY0" fmla="*/ 19378 h 4993182"/>
              <a:gd name="connsiteX1" fmla="*/ 31922269 w 32101848"/>
              <a:gd name="connsiteY1" fmla="*/ 0 h 4993182"/>
              <a:gd name="connsiteX2" fmla="*/ 32101710 w 32101848"/>
              <a:gd name="connsiteY2" fmla="*/ 4944166 h 4993182"/>
              <a:gd name="connsiteX3" fmla="*/ 0 w 32101848"/>
              <a:gd name="connsiteY3" fmla="*/ 4993182 h 4993182"/>
              <a:gd name="connsiteX4" fmla="*/ 25598198 w 32101848"/>
              <a:gd name="connsiteY4" fmla="*/ 19378 h 4993182"/>
              <a:gd name="connsiteX0" fmla="*/ 25598198 w 32299388"/>
              <a:gd name="connsiteY0" fmla="*/ 19378 h 4993182"/>
              <a:gd name="connsiteX1" fmla="*/ 31922269 w 32299388"/>
              <a:gd name="connsiteY1" fmla="*/ 0 h 4993182"/>
              <a:gd name="connsiteX2" fmla="*/ 32299319 w 32299388"/>
              <a:gd name="connsiteY2" fmla="*/ 4972839 h 4993182"/>
              <a:gd name="connsiteX3" fmla="*/ 0 w 32299388"/>
              <a:gd name="connsiteY3" fmla="*/ 4993182 h 4993182"/>
              <a:gd name="connsiteX4" fmla="*/ 25598198 w 32299388"/>
              <a:gd name="connsiteY4" fmla="*/ 19378 h 499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99388" h="4993182">
                <a:moveTo>
                  <a:pt x="25598198" y="19378"/>
                </a:moveTo>
                <a:lnTo>
                  <a:pt x="31922269" y="0"/>
                </a:lnTo>
                <a:cubicBezTo>
                  <a:pt x="31916213" y="1619383"/>
                  <a:pt x="32305375" y="3353456"/>
                  <a:pt x="32299319" y="4972839"/>
                </a:cubicBezTo>
                <a:lnTo>
                  <a:pt x="0" y="4993182"/>
                </a:lnTo>
                <a:lnTo>
                  <a:pt x="25598198" y="1937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5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89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ตัวแทนรูปภาพ 52"/>
          <p:cNvSpPr>
            <a:spLocks noGrp="1"/>
          </p:cNvSpPr>
          <p:nvPr>
            <p:ph type="pic" sz="quarter" idx="28"/>
          </p:nvPr>
        </p:nvSpPr>
        <p:spPr>
          <a:xfrm>
            <a:off x="4457062" y="3405870"/>
            <a:ext cx="3712978" cy="78246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38862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ตัวแทนรูปภาพ 52"/>
          <p:cNvSpPr>
            <a:spLocks noGrp="1"/>
          </p:cNvSpPr>
          <p:nvPr>
            <p:ph type="pic" sz="quarter" idx="29"/>
          </p:nvPr>
        </p:nvSpPr>
        <p:spPr>
          <a:xfrm>
            <a:off x="10644570" y="3458104"/>
            <a:ext cx="3712978" cy="78246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9645387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แทนรูปภาพ 52"/>
          <p:cNvSpPr>
            <a:spLocks noGrp="1"/>
          </p:cNvSpPr>
          <p:nvPr>
            <p:ph type="pic" sz="quarter" idx="29"/>
          </p:nvPr>
        </p:nvSpPr>
        <p:spPr>
          <a:xfrm>
            <a:off x="1818674" y="4189614"/>
            <a:ext cx="6713434" cy="669374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38862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8364" y="457201"/>
            <a:ext cx="11877885" cy="12921283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0 w 15797999"/>
              <a:gd name="connsiteY36" fmla="*/ 5008065 h 13428667"/>
              <a:gd name="connsiteX37" fmla="*/ 4073065 w 15797999"/>
              <a:gd name="connsiteY37" fmla="*/ 9580984 h 13428667"/>
              <a:gd name="connsiteX38" fmla="*/ 9616162 w 15797999"/>
              <a:gd name="connsiteY38" fmla="*/ 623276 h 13428667"/>
              <a:gd name="connsiteX39" fmla="*/ 10513908 w 15797999"/>
              <a:gd name="connsiteY39" fmla="*/ 94156 h 13428667"/>
              <a:gd name="connsiteX40" fmla="*/ 13455419 w 15797999"/>
              <a:gd name="connsiteY40" fmla="*/ 0 h 13428667"/>
              <a:gd name="connsiteX41" fmla="*/ 6398610 w 15797999"/>
              <a:gd name="connsiteY41" fmla="*/ 11473190 h 13428667"/>
              <a:gd name="connsiteX42" fmla="*/ 6099563 w 15797999"/>
              <a:gd name="connsiteY42" fmla="*/ 10965805 h 13428667"/>
              <a:gd name="connsiteX43" fmla="*/ 12496771 w 15797999"/>
              <a:gd name="connsiteY43" fmla="*/ 565013 h 13428667"/>
              <a:gd name="connsiteX44" fmla="*/ 13455419 w 15797999"/>
              <a:gd name="connsiteY44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6330280 w 15797999"/>
              <a:gd name="connsiteY36" fmla="*/ 2021759 h 13428667"/>
              <a:gd name="connsiteX37" fmla="*/ 0 w 15797999"/>
              <a:gd name="connsiteY37" fmla="*/ 5008065 h 13428667"/>
              <a:gd name="connsiteX38" fmla="*/ 4073065 w 15797999"/>
              <a:gd name="connsiteY38" fmla="*/ 9580984 h 13428667"/>
              <a:gd name="connsiteX39" fmla="*/ 9616162 w 15797999"/>
              <a:gd name="connsiteY39" fmla="*/ 623276 h 13428667"/>
              <a:gd name="connsiteX40" fmla="*/ 10513908 w 15797999"/>
              <a:gd name="connsiteY40" fmla="*/ 94156 h 13428667"/>
              <a:gd name="connsiteX41" fmla="*/ 13455419 w 15797999"/>
              <a:gd name="connsiteY41" fmla="*/ 0 h 13428667"/>
              <a:gd name="connsiteX42" fmla="*/ 6398610 w 15797999"/>
              <a:gd name="connsiteY42" fmla="*/ 11473190 h 13428667"/>
              <a:gd name="connsiteX43" fmla="*/ 6099563 w 15797999"/>
              <a:gd name="connsiteY43" fmla="*/ 10965805 h 13428667"/>
              <a:gd name="connsiteX44" fmla="*/ 12496771 w 15797999"/>
              <a:gd name="connsiteY44" fmla="*/ 565013 h 13428667"/>
              <a:gd name="connsiteX45" fmla="*/ 13455419 w 15797999"/>
              <a:gd name="connsiteY45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5447411 w 15797999"/>
              <a:gd name="connsiteY36" fmla="*/ 1044297 h 13428667"/>
              <a:gd name="connsiteX37" fmla="*/ 0 w 15797999"/>
              <a:gd name="connsiteY37" fmla="*/ 5008065 h 13428667"/>
              <a:gd name="connsiteX38" fmla="*/ 4073065 w 15797999"/>
              <a:gd name="connsiteY38" fmla="*/ 9580984 h 13428667"/>
              <a:gd name="connsiteX39" fmla="*/ 9616162 w 15797999"/>
              <a:gd name="connsiteY39" fmla="*/ 623276 h 13428667"/>
              <a:gd name="connsiteX40" fmla="*/ 10513908 w 15797999"/>
              <a:gd name="connsiteY40" fmla="*/ 94156 h 13428667"/>
              <a:gd name="connsiteX41" fmla="*/ 13455419 w 15797999"/>
              <a:gd name="connsiteY41" fmla="*/ 0 h 13428667"/>
              <a:gd name="connsiteX42" fmla="*/ 6398610 w 15797999"/>
              <a:gd name="connsiteY42" fmla="*/ 11473190 h 13428667"/>
              <a:gd name="connsiteX43" fmla="*/ 6099563 w 15797999"/>
              <a:gd name="connsiteY43" fmla="*/ 10965805 h 13428667"/>
              <a:gd name="connsiteX44" fmla="*/ 12496771 w 15797999"/>
              <a:gd name="connsiteY44" fmla="*/ 565013 h 13428667"/>
              <a:gd name="connsiteX45" fmla="*/ 13455419 w 15797999"/>
              <a:gd name="connsiteY45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12321177 w 15797999"/>
              <a:gd name="connsiteY26" fmla="*/ 6562228 h 13428667"/>
              <a:gd name="connsiteX27" fmla="*/ 8741190 w 15797999"/>
              <a:gd name="connsiteY27" fmla="*/ 12403851 h 13428667"/>
              <a:gd name="connsiteX28" fmla="*/ 8442145 w 15797999"/>
              <a:gd name="connsiteY28" fmla="*/ 11896466 h 13428667"/>
              <a:gd name="connsiteX29" fmla="*/ 14839353 w 15797999"/>
              <a:gd name="connsiteY29" fmla="*/ 1495676 h 13428667"/>
              <a:gd name="connsiteX30" fmla="*/ 15797999 w 15797999"/>
              <a:gd name="connsiteY30" fmla="*/ 930662 h 13428667"/>
              <a:gd name="connsiteX31" fmla="*/ 10747050 w 15797999"/>
              <a:gd name="connsiteY31" fmla="*/ 786761 h 13428667"/>
              <a:gd name="connsiteX32" fmla="*/ 5122358 w 15797999"/>
              <a:gd name="connsiteY32" fmla="*/ 9936384 h 13428667"/>
              <a:gd name="connsiteX33" fmla="*/ 4865784 w 15797999"/>
              <a:gd name="connsiteY33" fmla="*/ 9501062 h 13428667"/>
              <a:gd name="connsiteX34" fmla="*/ 9925026 w 15797999"/>
              <a:gd name="connsiteY34" fmla="*/ 1271251 h 13428667"/>
              <a:gd name="connsiteX35" fmla="*/ 10747050 w 15797999"/>
              <a:gd name="connsiteY35" fmla="*/ 786761 h 13428667"/>
              <a:gd name="connsiteX36" fmla="*/ 10513908 w 15797999"/>
              <a:gd name="connsiteY36" fmla="*/ 94156 h 13428667"/>
              <a:gd name="connsiteX37" fmla="*/ 5447411 w 15797999"/>
              <a:gd name="connsiteY37" fmla="*/ 1044297 h 13428667"/>
              <a:gd name="connsiteX38" fmla="*/ 0 w 15797999"/>
              <a:gd name="connsiteY38" fmla="*/ 5008065 h 13428667"/>
              <a:gd name="connsiteX39" fmla="*/ 4073065 w 15797999"/>
              <a:gd name="connsiteY39" fmla="*/ 9580984 h 13428667"/>
              <a:gd name="connsiteX40" fmla="*/ 9616162 w 15797999"/>
              <a:gd name="connsiteY40" fmla="*/ 623276 h 13428667"/>
              <a:gd name="connsiteX41" fmla="*/ 10513908 w 15797999"/>
              <a:gd name="connsiteY41" fmla="*/ 94156 h 13428667"/>
              <a:gd name="connsiteX42" fmla="*/ 13455419 w 15797999"/>
              <a:gd name="connsiteY42" fmla="*/ 0 h 13428667"/>
              <a:gd name="connsiteX43" fmla="*/ 6398610 w 15797999"/>
              <a:gd name="connsiteY43" fmla="*/ 11473190 h 13428667"/>
              <a:gd name="connsiteX44" fmla="*/ 6099563 w 15797999"/>
              <a:gd name="connsiteY44" fmla="*/ 10965805 h 13428667"/>
              <a:gd name="connsiteX45" fmla="*/ 12496771 w 15797999"/>
              <a:gd name="connsiteY45" fmla="*/ 565013 h 13428667"/>
              <a:gd name="connsiteX46" fmla="*/ 13455419 w 15797999"/>
              <a:gd name="connsiteY46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15158970 w 15797999"/>
              <a:gd name="connsiteY26" fmla="*/ 6246918 h 13428667"/>
              <a:gd name="connsiteX27" fmla="*/ 8741190 w 15797999"/>
              <a:gd name="connsiteY27" fmla="*/ 12403851 h 13428667"/>
              <a:gd name="connsiteX28" fmla="*/ 8442145 w 15797999"/>
              <a:gd name="connsiteY28" fmla="*/ 11896466 h 13428667"/>
              <a:gd name="connsiteX29" fmla="*/ 14839353 w 15797999"/>
              <a:gd name="connsiteY29" fmla="*/ 1495676 h 13428667"/>
              <a:gd name="connsiteX30" fmla="*/ 15797999 w 15797999"/>
              <a:gd name="connsiteY30" fmla="*/ 930662 h 13428667"/>
              <a:gd name="connsiteX31" fmla="*/ 10747050 w 15797999"/>
              <a:gd name="connsiteY31" fmla="*/ 786761 h 13428667"/>
              <a:gd name="connsiteX32" fmla="*/ 5122358 w 15797999"/>
              <a:gd name="connsiteY32" fmla="*/ 9936384 h 13428667"/>
              <a:gd name="connsiteX33" fmla="*/ 4865784 w 15797999"/>
              <a:gd name="connsiteY33" fmla="*/ 9501062 h 13428667"/>
              <a:gd name="connsiteX34" fmla="*/ 9925026 w 15797999"/>
              <a:gd name="connsiteY34" fmla="*/ 1271251 h 13428667"/>
              <a:gd name="connsiteX35" fmla="*/ 10747050 w 15797999"/>
              <a:gd name="connsiteY35" fmla="*/ 786761 h 13428667"/>
              <a:gd name="connsiteX36" fmla="*/ 10513908 w 15797999"/>
              <a:gd name="connsiteY36" fmla="*/ 94156 h 13428667"/>
              <a:gd name="connsiteX37" fmla="*/ 5447411 w 15797999"/>
              <a:gd name="connsiteY37" fmla="*/ 1044297 h 13428667"/>
              <a:gd name="connsiteX38" fmla="*/ 0 w 15797999"/>
              <a:gd name="connsiteY38" fmla="*/ 5008065 h 13428667"/>
              <a:gd name="connsiteX39" fmla="*/ 4073065 w 15797999"/>
              <a:gd name="connsiteY39" fmla="*/ 9580984 h 13428667"/>
              <a:gd name="connsiteX40" fmla="*/ 9616162 w 15797999"/>
              <a:gd name="connsiteY40" fmla="*/ 623276 h 13428667"/>
              <a:gd name="connsiteX41" fmla="*/ 10513908 w 15797999"/>
              <a:gd name="connsiteY41" fmla="*/ 94156 h 13428667"/>
              <a:gd name="connsiteX42" fmla="*/ 13455419 w 15797999"/>
              <a:gd name="connsiteY42" fmla="*/ 0 h 13428667"/>
              <a:gd name="connsiteX43" fmla="*/ 6398610 w 15797999"/>
              <a:gd name="connsiteY43" fmla="*/ 11473190 h 13428667"/>
              <a:gd name="connsiteX44" fmla="*/ 6099563 w 15797999"/>
              <a:gd name="connsiteY44" fmla="*/ 10965805 h 13428667"/>
              <a:gd name="connsiteX45" fmla="*/ 12496771 w 15797999"/>
              <a:gd name="connsiteY45" fmla="*/ 565013 h 13428667"/>
              <a:gd name="connsiteX46" fmla="*/ 13455419 w 15797999"/>
              <a:gd name="connsiteY46" fmla="*/ 0 h 13428667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020764 w 15797999"/>
              <a:gd name="connsiteY21" fmla="*/ 12498007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616162 w 15797999"/>
              <a:gd name="connsiteY40" fmla="*/ 623276 h 12921283"/>
              <a:gd name="connsiteX41" fmla="*/ 10513908 w 15797999"/>
              <a:gd name="connsiteY41" fmla="*/ 94156 h 12921283"/>
              <a:gd name="connsiteX42" fmla="*/ 13455419 w 15797999"/>
              <a:gd name="connsiteY42" fmla="*/ 0 h 12921283"/>
              <a:gd name="connsiteX43" fmla="*/ 6398610 w 15797999"/>
              <a:gd name="connsiteY43" fmla="*/ 11473190 h 12921283"/>
              <a:gd name="connsiteX44" fmla="*/ 6099563 w 15797999"/>
              <a:gd name="connsiteY44" fmla="*/ 10965805 h 12921283"/>
              <a:gd name="connsiteX45" fmla="*/ 12496771 w 15797999"/>
              <a:gd name="connsiteY45" fmla="*/ 565013 h 12921283"/>
              <a:gd name="connsiteX46" fmla="*/ 13455419 w 15797999"/>
              <a:gd name="connsiteY46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616162 w 15797999"/>
              <a:gd name="connsiteY40" fmla="*/ 623276 h 12921283"/>
              <a:gd name="connsiteX41" fmla="*/ 10513908 w 15797999"/>
              <a:gd name="connsiteY41" fmla="*/ 94156 h 12921283"/>
              <a:gd name="connsiteX42" fmla="*/ 13455419 w 15797999"/>
              <a:gd name="connsiteY42" fmla="*/ 0 h 12921283"/>
              <a:gd name="connsiteX43" fmla="*/ 6398610 w 15797999"/>
              <a:gd name="connsiteY43" fmla="*/ 11473190 h 12921283"/>
              <a:gd name="connsiteX44" fmla="*/ 6099563 w 15797999"/>
              <a:gd name="connsiteY44" fmla="*/ 10965805 h 12921283"/>
              <a:gd name="connsiteX45" fmla="*/ 12496771 w 15797999"/>
              <a:gd name="connsiteY45" fmla="*/ 565013 h 12921283"/>
              <a:gd name="connsiteX46" fmla="*/ 13455419 w 15797999"/>
              <a:gd name="connsiteY46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10513908 w 15797999"/>
              <a:gd name="connsiteY40" fmla="*/ 94156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104004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10104004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9946349 w 15797999"/>
              <a:gd name="connsiteY36" fmla="*/ 283343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946349 w 15797999"/>
              <a:gd name="connsiteY40" fmla="*/ 283343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9946349 w 15797999"/>
              <a:gd name="connsiteY36" fmla="*/ 283343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9946349 w 15797999"/>
              <a:gd name="connsiteY40" fmla="*/ 283343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198597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10198597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324722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10324722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797999" h="12921283">
                <a:moveTo>
                  <a:pt x="13028759" y="2976334"/>
                </a:moveTo>
                <a:lnTo>
                  <a:pt x="7404064" y="12125956"/>
                </a:lnTo>
                <a:lnTo>
                  <a:pt x="7147493" y="11690634"/>
                </a:lnTo>
                <a:lnTo>
                  <a:pt x="12206735" y="3460824"/>
                </a:lnTo>
                <a:lnTo>
                  <a:pt x="13028759" y="2976334"/>
                </a:lnTo>
                <a:close/>
                <a:moveTo>
                  <a:pt x="10686177" y="2045671"/>
                </a:moveTo>
                <a:lnTo>
                  <a:pt x="5061483" y="11195294"/>
                </a:lnTo>
                <a:lnTo>
                  <a:pt x="4804910" y="10759973"/>
                </a:lnTo>
                <a:lnTo>
                  <a:pt x="9864154" y="2530161"/>
                </a:lnTo>
                <a:lnTo>
                  <a:pt x="10686177" y="2045671"/>
                </a:lnTo>
                <a:close/>
                <a:moveTo>
                  <a:pt x="14420155" y="1955479"/>
                </a:moveTo>
                <a:lnTo>
                  <a:pt x="7804781" y="12640391"/>
                </a:lnTo>
                <a:lnTo>
                  <a:pt x="7064300" y="12921283"/>
                </a:lnTo>
                <a:lnTo>
                  <a:pt x="13461508" y="2520493"/>
                </a:lnTo>
                <a:lnTo>
                  <a:pt x="14420155" y="1955479"/>
                </a:lnTo>
                <a:close/>
                <a:moveTo>
                  <a:pt x="13089633" y="1717422"/>
                </a:moveTo>
                <a:lnTo>
                  <a:pt x="7464938" y="10867044"/>
                </a:lnTo>
                <a:lnTo>
                  <a:pt x="7208367" y="10431723"/>
                </a:lnTo>
                <a:lnTo>
                  <a:pt x="12267608" y="2201912"/>
                </a:lnTo>
                <a:lnTo>
                  <a:pt x="13089633" y="1717422"/>
                </a:lnTo>
                <a:close/>
                <a:moveTo>
                  <a:pt x="12077574" y="1024816"/>
                </a:moveTo>
                <a:lnTo>
                  <a:pt x="5462198" y="11709731"/>
                </a:lnTo>
                <a:lnTo>
                  <a:pt x="4721718" y="11990622"/>
                </a:lnTo>
                <a:lnTo>
                  <a:pt x="11118927" y="1589830"/>
                </a:lnTo>
                <a:lnTo>
                  <a:pt x="12077574" y="1024816"/>
                </a:lnTo>
                <a:close/>
                <a:moveTo>
                  <a:pt x="15797999" y="930662"/>
                </a:moveTo>
                <a:lnTo>
                  <a:pt x="15158970" y="6246918"/>
                </a:lnTo>
                <a:lnTo>
                  <a:pt x="8741190" y="12403851"/>
                </a:lnTo>
                <a:lnTo>
                  <a:pt x="8442145" y="11896466"/>
                </a:lnTo>
                <a:lnTo>
                  <a:pt x="14839353" y="1495676"/>
                </a:lnTo>
                <a:lnTo>
                  <a:pt x="15797999" y="930662"/>
                </a:lnTo>
                <a:close/>
                <a:moveTo>
                  <a:pt x="10747050" y="786761"/>
                </a:moveTo>
                <a:lnTo>
                  <a:pt x="5122358" y="9936384"/>
                </a:lnTo>
                <a:lnTo>
                  <a:pt x="4865784" y="9501062"/>
                </a:lnTo>
                <a:lnTo>
                  <a:pt x="9925026" y="1271251"/>
                </a:lnTo>
                <a:lnTo>
                  <a:pt x="10747050" y="786761"/>
                </a:lnTo>
                <a:close/>
                <a:moveTo>
                  <a:pt x="10324722" y="251812"/>
                </a:moveTo>
                <a:lnTo>
                  <a:pt x="5447411" y="1044297"/>
                </a:lnTo>
                <a:lnTo>
                  <a:pt x="0" y="5008065"/>
                </a:lnTo>
                <a:lnTo>
                  <a:pt x="4073065" y="10369260"/>
                </a:lnTo>
                <a:lnTo>
                  <a:pt x="10324722" y="251812"/>
                </a:lnTo>
                <a:close/>
                <a:moveTo>
                  <a:pt x="13455419" y="0"/>
                </a:moveTo>
                <a:lnTo>
                  <a:pt x="6398610" y="11473190"/>
                </a:lnTo>
                <a:lnTo>
                  <a:pt x="6099563" y="10965805"/>
                </a:lnTo>
                <a:lnTo>
                  <a:pt x="12496771" y="565013"/>
                </a:lnTo>
                <a:lnTo>
                  <a:pt x="13455419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10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42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1"/>
          <p:cNvSpPr>
            <a:spLocks noGrp="1"/>
          </p:cNvSpPr>
          <p:nvPr>
            <p:ph type="pic" sz="quarter" idx="65"/>
          </p:nvPr>
        </p:nvSpPr>
        <p:spPr>
          <a:xfrm>
            <a:off x="8112748" y="1041292"/>
            <a:ext cx="8364594" cy="11150709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802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1"/>
          <p:cNvSpPr>
            <a:spLocks noGrp="1"/>
          </p:cNvSpPr>
          <p:nvPr>
            <p:ph type="pic" sz="quarter" idx="65"/>
          </p:nvPr>
        </p:nvSpPr>
        <p:spPr>
          <a:xfrm>
            <a:off x="1466907" y="1346092"/>
            <a:ext cx="8364594" cy="11150709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  <p:sp>
        <p:nvSpPr>
          <p:cNvPr id="4" name="Рисунок 31"/>
          <p:cNvSpPr>
            <a:spLocks noGrp="1"/>
          </p:cNvSpPr>
          <p:nvPr>
            <p:ph type="pic" sz="quarter" idx="66"/>
          </p:nvPr>
        </p:nvSpPr>
        <p:spPr>
          <a:xfrm>
            <a:off x="8742958" y="3156545"/>
            <a:ext cx="6015632" cy="8019346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752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58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4DB4094-3578-48A9-84CC-842E3D9B00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5932" y="1219200"/>
            <a:ext cx="4029492" cy="5053586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37270DC-7642-4E99-A410-F9E5DB3882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78678" y="1494530"/>
            <a:ext cx="7961160" cy="9984484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2B8E6D-5DED-4AB1-8853-CA9F6DBC26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59055" y="5715000"/>
            <a:ext cx="5620633" cy="7049114"/>
          </a:xfrm>
          <a:prstGeom prst="diamond">
            <a:avLst/>
          </a:prstGeom>
        </p:spPr>
        <p:txBody>
          <a:bodyPr/>
          <a:lstStyle>
            <a:lvl1pPr>
              <a:defRPr sz="1203"/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6129863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82825" cy="13716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05282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316022" cy="13747532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  <a:gd name="connsiteX0" fmla="*/ 0 w 6572250"/>
              <a:gd name="connsiteY0" fmla="*/ 0 h 6873766"/>
              <a:gd name="connsiteX1" fmla="*/ 6572250 w 6572250"/>
              <a:gd name="connsiteY1" fmla="*/ 0 h 6873766"/>
              <a:gd name="connsiteX2" fmla="*/ 2410154 w 6572250"/>
              <a:gd name="connsiteY2" fmla="*/ 6873766 h 6873766"/>
              <a:gd name="connsiteX3" fmla="*/ 0 w 6572250"/>
              <a:gd name="connsiteY3" fmla="*/ 6858000 h 6873766"/>
              <a:gd name="connsiteX4" fmla="*/ 0 w 6572250"/>
              <a:gd name="connsiteY4" fmla="*/ 0 h 6873766"/>
              <a:gd name="connsiteX0" fmla="*/ 0 w 10214085"/>
              <a:gd name="connsiteY0" fmla="*/ 15766 h 6889532"/>
              <a:gd name="connsiteX1" fmla="*/ 10214085 w 10214085"/>
              <a:gd name="connsiteY1" fmla="*/ 0 h 6889532"/>
              <a:gd name="connsiteX2" fmla="*/ 2410154 w 10214085"/>
              <a:gd name="connsiteY2" fmla="*/ 6889532 h 6889532"/>
              <a:gd name="connsiteX3" fmla="*/ 0 w 10214085"/>
              <a:gd name="connsiteY3" fmla="*/ 6873766 h 6889532"/>
              <a:gd name="connsiteX4" fmla="*/ 0 w 10214085"/>
              <a:gd name="connsiteY4" fmla="*/ 15766 h 6889532"/>
              <a:gd name="connsiteX0" fmla="*/ 0 w 9520403"/>
              <a:gd name="connsiteY0" fmla="*/ 0 h 6873766"/>
              <a:gd name="connsiteX1" fmla="*/ 9520403 w 9520403"/>
              <a:gd name="connsiteY1" fmla="*/ 0 h 6873766"/>
              <a:gd name="connsiteX2" fmla="*/ 2410154 w 9520403"/>
              <a:gd name="connsiteY2" fmla="*/ 6873766 h 6873766"/>
              <a:gd name="connsiteX3" fmla="*/ 0 w 9520403"/>
              <a:gd name="connsiteY3" fmla="*/ 6858000 h 6873766"/>
              <a:gd name="connsiteX4" fmla="*/ 0 w 9520403"/>
              <a:gd name="connsiteY4" fmla="*/ 0 h 687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0403" h="6873766">
                <a:moveTo>
                  <a:pt x="0" y="0"/>
                </a:moveTo>
                <a:lnTo>
                  <a:pt x="9520403" y="0"/>
                </a:lnTo>
                <a:lnTo>
                  <a:pt x="2410154" y="687376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3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48464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-137262" y="-76199"/>
            <a:ext cx="16792377" cy="13925000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0 w 15797999"/>
              <a:gd name="connsiteY36" fmla="*/ 5008065 h 13428667"/>
              <a:gd name="connsiteX37" fmla="*/ 4073065 w 15797999"/>
              <a:gd name="connsiteY37" fmla="*/ 9580984 h 13428667"/>
              <a:gd name="connsiteX38" fmla="*/ 9616162 w 15797999"/>
              <a:gd name="connsiteY38" fmla="*/ 623276 h 13428667"/>
              <a:gd name="connsiteX39" fmla="*/ 10513908 w 15797999"/>
              <a:gd name="connsiteY39" fmla="*/ 94156 h 13428667"/>
              <a:gd name="connsiteX40" fmla="*/ 13455419 w 15797999"/>
              <a:gd name="connsiteY40" fmla="*/ 0 h 13428667"/>
              <a:gd name="connsiteX41" fmla="*/ 6398610 w 15797999"/>
              <a:gd name="connsiteY41" fmla="*/ 11473190 h 13428667"/>
              <a:gd name="connsiteX42" fmla="*/ 6099563 w 15797999"/>
              <a:gd name="connsiteY42" fmla="*/ 10965805 h 13428667"/>
              <a:gd name="connsiteX43" fmla="*/ 12496771 w 15797999"/>
              <a:gd name="connsiteY43" fmla="*/ 565013 h 13428667"/>
              <a:gd name="connsiteX44" fmla="*/ 13455419 w 15797999"/>
              <a:gd name="connsiteY44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6330280 w 15797999"/>
              <a:gd name="connsiteY36" fmla="*/ 2021759 h 13428667"/>
              <a:gd name="connsiteX37" fmla="*/ 0 w 15797999"/>
              <a:gd name="connsiteY37" fmla="*/ 5008065 h 13428667"/>
              <a:gd name="connsiteX38" fmla="*/ 4073065 w 15797999"/>
              <a:gd name="connsiteY38" fmla="*/ 9580984 h 13428667"/>
              <a:gd name="connsiteX39" fmla="*/ 9616162 w 15797999"/>
              <a:gd name="connsiteY39" fmla="*/ 623276 h 13428667"/>
              <a:gd name="connsiteX40" fmla="*/ 10513908 w 15797999"/>
              <a:gd name="connsiteY40" fmla="*/ 94156 h 13428667"/>
              <a:gd name="connsiteX41" fmla="*/ 13455419 w 15797999"/>
              <a:gd name="connsiteY41" fmla="*/ 0 h 13428667"/>
              <a:gd name="connsiteX42" fmla="*/ 6398610 w 15797999"/>
              <a:gd name="connsiteY42" fmla="*/ 11473190 h 13428667"/>
              <a:gd name="connsiteX43" fmla="*/ 6099563 w 15797999"/>
              <a:gd name="connsiteY43" fmla="*/ 10965805 h 13428667"/>
              <a:gd name="connsiteX44" fmla="*/ 12496771 w 15797999"/>
              <a:gd name="connsiteY44" fmla="*/ 565013 h 13428667"/>
              <a:gd name="connsiteX45" fmla="*/ 13455419 w 15797999"/>
              <a:gd name="connsiteY45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8741190 w 15797999"/>
              <a:gd name="connsiteY26" fmla="*/ 12403851 h 13428667"/>
              <a:gd name="connsiteX27" fmla="*/ 8442145 w 15797999"/>
              <a:gd name="connsiteY27" fmla="*/ 11896466 h 13428667"/>
              <a:gd name="connsiteX28" fmla="*/ 14839353 w 15797999"/>
              <a:gd name="connsiteY28" fmla="*/ 1495676 h 13428667"/>
              <a:gd name="connsiteX29" fmla="*/ 15797999 w 15797999"/>
              <a:gd name="connsiteY29" fmla="*/ 930662 h 13428667"/>
              <a:gd name="connsiteX30" fmla="*/ 10747050 w 15797999"/>
              <a:gd name="connsiteY30" fmla="*/ 786761 h 13428667"/>
              <a:gd name="connsiteX31" fmla="*/ 5122358 w 15797999"/>
              <a:gd name="connsiteY31" fmla="*/ 9936384 h 13428667"/>
              <a:gd name="connsiteX32" fmla="*/ 4865784 w 15797999"/>
              <a:gd name="connsiteY32" fmla="*/ 9501062 h 13428667"/>
              <a:gd name="connsiteX33" fmla="*/ 9925026 w 15797999"/>
              <a:gd name="connsiteY33" fmla="*/ 1271251 h 13428667"/>
              <a:gd name="connsiteX34" fmla="*/ 10747050 w 15797999"/>
              <a:gd name="connsiteY34" fmla="*/ 786761 h 13428667"/>
              <a:gd name="connsiteX35" fmla="*/ 10513908 w 15797999"/>
              <a:gd name="connsiteY35" fmla="*/ 94156 h 13428667"/>
              <a:gd name="connsiteX36" fmla="*/ 5447411 w 15797999"/>
              <a:gd name="connsiteY36" fmla="*/ 1044297 h 13428667"/>
              <a:gd name="connsiteX37" fmla="*/ 0 w 15797999"/>
              <a:gd name="connsiteY37" fmla="*/ 5008065 h 13428667"/>
              <a:gd name="connsiteX38" fmla="*/ 4073065 w 15797999"/>
              <a:gd name="connsiteY38" fmla="*/ 9580984 h 13428667"/>
              <a:gd name="connsiteX39" fmla="*/ 9616162 w 15797999"/>
              <a:gd name="connsiteY39" fmla="*/ 623276 h 13428667"/>
              <a:gd name="connsiteX40" fmla="*/ 10513908 w 15797999"/>
              <a:gd name="connsiteY40" fmla="*/ 94156 h 13428667"/>
              <a:gd name="connsiteX41" fmla="*/ 13455419 w 15797999"/>
              <a:gd name="connsiteY41" fmla="*/ 0 h 13428667"/>
              <a:gd name="connsiteX42" fmla="*/ 6398610 w 15797999"/>
              <a:gd name="connsiteY42" fmla="*/ 11473190 h 13428667"/>
              <a:gd name="connsiteX43" fmla="*/ 6099563 w 15797999"/>
              <a:gd name="connsiteY43" fmla="*/ 10965805 h 13428667"/>
              <a:gd name="connsiteX44" fmla="*/ 12496771 w 15797999"/>
              <a:gd name="connsiteY44" fmla="*/ 565013 h 13428667"/>
              <a:gd name="connsiteX45" fmla="*/ 13455419 w 15797999"/>
              <a:gd name="connsiteY45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12321177 w 15797999"/>
              <a:gd name="connsiteY26" fmla="*/ 6562228 h 13428667"/>
              <a:gd name="connsiteX27" fmla="*/ 8741190 w 15797999"/>
              <a:gd name="connsiteY27" fmla="*/ 12403851 h 13428667"/>
              <a:gd name="connsiteX28" fmla="*/ 8442145 w 15797999"/>
              <a:gd name="connsiteY28" fmla="*/ 11896466 h 13428667"/>
              <a:gd name="connsiteX29" fmla="*/ 14839353 w 15797999"/>
              <a:gd name="connsiteY29" fmla="*/ 1495676 h 13428667"/>
              <a:gd name="connsiteX30" fmla="*/ 15797999 w 15797999"/>
              <a:gd name="connsiteY30" fmla="*/ 930662 h 13428667"/>
              <a:gd name="connsiteX31" fmla="*/ 10747050 w 15797999"/>
              <a:gd name="connsiteY31" fmla="*/ 786761 h 13428667"/>
              <a:gd name="connsiteX32" fmla="*/ 5122358 w 15797999"/>
              <a:gd name="connsiteY32" fmla="*/ 9936384 h 13428667"/>
              <a:gd name="connsiteX33" fmla="*/ 4865784 w 15797999"/>
              <a:gd name="connsiteY33" fmla="*/ 9501062 h 13428667"/>
              <a:gd name="connsiteX34" fmla="*/ 9925026 w 15797999"/>
              <a:gd name="connsiteY34" fmla="*/ 1271251 h 13428667"/>
              <a:gd name="connsiteX35" fmla="*/ 10747050 w 15797999"/>
              <a:gd name="connsiteY35" fmla="*/ 786761 h 13428667"/>
              <a:gd name="connsiteX36" fmla="*/ 10513908 w 15797999"/>
              <a:gd name="connsiteY36" fmla="*/ 94156 h 13428667"/>
              <a:gd name="connsiteX37" fmla="*/ 5447411 w 15797999"/>
              <a:gd name="connsiteY37" fmla="*/ 1044297 h 13428667"/>
              <a:gd name="connsiteX38" fmla="*/ 0 w 15797999"/>
              <a:gd name="connsiteY38" fmla="*/ 5008065 h 13428667"/>
              <a:gd name="connsiteX39" fmla="*/ 4073065 w 15797999"/>
              <a:gd name="connsiteY39" fmla="*/ 9580984 h 13428667"/>
              <a:gd name="connsiteX40" fmla="*/ 9616162 w 15797999"/>
              <a:gd name="connsiteY40" fmla="*/ 623276 h 13428667"/>
              <a:gd name="connsiteX41" fmla="*/ 10513908 w 15797999"/>
              <a:gd name="connsiteY41" fmla="*/ 94156 h 13428667"/>
              <a:gd name="connsiteX42" fmla="*/ 13455419 w 15797999"/>
              <a:gd name="connsiteY42" fmla="*/ 0 h 13428667"/>
              <a:gd name="connsiteX43" fmla="*/ 6398610 w 15797999"/>
              <a:gd name="connsiteY43" fmla="*/ 11473190 h 13428667"/>
              <a:gd name="connsiteX44" fmla="*/ 6099563 w 15797999"/>
              <a:gd name="connsiteY44" fmla="*/ 10965805 h 13428667"/>
              <a:gd name="connsiteX45" fmla="*/ 12496771 w 15797999"/>
              <a:gd name="connsiteY45" fmla="*/ 565013 h 13428667"/>
              <a:gd name="connsiteX46" fmla="*/ 13455419 w 15797999"/>
              <a:gd name="connsiteY46" fmla="*/ 0 h 13428667"/>
              <a:gd name="connsiteX0" fmla="*/ 13028759 w 15797999"/>
              <a:gd name="connsiteY0" fmla="*/ 2976334 h 13428667"/>
              <a:gd name="connsiteX1" fmla="*/ 7404064 w 15797999"/>
              <a:gd name="connsiteY1" fmla="*/ 12125956 h 13428667"/>
              <a:gd name="connsiteX2" fmla="*/ 7147493 w 15797999"/>
              <a:gd name="connsiteY2" fmla="*/ 11690634 h 13428667"/>
              <a:gd name="connsiteX3" fmla="*/ 12206735 w 15797999"/>
              <a:gd name="connsiteY3" fmla="*/ 3460824 h 13428667"/>
              <a:gd name="connsiteX4" fmla="*/ 13028759 w 15797999"/>
              <a:gd name="connsiteY4" fmla="*/ 2976334 h 13428667"/>
              <a:gd name="connsiteX5" fmla="*/ 10686177 w 15797999"/>
              <a:gd name="connsiteY5" fmla="*/ 2045671 h 13428667"/>
              <a:gd name="connsiteX6" fmla="*/ 5061483 w 15797999"/>
              <a:gd name="connsiteY6" fmla="*/ 11195294 h 13428667"/>
              <a:gd name="connsiteX7" fmla="*/ 4804910 w 15797999"/>
              <a:gd name="connsiteY7" fmla="*/ 10759973 h 13428667"/>
              <a:gd name="connsiteX8" fmla="*/ 9864154 w 15797999"/>
              <a:gd name="connsiteY8" fmla="*/ 2530161 h 13428667"/>
              <a:gd name="connsiteX9" fmla="*/ 10686177 w 15797999"/>
              <a:gd name="connsiteY9" fmla="*/ 2045671 h 13428667"/>
              <a:gd name="connsiteX10" fmla="*/ 14420155 w 15797999"/>
              <a:gd name="connsiteY10" fmla="*/ 1955479 h 13428667"/>
              <a:gd name="connsiteX11" fmla="*/ 7363346 w 15797999"/>
              <a:gd name="connsiteY11" fmla="*/ 13428667 h 13428667"/>
              <a:gd name="connsiteX12" fmla="*/ 7064300 w 15797999"/>
              <a:gd name="connsiteY12" fmla="*/ 12921283 h 13428667"/>
              <a:gd name="connsiteX13" fmla="*/ 13461508 w 15797999"/>
              <a:gd name="connsiteY13" fmla="*/ 2520493 h 13428667"/>
              <a:gd name="connsiteX14" fmla="*/ 14420155 w 15797999"/>
              <a:gd name="connsiteY14" fmla="*/ 1955479 h 13428667"/>
              <a:gd name="connsiteX15" fmla="*/ 13089633 w 15797999"/>
              <a:gd name="connsiteY15" fmla="*/ 1717422 h 13428667"/>
              <a:gd name="connsiteX16" fmla="*/ 7464938 w 15797999"/>
              <a:gd name="connsiteY16" fmla="*/ 10867044 h 13428667"/>
              <a:gd name="connsiteX17" fmla="*/ 7208367 w 15797999"/>
              <a:gd name="connsiteY17" fmla="*/ 10431723 h 13428667"/>
              <a:gd name="connsiteX18" fmla="*/ 12267608 w 15797999"/>
              <a:gd name="connsiteY18" fmla="*/ 2201912 h 13428667"/>
              <a:gd name="connsiteX19" fmla="*/ 13089633 w 15797999"/>
              <a:gd name="connsiteY19" fmla="*/ 1717422 h 13428667"/>
              <a:gd name="connsiteX20" fmla="*/ 12077574 w 15797999"/>
              <a:gd name="connsiteY20" fmla="*/ 1024816 h 13428667"/>
              <a:gd name="connsiteX21" fmla="*/ 5020764 w 15797999"/>
              <a:gd name="connsiteY21" fmla="*/ 12498007 h 13428667"/>
              <a:gd name="connsiteX22" fmla="*/ 4721718 w 15797999"/>
              <a:gd name="connsiteY22" fmla="*/ 11990622 h 13428667"/>
              <a:gd name="connsiteX23" fmla="*/ 11118927 w 15797999"/>
              <a:gd name="connsiteY23" fmla="*/ 1589830 h 13428667"/>
              <a:gd name="connsiteX24" fmla="*/ 12077574 w 15797999"/>
              <a:gd name="connsiteY24" fmla="*/ 1024816 h 13428667"/>
              <a:gd name="connsiteX25" fmla="*/ 15797999 w 15797999"/>
              <a:gd name="connsiteY25" fmla="*/ 930662 h 13428667"/>
              <a:gd name="connsiteX26" fmla="*/ 15158970 w 15797999"/>
              <a:gd name="connsiteY26" fmla="*/ 6246918 h 13428667"/>
              <a:gd name="connsiteX27" fmla="*/ 8741190 w 15797999"/>
              <a:gd name="connsiteY27" fmla="*/ 12403851 h 13428667"/>
              <a:gd name="connsiteX28" fmla="*/ 8442145 w 15797999"/>
              <a:gd name="connsiteY28" fmla="*/ 11896466 h 13428667"/>
              <a:gd name="connsiteX29" fmla="*/ 14839353 w 15797999"/>
              <a:gd name="connsiteY29" fmla="*/ 1495676 h 13428667"/>
              <a:gd name="connsiteX30" fmla="*/ 15797999 w 15797999"/>
              <a:gd name="connsiteY30" fmla="*/ 930662 h 13428667"/>
              <a:gd name="connsiteX31" fmla="*/ 10747050 w 15797999"/>
              <a:gd name="connsiteY31" fmla="*/ 786761 h 13428667"/>
              <a:gd name="connsiteX32" fmla="*/ 5122358 w 15797999"/>
              <a:gd name="connsiteY32" fmla="*/ 9936384 h 13428667"/>
              <a:gd name="connsiteX33" fmla="*/ 4865784 w 15797999"/>
              <a:gd name="connsiteY33" fmla="*/ 9501062 h 13428667"/>
              <a:gd name="connsiteX34" fmla="*/ 9925026 w 15797999"/>
              <a:gd name="connsiteY34" fmla="*/ 1271251 h 13428667"/>
              <a:gd name="connsiteX35" fmla="*/ 10747050 w 15797999"/>
              <a:gd name="connsiteY35" fmla="*/ 786761 h 13428667"/>
              <a:gd name="connsiteX36" fmla="*/ 10513908 w 15797999"/>
              <a:gd name="connsiteY36" fmla="*/ 94156 h 13428667"/>
              <a:gd name="connsiteX37" fmla="*/ 5447411 w 15797999"/>
              <a:gd name="connsiteY37" fmla="*/ 1044297 h 13428667"/>
              <a:gd name="connsiteX38" fmla="*/ 0 w 15797999"/>
              <a:gd name="connsiteY38" fmla="*/ 5008065 h 13428667"/>
              <a:gd name="connsiteX39" fmla="*/ 4073065 w 15797999"/>
              <a:gd name="connsiteY39" fmla="*/ 9580984 h 13428667"/>
              <a:gd name="connsiteX40" fmla="*/ 9616162 w 15797999"/>
              <a:gd name="connsiteY40" fmla="*/ 623276 h 13428667"/>
              <a:gd name="connsiteX41" fmla="*/ 10513908 w 15797999"/>
              <a:gd name="connsiteY41" fmla="*/ 94156 h 13428667"/>
              <a:gd name="connsiteX42" fmla="*/ 13455419 w 15797999"/>
              <a:gd name="connsiteY42" fmla="*/ 0 h 13428667"/>
              <a:gd name="connsiteX43" fmla="*/ 6398610 w 15797999"/>
              <a:gd name="connsiteY43" fmla="*/ 11473190 h 13428667"/>
              <a:gd name="connsiteX44" fmla="*/ 6099563 w 15797999"/>
              <a:gd name="connsiteY44" fmla="*/ 10965805 h 13428667"/>
              <a:gd name="connsiteX45" fmla="*/ 12496771 w 15797999"/>
              <a:gd name="connsiteY45" fmla="*/ 565013 h 13428667"/>
              <a:gd name="connsiteX46" fmla="*/ 13455419 w 15797999"/>
              <a:gd name="connsiteY46" fmla="*/ 0 h 13428667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020764 w 15797999"/>
              <a:gd name="connsiteY21" fmla="*/ 12498007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616162 w 15797999"/>
              <a:gd name="connsiteY40" fmla="*/ 623276 h 12921283"/>
              <a:gd name="connsiteX41" fmla="*/ 10513908 w 15797999"/>
              <a:gd name="connsiteY41" fmla="*/ 94156 h 12921283"/>
              <a:gd name="connsiteX42" fmla="*/ 13455419 w 15797999"/>
              <a:gd name="connsiteY42" fmla="*/ 0 h 12921283"/>
              <a:gd name="connsiteX43" fmla="*/ 6398610 w 15797999"/>
              <a:gd name="connsiteY43" fmla="*/ 11473190 h 12921283"/>
              <a:gd name="connsiteX44" fmla="*/ 6099563 w 15797999"/>
              <a:gd name="connsiteY44" fmla="*/ 10965805 h 12921283"/>
              <a:gd name="connsiteX45" fmla="*/ 12496771 w 15797999"/>
              <a:gd name="connsiteY45" fmla="*/ 565013 h 12921283"/>
              <a:gd name="connsiteX46" fmla="*/ 13455419 w 15797999"/>
              <a:gd name="connsiteY46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616162 w 15797999"/>
              <a:gd name="connsiteY40" fmla="*/ 623276 h 12921283"/>
              <a:gd name="connsiteX41" fmla="*/ 10513908 w 15797999"/>
              <a:gd name="connsiteY41" fmla="*/ 94156 h 12921283"/>
              <a:gd name="connsiteX42" fmla="*/ 13455419 w 15797999"/>
              <a:gd name="connsiteY42" fmla="*/ 0 h 12921283"/>
              <a:gd name="connsiteX43" fmla="*/ 6398610 w 15797999"/>
              <a:gd name="connsiteY43" fmla="*/ 11473190 h 12921283"/>
              <a:gd name="connsiteX44" fmla="*/ 6099563 w 15797999"/>
              <a:gd name="connsiteY44" fmla="*/ 10965805 h 12921283"/>
              <a:gd name="connsiteX45" fmla="*/ 12496771 w 15797999"/>
              <a:gd name="connsiteY45" fmla="*/ 565013 h 12921283"/>
              <a:gd name="connsiteX46" fmla="*/ 13455419 w 15797999"/>
              <a:gd name="connsiteY46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513908 w 15797999"/>
              <a:gd name="connsiteY36" fmla="*/ 94156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10513908 w 15797999"/>
              <a:gd name="connsiteY40" fmla="*/ 94156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104004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10104004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9946349 w 15797999"/>
              <a:gd name="connsiteY36" fmla="*/ 283343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9580984 h 12921283"/>
              <a:gd name="connsiteX40" fmla="*/ 9946349 w 15797999"/>
              <a:gd name="connsiteY40" fmla="*/ 283343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9946349 w 15797999"/>
              <a:gd name="connsiteY36" fmla="*/ 283343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9946349 w 15797999"/>
              <a:gd name="connsiteY40" fmla="*/ 283343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198597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10198597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028759 w 15797999"/>
              <a:gd name="connsiteY0" fmla="*/ 2976334 h 12921283"/>
              <a:gd name="connsiteX1" fmla="*/ 7404064 w 15797999"/>
              <a:gd name="connsiteY1" fmla="*/ 12125956 h 12921283"/>
              <a:gd name="connsiteX2" fmla="*/ 7147493 w 15797999"/>
              <a:gd name="connsiteY2" fmla="*/ 11690634 h 12921283"/>
              <a:gd name="connsiteX3" fmla="*/ 12206735 w 15797999"/>
              <a:gd name="connsiteY3" fmla="*/ 3460824 h 12921283"/>
              <a:gd name="connsiteX4" fmla="*/ 13028759 w 15797999"/>
              <a:gd name="connsiteY4" fmla="*/ 2976334 h 12921283"/>
              <a:gd name="connsiteX5" fmla="*/ 10686177 w 15797999"/>
              <a:gd name="connsiteY5" fmla="*/ 2045671 h 12921283"/>
              <a:gd name="connsiteX6" fmla="*/ 5061483 w 15797999"/>
              <a:gd name="connsiteY6" fmla="*/ 11195294 h 12921283"/>
              <a:gd name="connsiteX7" fmla="*/ 4804910 w 15797999"/>
              <a:gd name="connsiteY7" fmla="*/ 10759973 h 12921283"/>
              <a:gd name="connsiteX8" fmla="*/ 9864154 w 15797999"/>
              <a:gd name="connsiteY8" fmla="*/ 2530161 h 12921283"/>
              <a:gd name="connsiteX9" fmla="*/ 10686177 w 15797999"/>
              <a:gd name="connsiteY9" fmla="*/ 2045671 h 12921283"/>
              <a:gd name="connsiteX10" fmla="*/ 14420155 w 15797999"/>
              <a:gd name="connsiteY10" fmla="*/ 1955479 h 12921283"/>
              <a:gd name="connsiteX11" fmla="*/ 7804781 w 15797999"/>
              <a:gd name="connsiteY11" fmla="*/ 12640391 h 12921283"/>
              <a:gd name="connsiteX12" fmla="*/ 7064300 w 15797999"/>
              <a:gd name="connsiteY12" fmla="*/ 12921283 h 12921283"/>
              <a:gd name="connsiteX13" fmla="*/ 13461508 w 15797999"/>
              <a:gd name="connsiteY13" fmla="*/ 2520493 h 12921283"/>
              <a:gd name="connsiteX14" fmla="*/ 14420155 w 15797999"/>
              <a:gd name="connsiteY14" fmla="*/ 1955479 h 12921283"/>
              <a:gd name="connsiteX15" fmla="*/ 13089633 w 15797999"/>
              <a:gd name="connsiteY15" fmla="*/ 1717422 h 12921283"/>
              <a:gd name="connsiteX16" fmla="*/ 7464938 w 15797999"/>
              <a:gd name="connsiteY16" fmla="*/ 10867044 h 12921283"/>
              <a:gd name="connsiteX17" fmla="*/ 7208367 w 15797999"/>
              <a:gd name="connsiteY17" fmla="*/ 10431723 h 12921283"/>
              <a:gd name="connsiteX18" fmla="*/ 12267608 w 15797999"/>
              <a:gd name="connsiteY18" fmla="*/ 2201912 h 12921283"/>
              <a:gd name="connsiteX19" fmla="*/ 13089633 w 15797999"/>
              <a:gd name="connsiteY19" fmla="*/ 1717422 h 12921283"/>
              <a:gd name="connsiteX20" fmla="*/ 12077574 w 15797999"/>
              <a:gd name="connsiteY20" fmla="*/ 1024816 h 12921283"/>
              <a:gd name="connsiteX21" fmla="*/ 5462198 w 15797999"/>
              <a:gd name="connsiteY21" fmla="*/ 11709731 h 12921283"/>
              <a:gd name="connsiteX22" fmla="*/ 4721718 w 15797999"/>
              <a:gd name="connsiteY22" fmla="*/ 11990622 h 12921283"/>
              <a:gd name="connsiteX23" fmla="*/ 11118927 w 15797999"/>
              <a:gd name="connsiteY23" fmla="*/ 1589830 h 12921283"/>
              <a:gd name="connsiteX24" fmla="*/ 12077574 w 15797999"/>
              <a:gd name="connsiteY24" fmla="*/ 1024816 h 12921283"/>
              <a:gd name="connsiteX25" fmla="*/ 15797999 w 15797999"/>
              <a:gd name="connsiteY25" fmla="*/ 930662 h 12921283"/>
              <a:gd name="connsiteX26" fmla="*/ 15158970 w 15797999"/>
              <a:gd name="connsiteY26" fmla="*/ 6246918 h 12921283"/>
              <a:gd name="connsiteX27" fmla="*/ 8741190 w 15797999"/>
              <a:gd name="connsiteY27" fmla="*/ 12403851 h 12921283"/>
              <a:gd name="connsiteX28" fmla="*/ 8442145 w 15797999"/>
              <a:gd name="connsiteY28" fmla="*/ 11896466 h 12921283"/>
              <a:gd name="connsiteX29" fmla="*/ 14839353 w 15797999"/>
              <a:gd name="connsiteY29" fmla="*/ 1495676 h 12921283"/>
              <a:gd name="connsiteX30" fmla="*/ 15797999 w 15797999"/>
              <a:gd name="connsiteY30" fmla="*/ 930662 h 12921283"/>
              <a:gd name="connsiteX31" fmla="*/ 10747050 w 15797999"/>
              <a:gd name="connsiteY31" fmla="*/ 786761 h 12921283"/>
              <a:gd name="connsiteX32" fmla="*/ 5122358 w 15797999"/>
              <a:gd name="connsiteY32" fmla="*/ 9936384 h 12921283"/>
              <a:gd name="connsiteX33" fmla="*/ 4865784 w 15797999"/>
              <a:gd name="connsiteY33" fmla="*/ 9501062 h 12921283"/>
              <a:gd name="connsiteX34" fmla="*/ 9925026 w 15797999"/>
              <a:gd name="connsiteY34" fmla="*/ 1271251 h 12921283"/>
              <a:gd name="connsiteX35" fmla="*/ 10747050 w 15797999"/>
              <a:gd name="connsiteY35" fmla="*/ 786761 h 12921283"/>
              <a:gd name="connsiteX36" fmla="*/ 10324722 w 15797999"/>
              <a:gd name="connsiteY36" fmla="*/ 251812 h 12921283"/>
              <a:gd name="connsiteX37" fmla="*/ 5447411 w 15797999"/>
              <a:gd name="connsiteY37" fmla="*/ 1044297 h 12921283"/>
              <a:gd name="connsiteX38" fmla="*/ 0 w 15797999"/>
              <a:gd name="connsiteY38" fmla="*/ 5008065 h 12921283"/>
              <a:gd name="connsiteX39" fmla="*/ 4073065 w 15797999"/>
              <a:gd name="connsiteY39" fmla="*/ 10369260 h 12921283"/>
              <a:gd name="connsiteX40" fmla="*/ 10324722 w 15797999"/>
              <a:gd name="connsiteY40" fmla="*/ 251812 h 12921283"/>
              <a:gd name="connsiteX41" fmla="*/ 13455419 w 15797999"/>
              <a:gd name="connsiteY41" fmla="*/ 0 h 12921283"/>
              <a:gd name="connsiteX42" fmla="*/ 6398610 w 15797999"/>
              <a:gd name="connsiteY42" fmla="*/ 11473190 h 12921283"/>
              <a:gd name="connsiteX43" fmla="*/ 6099563 w 15797999"/>
              <a:gd name="connsiteY43" fmla="*/ 10965805 h 12921283"/>
              <a:gd name="connsiteX44" fmla="*/ 12496771 w 15797999"/>
              <a:gd name="connsiteY44" fmla="*/ 565013 h 12921283"/>
              <a:gd name="connsiteX45" fmla="*/ 13455419 w 15797999"/>
              <a:gd name="connsiteY45" fmla="*/ 0 h 12921283"/>
              <a:gd name="connsiteX0" fmla="*/ 13572244 w 16341484"/>
              <a:gd name="connsiteY0" fmla="*/ 3413996 h 13358945"/>
              <a:gd name="connsiteX1" fmla="*/ 7947549 w 16341484"/>
              <a:gd name="connsiteY1" fmla="*/ 12563618 h 13358945"/>
              <a:gd name="connsiteX2" fmla="*/ 7690978 w 16341484"/>
              <a:gd name="connsiteY2" fmla="*/ 12128296 h 13358945"/>
              <a:gd name="connsiteX3" fmla="*/ 12750220 w 16341484"/>
              <a:gd name="connsiteY3" fmla="*/ 3898486 h 13358945"/>
              <a:gd name="connsiteX4" fmla="*/ 13572244 w 16341484"/>
              <a:gd name="connsiteY4" fmla="*/ 3413996 h 13358945"/>
              <a:gd name="connsiteX5" fmla="*/ 11229662 w 16341484"/>
              <a:gd name="connsiteY5" fmla="*/ 2483333 h 13358945"/>
              <a:gd name="connsiteX6" fmla="*/ 5604968 w 16341484"/>
              <a:gd name="connsiteY6" fmla="*/ 11632956 h 13358945"/>
              <a:gd name="connsiteX7" fmla="*/ 5348395 w 16341484"/>
              <a:gd name="connsiteY7" fmla="*/ 11197635 h 13358945"/>
              <a:gd name="connsiteX8" fmla="*/ 10407639 w 16341484"/>
              <a:gd name="connsiteY8" fmla="*/ 2967823 h 13358945"/>
              <a:gd name="connsiteX9" fmla="*/ 11229662 w 16341484"/>
              <a:gd name="connsiteY9" fmla="*/ 2483333 h 13358945"/>
              <a:gd name="connsiteX10" fmla="*/ 14963640 w 16341484"/>
              <a:gd name="connsiteY10" fmla="*/ 2393141 h 13358945"/>
              <a:gd name="connsiteX11" fmla="*/ 8348266 w 16341484"/>
              <a:gd name="connsiteY11" fmla="*/ 13078053 h 13358945"/>
              <a:gd name="connsiteX12" fmla="*/ 7607785 w 16341484"/>
              <a:gd name="connsiteY12" fmla="*/ 13358945 h 13358945"/>
              <a:gd name="connsiteX13" fmla="*/ 14004993 w 16341484"/>
              <a:gd name="connsiteY13" fmla="*/ 2958155 h 13358945"/>
              <a:gd name="connsiteX14" fmla="*/ 14963640 w 16341484"/>
              <a:gd name="connsiteY14" fmla="*/ 2393141 h 13358945"/>
              <a:gd name="connsiteX15" fmla="*/ 13633118 w 16341484"/>
              <a:gd name="connsiteY15" fmla="*/ 2155084 h 13358945"/>
              <a:gd name="connsiteX16" fmla="*/ 8008423 w 16341484"/>
              <a:gd name="connsiteY16" fmla="*/ 11304706 h 13358945"/>
              <a:gd name="connsiteX17" fmla="*/ 7751852 w 16341484"/>
              <a:gd name="connsiteY17" fmla="*/ 10869385 h 13358945"/>
              <a:gd name="connsiteX18" fmla="*/ 12811093 w 16341484"/>
              <a:gd name="connsiteY18" fmla="*/ 2639574 h 13358945"/>
              <a:gd name="connsiteX19" fmla="*/ 13633118 w 16341484"/>
              <a:gd name="connsiteY19" fmla="*/ 2155084 h 13358945"/>
              <a:gd name="connsiteX20" fmla="*/ 12621059 w 16341484"/>
              <a:gd name="connsiteY20" fmla="*/ 1462478 h 13358945"/>
              <a:gd name="connsiteX21" fmla="*/ 6005683 w 16341484"/>
              <a:gd name="connsiteY21" fmla="*/ 12147393 h 13358945"/>
              <a:gd name="connsiteX22" fmla="*/ 5265203 w 16341484"/>
              <a:gd name="connsiteY22" fmla="*/ 12428284 h 13358945"/>
              <a:gd name="connsiteX23" fmla="*/ 11662412 w 16341484"/>
              <a:gd name="connsiteY23" fmla="*/ 2027492 h 13358945"/>
              <a:gd name="connsiteX24" fmla="*/ 12621059 w 16341484"/>
              <a:gd name="connsiteY24" fmla="*/ 1462478 h 13358945"/>
              <a:gd name="connsiteX25" fmla="*/ 16341484 w 16341484"/>
              <a:gd name="connsiteY25" fmla="*/ 1368324 h 13358945"/>
              <a:gd name="connsiteX26" fmla="*/ 15702455 w 16341484"/>
              <a:gd name="connsiteY26" fmla="*/ 6684580 h 13358945"/>
              <a:gd name="connsiteX27" fmla="*/ 9284675 w 16341484"/>
              <a:gd name="connsiteY27" fmla="*/ 12841513 h 13358945"/>
              <a:gd name="connsiteX28" fmla="*/ 8985630 w 16341484"/>
              <a:gd name="connsiteY28" fmla="*/ 12334128 h 13358945"/>
              <a:gd name="connsiteX29" fmla="*/ 15382838 w 16341484"/>
              <a:gd name="connsiteY29" fmla="*/ 1933338 h 13358945"/>
              <a:gd name="connsiteX30" fmla="*/ 16341484 w 16341484"/>
              <a:gd name="connsiteY30" fmla="*/ 1368324 h 13358945"/>
              <a:gd name="connsiteX31" fmla="*/ 11290535 w 16341484"/>
              <a:gd name="connsiteY31" fmla="*/ 1224423 h 13358945"/>
              <a:gd name="connsiteX32" fmla="*/ 5665843 w 16341484"/>
              <a:gd name="connsiteY32" fmla="*/ 10374046 h 13358945"/>
              <a:gd name="connsiteX33" fmla="*/ 5409269 w 16341484"/>
              <a:gd name="connsiteY33" fmla="*/ 9938724 h 13358945"/>
              <a:gd name="connsiteX34" fmla="*/ 10468511 w 16341484"/>
              <a:gd name="connsiteY34" fmla="*/ 1708913 h 13358945"/>
              <a:gd name="connsiteX35" fmla="*/ 11290535 w 16341484"/>
              <a:gd name="connsiteY35" fmla="*/ 1224423 h 13358945"/>
              <a:gd name="connsiteX36" fmla="*/ 10868207 w 16341484"/>
              <a:gd name="connsiteY36" fmla="*/ 689474 h 13358945"/>
              <a:gd name="connsiteX37" fmla="*/ 0 w 16341484"/>
              <a:gd name="connsiteY37" fmla="*/ 0 h 13358945"/>
              <a:gd name="connsiteX38" fmla="*/ 543485 w 16341484"/>
              <a:gd name="connsiteY38" fmla="*/ 5445727 h 13358945"/>
              <a:gd name="connsiteX39" fmla="*/ 4616550 w 16341484"/>
              <a:gd name="connsiteY39" fmla="*/ 10806922 h 13358945"/>
              <a:gd name="connsiteX40" fmla="*/ 10868207 w 16341484"/>
              <a:gd name="connsiteY40" fmla="*/ 689474 h 13358945"/>
              <a:gd name="connsiteX41" fmla="*/ 13998904 w 16341484"/>
              <a:gd name="connsiteY41" fmla="*/ 437662 h 13358945"/>
              <a:gd name="connsiteX42" fmla="*/ 6942095 w 16341484"/>
              <a:gd name="connsiteY42" fmla="*/ 11910852 h 13358945"/>
              <a:gd name="connsiteX43" fmla="*/ 6643048 w 16341484"/>
              <a:gd name="connsiteY43" fmla="*/ 11403467 h 13358945"/>
              <a:gd name="connsiteX44" fmla="*/ 13040256 w 16341484"/>
              <a:gd name="connsiteY44" fmla="*/ 1002675 h 13358945"/>
              <a:gd name="connsiteX45" fmla="*/ 13998904 w 16341484"/>
              <a:gd name="connsiteY45" fmla="*/ 437662 h 13358945"/>
              <a:gd name="connsiteX0" fmla="*/ 13572244 w 16341484"/>
              <a:gd name="connsiteY0" fmla="*/ 3418205 h 13363154"/>
              <a:gd name="connsiteX1" fmla="*/ 7947549 w 16341484"/>
              <a:gd name="connsiteY1" fmla="*/ 12567827 h 13363154"/>
              <a:gd name="connsiteX2" fmla="*/ 7690978 w 16341484"/>
              <a:gd name="connsiteY2" fmla="*/ 12132505 h 13363154"/>
              <a:gd name="connsiteX3" fmla="*/ 12750220 w 16341484"/>
              <a:gd name="connsiteY3" fmla="*/ 3902695 h 13363154"/>
              <a:gd name="connsiteX4" fmla="*/ 13572244 w 16341484"/>
              <a:gd name="connsiteY4" fmla="*/ 3418205 h 13363154"/>
              <a:gd name="connsiteX5" fmla="*/ 11229662 w 16341484"/>
              <a:gd name="connsiteY5" fmla="*/ 2487542 h 13363154"/>
              <a:gd name="connsiteX6" fmla="*/ 5604968 w 16341484"/>
              <a:gd name="connsiteY6" fmla="*/ 11637165 h 13363154"/>
              <a:gd name="connsiteX7" fmla="*/ 5348395 w 16341484"/>
              <a:gd name="connsiteY7" fmla="*/ 11201844 h 13363154"/>
              <a:gd name="connsiteX8" fmla="*/ 10407639 w 16341484"/>
              <a:gd name="connsiteY8" fmla="*/ 2972032 h 13363154"/>
              <a:gd name="connsiteX9" fmla="*/ 11229662 w 16341484"/>
              <a:gd name="connsiteY9" fmla="*/ 2487542 h 13363154"/>
              <a:gd name="connsiteX10" fmla="*/ 14963640 w 16341484"/>
              <a:gd name="connsiteY10" fmla="*/ 2397350 h 13363154"/>
              <a:gd name="connsiteX11" fmla="*/ 8348266 w 16341484"/>
              <a:gd name="connsiteY11" fmla="*/ 13082262 h 13363154"/>
              <a:gd name="connsiteX12" fmla="*/ 7607785 w 16341484"/>
              <a:gd name="connsiteY12" fmla="*/ 13363154 h 13363154"/>
              <a:gd name="connsiteX13" fmla="*/ 14004993 w 16341484"/>
              <a:gd name="connsiteY13" fmla="*/ 2962364 h 13363154"/>
              <a:gd name="connsiteX14" fmla="*/ 14963640 w 16341484"/>
              <a:gd name="connsiteY14" fmla="*/ 2397350 h 13363154"/>
              <a:gd name="connsiteX15" fmla="*/ 13633118 w 16341484"/>
              <a:gd name="connsiteY15" fmla="*/ 2159293 h 13363154"/>
              <a:gd name="connsiteX16" fmla="*/ 8008423 w 16341484"/>
              <a:gd name="connsiteY16" fmla="*/ 11308915 h 13363154"/>
              <a:gd name="connsiteX17" fmla="*/ 7751852 w 16341484"/>
              <a:gd name="connsiteY17" fmla="*/ 10873594 h 13363154"/>
              <a:gd name="connsiteX18" fmla="*/ 12811093 w 16341484"/>
              <a:gd name="connsiteY18" fmla="*/ 2643783 h 13363154"/>
              <a:gd name="connsiteX19" fmla="*/ 13633118 w 16341484"/>
              <a:gd name="connsiteY19" fmla="*/ 2159293 h 13363154"/>
              <a:gd name="connsiteX20" fmla="*/ 12621059 w 16341484"/>
              <a:gd name="connsiteY20" fmla="*/ 1466687 h 13363154"/>
              <a:gd name="connsiteX21" fmla="*/ 6005683 w 16341484"/>
              <a:gd name="connsiteY21" fmla="*/ 12151602 h 13363154"/>
              <a:gd name="connsiteX22" fmla="*/ 5265203 w 16341484"/>
              <a:gd name="connsiteY22" fmla="*/ 12432493 h 13363154"/>
              <a:gd name="connsiteX23" fmla="*/ 11662412 w 16341484"/>
              <a:gd name="connsiteY23" fmla="*/ 2031701 h 13363154"/>
              <a:gd name="connsiteX24" fmla="*/ 12621059 w 16341484"/>
              <a:gd name="connsiteY24" fmla="*/ 1466687 h 13363154"/>
              <a:gd name="connsiteX25" fmla="*/ 16341484 w 16341484"/>
              <a:gd name="connsiteY25" fmla="*/ 1372533 h 13363154"/>
              <a:gd name="connsiteX26" fmla="*/ 15702455 w 16341484"/>
              <a:gd name="connsiteY26" fmla="*/ 6688789 h 13363154"/>
              <a:gd name="connsiteX27" fmla="*/ 9284675 w 16341484"/>
              <a:gd name="connsiteY27" fmla="*/ 12845722 h 13363154"/>
              <a:gd name="connsiteX28" fmla="*/ 8985630 w 16341484"/>
              <a:gd name="connsiteY28" fmla="*/ 12338337 h 13363154"/>
              <a:gd name="connsiteX29" fmla="*/ 15382838 w 16341484"/>
              <a:gd name="connsiteY29" fmla="*/ 1937547 h 13363154"/>
              <a:gd name="connsiteX30" fmla="*/ 16341484 w 16341484"/>
              <a:gd name="connsiteY30" fmla="*/ 1372533 h 13363154"/>
              <a:gd name="connsiteX31" fmla="*/ 11290535 w 16341484"/>
              <a:gd name="connsiteY31" fmla="*/ 1228632 h 13363154"/>
              <a:gd name="connsiteX32" fmla="*/ 5665843 w 16341484"/>
              <a:gd name="connsiteY32" fmla="*/ 10378255 h 13363154"/>
              <a:gd name="connsiteX33" fmla="*/ 5409269 w 16341484"/>
              <a:gd name="connsiteY33" fmla="*/ 9942933 h 13363154"/>
              <a:gd name="connsiteX34" fmla="*/ 10468511 w 16341484"/>
              <a:gd name="connsiteY34" fmla="*/ 1713122 h 13363154"/>
              <a:gd name="connsiteX35" fmla="*/ 11290535 w 16341484"/>
              <a:gd name="connsiteY35" fmla="*/ 1228632 h 13363154"/>
              <a:gd name="connsiteX36" fmla="*/ 11151986 w 16341484"/>
              <a:gd name="connsiteY36" fmla="*/ 0 h 13363154"/>
              <a:gd name="connsiteX37" fmla="*/ 0 w 16341484"/>
              <a:gd name="connsiteY37" fmla="*/ 4209 h 13363154"/>
              <a:gd name="connsiteX38" fmla="*/ 543485 w 16341484"/>
              <a:gd name="connsiteY38" fmla="*/ 5449936 h 13363154"/>
              <a:gd name="connsiteX39" fmla="*/ 4616550 w 16341484"/>
              <a:gd name="connsiteY39" fmla="*/ 10811131 h 13363154"/>
              <a:gd name="connsiteX40" fmla="*/ 11151986 w 16341484"/>
              <a:gd name="connsiteY40" fmla="*/ 0 h 13363154"/>
              <a:gd name="connsiteX41" fmla="*/ 13998904 w 16341484"/>
              <a:gd name="connsiteY41" fmla="*/ 441871 h 13363154"/>
              <a:gd name="connsiteX42" fmla="*/ 6942095 w 16341484"/>
              <a:gd name="connsiteY42" fmla="*/ 11915061 h 13363154"/>
              <a:gd name="connsiteX43" fmla="*/ 6643048 w 16341484"/>
              <a:gd name="connsiteY43" fmla="*/ 11407676 h 13363154"/>
              <a:gd name="connsiteX44" fmla="*/ 13040256 w 16341484"/>
              <a:gd name="connsiteY44" fmla="*/ 1006884 h 13363154"/>
              <a:gd name="connsiteX45" fmla="*/ 13998904 w 16341484"/>
              <a:gd name="connsiteY45" fmla="*/ 441871 h 13363154"/>
              <a:gd name="connsiteX0" fmla="*/ 13572244 w 16341484"/>
              <a:gd name="connsiteY0" fmla="*/ 3418205 h 13805660"/>
              <a:gd name="connsiteX1" fmla="*/ 7947549 w 16341484"/>
              <a:gd name="connsiteY1" fmla="*/ 12567827 h 13805660"/>
              <a:gd name="connsiteX2" fmla="*/ 7690978 w 16341484"/>
              <a:gd name="connsiteY2" fmla="*/ 12132505 h 13805660"/>
              <a:gd name="connsiteX3" fmla="*/ 12750220 w 16341484"/>
              <a:gd name="connsiteY3" fmla="*/ 3902695 h 13805660"/>
              <a:gd name="connsiteX4" fmla="*/ 13572244 w 16341484"/>
              <a:gd name="connsiteY4" fmla="*/ 3418205 h 13805660"/>
              <a:gd name="connsiteX5" fmla="*/ 11229662 w 16341484"/>
              <a:gd name="connsiteY5" fmla="*/ 2487542 h 13805660"/>
              <a:gd name="connsiteX6" fmla="*/ 5604968 w 16341484"/>
              <a:gd name="connsiteY6" fmla="*/ 11637165 h 13805660"/>
              <a:gd name="connsiteX7" fmla="*/ 5348395 w 16341484"/>
              <a:gd name="connsiteY7" fmla="*/ 11201844 h 13805660"/>
              <a:gd name="connsiteX8" fmla="*/ 10407639 w 16341484"/>
              <a:gd name="connsiteY8" fmla="*/ 2972032 h 13805660"/>
              <a:gd name="connsiteX9" fmla="*/ 11229662 w 16341484"/>
              <a:gd name="connsiteY9" fmla="*/ 2487542 h 13805660"/>
              <a:gd name="connsiteX10" fmla="*/ 14963640 w 16341484"/>
              <a:gd name="connsiteY10" fmla="*/ 2397350 h 13805660"/>
              <a:gd name="connsiteX11" fmla="*/ 8348266 w 16341484"/>
              <a:gd name="connsiteY11" fmla="*/ 13082262 h 13805660"/>
              <a:gd name="connsiteX12" fmla="*/ 7607785 w 16341484"/>
              <a:gd name="connsiteY12" fmla="*/ 13363154 h 13805660"/>
              <a:gd name="connsiteX13" fmla="*/ 14004993 w 16341484"/>
              <a:gd name="connsiteY13" fmla="*/ 2962364 h 13805660"/>
              <a:gd name="connsiteX14" fmla="*/ 14963640 w 16341484"/>
              <a:gd name="connsiteY14" fmla="*/ 2397350 h 13805660"/>
              <a:gd name="connsiteX15" fmla="*/ 13633118 w 16341484"/>
              <a:gd name="connsiteY15" fmla="*/ 2159293 h 13805660"/>
              <a:gd name="connsiteX16" fmla="*/ 8008423 w 16341484"/>
              <a:gd name="connsiteY16" fmla="*/ 11308915 h 13805660"/>
              <a:gd name="connsiteX17" fmla="*/ 7751852 w 16341484"/>
              <a:gd name="connsiteY17" fmla="*/ 10873594 h 13805660"/>
              <a:gd name="connsiteX18" fmla="*/ 12811093 w 16341484"/>
              <a:gd name="connsiteY18" fmla="*/ 2643783 h 13805660"/>
              <a:gd name="connsiteX19" fmla="*/ 13633118 w 16341484"/>
              <a:gd name="connsiteY19" fmla="*/ 2159293 h 13805660"/>
              <a:gd name="connsiteX20" fmla="*/ 12621059 w 16341484"/>
              <a:gd name="connsiteY20" fmla="*/ 1466687 h 13805660"/>
              <a:gd name="connsiteX21" fmla="*/ 6005683 w 16341484"/>
              <a:gd name="connsiteY21" fmla="*/ 12151602 h 13805660"/>
              <a:gd name="connsiteX22" fmla="*/ 5265203 w 16341484"/>
              <a:gd name="connsiteY22" fmla="*/ 12432493 h 13805660"/>
              <a:gd name="connsiteX23" fmla="*/ 11662412 w 16341484"/>
              <a:gd name="connsiteY23" fmla="*/ 2031701 h 13805660"/>
              <a:gd name="connsiteX24" fmla="*/ 12621059 w 16341484"/>
              <a:gd name="connsiteY24" fmla="*/ 1466687 h 13805660"/>
              <a:gd name="connsiteX25" fmla="*/ 16341484 w 16341484"/>
              <a:gd name="connsiteY25" fmla="*/ 1372533 h 13805660"/>
              <a:gd name="connsiteX26" fmla="*/ 15702455 w 16341484"/>
              <a:gd name="connsiteY26" fmla="*/ 6688789 h 13805660"/>
              <a:gd name="connsiteX27" fmla="*/ 9284675 w 16341484"/>
              <a:gd name="connsiteY27" fmla="*/ 12845722 h 13805660"/>
              <a:gd name="connsiteX28" fmla="*/ 8985630 w 16341484"/>
              <a:gd name="connsiteY28" fmla="*/ 12338337 h 13805660"/>
              <a:gd name="connsiteX29" fmla="*/ 15382838 w 16341484"/>
              <a:gd name="connsiteY29" fmla="*/ 1937547 h 13805660"/>
              <a:gd name="connsiteX30" fmla="*/ 16341484 w 16341484"/>
              <a:gd name="connsiteY30" fmla="*/ 1372533 h 13805660"/>
              <a:gd name="connsiteX31" fmla="*/ 11290535 w 16341484"/>
              <a:gd name="connsiteY31" fmla="*/ 1228632 h 13805660"/>
              <a:gd name="connsiteX32" fmla="*/ 5665843 w 16341484"/>
              <a:gd name="connsiteY32" fmla="*/ 10378255 h 13805660"/>
              <a:gd name="connsiteX33" fmla="*/ 5409269 w 16341484"/>
              <a:gd name="connsiteY33" fmla="*/ 9942933 h 13805660"/>
              <a:gd name="connsiteX34" fmla="*/ 10468511 w 16341484"/>
              <a:gd name="connsiteY34" fmla="*/ 1713122 h 13805660"/>
              <a:gd name="connsiteX35" fmla="*/ 11290535 w 16341484"/>
              <a:gd name="connsiteY35" fmla="*/ 1228632 h 13805660"/>
              <a:gd name="connsiteX36" fmla="*/ 11151986 w 16341484"/>
              <a:gd name="connsiteY36" fmla="*/ 0 h 13805660"/>
              <a:gd name="connsiteX37" fmla="*/ 0 w 16341484"/>
              <a:gd name="connsiteY37" fmla="*/ 4209 h 13805660"/>
              <a:gd name="connsiteX38" fmla="*/ 7458 w 16341484"/>
              <a:gd name="connsiteY38" fmla="*/ 13805660 h 13805660"/>
              <a:gd name="connsiteX39" fmla="*/ 4616550 w 16341484"/>
              <a:gd name="connsiteY39" fmla="*/ 10811131 h 13805660"/>
              <a:gd name="connsiteX40" fmla="*/ 11151986 w 16341484"/>
              <a:gd name="connsiteY40" fmla="*/ 0 h 13805660"/>
              <a:gd name="connsiteX41" fmla="*/ 13998904 w 16341484"/>
              <a:gd name="connsiteY41" fmla="*/ 441871 h 13805660"/>
              <a:gd name="connsiteX42" fmla="*/ 6942095 w 16341484"/>
              <a:gd name="connsiteY42" fmla="*/ 11915061 h 13805660"/>
              <a:gd name="connsiteX43" fmla="*/ 6643048 w 16341484"/>
              <a:gd name="connsiteY43" fmla="*/ 11407676 h 13805660"/>
              <a:gd name="connsiteX44" fmla="*/ 13040256 w 16341484"/>
              <a:gd name="connsiteY44" fmla="*/ 1006884 h 13805660"/>
              <a:gd name="connsiteX45" fmla="*/ 13998904 w 16341484"/>
              <a:gd name="connsiteY45" fmla="*/ 441871 h 13805660"/>
              <a:gd name="connsiteX0" fmla="*/ 13572244 w 16341484"/>
              <a:gd name="connsiteY0" fmla="*/ 3418205 h 13805660"/>
              <a:gd name="connsiteX1" fmla="*/ 7947549 w 16341484"/>
              <a:gd name="connsiteY1" fmla="*/ 12567827 h 13805660"/>
              <a:gd name="connsiteX2" fmla="*/ 7690978 w 16341484"/>
              <a:gd name="connsiteY2" fmla="*/ 12132505 h 13805660"/>
              <a:gd name="connsiteX3" fmla="*/ 12750220 w 16341484"/>
              <a:gd name="connsiteY3" fmla="*/ 3902695 h 13805660"/>
              <a:gd name="connsiteX4" fmla="*/ 13572244 w 16341484"/>
              <a:gd name="connsiteY4" fmla="*/ 3418205 h 13805660"/>
              <a:gd name="connsiteX5" fmla="*/ 11229662 w 16341484"/>
              <a:gd name="connsiteY5" fmla="*/ 2487542 h 13805660"/>
              <a:gd name="connsiteX6" fmla="*/ 5604968 w 16341484"/>
              <a:gd name="connsiteY6" fmla="*/ 11637165 h 13805660"/>
              <a:gd name="connsiteX7" fmla="*/ 5348395 w 16341484"/>
              <a:gd name="connsiteY7" fmla="*/ 11201844 h 13805660"/>
              <a:gd name="connsiteX8" fmla="*/ 10407639 w 16341484"/>
              <a:gd name="connsiteY8" fmla="*/ 2972032 h 13805660"/>
              <a:gd name="connsiteX9" fmla="*/ 11229662 w 16341484"/>
              <a:gd name="connsiteY9" fmla="*/ 2487542 h 13805660"/>
              <a:gd name="connsiteX10" fmla="*/ 14963640 w 16341484"/>
              <a:gd name="connsiteY10" fmla="*/ 2397350 h 13805660"/>
              <a:gd name="connsiteX11" fmla="*/ 8348266 w 16341484"/>
              <a:gd name="connsiteY11" fmla="*/ 13082262 h 13805660"/>
              <a:gd name="connsiteX12" fmla="*/ 7607785 w 16341484"/>
              <a:gd name="connsiteY12" fmla="*/ 13363154 h 13805660"/>
              <a:gd name="connsiteX13" fmla="*/ 14004993 w 16341484"/>
              <a:gd name="connsiteY13" fmla="*/ 2962364 h 13805660"/>
              <a:gd name="connsiteX14" fmla="*/ 14963640 w 16341484"/>
              <a:gd name="connsiteY14" fmla="*/ 2397350 h 13805660"/>
              <a:gd name="connsiteX15" fmla="*/ 13633118 w 16341484"/>
              <a:gd name="connsiteY15" fmla="*/ 2159293 h 13805660"/>
              <a:gd name="connsiteX16" fmla="*/ 8008423 w 16341484"/>
              <a:gd name="connsiteY16" fmla="*/ 11308915 h 13805660"/>
              <a:gd name="connsiteX17" fmla="*/ 7751852 w 16341484"/>
              <a:gd name="connsiteY17" fmla="*/ 10873594 h 13805660"/>
              <a:gd name="connsiteX18" fmla="*/ 12811093 w 16341484"/>
              <a:gd name="connsiteY18" fmla="*/ 2643783 h 13805660"/>
              <a:gd name="connsiteX19" fmla="*/ 13633118 w 16341484"/>
              <a:gd name="connsiteY19" fmla="*/ 2159293 h 13805660"/>
              <a:gd name="connsiteX20" fmla="*/ 12621059 w 16341484"/>
              <a:gd name="connsiteY20" fmla="*/ 1466687 h 13805660"/>
              <a:gd name="connsiteX21" fmla="*/ 6005683 w 16341484"/>
              <a:gd name="connsiteY21" fmla="*/ 12151602 h 13805660"/>
              <a:gd name="connsiteX22" fmla="*/ 5265203 w 16341484"/>
              <a:gd name="connsiteY22" fmla="*/ 12432493 h 13805660"/>
              <a:gd name="connsiteX23" fmla="*/ 11662412 w 16341484"/>
              <a:gd name="connsiteY23" fmla="*/ 2031701 h 13805660"/>
              <a:gd name="connsiteX24" fmla="*/ 12621059 w 16341484"/>
              <a:gd name="connsiteY24" fmla="*/ 1466687 h 13805660"/>
              <a:gd name="connsiteX25" fmla="*/ 16341484 w 16341484"/>
              <a:gd name="connsiteY25" fmla="*/ 1372533 h 13805660"/>
              <a:gd name="connsiteX26" fmla="*/ 15702455 w 16341484"/>
              <a:gd name="connsiteY26" fmla="*/ 6688789 h 13805660"/>
              <a:gd name="connsiteX27" fmla="*/ 9284675 w 16341484"/>
              <a:gd name="connsiteY27" fmla="*/ 12845722 h 13805660"/>
              <a:gd name="connsiteX28" fmla="*/ 8985630 w 16341484"/>
              <a:gd name="connsiteY28" fmla="*/ 12338337 h 13805660"/>
              <a:gd name="connsiteX29" fmla="*/ 15382838 w 16341484"/>
              <a:gd name="connsiteY29" fmla="*/ 1937547 h 13805660"/>
              <a:gd name="connsiteX30" fmla="*/ 16341484 w 16341484"/>
              <a:gd name="connsiteY30" fmla="*/ 1372533 h 13805660"/>
              <a:gd name="connsiteX31" fmla="*/ 11290535 w 16341484"/>
              <a:gd name="connsiteY31" fmla="*/ 1228632 h 13805660"/>
              <a:gd name="connsiteX32" fmla="*/ 5665843 w 16341484"/>
              <a:gd name="connsiteY32" fmla="*/ 10378255 h 13805660"/>
              <a:gd name="connsiteX33" fmla="*/ 5409269 w 16341484"/>
              <a:gd name="connsiteY33" fmla="*/ 9942933 h 13805660"/>
              <a:gd name="connsiteX34" fmla="*/ 10468511 w 16341484"/>
              <a:gd name="connsiteY34" fmla="*/ 1713122 h 13805660"/>
              <a:gd name="connsiteX35" fmla="*/ 11290535 w 16341484"/>
              <a:gd name="connsiteY35" fmla="*/ 1228632 h 13805660"/>
              <a:gd name="connsiteX36" fmla="*/ 11151986 w 16341484"/>
              <a:gd name="connsiteY36" fmla="*/ 0 h 13805660"/>
              <a:gd name="connsiteX37" fmla="*/ 0 w 16341484"/>
              <a:gd name="connsiteY37" fmla="*/ 4209 h 13805660"/>
              <a:gd name="connsiteX38" fmla="*/ 7458 w 16341484"/>
              <a:gd name="connsiteY38" fmla="*/ 13805660 h 13805660"/>
              <a:gd name="connsiteX39" fmla="*/ 2440909 w 16341484"/>
              <a:gd name="connsiteY39" fmla="*/ 13711986 h 13805660"/>
              <a:gd name="connsiteX40" fmla="*/ 11151986 w 16341484"/>
              <a:gd name="connsiteY40" fmla="*/ 0 h 13805660"/>
              <a:gd name="connsiteX41" fmla="*/ 13998904 w 16341484"/>
              <a:gd name="connsiteY41" fmla="*/ 441871 h 13805660"/>
              <a:gd name="connsiteX42" fmla="*/ 6942095 w 16341484"/>
              <a:gd name="connsiteY42" fmla="*/ 11915061 h 13805660"/>
              <a:gd name="connsiteX43" fmla="*/ 6643048 w 16341484"/>
              <a:gd name="connsiteY43" fmla="*/ 11407676 h 13805660"/>
              <a:gd name="connsiteX44" fmla="*/ 13040256 w 16341484"/>
              <a:gd name="connsiteY44" fmla="*/ 1006884 h 13805660"/>
              <a:gd name="connsiteX45" fmla="*/ 13998904 w 16341484"/>
              <a:gd name="connsiteY45" fmla="*/ 441871 h 13805660"/>
              <a:gd name="connsiteX0" fmla="*/ 13659379 w 16428619"/>
              <a:gd name="connsiteY0" fmla="*/ 3418205 h 13742598"/>
              <a:gd name="connsiteX1" fmla="*/ 8034684 w 16428619"/>
              <a:gd name="connsiteY1" fmla="*/ 12567827 h 13742598"/>
              <a:gd name="connsiteX2" fmla="*/ 7778113 w 16428619"/>
              <a:gd name="connsiteY2" fmla="*/ 12132505 h 13742598"/>
              <a:gd name="connsiteX3" fmla="*/ 12837355 w 16428619"/>
              <a:gd name="connsiteY3" fmla="*/ 3902695 h 13742598"/>
              <a:gd name="connsiteX4" fmla="*/ 13659379 w 16428619"/>
              <a:gd name="connsiteY4" fmla="*/ 3418205 h 13742598"/>
              <a:gd name="connsiteX5" fmla="*/ 11316797 w 16428619"/>
              <a:gd name="connsiteY5" fmla="*/ 2487542 h 13742598"/>
              <a:gd name="connsiteX6" fmla="*/ 5692103 w 16428619"/>
              <a:gd name="connsiteY6" fmla="*/ 11637165 h 13742598"/>
              <a:gd name="connsiteX7" fmla="*/ 5435530 w 16428619"/>
              <a:gd name="connsiteY7" fmla="*/ 11201844 h 13742598"/>
              <a:gd name="connsiteX8" fmla="*/ 10494774 w 16428619"/>
              <a:gd name="connsiteY8" fmla="*/ 2972032 h 13742598"/>
              <a:gd name="connsiteX9" fmla="*/ 11316797 w 16428619"/>
              <a:gd name="connsiteY9" fmla="*/ 2487542 h 13742598"/>
              <a:gd name="connsiteX10" fmla="*/ 15050775 w 16428619"/>
              <a:gd name="connsiteY10" fmla="*/ 2397350 h 13742598"/>
              <a:gd name="connsiteX11" fmla="*/ 8435401 w 16428619"/>
              <a:gd name="connsiteY11" fmla="*/ 13082262 h 13742598"/>
              <a:gd name="connsiteX12" fmla="*/ 7694920 w 16428619"/>
              <a:gd name="connsiteY12" fmla="*/ 13363154 h 13742598"/>
              <a:gd name="connsiteX13" fmla="*/ 14092128 w 16428619"/>
              <a:gd name="connsiteY13" fmla="*/ 2962364 h 13742598"/>
              <a:gd name="connsiteX14" fmla="*/ 15050775 w 16428619"/>
              <a:gd name="connsiteY14" fmla="*/ 2397350 h 13742598"/>
              <a:gd name="connsiteX15" fmla="*/ 13720253 w 16428619"/>
              <a:gd name="connsiteY15" fmla="*/ 2159293 h 13742598"/>
              <a:gd name="connsiteX16" fmla="*/ 8095558 w 16428619"/>
              <a:gd name="connsiteY16" fmla="*/ 11308915 h 13742598"/>
              <a:gd name="connsiteX17" fmla="*/ 7838987 w 16428619"/>
              <a:gd name="connsiteY17" fmla="*/ 10873594 h 13742598"/>
              <a:gd name="connsiteX18" fmla="*/ 12898228 w 16428619"/>
              <a:gd name="connsiteY18" fmla="*/ 2643783 h 13742598"/>
              <a:gd name="connsiteX19" fmla="*/ 13720253 w 16428619"/>
              <a:gd name="connsiteY19" fmla="*/ 2159293 h 13742598"/>
              <a:gd name="connsiteX20" fmla="*/ 12708194 w 16428619"/>
              <a:gd name="connsiteY20" fmla="*/ 1466687 h 13742598"/>
              <a:gd name="connsiteX21" fmla="*/ 6092818 w 16428619"/>
              <a:gd name="connsiteY21" fmla="*/ 12151602 h 13742598"/>
              <a:gd name="connsiteX22" fmla="*/ 5352338 w 16428619"/>
              <a:gd name="connsiteY22" fmla="*/ 12432493 h 13742598"/>
              <a:gd name="connsiteX23" fmla="*/ 11749547 w 16428619"/>
              <a:gd name="connsiteY23" fmla="*/ 2031701 h 13742598"/>
              <a:gd name="connsiteX24" fmla="*/ 12708194 w 16428619"/>
              <a:gd name="connsiteY24" fmla="*/ 1466687 h 13742598"/>
              <a:gd name="connsiteX25" fmla="*/ 16428619 w 16428619"/>
              <a:gd name="connsiteY25" fmla="*/ 1372533 h 13742598"/>
              <a:gd name="connsiteX26" fmla="*/ 15789590 w 16428619"/>
              <a:gd name="connsiteY26" fmla="*/ 6688789 h 13742598"/>
              <a:gd name="connsiteX27" fmla="*/ 9371810 w 16428619"/>
              <a:gd name="connsiteY27" fmla="*/ 12845722 h 13742598"/>
              <a:gd name="connsiteX28" fmla="*/ 9072765 w 16428619"/>
              <a:gd name="connsiteY28" fmla="*/ 12338337 h 13742598"/>
              <a:gd name="connsiteX29" fmla="*/ 15469973 w 16428619"/>
              <a:gd name="connsiteY29" fmla="*/ 1937547 h 13742598"/>
              <a:gd name="connsiteX30" fmla="*/ 16428619 w 16428619"/>
              <a:gd name="connsiteY30" fmla="*/ 1372533 h 13742598"/>
              <a:gd name="connsiteX31" fmla="*/ 11377670 w 16428619"/>
              <a:gd name="connsiteY31" fmla="*/ 1228632 h 13742598"/>
              <a:gd name="connsiteX32" fmla="*/ 5752978 w 16428619"/>
              <a:gd name="connsiteY32" fmla="*/ 10378255 h 13742598"/>
              <a:gd name="connsiteX33" fmla="*/ 5496404 w 16428619"/>
              <a:gd name="connsiteY33" fmla="*/ 9942933 h 13742598"/>
              <a:gd name="connsiteX34" fmla="*/ 10555646 w 16428619"/>
              <a:gd name="connsiteY34" fmla="*/ 1713122 h 13742598"/>
              <a:gd name="connsiteX35" fmla="*/ 11377670 w 16428619"/>
              <a:gd name="connsiteY35" fmla="*/ 1228632 h 13742598"/>
              <a:gd name="connsiteX36" fmla="*/ 11239121 w 16428619"/>
              <a:gd name="connsiteY36" fmla="*/ 0 h 13742598"/>
              <a:gd name="connsiteX37" fmla="*/ 87135 w 16428619"/>
              <a:gd name="connsiteY37" fmla="*/ 4209 h 13742598"/>
              <a:gd name="connsiteX38" fmla="*/ 0 w 16428619"/>
              <a:gd name="connsiteY38" fmla="*/ 13742598 h 13742598"/>
              <a:gd name="connsiteX39" fmla="*/ 2528044 w 16428619"/>
              <a:gd name="connsiteY39" fmla="*/ 13711986 h 13742598"/>
              <a:gd name="connsiteX40" fmla="*/ 11239121 w 16428619"/>
              <a:gd name="connsiteY40" fmla="*/ 0 h 13742598"/>
              <a:gd name="connsiteX41" fmla="*/ 14086039 w 16428619"/>
              <a:gd name="connsiteY41" fmla="*/ 441871 h 13742598"/>
              <a:gd name="connsiteX42" fmla="*/ 7029230 w 16428619"/>
              <a:gd name="connsiteY42" fmla="*/ 11915061 h 13742598"/>
              <a:gd name="connsiteX43" fmla="*/ 6730183 w 16428619"/>
              <a:gd name="connsiteY43" fmla="*/ 11407676 h 13742598"/>
              <a:gd name="connsiteX44" fmla="*/ 13127391 w 16428619"/>
              <a:gd name="connsiteY44" fmla="*/ 1006884 h 13742598"/>
              <a:gd name="connsiteX45" fmla="*/ 14086039 w 16428619"/>
              <a:gd name="connsiteY45" fmla="*/ 441871 h 13742598"/>
              <a:gd name="connsiteX0" fmla="*/ 13659379 w 16428619"/>
              <a:gd name="connsiteY0" fmla="*/ 3418205 h 13742598"/>
              <a:gd name="connsiteX1" fmla="*/ 8034684 w 16428619"/>
              <a:gd name="connsiteY1" fmla="*/ 12567827 h 13742598"/>
              <a:gd name="connsiteX2" fmla="*/ 7778113 w 16428619"/>
              <a:gd name="connsiteY2" fmla="*/ 12132505 h 13742598"/>
              <a:gd name="connsiteX3" fmla="*/ 12837355 w 16428619"/>
              <a:gd name="connsiteY3" fmla="*/ 3902695 h 13742598"/>
              <a:gd name="connsiteX4" fmla="*/ 13659379 w 16428619"/>
              <a:gd name="connsiteY4" fmla="*/ 3418205 h 13742598"/>
              <a:gd name="connsiteX5" fmla="*/ 11316797 w 16428619"/>
              <a:gd name="connsiteY5" fmla="*/ 2487542 h 13742598"/>
              <a:gd name="connsiteX6" fmla="*/ 5692103 w 16428619"/>
              <a:gd name="connsiteY6" fmla="*/ 11637165 h 13742598"/>
              <a:gd name="connsiteX7" fmla="*/ 5435530 w 16428619"/>
              <a:gd name="connsiteY7" fmla="*/ 11201844 h 13742598"/>
              <a:gd name="connsiteX8" fmla="*/ 10494774 w 16428619"/>
              <a:gd name="connsiteY8" fmla="*/ 2972032 h 13742598"/>
              <a:gd name="connsiteX9" fmla="*/ 11316797 w 16428619"/>
              <a:gd name="connsiteY9" fmla="*/ 2487542 h 13742598"/>
              <a:gd name="connsiteX10" fmla="*/ 15050775 w 16428619"/>
              <a:gd name="connsiteY10" fmla="*/ 2397350 h 13742598"/>
              <a:gd name="connsiteX11" fmla="*/ 8435401 w 16428619"/>
              <a:gd name="connsiteY11" fmla="*/ 13082262 h 13742598"/>
              <a:gd name="connsiteX12" fmla="*/ 7694920 w 16428619"/>
              <a:gd name="connsiteY12" fmla="*/ 13363154 h 13742598"/>
              <a:gd name="connsiteX13" fmla="*/ 14092128 w 16428619"/>
              <a:gd name="connsiteY13" fmla="*/ 2962364 h 13742598"/>
              <a:gd name="connsiteX14" fmla="*/ 15050775 w 16428619"/>
              <a:gd name="connsiteY14" fmla="*/ 2397350 h 13742598"/>
              <a:gd name="connsiteX15" fmla="*/ 13720253 w 16428619"/>
              <a:gd name="connsiteY15" fmla="*/ 2159293 h 13742598"/>
              <a:gd name="connsiteX16" fmla="*/ 8095558 w 16428619"/>
              <a:gd name="connsiteY16" fmla="*/ 11308915 h 13742598"/>
              <a:gd name="connsiteX17" fmla="*/ 7838987 w 16428619"/>
              <a:gd name="connsiteY17" fmla="*/ 10873594 h 13742598"/>
              <a:gd name="connsiteX18" fmla="*/ 12898228 w 16428619"/>
              <a:gd name="connsiteY18" fmla="*/ 2643783 h 13742598"/>
              <a:gd name="connsiteX19" fmla="*/ 13720253 w 16428619"/>
              <a:gd name="connsiteY19" fmla="*/ 2159293 h 13742598"/>
              <a:gd name="connsiteX20" fmla="*/ 12708194 w 16428619"/>
              <a:gd name="connsiteY20" fmla="*/ 1466687 h 13742598"/>
              <a:gd name="connsiteX21" fmla="*/ 6092818 w 16428619"/>
              <a:gd name="connsiteY21" fmla="*/ 12151602 h 13742598"/>
              <a:gd name="connsiteX22" fmla="*/ 5352338 w 16428619"/>
              <a:gd name="connsiteY22" fmla="*/ 12432493 h 13742598"/>
              <a:gd name="connsiteX23" fmla="*/ 11749547 w 16428619"/>
              <a:gd name="connsiteY23" fmla="*/ 2031701 h 13742598"/>
              <a:gd name="connsiteX24" fmla="*/ 12708194 w 16428619"/>
              <a:gd name="connsiteY24" fmla="*/ 1466687 h 13742598"/>
              <a:gd name="connsiteX25" fmla="*/ 16428619 w 16428619"/>
              <a:gd name="connsiteY25" fmla="*/ 1372533 h 13742598"/>
              <a:gd name="connsiteX26" fmla="*/ 9371810 w 16428619"/>
              <a:gd name="connsiteY26" fmla="*/ 12845722 h 13742598"/>
              <a:gd name="connsiteX27" fmla="*/ 9072765 w 16428619"/>
              <a:gd name="connsiteY27" fmla="*/ 12338337 h 13742598"/>
              <a:gd name="connsiteX28" fmla="*/ 15469973 w 16428619"/>
              <a:gd name="connsiteY28" fmla="*/ 1937547 h 13742598"/>
              <a:gd name="connsiteX29" fmla="*/ 16428619 w 16428619"/>
              <a:gd name="connsiteY29" fmla="*/ 1372533 h 13742598"/>
              <a:gd name="connsiteX30" fmla="*/ 11377670 w 16428619"/>
              <a:gd name="connsiteY30" fmla="*/ 1228632 h 13742598"/>
              <a:gd name="connsiteX31" fmla="*/ 5752978 w 16428619"/>
              <a:gd name="connsiteY31" fmla="*/ 10378255 h 13742598"/>
              <a:gd name="connsiteX32" fmla="*/ 5496404 w 16428619"/>
              <a:gd name="connsiteY32" fmla="*/ 9942933 h 13742598"/>
              <a:gd name="connsiteX33" fmla="*/ 10555646 w 16428619"/>
              <a:gd name="connsiteY33" fmla="*/ 1713122 h 13742598"/>
              <a:gd name="connsiteX34" fmla="*/ 11377670 w 16428619"/>
              <a:gd name="connsiteY34" fmla="*/ 1228632 h 13742598"/>
              <a:gd name="connsiteX35" fmla="*/ 11239121 w 16428619"/>
              <a:gd name="connsiteY35" fmla="*/ 0 h 13742598"/>
              <a:gd name="connsiteX36" fmla="*/ 87135 w 16428619"/>
              <a:gd name="connsiteY36" fmla="*/ 4209 h 13742598"/>
              <a:gd name="connsiteX37" fmla="*/ 0 w 16428619"/>
              <a:gd name="connsiteY37" fmla="*/ 13742598 h 13742598"/>
              <a:gd name="connsiteX38" fmla="*/ 2528044 w 16428619"/>
              <a:gd name="connsiteY38" fmla="*/ 13711986 h 13742598"/>
              <a:gd name="connsiteX39" fmla="*/ 11239121 w 16428619"/>
              <a:gd name="connsiteY39" fmla="*/ 0 h 13742598"/>
              <a:gd name="connsiteX40" fmla="*/ 14086039 w 16428619"/>
              <a:gd name="connsiteY40" fmla="*/ 441871 h 13742598"/>
              <a:gd name="connsiteX41" fmla="*/ 7029230 w 16428619"/>
              <a:gd name="connsiteY41" fmla="*/ 11915061 h 13742598"/>
              <a:gd name="connsiteX42" fmla="*/ 6730183 w 16428619"/>
              <a:gd name="connsiteY42" fmla="*/ 11407676 h 13742598"/>
              <a:gd name="connsiteX43" fmla="*/ 13127391 w 16428619"/>
              <a:gd name="connsiteY43" fmla="*/ 1006884 h 13742598"/>
              <a:gd name="connsiteX44" fmla="*/ 14086039 w 16428619"/>
              <a:gd name="connsiteY44" fmla="*/ 441871 h 13742598"/>
              <a:gd name="connsiteX0" fmla="*/ 13659379 w 15469973"/>
              <a:gd name="connsiteY0" fmla="*/ 3418205 h 13742598"/>
              <a:gd name="connsiteX1" fmla="*/ 8034684 w 15469973"/>
              <a:gd name="connsiteY1" fmla="*/ 12567827 h 13742598"/>
              <a:gd name="connsiteX2" fmla="*/ 7778113 w 15469973"/>
              <a:gd name="connsiteY2" fmla="*/ 12132505 h 13742598"/>
              <a:gd name="connsiteX3" fmla="*/ 12837355 w 15469973"/>
              <a:gd name="connsiteY3" fmla="*/ 3902695 h 13742598"/>
              <a:gd name="connsiteX4" fmla="*/ 13659379 w 15469973"/>
              <a:gd name="connsiteY4" fmla="*/ 3418205 h 13742598"/>
              <a:gd name="connsiteX5" fmla="*/ 11316797 w 15469973"/>
              <a:gd name="connsiteY5" fmla="*/ 2487542 h 13742598"/>
              <a:gd name="connsiteX6" fmla="*/ 5692103 w 15469973"/>
              <a:gd name="connsiteY6" fmla="*/ 11637165 h 13742598"/>
              <a:gd name="connsiteX7" fmla="*/ 5435530 w 15469973"/>
              <a:gd name="connsiteY7" fmla="*/ 11201844 h 13742598"/>
              <a:gd name="connsiteX8" fmla="*/ 10494774 w 15469973"/>
              <a:gd name="connsiteY8" fmla="*/ 2972032 h 13742598"/>
              <a:gd name="connsiteX9" fmla="*/ 11316797 w 15469973"/>
              <a:gd name="connsiteY9" fmla="*/ 2487542 h 13742598"/>
              <a:gd name="connsiteX10" fmla="*/ 15050775 w 15469973"/>
              <a:gd name="connsiteY10" fmla="*/ 2397350 h 13742598"/>
              <a:gd name="connsiteX11" fmla="*/ 8435401 w 15469973"/>
              <a:gd name="connsiteY11" fmla="*/ 13082262 h 13742598"/>
              <a:gd name="connsiteX12" fmla="*/ 7694920 w 15469973"/>
              <a:gd name="connsiteY12" fmla="*/ 13363154 h 13742598"/>
              <a:gd name="connsiteX13" fmla="*/ 14092128 w 15469973"/>
              <a:gd name="connsiteY13" fmla="*/ 2962364 h 13742598"/>
              <a:gd name="connsiteX14" fmla="*/ 15050775 w 15469973"/>
              <a:gd name="connsiteY14" fmla="*/ 2397350 h 13742598"/>
              <a:gd name="connsiteX15" fmla="*/ 13720253 w 15469973"/>
              <a:gd name="connsiteY15" fmla="*/ 2159293 h 13742598"/>
              <a:gd name="connsiteX16" fmla="*/ 8095558 w 15469973"/>
              <a:gd name="connsiteY16" fmla="*/ 11308915 h 13742598"/>
              <a:gd name="connsiteX17" fmla="*/ 7838987 w 15469973"/>
              <a:gd name="connsiteY17" fmla="*/ 10873594 h 13742598"/>
              <a:gd name="connsiteX18" fmla="*/ 12898228 w 15469973"/>
              <a:gd name="connsiteY18" fmla="*/ 2643783 h 13742598"/>
              <a:gd name="connsiteX19" fmla="*/ 13720253 w 15469973"/>
              <a:gd name="connsiteY19" fmla="*/ 2159293 h 13742598"/>
              <a:gd name="connsiteX20" fmla="*/ 12708194 w 15469973"/>
              <a:gd name="connsiteY20" fmla="*/ 1466687 h 13742598"/>
              <a:gd name="connsiteX21" fmla="*/ 6092818 w 15469973"/>
              <a:gd name="connsiteY21" fmla="*/ 12151602 h 13742598"/>
              <a:gd name="connsiteX22" fmla="*/ 5352338 w 15469973"/>
              <a:gd name="connsiteY22" fmla="*/ 12432493 h 13742598"/>
              <a:gd name="connsiteX23" fmla="*/ 11749547 w 15469973"/>
              <a:gd name="connsiteY23" fmla="*/ 2031701 h 13742598"/>
              <a:gd name="connsiteX24" fmla="*/ 12708194 w 15469973"/>
              <a:gd name="connsiteY24" fmla="*/ 1466687 h 13742598"/>
              <a:gd name="connsiteX25" fmla="*/ 15469973 w 15469973"/>
              <a:gd name="connsiteY25" fmla="*/ 1937547 h 13742598"/>
              <a:gd name="connsiteX26" fmla="*/ 9371810 w 15469973"/>
              <a:gd name="connsiteY26" fmla="*/ 12845722 h 13742598"/>
              <a:gd name="connsiteX27" fmla="*/ 9072765 w 15469973"/>
              <a:gd name="connsiteY27" fmla="*/ 12338337 h 13742598"/>
              <a:gd name="connsiteX28" fmla="*/ 15469973 w 15469973"/>
              <a:gd name="connsiteY28" fmla="*/ 1937547 h 13742598"/>
              <a:gd name="connsiteX29" fmla="*/ 11377670 w 15469973"/>
              <a:gd name="connsiteY29" fmla="*/ 1228632 h 13742598"/>
              <a:gd name="connsiteX30" fmla="*/ 5752978 w 15469973"/>
              <a:gd name="connsiteY30" fmla="*/ 10378255 h 13742598"/>
              <a:gd name="connsiteX31" fmla="*/ 5496404 w 15469973"/>
              <a:gd name="connsiteY31" fmla="*/ 9942933 h 13742598"/>
              <a:gd name="connsiteX32" fmla="*/ 10555646 w 15469973"/>
              <a:gd name="connsiteY32" fmla="*/ 1713122 h 13742598"/>
              <a:gd name="connsiteX33" fmla="*/ 11377670 w 15469973"/>
              <a:gd name="connsiteY33" fmla="*/ 1228632 h 13742598"/>
              <a:gd name="connsiteX34" fmla="*/ 11239121 w 15469973"/>
              <a:gd name="connsiteY34" fmla="*/ 0 h 13742598"/>
              <a:gd name="connsiteX35" fmla="*/ 87135 w 15469973"/>
              <a:gd name="connsiteY35" fmla="*/ 4209 h 13742598"/>
              <a:gd name="connsiteX36" fmla="*/ 0 w 15469973"/>
              <a:gd name="connsiteY36" fmla="*/ 13742598 h 13742598"/>
              <a:gd name="connsiteX37" fmla="*/ 2528044 w 15469973"/>
              <a:gd name="connsiteY37" fmla="*/ 13711986 h 13742598"/>
              <a:gd name="connsiteX38" fmla="*/ 11239121 w 15469973"/>
              <a:gd name="connsiteY38" fmla="*/ 0 h 13742598"/>
              <a:gd name="connsiteX39" fmla="*/ 14086039 w 15469973"/>
              <a:gd name="connsiteY39" fmla="*/ 441871 h 13742598"/>
              <a:gd name="connsiteX40" fmla="*/ 7029230 w 15469973"/>
              <a:gd name="connsiteY40" fmla="*/ 11915061 h 13742598"/>
              <a:gd name="connsiteX41" fmla="*/ 6730183 w 15469973"/>
              <a:gd name="connsiteY41" fmla="*/ 11407676 h 13742598"/>
              <a:gd name="connsiteX42" fmla="*/ 13127391 w 15469973"/>
              <a:gd name="connsiteY42" fmla="*/ 1006884 h 13742598"/>
              <a:gd name="connsiteX43" fmla="*/ 14086039 w 15469973"/>
              <a:gd name="connsiteY43" fmla="*/ 441871 h 13742598"/>
              <a:gd name="connsiteX0" fmla="*/ 13659379 w 15050775"/>
              <a:gd name="connsiteY0" fmla="*/ 3418205 h 13742598"/>
              <a:gd name="connsiteX1" fmla="*/ 8034684 w 15050775"/>
              <a:gd name="connsiteY1" fmla="*/ 12567827 h 13742598"/>
              <a:gd name="connsiteX2" fmla="*/ 7778113 w 15050775"/>
              <a:gd name="connsiteY2" fmla="*/ 12132505 h 13742598"/>
              <a:gd name="connsiteX3" fmla="*/ 12837355 w 15050775"/>
              <a:gd name="connsiteY3" fmla="*/ 3902695 h 13742598"/>
              <a:gd name="connsiteX4" fmla="*/ 13659379 w 15050775"/>
              <a:gd name="connsiteY4" fmla="*/ 3418205 h 13742598"/>
              <a:gd name="connsiteX5" fmla="*/ 11316797 w 15050775"/>
              <a:gd name="connsiteY5" fmla="*/ 2487542 h 13742598"/>
              <a:gd name="connsiteX6" fmla="*/ 5692103 w 15050775"/>
              <a:gd name="connsiteY6" fmla="*/ 11637165 h 13742598"/>
              <a:gd name="connsiteX7" fmla="*/ 5435530 w 15050775"/>
              <a:gd name="connsiteY7" fmla="*/ 11201844 h 13742598"/>
              <a:gd name="connsiteX8" fmla="*/ 10494774 w 15050775"/>
              <a:gd name="connsiteY8" fmla="*/ 2972032 h 13742598"/>
              <a:gd name="connsiteX9" fmla="*/ 11316797 w 15050775"/>
              <a:gd name="connsiteY9" fmla="*/ 2487542 h 13742598"/>
              <a:gd name="connsiteX10" fmla="*/ 15050775 w 15050775"/>
              <a:gd name="connsiteY10" fmla="*/ 2397350 h 13742598"/>
              <a:gd name="connsiteX11" fmla="*/ 8435401 w 15050775"/>
              <a:gd name="connsiteY11" fmla="*/ 13082262 h 13742598"/>
              <a:gd name="connsiteX12" fmla="*/ 7694920 w 15050775"/>
              <a:gd name="connsiteY12" fmla="*/ 13363154 h 13742598"/>
              <a:gd name="connsiteX13" fmla="*/ 14092128 w 15050775"/>
              <a:gd name="connsiteY13" fmla="*/ 2962364 h 13742598"/>
              <a:gd name="connsiteX14" fmla="*/ 15050775 w 15050775"/>
              <a:gd name="connsiteY14" fmla="*/ 2397350 h 13742598"/>
              <a:gd name="connsiteX15" fmla="*/ 13720253 w 15050775"/>
              <a:gd name="connsiteY15" fmla="*/ 2159293 h 13742598"/>
              <a:gd name="connsiteX16" fmla="*/ 8095558 w 15050775"/>
              <a:gd name="connsiteY16" fmla="*/ 11308915 h 13742598"/>
              <a:gd name="connsiteX17" fmla="*/ 7838987 w 15050775"/>
              <a:gd name="connsiteY17" fmla="*/ 10873594 h 13742598"/>
              <a:gd name="connsiteX18" fmla="*/ 12898228 w 15050775"/>
              <a:gd name="connsiteY18" fmla="*/ 2643783 h 13742598"/>
              <a:gd name="connsiteX19" fmla="*/ 13720253 w 15050775"/>
              <a:gd name="connsiteY19" fmla="*/ 2159293 h 13742598"/>
              <a:gd name="connsiteX20" fmla="*/ 12708194 w 15050775"/>
              <a:gd name="connsiteY20" fmla="*/ 1466687 h 13742598"/>
              <a:gd name="connsiteX21" fmla="*/ 6092818 w 15050775"/>
              <a:gd name="connsiteY21" fmla="*/ 12151602 h 13742598"/>
              <a:gd name="connsiteX22" fmla="*/ 5352338 w 15050775"/>
              <a:gd name="connsiteY22" fmla="*/ 12432493 h 13742598"/>
              <a:gd name="connsiteX23" fmla="*/ 11749547 w 15050775"/>
              <a:gd name="connsiteY23" fmla="*/ 2031701 h 13742598"/>
              <a:gd name="connsiteX24" fmla="*/ 12708194 w 15050775"/>
              <a:gd name="connsiteY24" fmla="*/ 1466687 h 13742598"/>
              <a:gd name="connsiteX25" fmla="*/ 9072765 w 15050775"/>
              <a:gd name="connsiteY25" fmla="*/ 12338337 h 13742598"/>
              <a:gd name="connsiteX26" fmla="*/ 9371810 w 15050775"/>
              <a:gd name="connsiteY26" fmla="*/ 12845722 h 13742598"/>
              <a:gd name="connsiteX27" fmla="*/ 9072765 w 15050775"/>
              <a:gd name="connsiteY27" fmla="*/ 12338337 h 13742598"/>
              <a:gd name="connsiteX28" fmla="*/ 11377670 w 15050775"/>
              <a:gd name="connsiteY28" fmla="*/ 1228632 h 13742598"/>
              <a:gd name="connsiteX29" fmla="*/ 5752978 w 15050775"/>
              <a:gd name="connsiteY29" fmla="*/ 10378255 h 13742598"/>
              <a:gd name="connsiteX30" fmla="*/ 5496404 w 15050775"/>
              <a:gd name="connsiteY30" fmla="*/ 9942933 h 13742598"/>
              <a:gd name="connsiteX31" fmla="*/ 10555646 w 15050775"/>
              <a:gd name="connsiteY31" fmla="*/ 1713122 h 13742598"/>
              <a:gd name="connsiteX32" fmla="*/ 11377670 w 15050775"/>
              <a:gd name="connsiteY32" fmla="*/ 1228632 h 13742598"/>
              <a:gd name="connsiteX33" fmla="*/ 11239121 w 15050775"/>
              <a:gd name="connsiteY33" fmla="*/ 0 h 13742598"/>
              <a:gd name="connsiteX34" fmla="*/ 87135 w 15050775"/>
              <a:gd name="connsiteY34" fmla="*/ 4209 h 13742598"/>
              <a:gd name="connsiteX35" fmla="*/ 0 w 15050775"/>
              <a:gd name="connsiteY35" fmla="*/ 13742598 h 13742598"/>
              <a:gd name="connsiteX36" fmla="*/ 2528044 w 15050775"/>
              <a:gd name="connsiteY36" fmla="*/ 13711986 h 13742598"/>
              <a:gd name="connsiteX37" fmla="*/ 11239121 w 15050775"/>
              <a:gd name="connsiteY37" fmla="*/ 0 h 13742598"/>
              <a:gd name="connsiteX38" fmla="*/ 14086039 w 15050775"/>
              <a:gd name="connsiteY38" fmla="*/ 441871 h 13742598"/>
              <a:gd name="connsiteX39" fmla="*/ 7029230 w 15050775"/>
              <a:gd name="connsiteY39" fmla="*/ 11915061 h 13742598"/>
              <a:gd name="connsiteX40" fmla="*/ 6730183 w 15050775"/>
              <a:gd name="connsiteY40" fmla="*/ 11407676 h 13742598"/>
              <a:gd name="connsiteX41" fmla="*/ 13127391 w 15050775"/>
              <a:gd name="connsiteY41" fmla="*/ 1006884 h 13742598"/>
              <a:gd name="connsiteX42" fmla="*/ 14086039 w 15050775"/>
              <a:gd name="connsiteY42" fmla="*/ 441871 h 13742598"/>
              <a:gd name="connsiteX0" fmla="*/ 13659379 w 15050775"/>
              <a:gd name="connsiteY0" fmla="*/ 3418205 h 13742598"/>
              <a:gd name="connsiteX1" fmla="*/ 8034684 w 15050775"/>
              <a:gd name="connsiteY1" fmla="*/ 12567827 h 13742598"/>
              <a:gd name="connsiteX2" fmla="*/ 7778113 w 15050775"/>
              <a:gd name="connsiteY2" fmla="*/ 12132505 h 13742598"/>
              <a:gd name="connsiteX3" fmla="*/ 12837355 w 15050775"/>
              <a:gd name="connsiteY3" fmla="*/ 3902695 h 13742598"/>
              <a:gd name="connsiteX4" fmla="*/ 13659379 w 15050775"/>
              <a:gd name="connsiteY4" fmla="*/ 3418205 h 13742598"/>
              <a:gd name="connsiteX5" fmla="*/ 11316797 w 15050775"/>
              <a:gd name="connsiteY5" fmla="*/ 2487542 h 13742598"/>
              <a:gd name="connsiteX6" fmla="*/ 5692103 w 15050775"/>
              <a:gd name="connsiteY6" fmla="*/ 11637165 h 13742598"/>
              <a:gd name="connsiteX7" fmla="*/ 5435530 w 15050775"/>
              <a:gd name="connsiteY7" fmla="*/ 11201844 h 13742598"/>
              <a:gd name="connsiteX8" fmla="*/ 10494774 w 15050775"/>
              <a:gd name="connsiteY8" fmla="*/ 2972032 h 13742598"/>
              <a:gd name="connsiteX9" fmla="*/ 11316797 w 15050775"/>
              <a:gd name="connsiteY9" fmla="*/ 2487542 h 13742598"/>
              <a:gd name="connsiteX10" fmla="*/ 15050775 w 15050775"/>
              <a:gd name="connsiteY10" fmla="*/ 2397350 h 13742598"/>
              <a:gd name="connsiteX11" fmla="*/ 8435401 w 15050775"/>
              <a:gd name="connsiteY11" fmla="*/ 13082262 h 13742598"/>
              <a:gd name="connsiteX12" fmla="*/ 7694920 w 15050775"/>
              <a:gd name="connsiteY12" fmla="*/ 13363154 h 13742598"/>
              <a:gd name="connsiteX13" fmla="*/ 14092128 w 15050775"/>
              <a:gd name="connsiteY13" fmla="*/ 2962364 h 13742598"/>
              <a:gd name="connsiteX14" fmla="*/ 15050775 w 15050775"/>
              <a:gd name="connsiteY14" fmla="*/ 2397350 h 13742598"/>
              <a:gd name="connsiteX15" fmla="*/ 13720253 w 15050775"/>
              <a:gd name="connsiteY15" fmla="*/ 2159293 h 13742598"/>
              <a:gd name="connsiteX16" fmla="*/ 8095558 w 15050775"/>
              <a:gd name="connsiteY16" fmla="*/ 11308915 h 13742598"/>
              <a:gd name="connsiteX17" fmla="*/ 7838987 w 15050775"/>
              <a:gd name="connsiteY17" fmla="*/ 10873594 h 13742598"/>
              <a:gd name="connsiteX18" fmla="*/ 12898228 w 15050775"/>
              <a:gd name="connsiteY18" fmla="*/ 2643783 h 13742598"/>
              <a:gd name="connsiteX19" fmla="*/ 13720253 w 15050775"/>
              <a:gd name="connsiteY19" fmla="*/ 2159293 h 13742598"/>
              <a:gd name="connsiteX20" fmla="*/ 12708194 w 15050775"/>
              <a:gd name="connsiteY20" fmla="*/ 1466687 h 13742598"/>
              <a:gd name="connsiteX21" fmla="*/ 6092818 w 15050775"/>
              <a:gd name="connsiteY21" fmla="*/ 12151602 h 13742598"/>
              <a:gd name="connsiteX22" fmla="*/ 5352338 w 15050775"/>
              <a:gd name="connsiteY22" fmla="*/ 12432493 h 13742598"/>
              <a:gd name="connsiteX23" fmla="*/ 11749547 w 15050775"/>
              <a:gd name="connsiteY23" fmla="*/ 2031701 h 13742598"/>
              <a:gd name="connsiteX24" fmla="*/ 12708194 w 15050775"/>
              <a:gd name="connsiteY24" fmla="*/ 1466687 h 13742598"/>
              <a:gd name="connsiteX25" fmla="*/ 11377670 w 15050775"/>
              <a:gd name="connsiteY25" fmla="*/ 1228632 h 13742598"/>
              <a:gd name="connsiteX26" fmla="*/ 5752978 w 15050775"/>
              <a:gd name="connsiteY26" fmla="*/ 10378255 h 13742598"/>
              <a:gd name="connsiteX27" fmla="*/ 5496404 w 15050775"/>
              <a:gd name="connsiteY27" fmla="*/ 9942933 h 13742598"/>
              <a:gd name="connsiteX28" fmla="*/ 10555646 w 15050775"/>
              <a:gd name="connsiteY28" fmla="*/ 1713122 h 13742598"/>
              <a:gd name="connsiteX29" fmla="*/ 11377670 w 15050775"/>
              <a:gd name="connsiteY29" fmla="*/ 1228632 h 13742598"/>
              <a:gd name="connsiteX30" fmla="*/ 11239121 w 15050775"/>
              <a:gd name="connsiteY30" fmla="*/ 0 h 13742598"/>
              <a:gd name="connsiteX31" fmla="*/ 87135 w 15050775"/>
              <a:gd name="connsiteY31" fmla="*/ 4209 h 13742598"/>
              <a:gd name="connsiteX32" fmla="*/ 0 w 15050775"/>
              <a:gd name="connsiteY32" fmla="*/ 13742598 h 13742598"/>
              <a:gd name="connsiteX33" fmla="*/ 2528044 w 15050775"/>
              <a:gd name="connsiteY33" fmla="*/ 13711986 h 13742598"/>
              <a:gd name="connsiteX34" fmla="*/ 11239121 w 15050775"/>
              <a:gd name="connsiteY34" fmla="*/ 0 h 13742598"/>
              <a:gd name="connsiteX35" fmla="*/ 14086039 w 15050775"/>
              <a:gd name="connsiteY35" fmla="*/ 441871 h 13742598"/>
              <a:gd name="connsiteX36" fmla="*/ 7029230 w 15050775"/>
              <a:gd name="connsiteY36" fmla="*/ 11915061 h 13742598"/>
              <a:gd name="connsiteX37" fmla="*/ 6730183 w 15050775"/>
              <a:gd name="connsiteY37" fmla="*/ 11407676 h 13742598"/>
              <a:gd name="connsiteX38" fmla="*/ 13127391 w 15050775"/>
              <a:gd name="connsiteY38" fmla="*/ 1006884 h 13742598"/>
              <a:gd name="connsiteX39" fmla="*/ 14086039 w 15050775"/>
              <a:gd name="connsiteY39" fmla="*/ 441871 h 13742598"/>
              <a:gd name="connsiteX0" fmla="*/ 13659379 w 22334444"/>
              <a:gd name="connsiteY0" fmla="*/ 3448745 h 13773138"/>
              <a:gd name="connsiteX1" fmla="*/ 8034684 w 22334444"/>
              <a:gd name="connsiteY1" fmla="*/ 12598367 h 13773138"/>
              <a:gd name="connsiteX2" fmla="*/ 7778113 w 22334444"/>
              <a:gd name="connsiteY2" fmla="*/ 12163045 h 13773138"/>
              <a:gd name="connsiteX3" fmla="*/ 12837355 w 22334444"/>
              <a:gd name="connsiteY3" fmla="*/ 3933235 h 13773138"/>
              <a:gd name="connsiteX4" fmla="*/ 13659379 w 22334444"/>
              <a:gd name="connsiteY4" fmla="*/ 3448745 h 13773138"/>
              <a:gd name="connsiteX5" fmla="*/ 11316797 w 22334444"/>
              <a:gd name="connsiteY5" fmla="*/ 2518082 h 13773138"/>
              <a:gd name="connsiteX6" fmla="*/ 5692103 w 22334444"/>
              <a:gd name="connsiteY6" fmla="*/ 11667705 h 13773138"/>
              <a:gd name="connsiteX7" fmla="*/ 5435530 w 22334444"/>
              <a:gd name="connsiteY7" fmla="*/ 11232384 h 13773138"/>
              <a:gd name="connsiteX8" fmla="*/ 10494774 w 22334444"/>
              <a:gd name="connsiteY8" fmla="*/ 3002572 h 13773138"/>
              <a:gd name="connsiteX9" fmla="*/ 11316797 w 22334444"/>
              <a:gd name="connsiteY9" fmla="*/ 2518082 h 13773138"/>
              <a:gd name="connsiteX10" fmla="*/ 22334444 w 22334444"/>
              <a:gd name="connsiteY10" fmla="*/ 0 h 13773138"/>
              <a:gd name="connsiteX11" fmla="*/ 8435401 w 22334444"/>
              <a:gd name="connsiteY11" fmla="*/ 13112802 h 13773138"/>
              <a:gd name="connsiteX12" fmla="*/ 7694920 w 22334444"/>
              <a:gd name="connsiteY12" fmla="*/ 13393694 h 13773138"/>
              <a:gd name="connsiteX13" fmla="*/ 14092128 w 22334444"/>
              <a:gd name="connsiteY13" fmla="*/ 2992904 h 13773138"/>
              <a:gd name="connsiteX14" fmla="*/ 22334444 w 22334444"/>
              <a:gd name="connsiteY14" fmla="*/ 0 h 13773138"/>
              <a:gd name="connsiteX15" fmla="*/ 13720253 w 22334444"/>
              <a:gd name="connsiteY15" fmla="*/ 2189833 h 13773138"/>
              <a:gd name="connsiteX16" fmla="*/ 8095558 w 22334444"/>
              <a:gd name="connsiteY16" fmla="*/ 11339455 h 13773138"/>
              <a:gd name="connsiteX17" fmla="*/ 7838987 w 22334444"/>
              <a:gd name="connsiteY17" fmla="*/ 10904134 h 13773138"/>
              <a:gd name="connsiteX18" fmla="*/ 12898228 w 22334444"/>
              <a:gd name="connsiteY18" fmla="*/ 2674323 h 13773138"/>
              <a:gd name="connsiteX19" fmla="*/ 13720253 w 22334444"/>
              <a:gd name="connsiteY19" fmla="*/ 2189833 h 13773138"/>
              <a:gd name="connsiteX20" fmla="*/ 12708194 w 22334444"/>
              <a:gd name="connsiteY20" fmla="*/ 1497227 h 13773138"/>
              <a:gd name="connsiteX21" fmla="*/ 6092818 w 22334444"/>
              <a:gd name="connsiteY21" fmla="*/ 12182142 h 13773138"/>
              <a:gd name="connsiteX22" fmla="*/ 5352338 w 22334444"/>
              <a:gd name="connsiteY22" fmla="*/ 12463033 h 13773138"/>
              <a:gd name="connsiteX23" fmla="*/ 11749547 w 22334444"/>
              <a:gd name="connsiteY23" fmla="*/ 2062241 h 13773138"/>
              <a:gd name="connsiteX24" fmla="*/ 12708194 w 22334444"/>
              <a:gd name="connsiteY24" fmla="*/ 1497227 h 13773138"/>
              <a:gd name="connsiteX25" fmla="*/ 11377670 w 22334444"/>
              <a:gd name="connsiteY25" fmla="*/ 1259172 h 13773138"/>
              <a:gd name="connsiteX26" fmla="*/ 5752978 w 22334444"/>
              <a:gd name="connsiteY26" fmla="*/ 10408795 h 13773138"/>
              <a:gd name="connsiteX27" fmla="*/ 5496404 w 22334444"/>
              <a:gd name="connsiteY27" fmla="*/ 9973473 h 13773138"/>
              <a:gd name="connsiteX28" fmla="*/ 10555646 w 22334444"/>
              <a:gd name="connsiteY28" fmla="*/ 1743662 h 13773138"/>
              <a:gd name="connsiteX29" fmla="*/ 11377670 w 22334444"/>
              <a:gd name="connsiteY29" fmla="*/ 1259172 h 13773138"/>
              <a:gd name="connsiteX30" fmla="*/ 11239121 w 22334444"/>
              <a:gd name="connsiteY30" fmla="*/ 30540 h 13773138"/>
              <a:gd name="connsiteX31" fmla="*/ 87135 w 22334444"/>
              <a:gd name="connsiteY31" fmla="*/ 34749 h 13773138"/>
              <a:gd name="connsiteX32" fmla="*/ 0 w 22334444"/>
              <a:gd name="connsiteY32" fmla="*/ 13773138 h 13773138"/>
              <a:gd name="connsiteX33" fmla="*/ 2528044 w 22334444"/>
              <a:gd name="connsiteY33" fmla="*/ 13742526 h 13773138"/>
              <a:gd name="connsiteX34" fmla="*/ 11239121 w 22334444"/>
              <a:gd name="connsiteY34" fmla="*/ 30540 h 13773138"/>
              <a:gd name="connsiteX35" fmla="*/ 14086039 w 22334444"/>
              <a:gd name="connsiteY35" fmla="*/ 472411 h 13773138"/>
              <a:gd name="connsiteX36" fmla="*/ 7029230 w 22334444"/>
              <a:gd name="connsiteY36" fmla="*/ 11945601 h 13773138"/>
              <a:gd name="connsiteX37" fmla="*/ 6730183 w 22334444"/>
              <a:gd name="connsiteY37" fmla="*/ 11438216 h 13773138"/>
              <a:gd name="connsiteX38" fmla="*/ 13127391 w 22334444"/>
              <a:gd name="connsiteY38" fmla="*/ 1037424 h 13773138"/>
              <a:gd name="connsiteX39" fmla="*/ 14086039 w 22334444"/>
              <a:gd name="connsiteY39" fmla="*/ 472411 h 13773138"/>
              <a:gd name="connsiteX0" fmla="*/ 13659379 w 22334444"/>
              <a:gd name="connsiteY0" fmla="*/ 3448745 h 13773138"/>
              <a:gd name="connsiteX1" fmla="*/ 8034684 w 22334444"/>
              <a:gd name="connsiteY1" fmla="*/ 12598367 h 13773138"/>
              <a:gd name="connsiteX2" fmla="*/ 7778113 w 22334444"/>
              <a:gd name="connsiteY2" fmla="*/ 12163045 h 13773138"/>
              <a:gd name="connsiteX3" fmla="*/ 12837355 w 22334444"/>
              <a:gd name="connsiteY3" fmla="*/ 3933235 h 13773138"/>
              <a:gd name="connsiteX4" fmla="*/ 13659379 w 22334444"/>
              <a:gd name="connsiteY4" fmla="*/ 3448745 h 13773138"/>
              <a:gd name="connsiteX5" fmla="*/ 11316797 w 22334444"/>
              <a:gd name="connsiteY5" fmla="*/ 2518082 h 13773138"/>
              <a:gd name="connsiteX6" fmla="*/ 5692103 w 22334444"/>
              <a:gd name="connsiteY6" fmla="*/ 11667705 h 13773138"/>
              <a:gd name="connsiteX7" fmla="*/ 5435530 w 22334444"/>
              <a:gd name="connsiteY7" fmla="*/ 11232384 h 13773138"/>
              <a:gd name="connsiteX8" fmla="*/ 10494774 w 22334444"/>
              <a:gd name="connsiteY8" fmla="*/ 3002572 h 13773138"/>
              <a:gd name="connsiteX9" fmla="*/ 11316797 w 22334444"/>
              <a:gd name="connsiteY9" fmla="*/ 2518082 h 13773138"/>
              <a:gd name="connsiteX10" fmla="*/ 22334444 w 22334444"/>
              <a:gd name="connsiteY10" fmla="*/ 0 h 13773138"/>
              <a:gd name="connsiteX11" fmla="*/ 8435401 w 22334444"/>
              <a:gd name="connsiteY11" fmla="*/ 13112802 h 13773138"/>
              <a:gd name="connsiteX12" fmla="*/ 7694920 w 22334444"/>
              <a:gd name="connsiteY12" fmla="*/ 13393694 h 13773138"/>
              <a:gd name="connsiteX13" fmla="*/ 19767715 w 22334444"/>
              <a:gd name="connsiteY13" fmla="*/ 60518 h 13773138"/>
              <a:gd name="connsiteX14" fmla="*/ 22334444 w 22334444"/>
              <a:gd name="connsiteY14" fmla="*/ 0 h 13773138"/>
              <a:gd name="connsiteX15" fmla="*/ 13720253 w 22334444"/>
              <a:gd name="connsiteY15" fmla="*/ 2189833 h 13773138"/>
              <a:gd name="connsiteX16" fmla="*/ 8095558 w 22334444"/>
              <a:gd name="connsiteY16" fmla="*/ 11339455 h 13773138"/>
              <a:gd name="connsiteX17" fmla="*/ 7838987 w 22334444"/>
              <a:gd name="connsiteY17" fmla="*/ 10904134 h 13773138"/>
              <a:gd name="connsiteX18" fmla="*/ 12898228 w 22334444"/>
              <a:gd name="connsiteY18" fmla="*/ 2674323 h 13773138"/>
              <a:gd name="connsiteX19" fmla="*/ 13720253 w 22334444"/>
              <a:gd name="connsiteY19" fmla="*/ 2189833 h 13773138"/>
              <a:gd name="connsiteX20" fmla="*/ 12708194 w 22334444"/>
              <a:gd name="connsiteY20" fmla="*/ 1497227 h 13773138"/>
              <a:gd name="connsiteX21" fmla="*/ 6092818 w 22334444"/>
              <a:gd name="connsiteY21" fmla="*/ 12182142 h 13773138"/>
              <a:gd name="connsiteX22" fmla="*/ 5352338 w 22334444"/>
              <a:gd name="connsiteY22" fmla="*/ 12463033 h 13773138"/>
              <a:gd name="connsiteX23" fmla="*/ 11749547 w 22334444"/>
              <a:gd name="connsiteY23" fmla="*/ 2062241 h 13773138"/>
              <a:gd name="connsiteX24" fmla="*/ 12708194 w 22334444"/>
              <a:gd name="connsiteY24" fmla="*/ 1497227 h 13773138"/>
              <a:gd name="connsiteX25" fmla="*/ 11377670 w 22334444"/>
              <a:gd name="connsiteY25" fmla="*/ 1259172 h 13773138"/>
              <a:gd name="connsiteX26" fmla="*/ 5752978 w 22334444"/>
              <a:gd name="connsiteY26" fmla="*/ 10408795 h 13773138"/>
              <a:gd name="connsiteX27" fmla="*/ 5496404 w 22334444"/>
              <a:gd name="connsiteY27" fmla="*/ 9973473 h 13773138"/>
              <a:gd name="connsiteX28" fmla="*/ 10555646 w 22334444"/>
              <a:gd name="connsiteY28" fmla="*/ 1743662 h 13773138"/>
              <a:gd name="connsiteX29" fmla="*/ 11377670 w 22334444"/>
              <a:gd name="connsiteY29" fmla="*/ 1259172 h 13773138"/>
              <a:gd name="connsiteX30" fmla="*/ 11239121 w 22334444"/>
              <a:gd name="connsiteY30" fmla="*/ 30540 h 13773138"/>
              <a:gd name="connsiteX31" fmla="*/ 87135 w 22334444"/>
              <a:gd name="connsiteY31" fmla="*/ 34749 h 13773138"/>
              <a:gd name="connsiteX32" fmla="*/ 0 w 22334444"/>
              <a:gd name="connsiteY32" fmla="*/ 13773138 h 13773138"/>
              <a:gd name="connsiteX33" fmla="*/ 2528044 w 22334444"/>
              <a:gd name="connsiteY33" fmla="*/ 13742526 h 13773138"/>
              <a:gd name="connsiteX34" fmla="*/ 11239121 w 22334444"/>
              <a:gd name="connsiteY34" fmla="*/ 30540 h 13773138"/>
              <a:gd name="connsiteX35" fmla="*/ 14086039 w 22334444"/>
              <a:gd name="connsiteY35" fmla="*/ 472411 h 13773138"/>
              <a:gd name="connsiteX36" fmla="*/ 7029230 w 22334444"/>
              <a:gd name="connsiteY36" fmla="*/ 11945601 h 13773138"/>
              <a:gd name="connsiteX37" fmla="*/ 6730183 w 22334444"/>
              <a:gd name="connsiteY37" fmla="*/ 11438216 h 13773138"/>
              <a:gd name="connsiteX38" fmla="*/ 13127391 w 22334444"/>
              <a:gd name="connsiteY38" fmla="*/ 1037424 h 13773138"/>
              <a:gd name="connsiteX39" fmla="*/ 14086039 w 22334444"/>
              <a:gd name="connsiteY39" fmla="*/ 472411 h 13773138"/>
              <a:gd name="connsiteX0" fmla="*/ 13659379 w 22334444"/>
              <a:gd name="connsiteY0" fmla="*/ 3448745 h 13773138"/>
              <a:gd name="connsiteX1" fmla="*/ 8034684 w 22334444"/>
              <a:gd name="connsiteY1" fmla="*/ 12598367 h 13773138"/>
              <a:gd name="connsiteX2" fmla="*/ 7778113 w 22334444"/>
              <a:gd name="connsiteY2" fmla="*/ 12163045 h 13773138"/>
              <a:gd name="connsiteX3" fmla="*/ 12837355 w 22334444"/>
              <a:gd name="connsiteY3" fmla="*/ 3933235 h 13773138"/>
              <a:gd name="connsiteX4" fmla="*/ 13659379 w 22334444"/>
              <a:gd name="connsiteY4" fmla="*/ 3448745 h 13773138"/>
              <a:gd name="connsiteX5" fmla="*/ 11316797 w 22334444"/>
              <a:gd name="connsiteY5" fmla="*/ 2518082 h 13773138"/>
              <a:gd name="connsiteX6" fmla="*/ 5692103 w 22334444"/>
              <a:gd name="connsiteY6" fmla="*/ 11667705 h 13773138"/>
              <a:gd name="connsiteX7" fmla="*/ 5435530 w 22334444"/>
              <a:gd name="connsiteY7" fmla="*/ 11232384 h 13773138"/>
              <a:gd name="connsiteX8" fmla="*/ 10494774 w 22334444"/>
              <a:gd name="connsiteY8" fmla="*/ 3002572 h 13773138"/>
              <a:gd name="connsiteX9" fmla="*/ 11316797 w 22334444"/>
              <a:gd name="connsiteY9" fmla="*/ 2518082 h 13773138"/>
              <a:gd name="connsiteX10" fmla="*/ 22334444 w 22334444"/>
              <a:gd name="connsiteY10" fmla="*/ 0 h 13773138"/>
              <a:gd name="connsiteX11" fmla="*/ 10390325 w 22334444"/>
              <a:gd name="connsiteY11" fmla="*/ 13743423 h 13773138"/>
              <a:gd name="connsiteX12" fmla="*/ 7694920 w 22334444"/>
              <a:gd name="connsiteY12" fmla="*/ 13393694 h 13773138"/>
              <a:gd name="connsiteX13" fmla="*/ 19767715 w 22334444"/>
              <a:gd name="connsiteY13" fmla="*/ 60518 h 13773138"/>
              <a:gd name="connsiteX14" fmla="*/ 22334444 w 22334444"/>
              <a:gd name="connsiteY14" fmla="*/ 0 h 13773138"/>
              <a:gd name="connsiteX15" fmla="*/ 13720253 w 22334444"/>
              <a:gd name="connsiteY15" fmla="*/ 2189833 h 13773138"/>
              <a:gd name="connsiteX16" fmla="*/ 8095558 w 22334444"/>
              <a:gd name="connsiteY16" fmla="*/ 11339455 h 13773138"/>
              <a:gd name="connsiteX17" fmla="*/ 7838987 w 22334444"/>
              <a:gd name="connsiteY17" fmla="*/ 10904134 h 13773138"/>
              <a:gd name="connsiteX18" fmla="*/ 12898228 w 22334444"/>
              <a:gd name="connsiteY18" fmla="*/ 2674323 h 13773138"/>
              <a:gd name="connsiteX19" fmla="*/ 13720253 w 22334444"/>
              <a:gd name="connsiteY19" fmla="*/ 2189833 h 13773138"/>
              <a:gd name="connsiteX20" fmla="*/ 12708194 w 22334444"/>
              <a:gd name="connsiteY20" fmla="*/ 1497227 h 13773138"/>
              <a:gd name="connsiteX21" fmla="*/ 6092818 w 22334444"/>
              <a:gd name="connsiteY21" fmla="*/ 12182142 h 13773138"/>
              <a:gd name="connsiteX22" fmla="*/ 5352338 w 22334444"/>
              <a:gd name="connsiteY22" fmla="*/ 12463033 h 13773138"/>
              <a:gd name="connsiteX23" fmla="*/ 11749547 w 22334444"/>
              <a:gd name="connsiteY23" fmla="*/ 2062241 h 13773138"/>
              <a:gd name="connsiteX24" fmla="*/ 12708194 w 22334444"/>
              <a:gd name="connsiteY24" fmla="*/ 1497227 h 13773138"/>
              <a:gd name="connsiteX25" fmla="*/ 11377670 w 22334444"/>
              <a:gd name="connsiteY25" fmla="*/ 1259172 h 13773138"/>
              <a:gd name="connsiteX26" fmla="*/ 5752978 w 22334444"/>
              <a:gd name="connsiteY26" fmla="*/ 10408795 h 13773138"/>
              <a:gd name="connsiteX27" fmla="*/ 5496404 w 22334444"/>
              <a:gd name="connsiteY27" fmla="*/ 9973473 h 13773138"/>
              <a:gd name="connsiteX28" fmla="*/ 10555646 w 22334444"/>
              <a:gd name="connsiteY28" fmla="*/ 1743662 h 13773138"/>
              <a:gd name="connsiteX29" fmla="*/ 11377670 w 22334444"/>
              <a:gd name="connsiteY29" fmla="*/ 1259172 h 13773138"/>
              <a:gd name="connsiteX30" fmla="*/ 11239121 w 22334444"/>
              <a:gd name="connsiteY30" fmla="*/ 30540 h 13773138"/>
              <a:gd name="connsiteX31" fmla="*/ 87135 w 22334444"/>
              <a:gd name="connsiteY31" fmla="*/ 34749 h 13773138"/>
              <a:gd name="connsiteX32" fmla="*/ 0 w 22334444"/>
              <a:gd name="connsiteY32" fmla="*/ 13773138 h 13773138"/>
              <a:gd name="connsiteX33" fmla="*/ 2528044 w 22334444"/>
              <a:gd name="connsiteY33" fmla="*/ 13742526 h 13773138"/>
              <a:gd name="connsiteX34" fmla="*/ 11239121 w 22334444"/>
              <a:gd name="connsiteY34" fmla="*/ 30540 h 13773138"/>
              <a:gd name="connsiteX35" fmla="*/ 14086039 w 22334444"/>
              <a:gd name="connsiteY35" fmla="*/ 472411 h 13773138"/>
              <a:gd name="connsiteX36" fmla="*/ 7029230 w 22334444"/>
              <a:gd name="connsiteY36" fmla="*/ 11945601 h 13773138"/>
              <a:gd name="connsiteX37" fmla="*/ 6730183 w 22334444"/>
              <a:gd name="connsiteY37" fmla="*/ 11438216 h 13773138"/>
              <a:gd name="connsiteX38" fmla="*/ 13127391 w 22334444"/>
              <a:gd name="connsiteY38" fmla="*/ 1037424 h 13773138"/>
              <a:gd name="connsiteX39" fmla="*/ 14086039 w 22334444"/>
              <a:gd name="connsiteY39" fmla="*/ 472411 h 13773138"/>
              <a:gd name="connsiteX0" fmla="*/ 13659379 w 22334444"/>
              <a:gd name="connsiteY0" fmla="*/ 3448745 h 13773138"/>
              <a:gd name="connsiteX1" fmla="*/ 8034684 w 22334444"/>
              <a:gd name="connsiteY1" fmla="*/ 12598367 h 13773138"/>
              <a:gd name="connsiteX2" fmla="*/ 7778113 w 22334444"/>
              <a:gd name="connsiteY2" fmla="*/ 12163045 h 13773138"/>
              <a:gd name="connsiteX3" fmla="*/ 12837355 w 22334444"/>
              <a:gd name="connsiteY3" fmla="*/ 3933235 h 13773138"/>
              <a:gd name="connsiteX4" fmla="*/ 13659379 w 22334444"/>
              <a:gd name="connsiteY4" fmla="*/ 3448745 h 13773138"/>
              <a:gd name="connsiteX5" fmla="*/ 11316797 w 22334444"/>
              <a:gd name="connsiteY5" fmla="*/ 2518082 h 13773138"/>
              <a:gd name="connsiteX6" fmla="*/ 5692103 w 22334444"/>
              <a:gd name="connsiteY6" fmla="*/ 11667705 h 13773138"/>
              <a:gd name="connsiteX7" fmla="*/ 5435530 w 22334444"/>
              <a:gd name="connsiteY7" fmla="*/ 11232384 h 13773138"/>
              <a:gd name="connsiteX8" fmla="*/ 10494774 w 22334444"/>
              <a:gd name="connsiteY8" fmla="*/ 3002572 h 13773138"/>
              <a:gd name="connsiteX9" fmla="*/ 11316797 w 22334444"/>
              <a:gd name="connsiteY9" fmla="*/ 2518082 h 13773138"/>
              <a:gd name="connsiteX10" fmla="*/ 22334444 w 22334444"/>
              <a:gd name="connsiteY10" fmla="*/ 0 h 13773138"/>
              <a:gd name="connsiteX11" fmla="*/ 10390325 w 22334444"/>
              <a:gd name="connsiteY11" fmla="*/ 13743423 h 13773138"/>
              <a:gd name="connsiteX12" fmla="*/ 8230948 w 22334444"/>
              <a:gd name="connsiteY12" fmla="*/ 13740535 h 13773138"/>
              <a:gd name="connsiteX13" fmla="*/ 19767715 w 22334444"/>
              <a:gd name="connsiteY13" fmla="*/ 60518 h 13773138"/>
              <a:gd name="connsiteX14" fmla="*/ 22334444 w 22334444"/>
              <a:gd name="connsiteY14" fmla="*/ 0 h 13773138"/>
              <a:gd name="connsiteX15" fmla="*/ 13720253 w 22334444"/>
              <a:gd name="connsiteY15" fmla="*/ 2189833 h 13773138"/>
              <a:gd name="connsiteX16" fmla="*/ 8095558 w 22334444"/>
              <a:gd name="connsiteY16" fmla="*/ 11339455 h 13773138"/>
              <a:gd name="connsiteX17" fmla="*/ 7838987 w 22334444"/>
              <a:gd name="connsiteY17" fmla="*/ 10904134 h 13773138"/>
              <a:gd name="connsiteX18" fmla="*/ 12898228 w 22334444"/>
              <a:gd name="connsiteY18" fmla="*/ 2674323 h 13773138"/>
              <a:gd name="connsiteX19" fmla="*/ 13720253 w 22334444"/>
              <a:gd name="connsiteY19" fmla="*/ 2189833 h 13773138"/>
              <a:gd name="connsiteX20" fmla="*/ 12708194 w 22334444"/>
              <a:gd name="connsiteY20" fmla="*/ 1497227 h 13773138"/>
              <a:gd name="connsiteX21" fmla="*/ 6092818 w 22334444"/>
              <a:gd name="connsiteY21" fmla="*/ 12182142 h 13773138"/>
              <a:gd name="connsiteX22" fmla="*/ 5352338 w 22334444"/>
              <a:gd name="connsiteY22" fmla="*/ 12463033 h 13773138"/>
              <a:gd name="connsiteX23" fmla="*/ 11749547 w 22334444"/>
              <a:gd name="connsiteY23" fmla="*/ 2062241 h 13773138"/>
              <a:gd name="connsiteX24" fmla="*/ 12708194 w 22334444"/>
              <a:gd name="connsiteY24" fmla="*/ 1497227 h 13773138"/>
              <a:gd name="connsiteX25" fmla="*/ 11377670 w 22334444"/>
              <a:gd name="connsiteY25" fmla="*/ 1259172 h 13773138"/>
              <a:gd name="connsiteX26" fmla="*/ 5752978 w 22334444"/>
              <a:gd name="connsiteY26" fmla="*/ 10408795 h 13773138"/>
              <a:gd name="connsiteX27" fmla="*/ 5496404 w 22334444"/>
              <a:gd name="connsiteY27" fmla="*/ 9973473 h 13773138"/>
              <a:gd name="connsiteX28" fmla="*/ 10555646 w 22334444"/>
              <a:gd name="connsiteY28" fmla="*/ 1743662 h 13773138"/>
              <a:gd name="connsiteX29" fmla="*/ 11377670 w 22334444"/>
              <a:gd name="connsiteY29" fmla="*/ 1259172 h 13773138"/>
              <a:gd name="connsiteX30" fmla="*/ 11239121 w 22334444"/>
              <a:gd name="connsiteY30" fmla="*/ 30540 h 13773138"/>
              <a:gd name="connsiteX31" fmla="*/ 87135 w 22334444"/>
              <a:gd name="connsiteY31" fmla="*/ 34749 h 13773138"/>
              <a:gd name="connsiteX32" fmla="*/ 0 w 22334444"/>
              <a:gd name="connsiteY32" fmla="*/ 13773138 h 13773138"/>
              <a:gd name="connsiteX33" fmla="*/ 2528044 w 22334444"/>
              <a:gd name="connsiteY33" fmla="*/ 13742526 h 13773138"/>
              <a:gd name="connsiteX34" fmla="*/ 11239121 w 22334444"/>
              <a:gd name="connsiteY34" fmla="*/ 30540 h 13773138"/>
              <a:gd name="connsiteX35" fmla="*/ 14086039 w 22334444"/>
              <a:gd name="connsiteY35" fmla="*/ 472411 h 13773138"/>
              <a:gd name="connsiteX36" fmla="*/ 7029230 w 22334444"/>
              <a:gd name="connsiteY36" fmla="*/ 11945601 h 13773138"/>
              <a:gd name="connsiteX37" fmla="*/ 6730183 w 22334444"/>
              <a:gd name="connsiteY37" fmla="*/ 11438216 h 13773138"/>
              <a:gd name="connsiteX38" fmla="*/ 13127391 w 22334444"/>
              <a:gd name="connsiteY38" fmla="*/ 1037424 h 13773138"/>
              <a:gd name="connsiteX39" fmla="*/ 14086039 w 22334444"/>
              <a:gd name="connsiteY39" fmla="*/ 472411 h 13773138"/>
              <a:gd name="connsiteX0" fmla="*/ 13659379 w 22334444"/>
              <a:gd name="connsiteY0" fmla="*/ 3448745 h 13773138"/>
              <a:gd name="connsiteX1" fmla="*/ 7687842 w 22334444"/>
              <a:gd name="connsiteY1" fmla="*/ 13701953 h 13773138"/>
              <a:gd name="connsiteX2" fmla="*/ 7778113 w 22334444"/>
              <a:gd name="connsiteY2" fmla="*/ 12163045 h 13773138"/>
              <a:gd name="connsiteX3" fmla="*/ 12837355 w 22334444"/>
              <a:gd name="connsiteY3" fmla="*/ 3933235 h 13773138"/>
              <a:gd name="connsiteX4" fmla="*/ 13659379 w 22334444"/>
              <a:gd name="connsiteY4" fmla="*/ 3448745 h 13773138"/>
              <a:gd name="connsiteX5" fmla="*/ 11316797 w 22334444"/>
              <a:gd name="connsiteY5" fmla="*/ 2518082 h 13773138"/>
              <a:gd name="connsiteX6" fmla="*/ 5692103 w 22334444"/>
              <a:gd name="connsiteY6" fmla="*/ 11667705 h 13773138"/>
              <a:gd name="connsiteX7" fmla="*/ 5435530 w 22334444"/>
              <a:gd name="connsiteY7" fmla="*/ 11232384 h 13773138"/>
              <a:gd name="connsiteX8" fmla="*/ 10494774 w 22334444"/>
              <a:gd name="connsiteY8" fmla="*/ 3002572 h 13773138"/>
              <a:gd name="connsiteX9" fmla="*/ 11316797 w 22334444"/>
              <a:gd name="connsiteY9" fmla="*/ 2518082 h 13773138"/>
              <a:gd name="connsiteX10" fmla="*/ 22334444 w 22334444"/>
              <a:gd name="connsiteY10" fmla="*/ 0 h 13773138"/>
              <a:gd name="connsiteX11" fmla="*/ 10390325 w 22334444"/>
              <a:gd name="connsiteY11" fmla="*/ 13743423 h 13773138"/>
              <a:gd name="connsiteX12" fmla="*/ 8230948 w 22334444"/>
              <a:gd name="connsiteY12" fmla="*/ 13740535 h 13773138"/>
              <a:gd name="connsiteX13" fmla="*/ 19767715 w 22334444"/>
              <a:gd name="connsiteY13" fmla="*/ 60518 h 13773138"/>
              <a:gd name="connsiteX14" fmla="*/ 22334444 w 22334444"/>
              <a:gd name="connsiteY14" fmla="*/ 0 h 13773138"/>
              <a:gd name="connsiteX15" fmla="*/ 13720253 w 22334444"/>
              <a:gd name="connsiteY15" fmla="*/ 2189833 h 13773138"/>
              <a:gd name="connsiteX16" fmla="*/ 8095558 w 22334444"/>
              <a:gd name="connsiteY16" fmla="*/ 11339455 h 13773138"/>
              <a:gd name="connsiteX17" fmla="*/ 7838987 w 22334444"/>
              <a:gd name="connsiteY17" fmla="*/ 10904134 h 13773138"/>
              <a:gd name="connsiteX18" fmla="*/ 12898228 w 22334444"/>
              <a:gd name="connsiteY18" fmla="*/ 2674323 h 13773138"/>
              <a:gd name="connsiteX19" fmla="*/ 13720253 w 22334444"/>
              <a:gd name="connsiteY19" fmla="*/ 2189833 h 13773138"/>
              <a:gd name="connsiteX20" fmla="*/ 12708194 w 22334444"/>
              <a:gd name="connsiteY20" fmla="*/ 1497227 h 13773138"/>
              <a:gd name="connsiteX21" fmla="*/ 6092818 w 22334444"/>
              <a:gd name="connsiteY21" fmla="*/ 12182142 h 13773138"/>
              <a:gd name="connsiteX22" fmla="*/ 5352338 w 22334444"/>
              <a:gd name="connsiteY22" fmla="*/ 12463033 h 13773138"/>
              <a:gd name="connsiteX23" fmla="*/ 11749547 w 22334444"/>
              <a:gd name="connsiteY23" fmla="*/ 2062241 h 13773138"/>
              <a:gd name="connsiteX24" fmla="*/ 12708194 w 22334444"/>
              <a:gd name="connsiteY24" fmla="*/ 1497227 h 13773138"/>
              <a:gd name="connsiteX25" fmla="*/ 11377670 w 22334444"/>
              <a:gd name="connsiteY25" fmla="*/ 1259172 h 13773138"/>
              <a:gd name="connsiteX26" fmla="*/ 5752978 w 22334444"/>
              <a:gd name="connsiteY26" fmla="*/ 10408795 h 13773138"/>
              <a:gd name="connsiteX27" fmla="*/ 5496404 w 22334444"/>
              <a:gd name="connsiteY27" fmla="*/ 9973473 h 13773138"/>
              <a:gd name="connsiteX28" fmla="*/ 10555646 w 22334444"/>
              <a:gd name="connsiteY28" fmla="*/ 1743662 h 13773138"/>
              <a:gd name="connsiteX29" fmla="*/ 11377670 w 22334444"/>
              <a:gd name="connsiteY29" fmla="*/ 1259172 h 13773138"/>
              <a:gd name="connsiteX30" fmla="*/ 11239121 w 22334444"/>
              <a:gd name="connsiteY30" fmla="*/ 30540 h 13773138"/>
              <a:gd name="connsiteX31" fmla="*/ 87135 w 22334444"/>
              <a:gd name="connsiteY31" fmla="*/ 34749 h 13773138"/>
              <a:gd name="connsiteX32" fmla="*/ 0 w 22334444"/>
              <a:gd name="connsiteY32" fmla="*/ 13773138 h 13773138"/>
              <a:gd name="connsiteX33" fmla="*/ 2528044 w 22334444"/>
              <a:gd name="connsiteY33" fmla="*/ 13742526 h 13773138"/>
              <a:gd name="connsiteX34" fmla="*/ 11239121 w 22334444"/>
              <a:gd name="connsiteY34" fmla="*/ 30540 h 13773138"/>
              <a:gd name="connsiteX35" fmla="*/ 14086039 w 22334444"/>
              <a:gd name="connsiteY35" fmla="*/ 472411 h 13773138"/>
              <a:gd name="connsiteX36" fmla="*/ 7029230 w 22334444"/>
              <a:gd name="connsiteY36" fmla="*/ 11945601 h 13773138"/>
              <a:gd name="connsiteX37" fmla="*/ 6730183 w 22334444"/>
              <a:gd name="connsiteY37" fmla="*/ 11438216 h 13773138"/>
              <a:gd name="connsiteX38" fmla="*/ 13127391 w 22334444"/>
              <a:gd name="connsiteY38" fmla="*/ 1037424 h 13773138"/>
              <a:gd name="connsiteX39" fmla="*/ 14086039 w 22334444"/>
              <a:gd name="connsiteY39" fmla="*/ 472411 h 13773138"/>
              <a:gd name="connsiteX0" fmla="*/ 13659379 w 22334444"/>
              <a:gd name="connsiteY0" fmla="*/ 3448745 h 13773138"/>
              <a:gd name="connsiteX1" fmla="*/ 19014473 w 22334444"/>
              <a:gd name="connsiteY1" fmla="*/ 15211 h 13773138"/>
              <a:gd name="connsiteX2" fmla="*/ 7687842 w 22334444"/>
              <a:gd name="connsiteY2" fmla="*/ 13701953 h 13773138"/>
              <a:gd name="connsiteX3" fmla="*/ 7778113 w 22334444"/>
              <a:gd name="connsiteY3" fmla="*/ 12163045 h 13773138"/>
              <a:gd name="connsiteX4" fmla="*/ 12837355 w 22334444"/>
              <a:gd name="connsiteY4" fmla="*/ 3933235 h 13773138"/>
              <a:gd name="connsiteX5" fmla="*/ 13659379 w 22334444"/>
              <a:gd name="connsiteY5" fmla="*/ 3448745 h 13773138"/>
              <a:gd name="connsiteX6" fmla="*/ 11316797 w 22334444"/>
              <a:gd name="connsiteY6" fmla="*/ 2518082 h 13773138"/>
              <a:gd name="connsiteX7" fmla="*/ 5692103 w 22334444"/>
              <a:gd name="connsiteY7" fmla="*/ 11667705 h 13773138"/>
              <a:gd name="connsiteX8" fmla="*/ 5435530 w 22334444"/>
              <a:gd name="connsiteY8" fmla="*/ 11232384 h 13773138"/>
              <a:gd name="connsiteX9" fmla="*/ 10494774 w 22334444"/>
              <a:gd name="connsiteY9" fmla="*/ 3002572 h 13773138"/>
              <a:gd name="connsiteX10" fmla="*/ 11316797 w 22334444"/>
              <a:gd name="connsiteY10" fmla="*/ 2518082 h 13773138"/>
              <a:gd name="connsiteX11" fmla="*/ 22334444 w 22334444"/>
              <a:gd name="connsiteY11" fmla="*/ 0 h 13773138"/>
              <a:gd name="connsiteX12" fmla="*/ 10390325 w 22334444"/>
              <a:gd name="connsiteY12" fmla="*/ 13743423 h 13773138"/>
              <a:gd name="connsiteX13" fmla="*/ 8230948 w 22334444"/>
              <a:gd name="connsiteY13" fmla="*/ 13740535 h 13773138"/>
              <a:gd name="connsiteX14" fmla="*/ 19767715 w 22334444"/>
              <a:gd name="connsiteY14" fmla="*/ 60518 h 13773138"/>
              <a:gd name="connsiteX15" fmla="*/ 22334444 w 22334444"/>
              <a:gd name="connsiteY15" fmla="*/ 0 h 13773138"/>
              <a:gd name="connsiteX16" fmla="*/ 13720253 w 22334444"/>
              <a:gd name="connsiteY16" fmla="*/ 2189833 h 13773138"/>
              <a:gd name="connsiteX17" fmla="*/ 8095558 w 22334444"/>
              <a:gd name="connsiteY17" fmla="*/ 11339455 h 13773138"/>
              <a:gd name="connsiteX18" fmla="*/ 7838987 w 22334444"/>
              <a:gd name="connsiteY18" fmla="*/ 10904134 h 13773138"/>
              <a:gd name="connsiteX19" fmla="*/ 12898228 w 22334444"/>
              <a:gd name="connsiteY19" fmla="*/ 2674323 h 13773138"/>
              <a:gd name="connsiteX20" fmla="*/ 13720253 w 22334444"/>
              <a:gd name="connsiteY20" fmla="*/ 2189833 h 13773138"/>
              <a:gd name="connsiteX21" fmla="*/ 12708194 w 22334444"/>
              <a:gd name="connsiteY21" fmla="*/ 1497227 h 13773138"/>
              <a:gd name="connsiteX22" fmla="*/ 6092818 w 22334444"/>
              <a:gd name="connsiteY22" fmla="*/ 12182142 h 13773138"/>
              <a:gd name="connsiteX23" fmla="*/ 5352338 w 22334444"/>
              <a:gd name="connsiteY23" fmla="*/ 12463033 h 13773138"/>
              <a:gd name="connsiteX24" fmla="*/ 11749547 w 22334444"/>
              <a:gd name="connsiteY24" fmla="*/ 2062241 h 13773138"/>
              <a:gd name="connsiteX25" fmla="*/ 12708194 w 22334444"/>
              <a:gd name="connsiteY25" fmla="*/ 1497227 h 13773138"/>
              <a:gd name="connsiteX26" fmla="*/ 11377670 w 22334444"/>
              <a:gd name="connsiteY26" fmla="*/ 1259172 h 13773138"/>
              <a:gd name="connsiteX27" fmla="*/ 5752978 w 22334444"/>
              <a:gd name="connsiteY27" fmla="*/ 10408795 h 13773138"/>
              <a:gd name="connsiteX28" fmla="*/ 5496404 w 22334444"/>
              <a:gd name="connsiteY28" fmla="*/ 9973473 h 13773138"/>
              <a:gd name="connsiteX29" fmla="*/ 10555646 w 22334444"/>
              <a:gd name="connsiteY29" fmla="*/ 1743662 h 13773138"/>
              <a:gd name="connsiteX30" fmla="*/ 11377670 w 22334444"/>
              <a:gd name="connsiteY30" fmla="*/ 1259172 h 13773138"/>
              <a:gd name="connsiteX31" fmla="*/ 11239121 w 22334444"/>
              <a:gd name="connsiteY31" fmla="*/ 30540 h 13773138"/>
              <a:gd name="connsiteX32" fmla="*/ 87135 w 22334444"/>
              <a:gd name="connsiteY32" fmla="*/ 34749 h 13773138"/>
              <a:gd name="connsiteX33" fmla="*/ 0 w 22334444"/>
              <a:gd name="connsiteY33" fmla="*/ 13773138 h 13773138"/>
              <a:gd name="connsiteX34" fmla="*/ 2528044 w 22334444"/>
              <a:gd name="connsiteY34" fmla="*/ 13742526 h 13773138"/>
              <a:gd name="connsiteX35" fmla="*/ 11239121 w 22334444"/>
              <a:gd name="connsiteY35" fmla="*/ 30540 h 13773138"/>
              <a:gd name="connsiteX36" fmla="*/ 14086039 w 22334444"/>
              <a:gd name="connsiteY36" fmla="*/ 472411 h 13773138"/>
              <a:gd name="connsiteX37" fmla="*/ 7029230 w 22334444"/>
              <a:gd name="connsiteY37" fmla="*/ 11945601 h 13773138"/>
              <a:gd name="connsiteX38" fmla="*/ 6730183 w 22334444"/>
              <a:gd name="connsiteY38" fmla="*/ 11438216 h 13773138"/>
              <a:gd name="connsiteX39" fmla="*/ 13127391 w 22334444"/>
              <a:gd name="connsiteY39" fmla="*/ 1037424 h 13773138"/>
              <a:gd name="connsiteX40" fmla="*/ 14086039 w 22334444"/>
              <a:gd name="connsiteY40" fmla="*/ 472411 h 13773138"/>
              <a:gd name="connsiteX0" fmla="*/ 16875544 w 22334444"/>
              <a:gd name="connsiteY0" fmla="*/ 11862 h 13773138"/>
              <a:gd name="connsiteX1" fmla="*/ 19014473 w 22334444"/>
              <a:gd name="connsiteY1" fmla="*/ 15211 h 13773138"/>
              <a:gd name="connsiteX2" fmla="*/ 7687842 w 22334444"/>
              <a:gd name="connsiteY2" fmla="*/ 13701953 h 13773138"/>
              <a:gd name="connsiteX3" fmla="*/ 7778113 w 22334444"/>
              <a:gd name="connsiteY3" fmla="*/ 12163045 h 13773138"/>
              <a:gd name="connsiteX4" fmla="*/ 12837355 w 22334444"/>
              <a:gd name="connsiteY4" fmla="*/ 3933235 h 13773138"/>
              <a:gd name="connsiteX5" fmla="*/ 16875544 w 22334444"/>
              <a:gd name="connsiteY5" fmla="*/ 11862 h 13773138"/>
              <a:gd name="connsiteX6" fmla="*/ 11316797 w 22334444"/>
              <a:gd name="connsiteY6" fmla="*/ 2518082 h 13773138"/>
              <a:gd name="connsiteX7" fmla="*/ 5692103 w 22334444"/>
              <a:gd name="connsiteY7" fmla="*/ 11667705 h 13773138"/>
              <a:gd name="connsiteX8" fmla="*/ 5435530 w 22334444"/>
              <a:gd name="connsiteY8" fmla="*/ 11232384 h 13773138"/>
              <a:gd name="connsiteX9" fmla="*/ 10494774 w 22334444"/>
              <a:gd name="connsiteY9" fmla="*/ 3002572 h 13773138"/>
              <a:gd name="connsiteX10" fmla="*/ 11316797 w 22334444"/>
              <a:gd name="connsiteY10" fmla="*/ 2518082 h 13773138"/>
              <a:gd name="connsiteX11" fmla="*/ 22334444 w 22334444"/>
              <a:gd name="connsiteY11" fmla="*/ 0 h 13773138"/>
              <a:gd name="connsiteX12" fmla="*/ 10390325 w 22334444"/>
              <a:gd name="connsiteY12" fmla="*/ 13743423 h 13773138"/>
              <a:gd name="connsiteX13" fmla="*/ 8230948 w 22334444"/>
              <a:gd name="connsiteY13" fmla="*/ 13740535 h 13773138"/>
              <a:gd name="connsiteX14" fmla="*/ 19767715 w 22334444"/>
              <a:gd name="connsiteY14" fmla="*/ 60518 h 13773138"/>
              <a:gd name="connsiteX15" fmla="*/ 22334444 w 22334444"/>
              <a:gd name="connsiteY15" fmla="*/ 0 h 13773138"/>
              <a:gd name="connsiteX16" fmla="*/ 13720253 w 22334444"/>
              <a:gd name="connsiteY16" fmla="*/ 2189833 h 13773138"/>
              <a:gd name="connsiteX17" fmla="*/ 8095558 w 22334444"/>
              <a:gd name="connsiteY17" fmla="*/ 11339455 h 13773138"/>
              <a:gd name="connsiteX18" fmla="*/ 7838987 w 22334444"/>
              <a:gd name="connsiteY18" fmla="*/ 10904134 h 13773138"/>
              <a:gd name="connsiteX19" fmla="*/ 12898228 w 22334444"/>
              <a:gd name="connsiteY19" fmla="*/ 2674323 h 13773138"/>
              <a:gd name="connsiteX20" fmla="*/ 13720253 w 22334444"/>
              <a:gd name="connsiteY20" fmla="*/ 2189833 h 13773138"/>
              <a:gd name="connsiteX21" fmla="*/ 12708194 w 22334444"/>
              <a:gd name="connsiteY21" fmla="*/ 1497227 h 13773138"/>
              <a:gd name="connsiteX22" fmla="*/ 6092818 w 22334444"/>
              <a:gd name="connsiteY22" fmla="*/ 12182142 h 13773138"/>
              <a:gd name="connsiteX23" fmla="*/ 5352338 w 22334444"/>
              <a:gd name="connsiteY23" fmla="*/ 12463033 h 13773138"/>
              <a:gd name="connsiteX24" fmla="*/ 11749547 w 22334444"/>
              <a:gd name="connsiteY24" fmla="*/ 2062241 h 13773138"/>
              <a:gd name="connsiteX25" fmla="*/ 12708194 w 22334444"/>
              <a:gd name="connsiteY25" fmla="*/ 1497227 h 13773138"/>
              <a:gd name="connsiteX26" fmla="*/ 11377670 w 22334444"/>
              <a:gd name="connsiteY26" fmla="*/ 1259172 h 13773138"/>
              <a:gd name="connsiteX27" fmla="*/ 5752978 w 22334444"/>
              <a:gd name="connsiteY27" fmla="*/ 10408795 h 13773138"/>
              <a:gd name="connsiteX28" fmla="*/ 5496404 w 22334444"/>
              <a:gd name="connsiteY28" fmla="*/ 9973473 h 13773138"/>
              <a:gd name="connsiteX29" fmla="*/ 10555646 w 22334444"/>
              <a:gd name="connsiteY29" fmla="*/ 1743662 h 13773138"/>
              <a:gd name="connsiteX30" fmla="*/ 11377670 w 22334444"/>
              <a:gd name="connsiteY30" fmla="*/ 1259172 h 13773138"/>
              <a:gd name="connsiteX31" fmla="*/ 11239121 w 22334444"/>
              <a:gd name="connsiteY31" fmla="*/ 30540 h 13773138"/>
              <a:gd name="connsiteX32" fmla="*/ 87135 w 22334444"/>
              <a:gd name="connsiteY32" fmla="*/ 34749 h 13773138"/>
              <a:gd name="connsiteX33" fmla="*/ 0 w 22334444"/>
              <a:gd name="connsiteY33" fmla="*/ 13773138 h 13773138"/>
              <a:gd name="connsiteX34" fmla="*/ 2528044 w 22334444"/>
              <a:gd name="connsiteY34" fmla="*/ 13742526 h 13773138"/>
              <a:gd name="connsiteX35" fmla="*/ 11239121 w 22334444"/>
              <a:gd name="connsiteY35" fmla="*/ 30540 h 13773138"/>
              <a:gd name="connsiteX36" fmla="*/ 14086039 w 22334444"/>
              <a:gd name="connsiteY36" fmla="*/ 472411 h 13773138"/>
              <a:gd name="connsiteX37" fmla="*/ 7029230 w 22334444"/>
              <a:gd name="connsiteY37" fmla="*/ 11945601 h 13773138"/>
              <a:gd name="connsiteX38" fmla="*/ 6730183 w 22334444"/>
              <a:gd name="connsiteY38" fmla="*/ 11438216 h 13773138"/>
              <a:gd name="connsiteX39" fmla="*/ 13127391 w 22334444"/>
              <a:gd name="connsiteY39" fmla="*/ 1037424 h 13773138"/>
              <a:gd name="connsiteX40" fmla="*/ 14086039 w 22334444"/>
              <a:gd name="connsiteY40" fmla="*/ 472411 h 13773138"/>
              <a:gd name="connsiteX0" fmla="*/ 16875544 w 22334444"/>
              <a:gd name="connsiteY0" fmla="*/ 11862 h 13773138"/>
              <a:gd name="connsiteX1" fmla="*/ 19014473 w 22334444"/>
              <a:gd name="connsiteY1" fmla="*/ 15211 h 13773138"/>
              <a:gd name="connsiteX2" fmla="*/ 7687842 w 22334444"/>
              <a:gd name="connsiteY2" fmla="*/ 13701953 h 13773138"/>
              <a:gd name="connsiteX3" fmla="*/ 7778113 w 22334444"/>
              <a:gd name="connsiteY3" fmla="*/ 12163045 h 13773138"/>
              <a:gd name="connsiteX4" fmla="*/ 14035534 w 22334444"/>
              <a:gd name="connsiteY4" fmla="*/ 3838642 h 13773138"/>
              <a:gd name="connsiteX5" fmla="*/ 16875544 w 22334444"/>
              <a:gd name="connsiteY5" fmla="*/ 11862 h 13773138"/>
              <a:gd name="connsiteX6" fmla="*/ 11316797 w 22334444"/>
              <a:gd name="connsiteY6" fmla="*/ 2518082 h 13773138"/>
              <a:gd name="connsiteX7" fmla="*/ 5692103 w 22334444"/>
              <a:gd name="connsiteY7" fmla="*/ 11667705 h 13773138"/>
              <a:gd name="connsiteX8" fmla="*/ 5435530 w 22334444"/>
              <a:gd name="connsiteY8" fmla="*/ 11232384 h 13773138"/>
              <a:gd name="connsiteX9" fmla="*/ 10494774 w 22334444"/>
              <a:gd name="connsiteY9" fmla="*/ 3002572 h 13773138"/>
              <a:gd name="connsiteX10" fmla="*/ 11316797 w 22334444"/>
              <a:gd name="connsiteY10" fmla="*/ 2518082 h 13773138"/>
              <a:gd name="connsiteX11" fmla="*/ 22334444 w 22334444"/>
              <a:gd name="connsiteY11" fmla="*/ 0 h 13773138"/>
              <a:gd name="connsiteX12" fmla="*/ 10390325 w 22334444"/>
              <a:gd name="connsiteY12" fmla="*/ 13743423 h 13773138"/>
              <a:gd name="connsiteX13" fmla="*/ 8230948 w 22334444"/>
              <a:gd name="connsiteY13" fmla="*/ 13740535 h 13773138"/>
              <a:gd name="connsiteX14" fmla="*/ 19767715 w 22334444"/>
              <a:gd name="connsiteY14" fmla="*/ 60518 h 13773138"/>
              <a:gd name="connsiteX15" fmla="*/ 22334444 w 22334444"/>
              <a:gd name="connsiteY15" fmla="*/ 0 h 13773138"/>
              <a:gd name="connsiteX16" fmla="*/ 13720253 w 22334444"/>
              <a:gd name="connsiteY16" fmla="*/ 2189833 h 13773138"/>
              <a:gd name="connsiteX17" fmla="*/ 8095558 w 22334444"/>
              <a:gd name="connsiteY17" fmla="*/ 11339455 h 13773138"/>
              <a:gd name="connsiteX18" fmla="*/ 7838987 w 22334444"/>
              <a:gd name="connsiteY18" fmla="*/ 10904134 h 13773138"/>
              <a:gd name="connsiteX19" fmla="*/ 12898228 w 22334444"/>
              <a:gd name="connsiteY19" fmla="*/ 2674323 h 13773138"/>
              <a:gd name="connsiteX20" fmla="*/ 13720253 w 22334444"/>
              <a:gd name="connsiteY20" fmla="*/ 2189833 h 13773138"/>
              <a:gd name="connsiteX21" fmla="*/ 12708194 w 22334444"/>
              <a:gd name="connsiteY21" fmla="*/ 1497227 h 13773138"/>
              <a:gd name="connsiteX22" fmla="*/ 6092818 w 22334444"/>
              <a:gd name="connsiteY22" fmla="*/ 12182142 h 13773138"/>
              <a:gd name="connsiteX23" fmla="*/ 5352338 w 22334444"/>
              <a:gd name="connsiteY23" fmla="*/ 12463033 h 13773138"/>
              <a:gd name="connsiteX24" fmla="*/ 11749547 w 22334444"/>
              <a:gd name="connsiteY24" fmla="*/ 2062241 h 13773138"/>
              <a:gd name="connsiteX25" fmla="*/ 12708194 w 22334444"/>
              <a:gd name="connsiteY25" fmla="*/ 1497227 h 13773138"/>
              <a:gd name="connsiteX26" fmla="*/ 11377670 w 22334444"/>
              <a:gd name="connsiteY26" fmla="*/ 1259172 h 13773138"/>
              <a:gd name="connsiteX27" fmla="*/ 5752978 w 22334444"/>
              <a:gd name="connsiteY27" fmla="*/ 10408795 h 13773138"/>
              <a:gd name="connsiteX28" fmla="*/ 5496404 w 22334444"/>
              <a:gd name="connsiteY28" fmla="*/ 9973473 h 13773138"/>
              <a:gd name="connsiteX29" fmla="*/ 10555646 w 22334444"/>
              <a:gd name="connsiteY29" fmla="*/ 1743662 h 13773138"/>
              <a:gd name="connsiteX30" fmla="*/ 11377670 w 22334444"/>
              <a:gd name="connsiteY30" fmla="*/ 1259172 h 13773138"/>
              <a:gd name="connsiteX31" fmla="*/ 11239121 w 22334444"/>
              <a:gd name="connsiteY31" fmla="*/ 30540 h 13773138"/>
              <a:gd name="connsiteX32" fmla="*/ 87135 w 22334444"/>
              <a:gd name="connsiteY32" fmla="*/ 34749 h 13773138"/>
              <a:gd name="connsiteX33" fmla="*/ 0 w 22334444"/>
              <a:gd name="connsiteY33" fmla="*/ 13773138 h 13773138"/>
              <a:gd name="connsiteX34" fmla="*/ 2528044 w 22334444"/>
              <a:gd name="connsiteY34" fmla="*/ 13742526 h 13773138"/>
              <a:gd name="connsiteX35" fmla="*/ 11239121 w 22334444"/>
              <a:gd name="connsiteY35" fmla="*/ 30540 h 13773138"/>
              <a:gd name="connsiteX36" fmla="*/ 14086039 w 22334444"/>
              <a:gd name="connsiteY36" fmla="*/ 472411 h 13773138"/>
              <a:gd name="connsiteX37" fmla="*/ 7029230 w 22334444"/>
              <a:gd name="connsiteY37" fmla="*/ 11945601 h 13773138"/>
              <a:gd name="connsiteX38" fmla="*/ 6730183 w 22334444"/>
              <a:gd name="connsiteY38" fmla="*/ 11438216 h 13773138"/>
              <a:gd name="connsiteX39" fmla="*/ 13127391 w 22334444"/>
              <a:gd name="connsiteY39" fmla="*/ 1037424 h 13773138"/>
              <a:gd name="connsiteX40" fmla="*/ 14086039 w 22334444"/>
              <a:gd name="connsiteY40" fmla="*/ 472411 h 13773138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3720253 w 22334444"/>
              <a:gd name="connsiteY16" fmla="*/ 2189833 h 13802659"/>
              <a:gd name="connsiteX17" fmla="*/ 8095558 w 22334444"/>
              <a:gd name="connsiteY17" fmla="*/ 11339455 h 13802659"/>
              <a:gd name="connsiteX18" fmla="*/ 7838987 w 22334444"/>
              <a:gd name="connsiteY18" fmla="*/ 10904134 h 13802659"/>
              <a:gd name="connsiteX19" fmla="*/ 12898228 w 22334444"/>
              <a:gd name="connsiteY19" fmla="*/ 2674323 h 13802659"/>
              <a:gd name="connsiteX20" fmla="*/ 13720253 w 22334444"/>
              <a:gd name="connsiteY20" fmla="*/ 2189833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36" fmla="*/ 14086039 w 22334444"/>
              <a:gd name="connsiteY36" fmla="*/ 472411 h 13802659"/>
              <a:gd name="connsiteX37" fmla="*/ 7029230 w 22334444"/>
              <a:gd name="connsiteY37" fmla="*/ 11945601 h 13802659"/>
              <a:gd name="connsiteX38" fmla="*/ 6730183 w 22334444"/>
              <a:gd name="connsiteY38" fmla="*/ 11438216 h 13802659"/>
              <a:gd name="connsiteX39" fmla="*/ 13127391 w 22334444"/>
              <a:gd name="connsiteY39" fmla="*/ 1037424 h 13802659"/>
              <a:gd name="connsiteX40" fmla="*/ 14086039 w 22334444"/>
              <a:gd name="connsiteY40" fmla="*/ 472411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3720253 w 22334444"/>
              <a:gd name="connsiteY16" fmla="*/ 2189833 h 13802659"/>
              <a:gd name="connsiteX17" fmla="*/ 8095558 w 22334444"/>
              <a:gd name="connsiteY17" fmla="*/ 11339455 h 13802659"/>
              <a:gd name="connsiteX18" fmla="*/ 7838987 w 22334444"/>
              <a:gd name="connsiteY18" fmla="*/ 10904134 h 13802659"/>
              <a:gd name="connsiteX19" fmla="*/ 12898228 w 22334444"/>
              <a:gd name="connsiteY19" fmla="*/ 2674323 h 13802659"/>
              <a:gd name="connsiteX20" fmla="*/ 13720253 w 22334444"/>
              <a:gd name="connsiteY20" fmla="*/ 2189833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36" fmla="*/ 14149101 w 22334444"/>
              <a:gd name="connsiteY36" fmla="*/ 1103031 h 13802659"/>
              <a:gd name="connsiteX37" fmla="*/ 7029230 w 22334444"/>
              <a:gd name="connsiteY37" fmla="*/ 11945601 h 13802659"/>
              <a:gd name="connsiteX38" fmla="*/ 6730183 w 22334444"/>
              <a:gd name="connsiteY38" fmla="*/ 11438216 h 13802659"/>
              <a:gd name="connsiteX39" fmla="*/ 13127391 w 22334444"/>
              <a:gd name="connsiteY39" fmla="*/ 1037424 h 13802659"/>
              <a:gd name="connsiteX40" fmla="*/ 14149101 w 22334444"/>
              <a:gd name="connsiteY40" fmla="*/ 1103031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3720253 w 22334444"/>
              <a:gd name="connsiteY16" fmla="*/ 2189833 h 13802659"/>
              <a:gd name="connsiteX17" fmla="*/ 8095558 w 22334444"/>
              <a:gd name="connsiteY17" fmla="*/ 11339455 h 13802659"/>
              <a:gd name="connsiteX18" fmla="*/ 7838987 w 22334444"/>
              <a:gd name="connsiteY18" fmla="*/ 10904134 h 13802659"/>
              <a:gd name="connsiteX19" fmla="*/ 12898228 w 22334444"/>
              <a:gd name="connsiteY19" fmla="*/ 2674323 h 13802659"/>
              <a:gd name="connsiteX20" fmla="*/ 13720253 w 22334444"/>
              <a:gd name="connsiteY20" fmla="*/ 2189833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36" fmla="*/ 13127391 w 22334444"/>
              <a:gd name="connsiteY36" fmla="*/ 1037424 h 13802659"/>
              <a:gd name="connsiteX37" fmla="*/ 7029230 w 22334444"/>
              <a:gd name="connsiteY37" fmla="*/ 11945601 h 13802659"/>
              <a:gd name="connsiteX38" fmla="*/ 6730183 w 22334444"/>
              <a:gd name="connsiteY38" fmla="*/ 11438216 h 13802659"/>
              <a:gd name="connsiteX39" fmla="*/ 13127391 w 22334444"/>
              <a:gd name="connsiteY39" fmla="*/ 1037424 h 13802659"/>
              <a:gd name="connsiteX0" fmla="*/ 16875544 w 22334444"/>
              <a:gd name="connsiteY0" fmla="*/ 14962 h 13805759"/>
              <a:gd name="connsiteX1" fmla="*/ 19014473 w 22334444"/>
              <a:gd name="connsiteY1" fmla="*/ 18311 h 13805759"/>
              <a:gd name="connsiteX2" fmla="*/ 7687842 w 22334444"/>
              <a:gd name="connsiteY2" fmla="*/ 13705053 h 13805759"/>
              <a:gd name="connsiteX3" fmla="*/ 6296155 w 22334444"/>
              <a:gd name="connsiteY3" fmla="*/ 13805759 h 13805759"/>
              <a:gd name="connsiteX4" fmla="*/ 14035534 w 22334444"/>
              <a:gd name="connsiteY4" fmla="*/ 3841742 h 13805759"/>
              <a:gd name="connsiteX5" fmla="*/ 16875544 w 22334444"/>
              <a:gd name="connsiteY5" fmla="*/ 14962 h 13805759"/>
              <a:gd name="connsiteX6" fmla="*/ 11316797 w 22334444"/>
              <a:gd name="connsiteY6" fmla="*/ 2521182 h 13805759"/>
              <a:gd name="connsiteX7" fmla="*/ 5692103 w 22334444"/>
              <a:gd name="connsiteY7" fmla="*/ 11670805 h 13805759"/>
              <a:gd name="connsiteX8" fmla="*/ 5435530 w 22334444"/>
              <a:gd name="connsiteY8" fmla="*/ 11235484 h 13805759"/>
              <a:gd name="connsiteX9" fmla="*/ 10494774 w 22334444"/>
              <a:gd name="connsiteY9" fmla="*/ 3005672 h 13805759"/>
              <a:gd name="connsiteX10" fmla="*/ 11316797 w 22334444"/>
              <a:gd name="connsiteY10" fmla="*/ 2521182 h 13805759"/>
              <a:gd name="connsiteX11" fmla="*/ 22334444 w 22334444"/>
              <a:gd name="connsiteY11" fmla="*/ 3100 h 13805759"/>
              <a:gd name="connsiteX12" fmla="*/ 10390325 w 22334444"/>
              <a:gd name="connsiteY12" fmla="*/ 13746523 h 13805759"/>
              <a:gd name="connsiteX13" fmla="*/ 8230948 w 22334444"/>
              <a:gd name="connsiteY13" fmla="*/ 13743635 h 13805759"/>
              <a:gd name="connsiteX14" fmla="*/ 19767715 w 22334444"/>
              <a:gd name="connsiteY14" fmla="*/ 63618 h 13805759"/>
              <a:gd name="connsiteX15" fmla="*/ 22334444 w 22334444"/>
              <a:gd name="connsiteY15" fmla="*/ 3100 h 13805759"/>
              <a:gd name="connsiteX16" fmla="*/ 13720253 w 22334444"/>
              <a:gd name="connsiteY16" fmla="*/ 2192933 h 13805759"/>
              <a:gd name="connsiteX17" fmla="*/ 8095558 w 22334444"/>
              <a:gd name="connsiteY17" fmla="*/ 11342555 h 13805759"/>
              <a:gd name="connsiteX18" fmla="*/ 7838987 w 22334444"/>
              <a:gd name="connsiteY18" fmla="*/ 10907234 h 13805759"/>
              <a:gd name="connsiteX19" fmla="*/ 12898228 w 22334444"/>
              <a:gd name="connsiteY19" fmla="*/ 2677423 h 13805759"/>
              <a:gd name="connsiteX20" fmla="*/ 13720253 w 22334444"/>
              <a:gd name="connsiteY20" fmla="*/ 2192933 h 13805759"/>
              <a:gd name="connsiteX21" fmla="*/ 12708194 w 22334444"/>
              <a:gd name="connsiteY21" fmla="*/ 1500327 h 13805759"/>
              <a:gd name="connsiteX22" fmla="*/ 6092818 w 22334444"/>
              <a:gd name="connsiteY22" fmla="*/ 12185242 h 13805759"/>
              <a:gd name="connsiteX23" fmla="*/ 5352338 w 22334444"/>
              <a:gd name="connsiteY23" fmla="*/ 12466133 h 13805759"/>
              <a:gd name="connsiteX24" fmla="*/ 11749547 w 22334444"/>
              <a:gd name="connsiteY24" fmla="*/ 2065341 h 13805759"/>
              <a:gd name="connsiteX25" fmla="*/ 12708194 w 22334444"/>
              <a:gd name="connsiteY25" fmla="*/ 1500327 h 13805759"/>
              <a:gd name="connsiteX26" fmla="*/ 11377670 w 22334444"/>
              <a:gd name="connsiteY26" fmla="*/ 1262272 h 13805759"/>
              <a:gd name="connsiteX27" fmla="*/ 5752978 w 22334444"/>
              <a:gd name="connsiteY27" fmla="*/ 10411895 h 13805759"/>
              <a:gd name="connsiteX28" fmla="*/ 5496404 w 22334444"/>
              <a:gd name="connsiteY28" fmla="*/ 9976573 h 13805759"/>
              <a:gd name="connsiteX29" fmla="*/ 10555646 w 22334444"/>
              <a:gd name="connsiteY29" fmla="*/ 1746762 h 13805759"/>
              <a:gd name="connsiteX30" fmla="*/ 11377670 w 22334444"/>
              <a:gd name="connsiteY30" fmla="*/ 1262272 h 13805759"/>
              <a:gd name="connsiteX31" fmla="*/ 11239121 w 22334444"/>
              <a:gd name="connsiteY31" fmla="*/ 33640 h 13805759"/>
              <a:gd name="connsiteX32" fmla="*/ 87135 w 22334444"/>
              <a:gd name="connsiteY32" fmla="*/ 37849 h 13805759"/>
              <a:gd name="connsiteX33" fmla="*/ 0 w 22334444"/>
              <a:gd name="connsiteY33" fmla="*/ 13776238 h 13805759"/>
              <a:gd name="connsiteX34" fmla="*/ 2528044 w 22334444"/>
              <a:gd name="connsiteY34" fmla="*/ 13745626 h 13805759"/>
              <a:gd name="connsiteX35" fmla="*/ 11239121 w 22334444"/>
              <a:gd name="connsiteY35" fmla="*/ 33640 h 13805759"/>
              <a:gd name="connsiteX36" fmla="*/ 15649874 w 22334444"/>
              <a:gd name="connsiteY36" fmla="*/ 0 h 13805759"/>
              <a:gd name="connsiteX37" fmla="*/ 7029230 w 22334444"/>
              <a:gd name="connsiteY37" fmla="*/ 11948701 h 13805759"/>
              <a:gd name="connsiteX38" fmla="*/ 6730183 w 22334444"/>
              <a:gd name="connsiteY38" fmla="*/ 11441316 h 13805759"/>
              <a:gd name="connsiteX39" fmla="*/ 15649874 w 22334444"/>
              <a:gd name="connsiteY39" fmla="*/ 0 h 138057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3720253 w 22334444"/>
              <a:gd name="connsiteY16" fmla="*/ 2189833 h 13802659"/>
              <a:gd name="connsiteX17" fmla="*/ 8095558 w 22334444"/>
              <a:gd name="connsiteY17" fmla="*/ 11339455 h 13802659"/>
              <a:gd name="connsiteX18" fmla="*/ 7838987 w 22334444"/>
              <a:gd name="connsiteY18" fmla="*/ 10904134 h 13802659"/>
              <a:gd name="connsiteX19" fmla="*/ 12898228 w 22334444"/>
              <a:gd name="connsiteY19" fmla="*/ 2674323 h 13802659"/>
              <a:gd name="connsiteX20" fmla="*/ 13720253 w 22334444"/>
              <a:gd name="connsiteY20" fmla="*/ 2189833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36" fmla="*/ 6730183 w 22334444"/>
              <a:gd name="connsiteY36" fmla="*/ 11438216 h 13802659"/>
              <a:gd name="connsiteX37" fmla="*/ 7029230 w 22334444"/>
              <a:gd name="connsiteY37" fmla="*/ 11945601 h 13802659"/>
              <a:gd name="connsiteX38" fmla="*/ 6730183 w 22334444"/>
              <a:gd name="connsiteY38" fmla="*/ 11438216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3720253 w 22334444"/>
              <a:gd name="connsiteY16" fmla="*/ 2189833 h 13802659"/>
              <a:gd name="connsiteX17" fmla="*/ 8095558 w 22334444"/>
              <a:gd name="connsiteY17" fmla="*/ 11339455 h 13802659"/>
              <a:gd name="connsiteX18" fmla="*/ 7838987 w 22334444"/>
              <a:gd name="connsiteY18" fmla="*/ 10904134 h 13802659"/>
              <a:gd name="connsiteX19" fmla="*/ 12898228 w 22334444"/>
              <a:gd name="connsiteY19" fmla="*/ 2674323 h 13802659"/>
              <a:gd name="connsiteX20" fmla="*/ 13720253 w 22334444"/>
              <a:gd name="connsiteY20" fmla="*/ 2189833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0" fmla="*/ 16875544 w 22334444"/>
              <a:gd name="connsiteY0" fmla="*/ 11862 h 13804989"/>
              <a:gd name="connsiteX1" fmla="*/ 19014473 w 22334444"/>
              <a:gd name="connsiteY1" fmla="*/ 15211 h 13804989"/>
              <a:gd name="connsiteX2" fmla="*/ 7687842 w 22334444"/>
              <a:gd name="connsiteY2" fmla="*/ 13701953 h 13804989"/>
              <a:gd name="connsiteX3" fmla="*/ 6296155 w 22334444"/>
              <a:gd name="connsiteY3" fmla="*/ 13802659 h 13804989"/>
              <a:gd name="connsiteX4" fmla="*/ 14035534 w 22334444"/>
              <a:gd name="connsiteY4" fmla="*/ 3838642 h 13804989"/>
              <a:gd name="connsiteX5" fmla="*/ 16875544 w 22334444"/>
              <a:gd name="connsiteY5" fmla="*/ 11862 h 13804989"/>
              <a:gd name="connsiteX6" fmla="*/ 11316797 w 22334444"/>
              <a:gd name="connsiteY6" fmla="*/ 2518082 h 13804989"/>
              <a:gd name="connsiteX7" fmla="*/ 5692103 w 22334444"/>
              <a:gd name="connsiteY7" fmla="*/ 11667705 h 13804989"/>
              <a:gd name="connsiteX8" fmla="*/ 5435530 w 22334444"/>
              <a:gd name="connsiteY8" fmla="*/ 11232384 h 13804989"/>
              <a:gd name="connsiteX9" fmla="*/ 10494774 w 22334444"/>
              <a:gd name="connsiteY9" fmla="*/ 3002572 h 13804989"/>
              <a:gd name="connsiteX10" fmla="*/ 11316797 w 22334444"/>
              <a:gd name="connsiteY10" fmla="*/ 2518082 h 13804989"/>
              <a:gd name="connsiteX11" fmla="*/ 22334444 w 22334444"/>
              <a:gd name="connsiteY11" fmla="*/ 0 h 13804989"/>
              <a:gd name="connsiteX12" fmla="*/ 10390325 w 22334444"/>
              <a:gd name="connsiteY12" fmla="*/ 13743423 h 13804989"/>
              <a:gd name="connsiteX13" fmla="*/ 8230948 w 22334444"/>
              <a:gd name="connsiteY13" fmla="*/ 13740535 h 13804989"/>
              <a:gd name="connsiteX14" fmla="*/ 19767715 w 22334444"/>
              <a:gd name="connsiteY14" fmla="*/ 60518 h 13804989"/>
              <a:gd name="connsiteX15" fmla="*/ 22334444 w 22334444"/>
              <a:gd name="connsiteY15" fmla="*/ 0 h 13804989"/>
              <a:gd name="connsiteX16" fmla="*/ 13720253 w 22334444"/>
              <a:gd name="connsiteY16" fmla="*/ 2189833 h 13804989"/>
              <a:gd name="connsiteX17" fmla="*/ 8095558 w 22334444"/>
              <a:gd name="connsiteY17" fmla="*/ 11339455 h 13804989"/>
              <a:gd name="connsiteX18" fmla="*/ 5095787 w 22334444"/>
              <a:gd name="connsiteY18" fmla="*/ 13804989 h 13804989"/>
              <a:gd name="connsiteX19" fmla="*/ 12898228 w 22334444"/>
              <a:gd name="connsiteY19" fmla="*/ 2674323 h 13804989"/>
              <a:gd name="connsiteX20" fmla="*/ 13720253 w 22334444"/>
              <a:gd name="connsiteY20" fmla="*/ 2189833 h 13804989"/>
              <a:gd name="connsiteX21" fmla="*/ 12708194 w 22334444"/>
              <a:gd name="connsiteY21" fmla="*/ 1497227 h 13804989"/>
              <a:gd name="connsiteX22" fmla="*/ 6092818 w 22334444"/>
              <a:gd name="connsiteY22" fmla="*/ 12182142 h 13804989"/>
              <a:gd name="connsiteX23" fmla="*/ 5352338 w 22334444"/>
              <a:gd name="connsiteY23" fmla="*/ 12463033 h 13804989"/>
              <a:gd name="connsiteX24" fmla="*/ 11749547 w 22334444"/>
              <a:gd name="connsiteY24" fmla="*/ 2062241 h 13804989"/>
              <a:gd name="connsiteX25" fmla="*/ 12708194 w 22334444"/>
              <a:gd name="connsiteY25" fmla="*/ 1497227 h 13804989"/>
              <a:gd name="connsiteX26" fmla="*/ 11377670 w 22334444"/>
              <a:gd name="connsiteY26" fmla="*/ 1259172 h 13804989"/>
              <a:gd name="connsiteX27" fmla="*/ 5752978 w 22334444"/>
              <a:gd name="connsiteY27" fmla="*/ 10408795 h 13804989"/>
              <a:gd name="connsiteX28" fmla="*/ 5496404 w 22334444"/>
              <a:gd name="connsiteY28" fmla="*/ 9973473 h 13804989"/>
              <a:gd name="connsiteX29" fmla="*/ 10555646 w 22334444"/>
              <a:gd name="connsiteY29" fmla="*/ 1743662 h 13804989"/>
              <a:gd name="connsiteX30" fmla="*/ 11377670 w 22334444"/>
              <a:gd name="connsiteY30" fmla="*/ 1259172 h 13804989"/>
              <a:gd name="connsiteX31" fmla="*/ 11239121 w 22334444"/>
              <a:gd name="connsiteY31" fmla="*/ 30540 h 13804989"/>
              <a:gd name="connsiteX32" fmla="*/ 87135 w 22334444"/>
              <a:gd name="connsiteY32" fmla="*/ 34749 h 13804989"/>
              <a:gd name="connsiteX33" fmla="*/ 0 w 22334444"/>
              <a:gd name="connsiteY33" fmla="*/ 13773138 h 13804989"/>
              <a:gd name="connsiteX34" fmla="*/ 2528044 w 22334444"/>
              <a:gd name="connsiteY34" fmla="*/ 13742526 h 13804989"/>
              <a:gd name="connsiteX35" fmla="*/ 11239121 w 22334444"/>
              <a:gd name="connsiteY35" fmla="*/ 30540 h 13804989"/>
              <a:gd name="connsiteX0" fmla="*/ 16875544 w 22334444"/>
              <a:gd name="connsiteY0" fmla="*/ 11862 h 13804989"/>
              <a:gd name="connsiteX1" fmla="*/ 19014473 w 22334444"/>
              <a:gd name="connsiteY1" fmla="*/ 15211 h 13804989"/>
              <a:gd name="connsiteX2" fmla="*/ 7687842 w 22334444"/>
              <a:gd name="connsiteY2" fmla="*/ 13701953 h 13804989"/>
              <a:gd name="connsiteX3" fmla="*/ 6296155 w 22334444"/>
              <a:gd name="connsiteY3" fmla="*/ 13802659 h 13804989"/>
              <a:gd name="connsiteX4" fmla="*/ 14035534 w 22334444"/>
              <a:gd name="connsiteY4" fmla="*/ 3838642 h 13804989"/>
              <a:gd name="connsiteX5" fmla="*/ 16875544 w 22334444"/>
              <a:gd name="connsiteY5" fmla="*/ 11862 h 13804989"/>
              <a:gd name="connsiteX6" fmla="*/ 11316797 w 22334444"/>
              <a:gd name="connsiteY6" fmla="*/ 2518082 h 13804989"/>
              <a:gd name="connsiteX7" fmla="*/ 5692103 w 22334444"/>
              <a:gd name="connsiteY7" fmla="*/ 11667705 h 13804989"/>
              <a:gd name="connsiteX8" fmla="*/ 5435530 w 22334444"/>
              <a:gd name="connsiteY8" fmla="*/ 11232384 h 13804989"/>
              <a:gd name="connsiteX9" fmla="*/ 10494774 w 22334444"/>
              <a:gd name="connsiteY9" fmla="*/ 3002572 h 13804989"/>
              <a:gd name="connsiteX10" fmla="*/ 11316797 w 22334444"/>
              <a:gd name="connsiteY10" fmla="*/ 2518082 h 13804989"/>
              <a:gd name="connsiteX11" fmla="*/ 22334444 w 22334444"/>
              <a:gd name="connsiteY11" fmla="*/ 0 h 13804989"/>
              <a:gd name="connsiteX12" fmla="*/ 10390325 w 22334444"/>
              <a:gd name="connsiteY12" fmla="*/ 13743423 h 13804989"/>
              <a:gd name="connsiteX13" fmla="*/ 8230948 w 22334444"/>
              <a:gd name="connsiteY13" fmla="*/ 13740535 h 13804989"/>
              <a:gd name="connsiteX14" fmla="*/ 19767715 w 22334444"/>
              <a:gd name="connsiteY14" fmla="*/ 60518 h 13804989"/>
              <a:gd name="connsiteX15" fmla="*/ 22334444 w 22334444"/>
              <a:gd name="connsiteY15" fmla="*/ 0 h 13804989"/>
              <a:gd name="connsiteX16" fmla="*/ 13720253 w 22334444"/>
              <a:gd name="connsiteY16" fmla="*/ 2189833 h 13804989"/>
              <a:gd name="connsiteX17" fmla="*/ 5919916 w 22334444"/>
              <a:gd name="connsiteY17" fmla="*/ 13704283 h 13804989"/>
              <a:gd name="connsiteX18" fmla="*/ 5095787 w 22334444"/>
              <a:gd name="connsiteY18" fmla="*/ 13804989 h 13804989"/>
              <a:gd name="connsiteX19" fmla="*/ 12898228 w 22334444"/>
              <a:gd name="connsiteY19" fmla="*/ 2674323 h 13804989"/>
              <a:gd name="connsiteX20" fmla="*/ 13720253 w 22334444"/>
              <a:gd name="connsiteY20" fmla="*/ 2189833 h 13804989"/>
              <a:gd name="connsiteX21" fmla="*/ 12708194 w 22334444"/>
              <a:gd name="connsiteY21" fmla="*/ 1497227 h 13804989"/>
              <a:gd name="connsiteX22" fmla="*/ 6092818 w 22334444"/>
              <a:gd name="connsiteY22" fmla="*/ 12182142 h 13804989"/>
              <a:gd name="connsiteX23" fmla="*/ 5352338 w 22334444"/>
              <a:gd name="connsiteY23" fmla="*/ 12463033 h 13804989"/>
              <a:gd name="connsiteX24" fmla="*/ 11749547 w 22334444"/>
              <a:gd name="connsiteY24" fmla="*/ 2062241 h 13804989"/>
              <a:gd name="connsiteX25" fmla="*/ 12708194 w 22334444"/>
              <a:gd name="connsiteY25" fmla="*/ 1497227 h 13804989"/>
              <a:gd name="connsiteX26" fmla="*/ 11377670 w 22334444"/>
              <a:gd name="connsiteY26" fmla="*/ 1259172 h 13804989"/>
              <a:gd name="connsiteX27" fmla="*/ 5752978 w 22334444"/>
              <a:gd name="connsiteY27" fmla="*/ 10408795 h 13804989"/>
              <a:gd name="connsiteX28" fmla="*/ 5496404 w 22334444"/>
              <a:gd name="connsiteY28" fmla="*/ 9973473 h 13804989"/>
              <a:gd name="connsiteX29" fmla="*/ 10555646 w 22334444"/>
              <a:gd name="connsiteY29" fmla="*/ 1743662 h 13804989"/>
              <a:gd name="connsiteX30" fmla="*/ 11377670 w 22334444"/>
              <a:gd name="connsiteY30" fmla="*/ 1259172 h 13804989"/>
              <a:gd name="connsiteX31" fmla="*/ 11239121 w 22334444"/>
              <a:gd name="connsiteY31" fmla="*/ 30540 h 13804989"/>
              <a:gd name="connsiteX32" fmla="*/ 87135 w 22334444"/>
              <a:gd name="connsiteY32" fmla="*/ 34749 h 13804989"/>
              <a:gd name="connsiteX33" fmla="*/ 0 w 22334444"/>
              <a:gd name="connsiteY33" fmla="*/ 13773138 h 13804989"/>
              <a:gd name="connsiteX34" fmla="*/ 2528044 w 22334444"/>
              <a:gd name="connsiteY34" fmla="*/ 13742526 h 13804989"/>
              <a:gd name="connsiteX35" fmla="*/ 11239121 w 22334444"/>
              <a:gd name="connsiteY35" fmla="*/ 30540 h 1380498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3720253 w 22334444"/>
              <a:gd name="connsiteY16" fmla="*/ 2189833 h 13802659"/>
              <a:gd name="connsiteX17" fmla="*/ 5919916 w 22334444"/>
              <a:gd name="connsiteY17" fmla="*/ 13704283 h 13802659"/>
              <a:gd name="connsiteX18" fmla="*/ 5095787 w 22334444"/>
              <a:gd name="connsiteY18" fmla="*/ 13773458 h 13802659"/>
              <a:gd name="connsiteX19" fmla="*/ 12898228 w 22334444"/>
              <a:gd name="connsiteY19" fmla="*/ 2674323 h 13802659"/>
              <a:gd name="connsiteX20" fmla="*/ 13720253 w 22334444"/>
              <a:gd name="connsiteY20" fmla="*/ 2189833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6085081 w 22334444"/>
              <a:gd name="connsiteY16" fmla="*/ 77254 h 13802659"/>
              <a:gd name="connsiteX17" fmla="*/ 5919916 w 22334444"/>
              <a:gd name="connsiteY17" fmla="*/ 13704283 h 13802659"/>
              <a:gd name="connsiteX18" fmla="*/ 5095787 w 22334444"/>
              <a:gd name="connsiteY18" fmla="*/ 13773458 h 13802659"/>
              <a:gd name="connsiteX19" fmla="*/ 12898228 w 22334444"/>
              <a:gd name="connsiteY19" fmla="*/ 2674323 h 13802659"/>
              <a:gd name="connsiteX20" fmla="*/ 16085081 w 22334444"/>
              <a:gd name="connsiteY20" fmla="*/ 77254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6085081 w 22334444"/>
              <a:gd name="connsiteY16" fmla="*/ 77254 h 13802659"/>
              <a:gd name="connsiteX17" fmla="*/ 5919916 w 22334444"/>
              <a:gd name="connsiteY17" fmla="*/ 13704283 h 13802659"/>
              <a:gd name="connsiteX18" fmla="*/ 5095787 w 22334444"/>
              <a:gd name="connsiteY18" fmla="*/ 13773458 h 13802659"/>
              <a:gd name="connsiteX19" fmla="*/ 14443249 w 22334444"/>
              <a:gd name="connsiteY19" fmla="*/ 57247 h 13802659"/>
              <a:gd name="connsiteX20" fmla="*/ 16085081 w 22334444"/>
              <a:gd name="connsiteY20" fmla="*/ 77254 h 13802659"/>
              <a:gd name="connsiteX21" fmla="*/ 12708194 w 22334444"/>
              <a:gd name="connsiteY21" fmla="*/ 1497227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2708194 w 22334444"/>
              <a:gd name="connsiteY25" fmla="*/ 1497227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6085081 w 22334444"/>
              <a:gd name="connsiteY16" fmla="*/ 77254 h 13802659"/>
              <a:gd name="connsiteX17" fmla="*/ 5919916 w 22334444"/>
              <a:gd name="connsiteY17" fmla="*/ 13704283 h 13802659"/>
              <a:gd name="connsiteX18" fmla="*/ 5095787 w 22334444"/>
              <a:gd name="connsiteY18" fmla="*/ 13773458 h 13802659"/>
              <a:gd name="connsiteX19" fmla="*/ 14443249 w 22334444"/>
              <a:gd name="connsiteY19" fmla="*/ 57247 h 13802659"/>
              <a:gd name="connsiteX20" fmla="*/ 16085081 w 22334444"/>
              <a:gd name="connsiteY20" fmla="*/ 77254 h 13802659"/>
              <a:gd name="connsiteX21" fmla="*/ 13843311 w 22334444"/>
              <a:gd name="connsiteY21" fmla="*/ 78330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1749547 w 22334444"/>
              <a:gd name="connsiteY24" fmla="*/ 2062241 h 13802659"/>
              <a:gd name="connsiteX25" fmla="*/ 13843311 w 22334444"/>
              <a:gd name="connsiteY25" fmla="*/ 78330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1316797 w 22334444"/>
              <a:gd name="connsiteY6" fmla="*/ 251808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11316797 w 22334444"/>
              <a:gd name="connsiteY10" fmla="*/ 2518082 h 13802659"/>
              <a:gd name="connsiteX11" fmla="*/ 22334444 w 22334444"/>
              <a:gd name="connsiteY11" fmla="*/ 0 h 13802659"/>
              <a:gd name="connsiteX12" fmla="*/ 10390325 w 22334444"/>
              <a:gd name="connsiteY12" fmla="*/ 13743423 h 13802659"/>
              <a:gd name="connsiteX13" fmla="*/ 8230948 w 22334444"/>
              <a:gd name="connsiteY13" fmla="*/ 13740535 h 13802659"/>
              <a:gd name="connsiteX14" fmla="*/ 19767715 w 22334444"/>
              <a:gd name="connsiteY14" fmla="*/ 60518 h 13802659"/>
              <a:gd name="connsiteX15" fmla="*/ 22334444 w 22334444"/>
              <a:gd name="connsiteY15" fmla="*/ 0 h 13802659"/>
              <a:gd name="connsiteX16" fmla="*/ 16085081 w 22334444"/>
              <a:gd name="connsiteY16" fmla="*/ 77254 h 13802659"/>
              <a:gd name="connsiteX17" fmla="*/ 5919916 w 22334444"/>
              <a:gd name="connsiteY17" fmla="*/ 13704283 h 13802659"/>
              <a:gd name="connsiteX18" fmla="*/ 5095787 w 22334444"/>
              <a:gd name="connsiteY18" fmla="*/ 13773458 h 13802659"/>
              <a:gd name="connsiteX19" fmla="*/ 14443249 w 22334444"/>
              <a:gd name="connsiteY19" fmla="*/ 57247 h 13802659"/>
              <a:gd name="connsiteX20" fmla="*/ 16085081 w 22334444"/>
              <a:gd name="connsiteY20" fmla="*/ 77254 h 13802659"/>
              <a:gd name="connsiteX21" fmla="*/ 13843311 w 22334444"/>
              <a:gd name="connsiteY21" fmla="*/ 78330 h 13802659"/>
              <a:gd name="connsiteX22" fmla="*/ 6092818 w 22334444"/>
              <a:gd name="connsiteY22" fmla="*/ 12182142 h 13802659"/>
              <a:gd name="connsiteX23" fmla="*/ 5352338 w 22334444"/>
              <a:gd name="connsiteY23" fmla="*/ 12463033 h 13802659"/>
              <a:gd name="connsiteX24" fmla="*/ 12632416 w 22334444"/>
              <a:gd name="connsiteY24" fmla="*/ 12724 h 13802659"/>
              <a:gd name="connsiteX25" fmla="*/ 13843311 w 22334444"/>
              <a:gd name="connsiteY25" fmla="*/ 78330 h 13802659"/>
              <a:gd name="connsiteX26" fmla="*/ 11377670 w 22334444"/>
              <a:gd name="connsiteY26" fmla="*/ 1259172 h 13802659"/>
              <a:gd name="connsiteX27" fmla="*/ 5752978 w 22334444"/>
              <a:gd name="connsiteY27" fmla="*/ 10408795 h 13802659"/>
              <a:gd name="connsiteX28" fmla="*/ 5496404 w 22334444"/>
              <a:gd name="connsiteY28" fmla="*/ 9973473 h 13802659"/>
              <a:gd name="connsiteX29" fmla="*/ 10555646 w 22334444"/>
              <a:gd name="connsiteY29" fmla="*/ 1743662 h 13802659"/>
              <a:gd name="connsiteX30" fmla="*/ 11377670 w 22334444"/>
              <a:gd name="connsiteY30" fmla="*/ 1259172 h 13802659"/>
              <a:gd name="connsiteX31" fmla="*/ 11239121 w 22334444"/>
              <a:gd name="connsiteY31" fmla="*/ 30540 h 13802659"/>
              <a:gd name="connsiteX32" fmla="*/ 87135 w 22334444"/>
              <a:gd name="connsiteY32" fmla="*/ 34749 h 13802659"/>
              <a:gd name="connsiteX33" fmla="*/ 0 w 22334444"/>
              <a:gd name="connsiteY33" fmla="*/ 13773138 h 13802659"/>
              <a:gd name="connsiteX34" fmla="*/ 2528044 w 22334444"/>
              <a:gd name="connsiteY34" fmla="*/ 13742526 h 13802659"/>
              <a:gd name="connsiteX35" fmla="*/ 11239121 w 22334444"/>
              <a:gd name="connsiteY35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10494774 w 22334444"/>
              <a:gd name="connsiteY6" fmla="*/ 3002572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10494774 w 22334444"/>
              <a:gd name="connsiteY9" fmla="*/ 3002572 h 13802659"/>
              <a:gd name="connsiteX10" fmla="*/ 22334444 w 22334444"/>
              <a:gd name="connsiteY10" fmla="*/ 0 h 13802659"/>
              <a:gd name="connsiteX11" fmla="*/ 10390325 w 22334444"/>
              <a:gd name="connsiteY11" fmla="*/ 13743423 h 13802659"/>
              <a:gd name="connsiteX12" fmla="*/ 8230948 w 22334444"/>
              <a:gd name="connsiteY12" fmla="*/ 13740535 h 13802659"/>
              <a:gd name="connsiteX13" fmla="*/ 19767715 w 22334444"/>
              <a:gd name="connsiteY13" fmla="*/ 60518 h 13802659"/>
              <a:gd name="connsiteX14" fmla="*/ 22334444 w 22334444"/>
              <a:gd name="connsiteY14" fmla="*/ 0 h 13802659"/>
              <a:gd name="connsiteX15" fmla="*/ 16085081 w 22334444"/>
              <a:gd name="connsiteY15" fmla="*/ 77254 h 13802659"/>
              <a:gd name="connsiteX16" fmla="*/ 5919916 w 22334444"/>
              <a:gd name="connsiteY16" fmla="*/ 13704283 h 13802659"/>
              <a:gd name="connsiteX17" fmla="*/ 5095787 w 22334444"/>
              <a:gd name="connsiteY17" fmla="*/ 13773458 h 13802659"/>
              <a:gd name="connsiteX18" fmla="*/ 14443249 w 22334444"/>
              <a:gd name="connsiteY18" fmla="*/ 57247 h 13802659"/>
              <a:gd name="connsiteX19" fmla="*/ 16085081 w 22334444"/>
              <a:gd name="connsiteY19" fmla="*/ 77254 h 13802659"/>
              <a:gd name="connsiteX20" fmla="*/ 13843311 w 22334444"/>
              <a:gd name="connsiteY20" fmla="*/ 78330 h 13802659"/>
              <a:gd name="connsiteX21" fmla="*/ 6092818 w 22334444"/>
              <a:gd name="connsiteY21" fmla="*/ 12182142 h 13802659"/>
              <a:gd name="connsiteX22" fmla="*/ 5352338 w 22334444"/>
              <a:gd name="connsiteY22" fmla="*/ 12463033 h 13802659"/>
              <a:gd name="connsiteX23" fmla="*/ 12632416 w 22334444"/>
              <a:gd name="connsiteY23" fmla="*/ 12724 h 13802659"/>
              <a:gd name="connsiteX24" fmla="*/ 13843311 w 22334444"/>
              <a:gd name="connsiteY24" fmla="*/ 78330 h 13802659"/>
              <a:gd name="connsiteX25" fmla="*/ 11377670 w 22334444"/>
              <a:gd name="connsiteY25" fmla="*/ 1259172 h 13802659"/>
              <a:gd name="connsiteX26" fmla="*/ 5752978 w 22334444"/>
              <a:gd name="connsiteY26" fmla="*/ 10408795 h 13802659"/>
              <a:gd name="connsiteX27" fmla="*/ 5496404 w 22334444"/>
              <a:gd name="connsiteY27" fmla="*/ 9973473 h 13802659"/>
              <a:gd name="connsiteX28" fmla="*/ 10555646 w 22334444"/>
              <a:gd name="connsiteY28" fmla="*/ 1743662 h 13802659"/>
              <a:gd name="connsiteX29" fmla="*/ 11377670 w 22334444"/>
              <a:gd name="connsiteY29" fmla="*/ 1259172 h 13802659"/>
              <a:gd name="connsiteX30" fmla="*/ 11239121 w 22334444"/>
              <a:gd name="connsiteY30" fmla="*/ 30540 h 13802659"/>
              <a:gd name="connsiteX31" fmla="*/ 87135 w 22334444"/>
              <a:gd name="connsiteY31" fmla="*/ 34749 h 13802659"/>
              <a:gd name="connsiteX32" fmla="*/ 0 w 22334444"/>
              <a:gd name="connsiteY32" fmla="*/ 13773138 h 13802659"/>
              <a:gd name="connsiteX33" fmla="*/ 2528044 w 22334444"/>
              <a:gd name="connsiteY33" fmla="*/ 13742526 h 13802659"/>
              <a:gd name="connsiteX34" fmla="*/ 11239121 w 22334444"/>
              <a:gd name="connsiteY34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5435530 w 22334444"/>
              <a:gd name="connsiteY6" fmla="*/ 11232384 h 13802659"/>
              <a:gd name="connsiteX7" fmla="*/ 5692103 w 22334444"/>
              <a:gd name="connsiteY7" fmla="*/ 11667705 h 13802659"/>
              <a:gd name="connsiteX8" fmla="*/ 5435530 w 22334444"/>
              <a:gd name="connsiteY8" fmla="*/ 11232384 h 13802659"/>
              <a:gd name="connsiteX9" fmla="*/ 22334444 w 22334444"/>
              <a:gd name="connsiteY9" fmla="*/ 0 h 13802659"/>
              <a:gd name="connsiteX10" fmla="*/ 10390325 w 22334444"/>
              <a:gd name="connsiteY10" fmla="*/ 13743423 h 13802659"/>
              <a:gd name="connsiteX11" fmla="*/ 8230948 w 22334444"/>
              <a:gd name="connsiteY11" fmla="*/ 13740535 h 13802659"/>
              <a:gd name="connsiteX12" fmla="*/ 19767715 w 22334444"/>
              <a:gd name="connsiteY12" fmla="*/ 60518 h 13802659"/>
              <a:gd name="connsiteX13" fmla="*/ 22334444 w 22334444"/>
              <a:gd name="connsiteY13" fmla="*/ 0 h 13802659"/>
              <a:gd name="connsiteX14" fmla="*/ 16085081 w 22334444"/>
              <a:gd name="connsiteY14" fmla="*/ 77254 h 13802659"/>
              <a:gd name="connsiteX15" fmla="*/ 5919916 w 22334444"/>
              <a:gd name="connsiteY15" fmla="*/ 13704283 h 13802659"/>
              <a:gd name="connsiteX16" fmla="*/ 5095787 w 22334444"/>
              <a:gd name="connsiteY16" fmla="*/ 13773458 h 13802659"/>
              <a:gd name="connsiteX17" fmla="*/ 14443249 w 22334444"/>
              <a:gd name="connsiteY17" fmla="*/ 57247 h 13802659"/>
              <a:gd name="connsiteX18" fmla="*/ 16085081 w 22334444"/>
              <a:gd name="connsiteY18" fmla="*/ 77254 h 13802659"/>
              <a:gd name="connsiteX19" fmla="*/ 13843311 w 22334444"/>
              <a:gd name="connsiteY19" fmla="*/ 78330 h 13802659"/>
              <a:gd name="connsiteX20" fmla="*/ 6092818 w 22334444"/>
              <a:gd name="connsiteY20" fmla="*/ 12182142 h 13802659"/>
              <a:gd name="connsiteX21" fmla="*/ 5352338 w 22334444"/>
              <a:gd name="connsiteY21" fmla="*/ 12463033 h 13802659"/>
              <a:gd name="connsiteX22" fmla="*/ 12632416 w 22334444"/>
              <a:gd name="connsiteY22" fmla="*/ 12724 h 13802659"/>
              <a:gd name="connsiteX23" fmla="*/ 13843311 w 22334444"/>
              <a:gd name="connsiteY23" fmla="*/ 78330 h 13802659"/>
              <a:gd name="connsiteX24" fmla="*/ 11377670 w 22334444"/>
              <a:gd name="connsiteY24" fmla="*/ 1259172 h 13802659"/>
              <a:gd name="connsiteX25" fmla="*/ 5752978 w 22334444"/>
              <a:gd name="connsiteY25" fmla="*/ 10408795 h 13802659"/>
              <a:gd name="connsiteX26" fmla="*/ 5496404 w 22334444"/>
              <a:gd name="connsiteY26" fmla="*/ 9973473 h 13802659"/>
              <a:gd name="connsiteX27" fmla="*/ 10555646 w 22334444"/>
              <a:gd name="connsiteY27" fmla="*/ 1743662 h 13802659"/>
              <a:gd name="connsiteX28" fmla="*/ 11377670 w 22334444"/>
              <a:gd name="connsiteY28" fmla="*/ 1259172 h 13802659"/>
              <a:gd name="connsiteX29" fmla="*/ 11239121 w 22334444"/>
              <a:gd name="connsiteY29" fmla="*/ 30540 h 13802659"/>
              <a:gd name="connsiteX30" fmla="*/ 87135 w 22334444"/>
              <a:gd name="connsiteY30" fmla="*/ 34749 h 13802659"/>
              <a:gd name="connsiteX31" fmla="*/ 0 w 22334444"/>
              <a:gd name="connsiteY31" fmla="*/ 13773138 h 13802659"/>
              <a:gd name="connsiteX32" fmla="*/ 2528044 w 22334444"/>
              <a:gd name="connsiteY32" fmla="*/ 13742526 h 13802659"/>
              <a:gd name="connsiteX33" fmla="*/ 11239121 w 22334444"/>
              <a:gd name="connsiteY33" fmla="*/ 30540 h 13802659"/>
              <a:gd name="connsiteX0" fmla="*/ 16875544 w 22334444"/>
              <a:gd name="connsiteY0" fmla="*/ 11862 h 13802659"/>
              <a:gd name="connsiteX1" fmla="*/ 19014473 w 22334444"/>
              <a:gd name="connsiteY1" fmla="*/ 15211 h 13802659"/>
              <a:gd name="connsiteX2" fmla="*/ 7687842 w 22334444"/>
              <a:gd name="connsiteY2" fmla="*/ 13701953 h 13802659"/>
              <a:gd name="connsiteX3" fmla="*/ 6296155 w 22334444"/>
              <a:gd name="connsiteY3" fmla="*/ 13802659 h 13802659"/>
              <a:gd name="connsiteX4" fmla="*/ 14035534 w 22334444"/>
              <a:gd name="connsiteY4" fmla="*/ 3838642 h 13802659"/>
              <a:gd name="connsiteX5" fmla="*/ 16875544 w 22334444"/>
              <a:gd name="connsiteY5" fmla="*/ 11862 h 13802659"/>
              <a:gd name="connsiteX6" fmla="*/ 22334444 w 22334444"/>
              <a:gd name="connsiteY6" fmla="*/ 0 h 13802659"/>
              <a:gd name="connsiteX7" fmla="*/ 10390325 w 22334444"/>
              <a:gd name="connsiteY7" fmla="*/ 13743423 h 13802659"/>
              <a:gd name="connsiteX8" fmla="*/ 8230948 w 22334444"/>
              <a:gd name="connsiteY8" fmla="*/ 13740535 h 13802659"/>
              <a:gd name="connsiteX9" fmla="*/ 19767715 w 22334444"/>
              <a:gd name="connsiteY9" fmla="*/ 60518 h 13802659"/>
              <a:gd name="connsiteX10" fmla="*/ 22334444 w 22334444"/>
              <a:gd name="connsiteY10" fmla="*/ 0 h 13802659"/>
              <a:gd name="connsiteX11" fmla="*/ 16085081 w 22334444"/>
              <a:gd name="connsiteY11" fmla="*/ 77254 h 13802659"/>
              <a:gd name="connsiteX12" fmla="*/ 5919916 w 22334444"/>
              <a:gd name="connsiteY12" fmla="*/ 13704283 h 13802659"/>
              <a:gd name="connsiteX13" fmla="*/ 5095787 w 22334444"/>
              <a:gd name="connsiteY13" fmla="*/ 13773458 h 13802659"/>
              <a:gd name="connsiteX14" fmla="*/ 14443249 w 22334444"/>
              <a:gd name="connsiteY14" fmla="*/ 57247 h 13802659"/>
              <a:gd name="connsiteX15" fmla="*/ 16085081 w 22334444"/>
              <a:gd name="connsiteY15" fmla="*/ 77254 h 13802659"/>
              <a:gd name="connsiteX16" fmla="*/ 13843311 w 22334444"/>
              <a:gd name="connsiteY16" fmla="*/ 78330 h 13802659"/>
              <a:gd name="connsiteX17" fmla="*/ 6092818 w 22334444"/>
              <a:gd name="connsiteY17" fmla="*/ 12182142 h 13802659"/>
              <a:gd name="connsiteX18" fmla="*/ 5352338 w 22334444"/>
              <a:gd name="connsiteY18" fmla="*/ 12463033 h 13802659"/>
              <a:gd name="connsiteX19" fmla="*/ 12632416 w 22334444"/>
              <a:gd name="connsiteY19" fmla="*/ 12724 h 13802659"/>
              <a:gd name="connsiteX20" fmla="*/ 13843311 w 22334444"/>
              <a:gd name="connsiteY20" fmla="*/ 78330 h 13802659"/>
              <a:gd name="connsiteX21" fmla="*/ 11377670 w 22334444"/>
              <a:gd name="connsiteY21" fmla="*/ 1259172 h 13802659"/>
              <a:gd name="connsiteX22" fmla="*/ 5752978 w 22334444"/>
              <a:gd name="connsiteY22" fmla="*/ 10408795 h 13802659"/>
              <a:gd name="connsiteX23" fmla="*/ 5496404 w 22334444"/>
              <a:gd name="connsiteY23" fmla="*/ 9973473 h 13802659"/>
              <a:gd name="connsiteX24" fmla="*/ 10555646 w 22334444"/>
              <a:gd name="connsiteY24" fmla="*/ 1743662 h 13802659"/>
              <a:gd name="connsiteX25" fmla="*/ 11377670 w 22334444"/>
              <a:gd name="connsiteY25" fmla="*/ 1259172 h 13802659"/>
              <a:gd name="connsiteX26" fmla="*/ 11239121 w 22334444"/>
              <a:gd name="connsiteY26" fmla="*/ 30540 h 13802659"/>
              <a:gd name="connsiteX27" fmla="*/ 87135 w 22334444"/>
              <a:gd name="connsiteY27" fmla="*/ 34749 h 13802659"/>
              <a:gd name="connsiteX28" fmla="*/ 0 w 22334444"/>
              <a:gd name="connsiteY28" fmla="*/ 13773138 h 13802659"/>
              <a:gd name="connsiteX29" fmla="*/ 2528044 w 22334444"/>
              <a:gd name="connsiteY29" fmla="*/ 13742526 h 13802659"/>
              <a:gd name="connsiteX30" fmla="*/ 11239121 w 22334444"/>
              <a:gd name="connsiteY30" fmla="*/ 30540 h 13802659"/>
              <a:gd name="connsiteX0" fmla="*/ 16875544 w 22334444"/>
              <a:gd name="connsiteY0" fmla="*/ 11862 h 13818867"/>
              <a:gd name="connsiteX1" fmla="*/ 19014473 w 22334444"/>
              <a:gd name="connsiteY1" fmla="*/ 15211 h 13818867"/>
              <a:gd name="connsiteX2" fmla="*/ 7687842 w 22334444"/>
              <a:gd name="connsiteY2" fmla="*/ 13701953 h 13818867"/>
              <a:gd name="connsiteX3" fmla="*/ 6296155 w 22334444"/>
              <a:gd name="connsiteY3" fmla="*/ 13802659 h 13818867"/>
              <a:gd name="connsiteX4" fmla="*/ 14035534 w 22334444"/>
              <a:gd name="connsiteY4" fmla="*/ 3838642 h 13818867"/>
              <a:gd name="connsiteX5" fmla="*/ 16875544 w 22334444"/>
              <a:gd name="connsiteY5" fmla="*/ 11862 h 13818867"/>
              <a:gd name="connsiteX6" fmla="*/ 22334444 w 22334444"/>
              <a:gd name="connsiteY6" fmla="*/ 0 h 13818867"/>
              <a:gd name="connsiteX7" fmla="*/ 10390325 w 22334444"/>
              <a:gd name="connsiteY7" fmla="*/ 13743423 h 13818867"/>
              <a:gd name="connsiteX8" fmla="*/ 8230948 w 22334444"/>
              <a:gd name="connsiteY8" fmla="*/ 13740535 h 13818867"/>
              <a:gd name="connsiteX9" fmla="*/ 19767715 w 22334444"/>
              <a:gd name="connsiteY9" fmla="*/ 60518 h 13818867"/>
              <a:gd name="connsiteX10" fmla="*/ 22334444 w 22334444"/>
              <a:gd name="connsiteY10" fmla="*/ 0 h 13818867"/>
              <a:gd name="connsiteX11" fmla="*/ 16085081 w 22334444"/>
              <a:gd name="connsiteY11" fmla="*/ 77254 h 13818867"/>
              <a:gd name="connsiteX12" fmla="*/ 5919916 w 22334444"/>
              <a:gd name="connsiteY12" fmla="*/ 13704283 h 13818867"/>
              <a:gd name="connsiteX13" fmla="*/ 5095787 w 22334444"/>
              <a:gd name="connsiteY13" fmla="*/ 13773458 h 13818867"/>
              <a:gd name="connsiteX14" fmla="*/ 14443249 w 22334444"/>
              <a:gd name="connsiteY14" fmla="*/ 57247 h 13818867"/>
              <a:gd name="connsiteX15" fmla="*/ 16085081 w 22334444"/>
              <a:gd name="connsiteY15" fmla="*/ 77254 h 13818867"/>
              <a:gd name="connsiteX16" fmla="*/ 13843311 w 22334444"/>
              <a:gd name="connsiteY16" fmla="*/ 78330 h 13818867"/>
              <a:gd name="connsiteX17" fmla="*/ 6092818 w 22334444"/>
              <a:gd name="connsiteY17" fmla="*/ 12182142 h 13818867"/>
              <a:gd name="connsiteX18" fmla="*/ 3082103 w 22334444"/>
              <a:gd name="connsiteY18" fmla="*/ 13818867 h 13818867"/>
              <a:gd name="connsiteX19" fmla="*/ 12632416 w 22334444"/>
              <a:gd name="connsiteY19" fmla="*/ 12724 h 13818867"/>
              <a:gd name="connsiteX20" fmla="*/ 13843311 w 22334444"/>
              <a:gd name="connsiteY20" fmla="*/ 78330 h 13818867"/>
              <a:gd name="connsiteX21" fmla="*/ 11377670 w 22334444"/>
              <a:gd name="connsiteY21" fmla="*/ 1259172 h 13818867"/>
              <a:gd name="connsiteX22" fmla="*/ 5752978 w 22334444"/>
              <a:gd name="connsiteY22" fmla="*/ 10408795 h 13818867"/>
              <a:gd name="connsiteX23" fmla="*/ 5496404 w 22334444"/>
              <a:gd name="connsiteY23" fmla="*/ 9973473 h 13818867"/>
              <a:gd name="connsiteX24" fmla="*/ 10555646 w 22334444"/>
              <a:gd name="connsiteY24" fmla="*/ 1743662 h 13818867"/>
              <a:gd name="connsiteX25" fmla="*/ 11377670 w 22334444"/>
              <a:gd name="connsiteY25" fmla="*/ 1259172 h 13818867"/>
              <a:gd name="connsiteX26" fmla="*/ 11239121 w 22334444"/>
              <a:gd name="connsiteY26" fmla="*/ 30540 h 13818867"/>
              <a:gd name="connsiteX27" fmla="*/ 87135 w 22334444"/>
              <a:gd name="connsiteY27" fmla="*/ 34749 h 13818867"/>
              <a:gd name="connsiteX28" fmla="*/ 0 w 22334444"/>
              <a:gd name="connsiteY28" fmla="*/ 13773138 h 13818867"/>
              <a:gd name="connsiteX29" fmla="*/ 2528044 w 22334444"/>
              <a:gd name="connsiteY29" fmla="*/ 13742526 h 13818867"/>
              <a:gd name="connsiteX30" fmla="*/ 11239121 w 22334444"/>
              <a:gd name="connsiteY30" fmla="*/ 30540 h 13818867"/>
              <a:gd name="connsiteX0" fmla="*/ 16875544 w 22334444"/>
              <a:gd name="connsiteY0" fmla="*/ 11862 h 13818867"/>
              <a:gd name="connsiteX1" fmla="*/ 19014473 w 22334444"/>
              <a:gd name="connsiteY1" fmla="*/ 15211 h 13818867"/>
              <a:gd name="connsiteX2" fmla="*/ 7687842 w 22334444"/>
              <a:gd name="connsiteY2" fmla="*/ 13701953 h 13818867"/>
              <a:gd name="connsiteX3" fmla="*/ 6296155 w 22334444"/>
              <a:gd name="connsiteY3" fmla="*/ 13802659 h 13818867"/>
              <a:gd name="connsiteX4" fmla="*/ 14035534 w 22334444"/>
              <a:gd name="connsiteY4" fmla="*/ 3838642 h 13818867"/>
              <a:gd name="connsiteX5" fmla="*/ 16875544 w 22334444"/>
              <a:gd name="connsiteY5" fmla="*/ 11862 h 13818867"/>
              <a:gd name="connsiteX6" fmla="*/ 22334444 w 22334444"/>
              <a:gd name="connsiteY6" fmla="*/ 0 h 13818867"/>
              <a:gd name="connsiteX7" fmla="*/ 10390325 w 22334444"/>
              <a:gd name="connsiteY7" fmla="*/ 13743423 h 13818867"/>
              <a:gd name="connsiteX8" fmla="*/ 8230948 w 22334444"/>
              <a:gd name="connsiteY8" fmla="*/ 13740535 h 13818867"/>
              <a:gd name="connsiteX9" fmla="*/ 19767715 w 22334444"/>
              <a:gd name="connsiteY9" fmla="*/ 60518 h 13818867"/>
              <a:gd name="connsiteX10" fmla="*/ 22334444 w 22334444"/>
              <a:gd name="connsiteY10" fmla="*/ 0 h 13818867"/>
              <a:gd name="connsiteX11" fmla="*/ 16085081 w 22334444"/>
              <a:gd name="connsiteY11" fmla="*/ 77254 h 13818867"/>
              <a:gd name="connsiteX12" fmla="*/ 5919916 w 22334444"/>
              <a:gd name="connsiteY12" fmla="*/ 13704283 h 13818867"/>
              <a:gd name="connsiteX13" fmla="*/ 5095787 w 22334444"/>
              <a:gd name="connsiteY13" fmla="*/ 13773458 h 13818867"/>
              <a:gd name="connsiteX14" fmla="*/ 14443249 w 22334444"/>
              <a:gd name="connsiteY14" fmla="*/ 57247 h 13818867"/>
              <a:gd name="connsiteX15" fmla="*/ 16085081 w 22334444"/>
              <a:gd name="connsiteY15" fmla="*/ 77254 h 13818867"/>
              <a:gd name="connsiteX16" fmla="*/ 13843311 w 22334444"/>
              <a:gd name="connsiteY16" fmla="*/ 78330 h 13818867"/>
              <a:gd name="connsiteX17" fmla="*/ 4327080 w 22334444"/>
              <a:gd name="connsiteY17" fmla="*/ 13727163 h 13818867"/>
              <a:gd name="connsiteX18" fmla="*/ 3082103 w 22334444"/>
              <a:gd name="connsiteY18" fmla="*/ 13818867 h 13818867"/>
              <a:gd name="connsiteX19" fmla="*/ 12632416 w 22334444"/>
              <a:gd name="connsiteY19" fmla="*/ 12724 h 13818867"/>
              <a:gd name="connsiteX20" fmla="*/ 13843311 w 22334444"/>
              <a:gd name="connsiteY20" fmla="*/ 78330 h 13818867"/>
              <a:gd name="connsiteX21" fmla="*/ 11377670 w 22334444"/>
              <a:gd name="connsiteY21" fmla="*/ 1259172 h 13818867"/>
              <a:gd name="connsiteX22" fmla="*/ 5752978 w 22334444"/>
              <a:gd name="connsiteY22" fmla="*/ 10408795 h 13818867"/>
              <a:gd name="connsiteX23" fmla="*/ 5496404 w 22334444"/>
              <a:gd name="connsiteY23" fmla="*/ 9973473 h 13818867"/>
              <a:gd name="connsiteX24" fmla="*/ 10555646 w 22334444"/>
              <a:gd name="connsiteY24" fmla="*/ 1743662 h 13818867"/>
              <a:gd name="connsiteX25" fmla="*/ 11377670 w 22334444"/>
              <a:gd name="connsiteY25" fmla="*/ 1259172 h 13818867"/>
              <a:gd name="connsiteX26" fmla="*/ 11239121 w 22334444"/>
              <a:gd name="connsiteY26" fmla="*/ 30540 h 13818867"/>
              <a:gd name="connsiteX27" fmla="*/ 87135 w 22334444"/>
              <a:gd name="connsiteY27" fmla="*/ 34749 h 13818867"/>
              <a:gd name="connsiteX28" fmla="*/ 0 w 22334444"/>
              <a:gd name="connsiteY28" fmla="*/ 13773138 h 13818867"/>
              <a:gd name="connsiteX29" fmla="*/ 2528044 w 22334444"/>
              <a:gd name="connsiteY29" fmla="*/ 13742526 h 13818867"/>
              <a:gd name="connsiteX30" fmla="*/ 11239121 w 22334444"/>
              <a:gd name="connsiteY30" fmla="*/ 30540 h 13818867"/>
              <a:gd name="connsiteX0" fmla="*/ 16875544 w 22334444"/>
              <a:gd name="connsiteY0" fmla="*/ 11862 h 13818867"/>
              <a:gd name="connsiteX1" fmla="*/ 19014473 w 22334444"/>
              <a:gd name="connsiteY1" fmla="*/ 15211 h 13818867"/>
              <a:gd name="connsiteX2" fmla="*/ 7687842 w 22334444"/>
              <a:gd name="connsiteY2" fmla="*/ 13701953 h 13818867"/>
              <a:gd name="connsiteX3" fmla="*/ 6296155 w 22334444"/>
              <a:gd name="connsiteY3" fmla="*/ 13802659 h 13818867"/>
              <a:gd name="connsiteX4" fmla="*/ 14035534 w 22334444"/>
              <a:gd name="connsiteY4" fmla="*/ 3838642 h 13818867"/>
              <a:gd name="connsiteX5" fmla="*/ 16875544 w 22334444"/>
              <a:gd name="connsiteY5" fmla="*/ 11862 h 13818867"/>
              <a:gd name="connsiteX6" fmla="*/ 22334444 w 22334444"/>
              <a:gd name="connsiteY6" fmla="*/ 0 h 13818867"/>
              <a:gd name="connsiteX7" fmla="*/ 10390325 w 22334444"/>
              <a:gd name="connsiteY7" fmla="*/ 13743423 h 13818867"/>
              <a:gd name="connsiteX8" fmla="*/ 8230948 w 22334444"/>
              <a:gd name="connsiteY8" fmla="*/ 13740535 h 13818867"/>
              <a:gd name="connsiteX9" fmla="*/ 19767715 w 22334444"/>
              <a:gd name="connsiteY9" fmla="*/ 60518 h 13818867"/>
              <a:gd name="connsiteX10" fmla="*/ 22334444 w 22334444"/>
              <a:gd name="connsiteY10" fmla="*/ 0 h 13818867"/>
              <a:gd name="connsiteX11" fmla="*/ 16085081 w 22334444"/>
              <a:gd name="connsiteY11" fmla="*/ 77254 h 13818867"/>
              <a:gd name="connsiteX12" fmla="*/ 5919916 w 22334444"/>
              <a:gd name="connsiteY12" fmla="*/ 13704283 h 13818867"/>
              <a:gd name="connsiteX13" fmla="*/ 5095787 w 22334444"/>
              <a:gd name="connsiteY13" fmla="*/ 13773458 h 13818867"/>
              <a:gd name="connsiteX14" fmla="*/ 14443249 w 22334444"/>
              <a:gd name="connsiteY14" fmla="*/ 57247 h 13818867"/>
              <a:gd name="connsiteX15" fmla="*/ 16085081 w 22334444"/>
              <a:gd name="connsiteY15" fmla="*/ 77254 h 13818867"/>
              <a:gd name="connsiteX16" fmla="*/ 13843311 w 22334444"/>
              <a:gd name="connsiteY16" fmla="*/ 78330 h 13818867"/>
              <a:gd name="connsiteX17" fmla="*/ 4327080 w 22334444"/>
              <a:gd name="connsiteY17" fmla="*/ 13727163 h 13818867"/>
              <a:gd name="connsiteX18" fmla="*/ 3082103 w 22334444"/>
              <a:gd name="connsiteY18" fmla="*/ 13818867 h 13818867"/>
              <a:gd name="connsiteX19" fmla="*/ 12632416 w 22334444"/>
              <a:gd name="connsiteY19" fmla="*/ 12724 h 13818867"/>
              <a:gd name="connsiteX20" fmla="*/ 13843311 w 22334444"/>
              <a:gd name="connsiteY20" fmla="*/ 78330 h 13818867"/>
              <a:gd name="connsiteX21" fmla="*/ 11377670 w 22334444"/>
              <a:gd name="connsiteY21" fmla="*/ 1259172 h 13818867"/>
              <a:gd name="connsiteX22" fmla="*/ 5496404 w 22334444"/>
              <a:gd name="connsiteY22" fmla="*/ 9973473 h 13818867"/>
              <a:gd name="connsiteX23" fmla="*/ 10555646 w 22334444"/>
              <a:gd name="connsiteY23" fmla="*/ 1743662 h 13818867"/>
              <a:gd name="connsiteX24" fmla="*/ 11377670 w 22334444"/>
              <a:gd name="connsiteY24" fmla="*/ 1259172 h 13818867"/>
              <a:gd name="connsiteX25" fmla="*/ 11239121 w 22334444"/>
              <a:gd name="connsiteY25" fmla="*/ 30540 h 13818867"/>
              <a:gd name="connsiteX26" fmla="*/ 87135 w 22334444"/>
              <a:gd name="connsiteY26" fmla="*/ 34749 h 13818867"/>
              <a:gd name="connsiteX27" fmla="*/ 0 w 22334444"/>
              <a:gd name="connsiteY27" fmla="*/ 13773138 h 13818867"/>
              <a:gd name="connsiteX28" fmla="*/ 2528044 w 22334444"/>
              <a:gd name="connsiteY28" fmla="*/ 13742526 h 13818867"/>
              <a:gd name="connsiteX29" fmla="*/ 11239121 w 22334444"/>
              <a:gd name="connsiteY29" fmla="*/ 30540 h 13818867"/>
              <a:gd name="connsiteX0" fmla="*/ 16875544 w 22334444"/>
              <a:gd name="connsiteY0" fmla="*/ 11862 h 13818867"/>
              <a:gd name="connsiteX1" fmla="*/ 19014473 w 22334444"/>
              <a:gd name="connsiteY1" fmla="*/ 15211 h 13818867"/>
              <a:gd name="connsiteX2" fmla="*/ 7687842 w 22334444"/>
              <a:gd name="connsiteY2" fmla="*/ 13701953 h 13818867"/>
              <a:gd name="connsiteX3" fmla="*/ 6296155 w 22334444"/>
              <a:gd name="connsiteY3" fmla="*/ 13802659 h 13818867"/>
              <a:gd name="connsiteX4" fmla="*/ 14035534 w 22334444"/>
              <a:gd name="connsiteY4" fmla="*/ 3838642 h 13818867"/>
              <a:gd name="connsiteX5" fmla="*/ 16875544 w 22334444"/>
              <a:gd name="connsiteY5" fmla="*/ 11862 h 13818867"/>
              <a:gd name="connsiteX6" fmla="*/ 22334444 w 22334444"/>
              <a:gd name="connsiteY6" fmla="*/ 0 h 13818867"/>
              <a:gd name="connsiteX7" fmla="*/ 10390325 w 22334444"/>
              <a:gd name="connsiteY7" fmla="*/ 13743423 h 13818867"/>
              <a:gd name="connsiteX8" fmla="*/ 8230948 w 22334444"/>
              <a:gd name="connsiteY8" fmla="*/ 13740535 h 13818867"/>
              <a:gd name="connsiteX9" fmla="*/ 19767715 w 22334444"/>
              <a:gd name="connsiteY9" fmla="*/ 60518 h 13818867"/>
              <a:gd name="connsiteX10" fmla="*/ 22334444 w 22334444"/>
              <a:gd name="connsiteY10" fmla="*/ 0 h 13818867"/>
              <a:gd name="connsiteX11" fmla="*/ 16085081 w 22334444"/>
              <a:gd name="connsiteY11" fmla="*/ 77254 h 13818867"/>
              <a:gd name="connsiteX12" fmla="*/ 5919916 w 22334444"/>
              <a:gd name="connsiteY12" fmla="*/ 13704283 h 13818867"/>
              <a:gd name="connsiteX13" fmla="*/ 5095787 w 22334444"/>
              <a:gd name="connsiteY13" fmla="*/ 13773458 h 13818867"/>
              <a:gd name="connsiteX14" fmla="*/ 14443249 w 22334444"/>
              <a:gd name="connsiteY14" fmla="*/ 57247 h 13818867"/>
              <a:gd name="connsiteX15" fmla="*/ 16085081 w 22334444"/>
              <a:gd name="connsiteY15" fmla="*/ 77254 h 13818867"/>
              <a:gd name="connsiteX16" fmla="*/ 13843311 w 22334444"/>
              <a:gd name="connsiteY16" fmla="*/ 78330 h 13818867"/>
              <a:gd name="connsiteX17" fmla="*/ 4327080 w 22334444"/>
              <a:gd name="connsiteY17" fmla="*/ 13727163 h 13818867"/>
              <a:gd name="connsiteX18" fmla="*/ 3082103 w 22334444"/>
              <a:gd name="connsiteY18" fmla="*/ 13818867 h 13818867"/>
              <a:gd name="connsiteX19" fmla="*/ 12632416 w 22334444"/>
              <a:gd name="connsiteY19" fmla="*/ 12724 h 13818867"/>
              <a:gd name="connsiteX20" fmla="*/ 13843311 w 22334444"/>
              <a:gd name="connsiteY20" fmla="*/ 78330 h 13818867"/>
              <a:gd name="connsiteX21" fmla="*/ 11377670 w 22334444"/>
              <a:gd name="connsiteY21" fmla="*/ 1259172 h 13818867"/>
              <a:gd name="connsiteX22" fmla="*/ 10555646 w 22334444"/>
              <a:gd name="connsiteY22" fmla="*/ 1743662 h 13818867"/>
              <a:gd name="connsiteX23" fmla="*/ 11377670 w 22334444"/>
              <a:gd name="connsiteY23" fmla="*/ 1259172 h 13818867"/>
              <a:gd name="connsiteX24" fmla="*/ 11239121 w 22334444"/>
              <a:gd name="connsiteY24" fmla="*/ 30540 h 13818867"/>
              <a:gd name="connsiteX25" fmla="*/ 87135 w 22334444"/>
              <a:gd name="connsiteY25" fmla="*/ 34749 h 13818867"/>
              <a:gd name="connsiteX26" fmla="*/ 0 w 22334444"/>
              <a:gd name="connsiteY26" fmla="*/ 13773138 h 13818867"/>
              <a:gd name="connsiteX27" fmla="*/ 2528044 w 22334444"/>
              <a:gd name="connsiteY27" fmla="*/ 13742526 h 13818867"/>
              <a:gd name="connsiteX28" fmla="*/ 11239121 w 22334444"/>
              <a:gd name="connsiteY28" fmla="*/ 30540 h 13818867"/>
              <a:gd name="connsiteX0" fmla="*/ 16875544 w 22334444"/>
              <a:gd name="connsiteY0" fmla="*/ 11862 h 13818867"/>
              <a:gd name="connsiteX1" fmla="*/ 19014473 w 22334444"/>
              <a:gd name="connsiteY1" fmla="*/ 15211 h 13818867"/>
              <a:gd name="connsiteX2" fmla="*/ 7687842 w 22334444"/>
              <a:gd name="connsiteY2" fmla="*/ 13701953 h 13818867"/>
              <a:gd name="connsiteX3" fmla="*/ 6296155 w 22334444"/>
              <a:gd name="connsiteY3" fmla="*/ 13802659 h 13818867"/>
              <a:gd name="connsiteX4" fmla="*/ 14035534 w 22334444"/>
              <a:gd name="connsiteY4" fmla="*/ 3838642 h 13818867"/>
              <a:gd name="connsiteX5" fmla="*/ 16875544 w 22334444"/>
              <a:gd name="connsiteY5" fmla="*/ 11862 h 13818867"/>
              <a:gd name="connsiteX6" fmla="*/ 22334444 w 22334444"/>
              <a:gd name="connsiteY6" fmla="*/ 0 h 13818867"/>
              <a:gd name="connsiteX7" fmla="*/ 10390325 w 22334444"/>
              <a:gd name="connsiteY7" fmla="*/ 13743423 h 13818867"/>
              <a:gd name="connsiteX8" fmla="*/ 8230948 w 22334444"/>
              <a:gd name="connsiteY8" fmla="*/ 13740535 h 13818867"/>
              <a:gd name="connsiteX9" fmla="*/ 19767715 w 22334444"/>
              <a:gd name="connsiteY9" fmla="*/ 60518 h 13818867"/>
              <a:gd name="connsiteX10" fmla="*/ 22334444 w 22334444"/>
              <a:gd name="connsiteY10" fmla="*/ 0 h 13818867"/>
              <a:gd name="connsiteX11" fmla="*/ 16085081 w 22334444"/>
              <a:gd name="connsiteY11" fmla="*/ 77254 h 13818867"/>
              <a:gd name="connsiteX12" fmla="*/ 5919916 w 22334444"/>
              <a:gd name="connsiteY12" fmla="*/ 13704283 h 13818867"/>
              <a:gd name="connsiteX13" fmla="*/ 5095787 w 22334444"/>
              <a:gd name="connsiteY13" fmla="*/ 13773458 h 13818867"/>
              <a:gd name="connsiteX14" fmla="*/ 14443249 w 22334444"/>
              <a:gd name="connsiteY14" fmla="*/ 57247 h 13818867"/>
              <a:gd name="connsiteX15" fmla="*/ 16085081 w 22334444"/>
              <a:gd name="connsiteY15" fmla="*/ 77254 h 13818867"/>
              <a:gd name="connsiteX16" fmla="*/ 13843311 w 22334444"/>
              <a:gd name="connsiteY16" fmla="*/ 78330 h 13818867"/>
              <a:gd name="connsiteX17" fmla="*/ 4327080 w 22334444"/>
              <a:gd name="connsiteY17" fmla="*/ 13727163 h 13818867"/>
              <a:gd name="connsiteX18" fmla="*/ 3082103 w 22334444"/>
              <a:gd name="connsiteY18" fmla="*/ 13818867 h 13818867"/>
              <a:gd name="connsiteX19" fmla="*/ 12632416 w 22334444"/>
              <a:gd name="connsiteY19" fmla="*/ 12724 h 13818867"/>
              <a:gd name="connsiteX20" fmla="*/ 13843311 w 22334444"/>
              <a:gd name="connsiteY20" fmla="*/ 78330 h 13818867"/>
              <a:gd name="connsiteX21" fmla="*/ 11239121 w 22334444"/>
              <a:gd name="connsiteY21" fmla="*/ 30540 h 13818867"/>
              <a:gd name="connsiteX22" fmla="*/ 87135 w 22334444"/>
              <a:gd name="connsiteY22" fmla="*/ 34749 h 13818867"/>
              <a:gd name="connsiteX23" fmla="*/ 0 w 22334444"/>
              <a:gd name="connsiteY23" fmla="*/ 13773138 h 13818867"/>
              <a:gd name="connsiteX24" fmla="*/ 2528044 w 22334444"/>
              <a:gd name="connsiteY24" fmla="*/ 13742526 h 13818867"/>
              <a:gd name="connsiteX25" fmla="*/ 11239121 w 22334444"/>
              <a:gd name="connsiteY25" fmla="*/ 30540 h 13818867"/>
              <a:gd name="connsiteX0" fmla="*/ 16875544 w 22334444"/>
              <a:gd name="connsiteY0" fmla="*/ 11862 h 13925000"/>
              <a:gd name="connsiteX1" fmla="*/ 19014473 w 22334444"/>
              <a:gd name="connsiteY1" fmla="*/ 15211 h 13925000"/>
              <a:gd name="connsiteX2" fmla="*/ 7687842 w 22334444"/>
              <a:gd name="connsiteY2" fmla="*/ 13701953 h 13925000"/>
              <a:gd name="connsiteX3" fmla="*/ 6296155 w 22334444"/>
              <a:gd name="connsiteY3" fmla="*/ 13802659 h 13925000"/>
              <a:gd name="connsiteX4" fmla="*/ 14035534 w 22334444"/>
              <a:gd name="connsiteY4" fmla="*/ 3838642 h 13925000"/>
              <a:gd name="connsiteX5" fmla="*/ 16875544 w 22334444"/>
              <a:gd name="connsiteY5" fmla="*/ 11862 h 13925000"/>
              <a:gd name="connsiteX6" fmla="*/ 22334444 w 22334444"/>
              <a:gd name="connsiteY6" fmla="*/ 0 h 13925000"/>
              <a:gd name="connsiteX7" fmla="*/ 10390325 w 22334444"/>
              <a:gd name="connsiteY7" fmla="*/ 13743423 h 13925000"/>
              <a:gd name="connsiteX8" fmla="*/ 8230948 w 22334444"/>
              <a:gd name="connsiteY8" fmla="*/ 13740535 h 13925000"/>
              <a:gd name="connsiteX9" fmla="*/ 19767715 w 22334444"/>
              <a:gd name="connsiteY9" fmla="*/ 60518 h 13925000"/>
              <a:gd name="connsiteX10" fmla="*/ 22334444 w 22334444"/>
              <a:gd name="connsiteY10" fmla="*/ 0 h 13925000"/>
              <a:gd name="connsiteX11" fmla="*/ 16085081 w 22334444"/>
              <a:gd name="connsiteY11" fmla="*/ 77254 h 13925000"/>
              <a:gd name="connsiteX12" fmla="*/ 5856854 w 22334444"/>
              <a:gd name="connsiteY12" fmla="*/ 13925000 h 13925000"/>
              <a:gd name="connsiteX13" fmla="*/ 5095787 w 22334444"/>
              <a:gd name="connsiteY13" fmla="*/ 13773458 h 13925000"/>
              <a:gd name="connsiteX14" fmla="*/ 14443249 w 22334444"/>
              <a:gd name="connsiteY14" fmla="*/ 57247 h 13925000"/>
              <a:gd name="connsiteX15" fmla="*/ 16085081 w 22334444"/>
              <a:gd name="connsiteY15" fmla="*/ 77254 h 13925000"/>
              <a:gd name="connsiteX16" fmla="*/ 13843311 w 22334444"/>
              <a:gd name="connsiteY16" fmla="*/ 78330 h 13925000"/>
              <a:gd name="connsiteX17" fmla="*/ 4327080 w 22334444"/>
              <a:gd name="connsiteY17" fmla="*/ 13727163 h 13925000"/>
              <a:gd name="connsiteX18" fmla="*/ 3082103 w 22334444"/>
              <a:gd name="connsiteY18" fmla="*/ 13818867 h 13925000"/>
              <a:gd name="connsiteX19" fmla="*/ 12632416 w 22334444"/>
              <a:gd name="connsiteY19" fmla="*/ 12724 h 13925000"/>
              <a:gd name="connsiteX20" fmla="*/ 13843311 w 22334444"/>
              <a:gd name="connsiteY20" fmla="*/ 78330 h 13925000"/>
              <a:gd name="connsiteX21" fmla="*/ 11239121 w 22334444"/>
              <a:gd name="connsiteY21" fmla="*/ 30540 h 13925000"/>
              <a:gd name="connsiteX22" fmla="*/ 87135 w 22334444"/>
              <a:gd name="connsiteY22" fmla="*/ 34749 h 13925000"/>
              <a:gd name="connsiteX23" fmla="*/ 0 w 22334444"/>
              <a:gd name="connsiteY23" fmla="*/ 13773138 h 13925000"/>
              <a:gd name="connsiteX24" fmla="*/ 2528044 w 22334444"/>
              <a:gd name="connsiteY24" fmla="*/ 13742526 h 13925000"/>
              <a:gd name="connsiteX25" fmla="*/ 11239121 w 22334444"/>
              <a:gd name="connsiteY25" fmla="*/ 30540 h 13925000"/>
              <a:gd name="connsiteX0" fmla="*/ 16875544 w 22334444"/>
              <a:gd name="connsiteY0" fmla="*/ 11862 h 13925000"/>
              <a:gd name="connsiteX1" fmla="*/ 19014473 w 22334444"/>
              <a:gd name="connsiteY1" fmla="*/ 15211 h 13925000"/>
              <a:gd name="connsiteX2" fmla="*/ 7687842 w 22334444"/>
              <a:gd name="connsiteY2" fmla="*/ 13701953 h 13925000"/>
              <a:gd name="connsiteX3" fmla="*/ 6296155 w 22334444"/>
              <a:gd name="connsiteY3" fmla="*/ 13802659 h 13925000"/>
              <a:gd name="connsiteX4" fmla="*/ 14035534 w 22334444"/>
              <a:gd name="connsiteY4" fmla="*/ 3838642 h 13925000"/>
              <a:gd name="connsiteX5" fmla="*/ 16875544 w 22334444"/>
              <a:gd name="connsiteY5" fmla="*/ 11862 h 13925000"/>
              <a:gd name="connsiteX6" fmla="*/ 22334444 w 22334444"/>
              <a:gd name="connsiteY6" fmla="*/ 0 h 13925000"/>
              <a:gd name="connsiteX7" fmla="*/ 10390325 w 22334444"/>
              <a:gd name="connsiteY7" fmla="*/ 13743423 h 13925000"/>
              <a:gd name="connsiteX8" fmla="*/ 8230948 w 22334444"/>
              <a:gd name="connsiteY8" fmla="*/ 13740535 h 13925000"/>
              <a:gd name="connsiteX9" fmla="*/ 19767715 w 22334444"/>
              <a:gd name="connsiteY9" fmla="*/ 60518 h 13925000"/>
              <a:gd name="connsiteX10" fmla="*/ 22334444 w 22334444"/>
              <a:gd name="connsiteY10" fmla="*/ 0 h 13925000"/>
              <a:gd name="connsiteX11" fmla="*/ 16085081 w 22334444"/>
              <a:gd name="connsiteY11" fmla="*/ 77254 h 13925000"/>
              <a:gd name="connsiteX12" fmla="*/ 5856854 w 22334444"/>
              <a:gd name="connsiteY12" fmla="*/ 13925000 h 13925000"/>
              <a:gd name="connsiteX13" fmla="*/ 4938132 w 22334444"/>
              <a:gd name="connsiteY13" fmla="*/ 13868051 h 13925000"/>
              <a:gd name="connsiteX14" fmla="*/ 14443249 w 22334444"/>
              <a:gd name="connsiteY14" fmla="*/ 57247 h 13925000"/>
              <a:gd name="connsiteX15" fmla="*/ 16085081 w 22334444"/>
              <a:gd name="connsiteY15" fmla="*/ 77254 h 13925000"/>
              <a:gd name="connsiteX16" fmla="*/ 13843311 w 22334444"/>
              <a:gd name="connsiteY16" fmla="*/ 78330 h 13925000"/>
              <a:gd name="connsiteX17" fmla="*/ 4327080 w 22334444"/>
              <a:gd name="connsiteY17" fmla="*/ 13727163 h 13925000"/>
              <a:gd name="connsiteX18" fmla="*/ 3082103 w 22334444"/>
              <a:gd name="connsiteY18" fmla="*/ 13818867 h 13925000"/>
              <a:gd name="connsiteX19" fmla="*/ 12632416 w 22334444"/>
              <a:gd name="connsiteY19" fmla="*/ 12724 h 13925000"/>
              <a:gd name="connsiteX20" fmla="*/ 13843311 w 22334444"/>
              <a:gd name="connsiteY20" fmla="*/ 78330 h 13925000"/>
              <a:gd name="connsiteX21" fmla="*/ 11239121 w 22334444"/>
              <a:gd name="connsiteY21" fmla="*/ 30540 h 13925000"/>
              <a:gd name="connsiteX22" fmla="*/ 87135 w 22334444"/>
              <a:gd name="connsiteY22" fmla="*/ 34749 h 13925000"/>
              <a:gd name="connsiteX23" fmla="*/ 0 w 22334444"/>
              <a:gd name="connsiteY23" fmla="*/ 13773138 h 13925000"/>
              <a:gd name="connsiteX24" fmla="*/ 2528044 w 22334444"/>
              <a:gd name="connsiteY24" fmla="*/ 13742526 h 13925000"/>
              <a:gd name="connsiteX25" fmla="*/ 11239121 w 22334444"/>
              <a:gd name="connsiteY25" fmla="*/ 30540 h 13925000"/>
              <a:gd name="connsiteX0" fmla="*/ 16875544 w 22334444"/>
              <a:gd name="connsiteY0" fmla="*/ 11862 h 13925000"/>
              <a:gd name="connsiteX1" fmla="*/ 19014473 w 22334444"/>
              <a:gd name="connsiteY1" fmla="*/ 15211 h 13925000"/>
              <a:gd name="connsiteX2" fmla="*/ 7687842 w 22334444"/>
              <a:gd name="connsiteY2" fmla="*/ 13701953 h 13925000"/>
              <a:gd name="connsiteX3" fmla="*/ 6296155 w 22334444"/>
              <a:gd name="connsiteY3" fmla="*/ 13802659 h 13925000"/>
              <a:gd name="connsiteX4" fmla="*/ 14035534 w 22334444"/>
              <a:gd name="connsiteY4" fmla="*/ 3838642 h 13925000"/>
              <a:gd name="connsiteX5" fmla="*/ 16875544 w 22334444"/>
              <a:gd name="connsiteY5" fmla="*/ 11862 h 13925000"/>
              <a:gd name="connsiteX6" fmla="*/ 22334444 w 22334444"/>
              <a:gd name="connsiteY6" fmla="*/ 0 h 13925000"/>
              <a:gd name="connsiteX7" fmla="*/ 10390325 w 22334444"/>
              <a:gd name="connsiteY7" fmla="*/ 13743423 h 13925000"/>
              <a:gd name="connsiteX8" fmla="*/ 8230948 w 22334444"/>
              <a:gd name="connsiteY8" fmla="*/ 13740535 h 13925000"/>
              <a:gd name="connsiteX9" fmla="*/ 19767715 w 22334444"/>
              <a:gd name="connsiteY9" fmla="*/ 60518 h 13925000"/>
              <a:gd name="connsiteX10" fmla="*/ 22334444 w 22334444"/>
              <a:gd name="connsiteY10" fmla="*/ 0 h 13925000"/>
              <a:gd name="connsiteX11" fmla="*/ 16085081 w 22334444"/>
              <a:gd name="connsiteY11" fmla="*/ 77254 h 13925000"/>
              <a:gd name="connsiteX12" fmla="*/ 5856854 w 22334444"/>
              <a:gd name="connsiteY12" fmla="*/ 13925000 h 13925000"/>
              <a:gd name="connsiteX13" fmla="*/ 4938132 w 22334444"/>
              <a:gd name="connsiteY13" fmla="*/ 13868051 h 13925000"/>
              <a:gd name="connsiteX14" fmla="*/ 14443249 w 22334444"/>
              <a:gd name="connsiteY14" fmla="*/ 57247 h 13925000"/>
              <a:gd name="connsiteX15" fmla="*/ 16085081 w 22334444"/>
              <a:gd name="connsiteY15" fmla="*/ 77254 h 13925000"/>
              <a:gd name="connsiteX16" fmla="*/ 13843311 w 22334444"/>
              <a:gd name="connsiteY16" fmla="*/ 78330 h 13925000"/>
              <a:gd name="connsiteX17" fmla="*/ 4327080 w 22334444"/>
              <a:gd name="connsiteY17" fmla="*/ 13853287 h 13925000"/>
              <a:gd name="connsiteX18" fmla="*/ 3082103 w 22334444"/>
              <a:gd name="connsiteY18" fmla="*/ 13818867 h 13925000"/>
              <a:gd name="connsiteX19" fmla="*/ 12632416 w 22334444"/>
              <a:gd name="connsiteY19" fmla="*/ 12724 h 13925000"/>
              <a:gd name="connsiteX20" fmla="*/ 13843311 w 22334444"/>
              <a:gd name="connsiteY20" fmla="*/ 78330 h 13925000"/>
              <a:gd name="connsiteX21" fmla="*/ 11239121 w 22334444"/>
              <a:gd name="connsiteY21" fmla="*/ 30540 h 13925000"/>
              <a:gd name="connsiteX22" fmla="*/ 87135 w 22334444"/>
              <a:gd name="connsiteY22" fmla="*/ 34749 h 13925000"/>
              <a:gd name="connsiteX23" fmla="*/ 0 w 22334444"/>
              <a:gd name="connsiteY23" fmla="*/ 13773138 h 13925000"/>
              <a:gd name="connsiteX24" fmla="*/ 2528044 w 22334444"/>
              <a:gd name="connsiteY24" fmla="*/ 13742526 h 13925000"/>
              <a:gd name="connsiteX25" fmla="*/ 11239121 w 22334444"/>
              <a:gd name="connsiteY25" fmla="*/ 30540 h 13925000"/>
              <a:gd name="connsiteX0" fmla="*/ 16875544 w 22334444"/>
              <a:gd name="connsiteY0" fmla="*/ 11862 h 13925000"/>
              <a:gd name="connsiteX1" fmla="*/ 19014473 w 22334444"/>
              <a:gd name="connsiteY1" fmla="*/ 15211 h 13925000"/>
              <a:gd name="connsiteX2" fmla="*/ 7687842 w 22334444"/>
              <a:gd name="connsiteY2" fmla="*/ 13701953 h 13925000"/>
              <a:gd name="connsiteX3" fmla="*/ 6296155 w 22334444"/>
              <a:gd name="connsiteY3" fmla="*/ 13802659 h 13925000"/>
              <a:gd name="connsiteX4" fmla="*/ 14035534 w 22334444"/>
              <a:gd name="connsiteY4" fmla="*/ 3838642 h 13925000"/>
              <a:gd name="connsiteX5" fmla="*/ 16875544 w 22334444"/>
              <a:gd name="connsiteY5" fmla="*/ 11862 h 13925000"/>
              <a:gd name="connsiteX6" fmla="*/ 22334444 w 22334444"/>
              <a:gd name="connsiteY6" fmla="*/ 0 h 13925000"/>
              <a:gd name="connsiteX7" fmla="*/ 10295732 w 22334444"/>
              <a:gd name="connsiteY7" fmla="*/ 13869547 h 13925000"/>
              <a:gd name="connsiteX8" fmla="*/ 8230948 w 22334444"/>
              <a:gd name="connsiteY8" fmla="*/ 13740535 h 13925000"/>
              <a:gd name="connsiteX9" fmla="*/ 19767715 w 22334444"/>
              <a:gd name="connsiteY9" fmla="*/ 60518 h 13925000"/>
              <a:gd name="connsiteX10" fmla="*/ 22334444 w 22334444"/>
              <a:gd name="connsiteY10" fmla="*/ 0 h 13925000"/>
              <a:gd name="connsiteX11" fmla="*/ 16085081 w 22334444"/>
              <a:gd name="connsiteY11" fmla="*/ 77254 h 13925000"/>
              <a:gd name="connsiteX12" fmla="*/ 5856854 w 22334444"/>
              <a:gd name="connsiteY12" fmla="*/ 13925000 h 13925000"/>
              <a:gd name="connsiteX13" fmla="*/ 4938132 w 22334444"/>
              <a:gd name="connsiteY13" fmla="*/ 13868051 h 13925000"/>
              <a:gd name="connsiteX14" fmla="*/ 14443249 w 22334444"/>
              <a:gd name="connsiteY14" fmla="*/ 57247 h 13925000"/>
              <a:gd name="connsiteX15" fmla="*/ 16085081 w 22334444"/>
              <a:gd name="connsiteY15" fmla="*/ 77254 h 13925000"/>
              <a:gd name="connsiteX16" fmla="*/ 13843311 w 22334444"/>
              <a:gd name="connsiteY16" fmla="*/ 78330 h 13925000"/>
              <a:gd name="connsiteX17" fmla="*/ 4327080 w 22334444"/>
              <a:gd name="connsiteY17" fmla="*/ 13853287 h 13925000"/>
              <a:gd name="connsiteX18" fmla="*/ 3082103 w 22334444"/>
              <a:gd name="connsiteY18" fmla="*/ 13818867 h 13925000"/>
              <a:gd name="connsiteX19" fmla="*/ 12632416 w 22334444"/>
              <a:gd name="connsiteY19" fmla="*/ 12724 h 13925000"/>
              <a:gd name="connsiteX20" fmla="*/ 13843311 w 22334444"/>
              <a:gd name="connsiteY20" fmla="*/ 78330 h 13925000"/>
              <a:gd name="connsiteX21" fmla="*/ 11239121 w 22334444"/>
              <a:gd name="connsiteY21" fmla="*/ 30540 h 13925000"/>
              <a:gd name="connsiteX22" fmla="*/ 87135 w 22334444"/>
              <a:gd name="connsiteY22" fmla="*/ 34749 h 13925000"/>
              <a:gd name="connsiteX23" fmla="*/ 0 w 22334444"/>
              <a:gd name="connsiteY23" fmla="*/ 13773138 h 13925000"/>
              <a:gd name="connsiteX24" fmla="*/ 2528044 w 22334444"/>
              <a:gd name="connsiteY24" fmla="*/ 13742526 h 13925000"/>
              <a:gd name="connsiteX25" fmla="*/ 11239121 w 22334444"/>
              <a:gd name="connsiteY25" fmla="*/ 30540 h 13925000"/>
              <a:gd name="connsiteX0" fmla="*/ 16875544 w 22334444"/>
              <a:gd name="connsiteY0" fmla="*/ 11862 h 13925000"/>
              <a:gd name="connsiteX1" fmla="*/ 19014473 w 22334444"/>
              <a:gd name="connsiteY1" fmla="*/ 15211 h 13925000"/>
              <a:gd name="connsiteX2" fmla="*/ 7687842 w 22334444"/>
              <a:gd name="connsiteY2" fmla="*/ 13796546 h 13925000"/>
              <a:gd name="connsiteX3" fmla="*/ 6296155 w 22334444"/>
              <a:gd name="connsiteY3" fmla="*/ 13802659 h 13925000"/>
              <a:gd name="connsiteX4" fmla="*/ 14035534 w 22334444"/>
              <a:gd name="connsiteY4" fmla="*/ 3838642 h 13925000"/>
              <a:gd name="connsiteX5" fmla="*/ 16875544 w 22334444"/>
              <a:gd name="connsiteY5" fmla="*/ 11862 h 13925000"/>
              <a:gd name="connsiteX6" fmla="*/ 22334444 w 22334444"/>
              <a:gd name="connsiteY6" fmla="*/ 0 h 13925000"/>
              <a:gd name="connsiteX7" fmla="*/ 10295732 w 22334444"/>
              <a:gd name="connsiteY7" fmla="*/ 13869547 h 13925000"/>
              <a:gd name="connsiteX8" fmla="*/ 8230948 w 22334444"/>
              <a:gd name="connsiteY8" fmla="*/ 13740535 h 13925000"/>
              <a:gd name="connsiteX9" fmla="*/ 19767715 w 22334444"/>
              <a:gd name="connsiteY9" fmla="*/ 60518 h 13925000"/>
              <a:gd name="connsiteX10" fmla="*/ 22334444 w 22334444"/>
              <a:gd name="connsiteY10" fmla="*/ 0 h 13925000"/>
              <a:gd name="connsiteX11" fmla="*/ 16085081 w 22334444"/>
              <a:gd name="connsiteY11" fmla="*/ 77254 h 13925000"/>
              <a:gd name="connsiteX12" fmla="*/ 5856854 w 22334444"/>
              <a:gd name="connsiteY12" fmla="*/ 13925000 h 13925000"/>
              <a:gd name="connsiteX13" fmla="*/ 4938132 w 22334444"/>
              <a:gd name="connsiteY13" fmla="*/ 13868051 h 13925000"/>
              <a:gd name="connsiteX14" fmla="*/ 14443249 w 22334444"/>
              <a:gd name="connsiteY14" fmla="*/ 57247 h 13925000"/>
              <a:gd name="connsiteX15" fmla="*/ 16085081 w 22334444"/>
              <a:gd name="connsiteY15" fmla="*/ 77254 h 13925000"/>
              <a:gd name="connsiteX16" fmla="*/ 13843311 w 22334444"/>
              <a:gd name="connsiteY16" fmla="*/ 78330 h 13925000"/>
              <a:gd name="connsiteX17" fmla="*/ 4327080 w 22334444"/>
              <a:gd name="connsiteY17" fmla="*/ 13853287 h 13925000"/>
              <a:gd name="connsiteX18" fmla="*/ 3082103 w 22334444"/>
              <a:gd name="connsiteY18" fmla="*/ 13818867 h 13925000"/>
              <a:gd name="connsiteX19" fmla="*/ 12632416 w 22334444"/>
              <a:gd name="connsiteY19" fmla="*/ 12724 h 13925000"/>
              <a:gd name="connsiteX20" fmla="*/ 13843311 w 22334444"/>
              <a:gd name="connsiteY20" fmla="*/ 78330 h 13925000"/>
              <a:gd name="connsiteX21" fmla="*/ 11239121 w 22334444"/>
              <a:gd name="connsiteY21" fmla="*/ 30540 h 13925000"/>
              <a:gd name="connsiteX22" fmla="*/ 87135 w 22334444"/>
              <a:gd name="connsiteY22" fmla="*/ 34749 h 13925000"/>
              <a:gd name="connsiteX23" fmla="*/ 0 w 22334444"/>
              <a:gd name="connsiteY23" fmla="*/ 13773138 h 13925000"/>
              <a:gd name="connsiteX24" fmla="*/ 2528044 w 22334444"/>
              <a:gd name="connsiteY24" fmla="*/ 13742526 h 13925000"/>
              <a:gd name="connsiteX25" fmla="*/ 11239121 w 22334444"/>
              <a:gd name="connsiteY25" fmla="*/ 30540 h 13925000"/>
              <a:gd name="connsiteX0" fmla="*/ 16875544 w 22334444"/>
              <a:gd name="connsiteY0" fmla="*/ 11862 h 13925000"/>
              <a:gd name="connsiteX1" fmla="*/ 19014473 w 22334444"/>
              <a:gd name="connsiteY1" fmla="*/ 15211 h 13925000"/>
              <a:gd name="connsiteX2" fmla="*/ 7687842 w 22334444"/>
              <a:gd name="connsiteY2" fmla="*/ 13796546 h 13925000"/>
              <a:gd name="connsiteX3" fmla="*/ 6296155 w 22334444"/>
              <a:gd name="connsiteY3" fmla="*/ 13802659 h 13925000"/>
              <a:gd name="connsiteX4" fmla="*/ 14035534 w 22334444"/>
              <a:gd name="connsiteY4" fmla="*/ 3838642 h 13925000"/>
              <a:gd name="connsiteX5" fmla="*/ 16875544 w 22334444"/>
              <a:gd name="connsiteY5" fmla="*/ 11862 h 13925000"/>
              <a:gd name="connsiteX6" fmla="*/ 22334444 w 22334444"/>
              <a:gd name="connsiteY6" fmla="*/ 0 h 13925000"/>
              <a:gd name="connsiteX7" fmla="*/ 10295732 w 22334444"/>
              <a:gd name="connsiteY7" fmla="*/ 13869547 h 13925000"/>
              <a:gd name="connsiteX8" fmla="*/ 8136355 w 22334444"/>
              <a:gd name="connsiteY8" fmla="*/ 13772066 h 13925000"/>
              <a:gd name="connsiteX9" fmla="*/ 19767715 w 22334444"/>
              <a:gd name="connsiteY9" fmla="*/ 60518 h 13925000"/>
              <a:gd name="connsiteX10" fmla="*/ 22334444 w 22334444"/>
              <a:gd name="connsiteY10" fmla="*/ 0 h 13925000"/>
              <a:gd name="connsiteX11" fmla="*/ 16085081 w 22334444"/>
              <a:gd name="connsiteY11" fmla="*/ 77254 h 13925000"/>
              <a:gd name="connsiteX12" fmla="*/ 5856854 w 22334444"/>
              <a:gd name="connsiteY12" fmla="*/ 13925000 h 13925000"/>
              <a:gd name="connsiteX13" fmla="*/ 4938132 w 22334444"/>
              <a:gd name="connsiteY13" fmla="*/ 13868051 h 13925000"/>
              <a:gd name="connsiteX14" fmla="*/ 14443249 w 22334444"/>
              <a:gd name="connsiteY14" fmla="*/ 57247 h 13925000"/>
              <a:gd name="connsiteX15" fmla="*/ 16085081 w 22334444"/>
              <a:gd name="connsiteY15" fmla="*/ 77254 h 13925000"/>
              <a:gd name="connsiteX16" fmla="*/ 13843311 w 22334444"/>
              <a:gd name="connsiteY16" fmla="*/ 78330 h 13925000"/>
              <a:gd name="connsiteX17" fmla="*/ 4327080 w 22334444"/>
              <a:gd name="connsiteY17" fmla="*/ 13853287 h 13925000"/>
              <a:gd name="connsiteX18" fmla="*/ 3082103 w 22334444"/>
              <a:gd name="connsiteY18" fmla="*/ 13818867 h 13925000"/>
              <a:gd name="connsiteX19" fmla="*/ 12632416 w 22334444"/>
              <a:gd name="connsiteY19" fmla="*/ 12724 h 13925000"/>
              <a:gd name="connsiteX20" fmla="*/ 13843311 w 22334444"/>
              <a:gd name="connsiteY20" fmla="*/ 78330 h 13925000"/>
              <a:gd name="connsiteX21" fmla="*/ 11239121 w 22334444"/>
              <a:gd name="connsiteY21" fmla="*/ 30540 h 13925000"/>
              <a:gd name="connsiteX22" fmla="*/ 87135 w 22334444"/>
              <a:gd name="connsiteY22" fmla="*/ 34749 h 13925000"/>
              <a:gd name="connsiteX23" fmla="*/ 0 w 22334444"/>
              <a:gd name="connsiteY23" fmla="*/ 13773138 h 13925000"/>
              <a:gd name="connsiteX24" fmla="*/ 2528044 w 22334444"/>
              <a:gd name="connsiteY24" fmla="*/ 13742526 h 13925000"/>
              <a:gd name="connsiteX25" fmla="*/ 11239121 w 22334444"/>
              <a:gd name="connsiteY25" fmla="*/ 30540 h 139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34444" h="13925000">
                <a:moveTo>
                  <a:pt x="16875544" y="11862"/>
                </a:moveTo>
                <a:lnTo>
                  <a:pt x="19014473" y="15211"/>
                </a:lnTo>
                <a:lnTo>
                  <a:pt x="7687842" y="13796546"/>
                </a:lnTo>
                <a:lnTo>
                  <a:pt x="6296155" y="13802659"/>
                </a:lnTo>
                <a:lnTo>
                  <a:pt x="14035534" y="3838642"/>
                </a:lnTo>
                <a:lnTo>
                  <a:pt x="16875544" y="11862"/>
                </a:lnTo>
                <a:close/>
                <a:moveTo>
                  <a:pt x="22334444" y="0"/>
                </a:moveTo>
                <a:lnTo>
                  <a:pt x="10295732" y="13869547"/>
                </a:lnTo>
                <a:lnTo>
                  <a:pt x="8136355" y="13772066"/>
                </a:lnTo>
                <a:lnTo>
                  <a:pt x="19767715" y="60518"/>
                </a:lnTo>
                <a:lnTo>
                  <a:pt x="22334444" y="0"/>
                </a:lnTo>
                <a:close/>
                <a:moveTo>
                  <a:pt x="16085081" y="77254"/>
                </a:moveTo>
                <a:lnTo>
                  <a:pt x="5856854" y="13925000"/>
                </a:lnTo>
                <a:lnTo>
                  <a:pt x="4938132" y="13868051"/>
                </a:lnTo>
                <a:lnTo>
                  <a:pt x="14443249" y="57247"/>
                </a:lnTo>
                <a:lnTo>
                  <a:pt x="16085081" y="77254"/>
                </a:lnTo>
                <a:close/>
                <a:moveTo>
                  <a:pt x="13843311" y="78330"/>
                </a:moveTo>
                <a:lnTo>
                  <a:pt x="4327080" y="13853287"/>
                </a:lnTo>
                <a:lnTo>
                  <a:pt x="3082103" y="13818867"/>
                </a:lnTo>
                <a:lnTo>
                  <a:pt x="12632416" y="12724"/>
                </a:lnTo>
                <a:lnTo>
                  <a:pt x="13843311" y="78330"/>
                </a:lnTo>
                <a:close/>
                <a:moveTo>
                  <a:pt x="11239121" y="30540"/>
                </a:moveTo>
                <a:lnTo>
                  <a:pt x="87135" y="34749"/>
                </a:lnTo>
                <a:lnTo>
                  <a:pt x="0" y="13773138"/>
                </a:lnTo>
                <a:lnTo>
                  <a:pt x="2528044" y="13742526"/>
                </a:lnTo>
                <a:lnTo>
                  <a:pt x="11239121" y="305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10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105.xml"/><Relationship Id="rId47" Type="http://schemas.openxmlformats.org/officeDocument/2006/relationships/slideLayout" Target="../slideLayouts/slideLayout110.xml"/><Relationship Id="rId63" Type="http://schemas.openxmlformats.org/officeDocument/2006/relationships/slideLayout" Target="../slideLayouts/slideLayout126.xml"/><Relationship Id="rId68" Type="http://schemas.openxmlformats.org/officeDocument/2006/relationships/slideLayout" Target="../slideLayouts/slideLayout131.xml"/><Relationship Id="rId84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16.xml"/><Relationship Id="rId58" Type="http://schemas.openxmlformats.org/officeDocument/2006/relationships/slideLayout" Target="../slideLayouts/slideLayout121.xml"/><Relationship Id="rId74" Type="http://schemas.openxmlformats.org/officeDocument/2006/relationships/slideLayout" Target="../slideLayouts/slideLayout137.xml"/><Relationship Id="rId79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90.xml"/><Relationship Id="rId30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8.xml"/><Relationship Id="rId43" Type="http://schemas.openxmlformats.org/officeDocument/2006/relationships/slideLayout" Target="../slideLayouts/slideLayout106.xml"/><Relationship Id="rId48" Type="http://schemas.openxmlformats.org/officeDocument/2006/relationships/slideLayout" Target="../slideLayouts/slideLayout111.xml"/><Relationship Id="rId56" Type="http://schemas.openxmlformats.org/officeDocument/2006/relationships/slideLayout" Target="../slideLayouts/slideLayout119.xml"/><Relationship Id="rId64" Type="http://schemas.openxmlformats.org/officeDocument/2006/relationships/slideLayout" Target="../slideLayouts/slideLayout127.xml"/><Relationship Id="rId69" Type="http://schemas.openxmlformats.org/officeDocument/2006/relationships/slideLayout" Target="../slideLayouts/slideLayout132.xml"/><Relationship Id="rId7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71.xml"/><Relationship Id="rId51" Type="http://schemas.openxmlformats.org/officeDocument/2006/relationships/slideLayout" Target="../slideLayouts/slideLayout114.xml"/><Relationship Id="rId72" Type="http://schemas.openxmlformats.org/officeDocument/2006/relationships/slideLayout" Target="../slideLayouts/slideLayout135.xml"/><Relationship Id="rId80" Type="http://schemas.openxmlformats.org/officeDocument/2006/relationships/slideLayout" Target="../slideLayouts/slideLayout143.xml"/><Relationship Id="rId85" Type="http://schemas.openxmlformats.org/officeDocument/2006/relationships/theme" Target="../theme/theme3.xml"/><Relationship Id="rId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8.xml"/><Relationship Id="rId33" Type="http://schemas.openxmlformats.org/officeDocument/2006/relationships/slideLayout" Target="../slideLayouts/slideLayout96.xml"/><Relationship Id="rId38" Type="http://schemas.openxmlformats.org/officeDocument/2006/relationships/slideLayout" Target="../slideLayouts/slideLayout101.xml"/><Relationship Id="rId46" Type="http://schemas.openxmlformats.org/officeDocument/2006/relationships/slideLayout" Target="../slideLayouts/slideLayout109.xml"/><Relationship Id="rId59" Type="http://schemas.openxmlformats.org/officeDocument/2006/relationships/slideLayout" Target="../slideLayouts/slideLayout122.xml"/><Relationship Id="rId67" Type="http://schemas.openxmlformats.org/officeDocument/2006/relationships/slideLayout" Target="../slideLayouts/slideLayout130.xml"/><Relationship Id="rId20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104.xml"/><Relationship Id="rId54" Type="http://schemas.openxmlformats.org/officeDocument/2006/relationships/slideLayout" Target="../slideLayouts/slideLayout117.xml"/><Relationship Id="rId62" Type="http://schemas.openxmlformats.org/officeDocument/2006/relationships/slideLayout" Target="../slideLayouts/slideLayout125.xml"/><Relationship Id="rId70" Type="http://schemas.openxmlformats.org/officeDocument/2006/relationships/slideLayout" Target="../slideLayouts/slideLayout133.xml"/><Relationship Id="rId75" Type="http://schemas.openxmlformats.org/officeDocument/2006/relationships/slideLayout" Target="../slideLayouts/slideLayout138.xml"/><Relationship Id="rId83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9.xml"/><Relationship Id="rId49" Type="http://schemas.openxmlformats.org/officeDocument/2006/relationships/slideLayout" Target="../slideLayouts/slideLayout112.xml"/><Relationship Id="rId57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94.xml"/><Relationship Id="rId44" Type="http://schemas.openxmlformats.org/officeDocument/2006/relationships/slideLayout" Target="../slideLayouts/slideLayout107.xml"/><Relationship Id="rId52" Type="http://schemas.openxmlformats.org/officeDocument/2006/relationships/slideLayout" Target="../slideLayouts/slideLayout115.xml"/><Relationship Id="rId60" Type="http://schemas.openxmlformats.org/officeDocument/2006/relationships/slideLayout" Target="../slideLayouts/slideLayout123.xml"/><Relationship Id="rId65" Type="http://schemas.openxmlformats.org/officeDocument/2006/relationships/slideLayout" Target="../slideLayouts/slideLayout128.xml"/><Relationship Id="rId73" Type="http://schemas.openxmlformats.org/officeDocument/2006/relationships/slideLayout" Target="../slideLayouts/slideLayout136.xml"/><Relationship Id="rId78" Type="http://schemas.openxmlformats.org/officeDocument/2006/relationships/slideLayout" Target="../slideLayouts/slideLayout141.xml"/><Relationship Id="rId81" Type="http://schemas.openxmlformats.org/officeDocument/2006/relationships/slideLayout" Target="../slideLayouts/slideLayout144.xml"/><Relationship Id="rId86" Type="http://schemas.openxmlformats.org/officeDocument/2006/relationships/image" Target="../media/image1.jpg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97.xml"/><Relationship Id="rId50" Type="http://schemas.openxmlformats.org/officeDocument/2006/relationships/slideLayout" Target="../slideLayouts/slideLayout113.xml"/><Relationship Id="rId55" Type="http://schemas.openxmlformats.org/officeDocument/2006/relationships/slideLayout" Target="../slideLayouts/slideLayout118.xml"/><Relationship Id="rId7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103.xml"/><Relationship Id="rId45" Type="http://schemas.openxmlformats.org/officeDocument/2006/relationships/slideLayout" Target="../slideLayouts/slideLayout108.xml"/><Relationship Id="rId66" Type="http://schemas.openxmlformats.org/officeDocument/2006/relationships/slideLayout" Target="../slideLayouts/slideLayout129.xml"/><Relationship Id="rId61" Type="http://schemas.openxmlformats.org/officeDocument/2006/relationships/slideLayout" Target="../slideLayouts/slideLayout124.xml"/><Relationship Id="rId82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7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5" r:id="rId2"/>
    <p:sldLayoutId id="2147483709" r:id="rId3"/>
    <p:sldLayoutId id="2147483707" r:id="rId4"/>
    <p:sldLayoutId id="2147483706" r:id="rId5"/>
    <p:sldLayoutId id="214748370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lvl1pPr algn="ctr" defTabSz="687537" rtl="0" eaLnBrk="1" latinLnBrk="0" hangingPunct="1">
        <a:spcBef>
          <a:spcPct val="0"/>
        </a:spcBef>
        <a:buNone/>
        <a:defRPr sz="33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827" indent="-257827" algn="l" defTabSz="687537" rtl="0" eaLnBrk="1" latinLnBrk="0" hangingPunct="1">
        <a:spcBef>
          <a:spcPct val="20000"/>
        </a:spcBef>
        <a:buFont typeface="Arial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1pPr>
      <a:lvl2pPr marL="558624" indent="-214855" algn="l" defTabSz="687537" rtl="0" eaLnBrk="1" latinLnBrk="0" hangingPunct="1">
        <a:spcBef>
          <a:spcPct val="20000"/>
        </a:spcBef>
        <a:buFont typeface="Arial" pitchFamily="34" charset="0"/>
        <a:buChar char="–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859422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203190" indent="-171884" algn="l" defTabSz="687537" rtl="0" eaLnBrk="1" latinLnBrk="0" hangingPunct="1">
        <a:spcBef>
          <a:spcPct val="20000"/>
        </a:spcBef>
        <a:buFont typeface="Arial" pitchFamily="34" charset="0"/>
        <a:buChar char="–"/>
        <a:defRPr sz="1504" kern="1200">
          <a:solidFill>
            <a:schemeClr val="tx1"/>
          </a:solidFill>
          <a:latin typeface="+mn-lt"/>
          <a:ea typeface="+mn-ea"/>
          <a:cs typeface="+mn-cs"/>
        </a:defRPr>
      </a:lvl4pPr>
      <a:lvl5pPr marL="1546959" indent="-171884" algn="l" defTabSz="687537" rtl="0" eaLnBrk="1" latinLnBrk="0" hangingPunct="1">
        <a:spcBef>
          <a:spcPct val="20000"/>
        </a:spcBef>
        <a:buFont typeface="Arial" pitchFamily="34" charset="0"/>
        <a:buChar char="»"/>
        <a:defRPr sz="1504" kern="1200">
          <a:solidFill>
            <a:schemeClr val="tx1"/>
          </a:solidFill>
          <a:latin typeface="+mn-lt"/>
          <a:ea typeface="+mn-ea"/>
          <a:cs typeface="+mn-cs"/>
        </a:defRPr>
      </a:lvl5pPr>
      <a:lvl6pPr marL="1890728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6pPr>
      <a:lvl7pPr marL="2234496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7pPr>
      <a:lvl8pPr marL="2578265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8pPr>
      <a:lvl9pPr marL="2922034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343769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687537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031306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1375075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1718843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2062612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2406381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2750149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0"/>
          <p:cNvSpPr/>
          <p:nvPr userDrawn="1"/>
        </p:nvSpPr>
        <p:spPr>
          <a:xfrm>
            <a:off x="17307640" y="473373"/>
            <a:ext cx="721042" cy="95901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723" tIns="34362" rIns="68723" bIns="34362" rtlCol="0" anchor="ctr"/>
          <a:lstStyle/>
          <a:p>
            <a:pPr algn="ctr"/>
            <a:endParaRPr lang="en-US" sz="5038"/>
          </a:p>
        </p:txBody>
      </p:sp>
      <p:sp>
        <p:nvSpPr>
          <p:cNvPr id="9" name="TextBox 8"/>
          <p:cNvSpPr txBox="1"/>
          <p:nvPr userDrawn="1"/>
        </p:nvSpPr>
        <p:spPr>
          <a:xfrm>
            <a:off x="17369583" y="607069"/>
            <a:ext cx="618964" cy="474369"/>
          </a:xfrm>
          <a:prstGeom prst="rect">
            <a:avLst/>
          </a:prstGeom>
          <a:noFill/>
        </p:spPr>
        <p:txBody>
          <a:bodyPr wrap="none" lIns="137420" tIns="68711" rIns="137420" bIns="68711" rtlCol="0">
            <a:spAutoFit/>
          </a:bodyPr>
          <a:lstStyle/>
          <a:p>
            <a:pPr algn="ctr"/>
            <a:fld id="{260E2A6B-A809-4840-BF14-8648BC0BDF87}" type="slidenum">
              <a:rPr lang="id-ID" sz="2181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181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23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87" r:id="rId15"/>
    <p:sldLayoutId id="2147483686" r:id="rId16"/>
    <p:sldLayoutId id="2147483685" r:id="rId17"/>
    <p:sldLayoutId id="2147483684" r:id="rId18"/>
    <p:sldLayoutId id="2147483683" r:id="rId19"/>
    <p:sldLayoutId id="2147483717" r:id="rId20"/>
    <p:sldLayoutId id="2147483710" r:id="rId21"/>
    <p:sldLayoutId id="2147483722" r:id="rId22"/>
    <p:sldLayoutId id="2147483715" r:id="rId23"/>
    <p:sldLayoutId id="2147483716" r:id="rId24"/>
    <p:sldLayoutId id="2147483711" r:id="rId25"/>
    <p:sldLayoutId id="2147483718" r:id="rId26"/>
    <p:sldLayoutId id="2147483719" r:id="rId27"/>
    <p:sldLayoutId id="2147483720" r:id="rId28"/>
    <p:sldLayoutId id="2147483721" r:id="rId29"/>
    <p:sldLayoutId id="2147483714" r:id="rId30"/>
    <p:sldLayoutId id="2147483713" r:id="rId31"/>
    <p:sldLayoutId id="2147483712" r:id="rId32"/>
    <p:sldLayoutId id="2147483679" r:id="rId33"/>
    <p:sldLayoutId id="2147483676" r:id="rId34"/>
    <p:sldLayoutId id="2147483682" r:id="rId35"/>
    <p:sldLayoutId id="2147483677" r:id="rId36"/>
    <p:sldLayoutId id="2147483680" r:id="rId37"/>
    <p:sldLayoutId id="2147483681" r:id="rId38"/>
    <p:sldLayoutId id="2147483678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71" r:id="rId48"/>
    <p:sldLayoutId id="2147483772" r:id="rId49"/>
  </p:sldLayoutIdLst>
  <p:txStyles>
    <p:titleStyle>
      <a:lvl1pPr algn="ctr" defTabSz="687537" rtl="0" eaLnBrk="1" latinLnBrk="0" hangingPunct="1">
        <a:spcBef>
          <a:spcPct val="0"/>
        </a:spcBef>
        <a:buNone/>
        <a:defRPr sz="33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827" indent="-257827" algn="l" defTabSz="687537" rtl="0" eaLnBrk="1" latinLnBrk="0" hangingPunct="1">
        <a:spcBef>
          <a:spcPct val="20000"/>
        </a:spcBef>
        <a:buFont typeface="Arial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1pPr>
      <a:lvl2pPr marL="558624" indent="-214855" algn="l" defTabSz="687537" rtl="0" eaLnBrk="1" latinLnBrk="0" hangingPunct="1">
        <a:spcBef>
          <a:spcPct val="20000"/>
        </a:spcBef>
        <a:buFont typeface="Arial" pitchFamily="34" charset="0"/>
        <a:buChar char="–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859422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203190" indent="-171884" algn="l" defTabSz="687537" rtl="0" eaLnBrk="1" latinLnBrk="0" hangingPunct="1">
        <a:spcBef>
          <a:spcPct val="20000"/>
        </a:spcBef>
        <a:buFont typeface="Arial" pitchFamily="34" charset="0"/>
        <a:buChar char="–"/>
        <a:defRPr sz="1504" kern="1200">
          <a:solidFill>
            <a:schemeClr val="tx1"/>
          </a:solidFill>
          <a:latin typeface="+mn-lt"/>
          <a:ea typeface="+mn-ea"/>
          <a:cs typeface="+mn-cs"/>
        </a:defRPr>
      </a:lvl4pPr>
      <a:lvl5pPr marL="1546959" indent="-171884" algn="l" defTabSz="687537" rtl="0" eaLnBrk="1" latinLnBrk="0" hangingPunct="1">
        <a:spcBef>
          <a:spcPct val="20000"/>
        </a:spcBef>
        <a:buFont typeface="Arial" pitchFamily="34" charset="0"/>
        <a:buChar char="»"/>
        <a:defRPr sz="1504" kern="1200">
          <a:solidFill>
            <a:schemeClr val="tx1"/>
          </a:solidFill>
          <a:latin typeface="+mn-lt"/>
          <a:ea typeface="+mn-ea"/>
          <a:cs typeface="+mn-cs"/>
        </a:defRPr>
      </a:lvl5pPr>
      <a:lvl6pPr marL="1890728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6pPr>
      <a:lvl7pPr marL="2234496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7pPr>
      <a:lvl8pPr marL="2578265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8pPr>
      <a:lvl9pPr marL="2922034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343769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687537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031306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1375075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1718843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2062612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2406381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2750149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13765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38"/>
          </a:p>
        </p:txBody>
      </p:sp>
      <p:grpSp>
        <p:nvGrpSpPr>
          <p:cNvPr id="16" name="Group 1"/>
          <p:cNvGrpSpPr/>
          <p:nvPr userDrawn="1"/>
        </p:nvGrpSpPr>
        <p:grpSpPr>
          <a:xfrm>
            <a:off x="0" y="13524570"/>
            <a:ext cx="18288000" cy="240970"/>
            <a:chOff x="11177109" y="8448874"/>
            <a:chExt cx="2427958" cy="73150"/>
          </a:xfrm>
        </p:grpSpPr>
        <p:sp>
          <p:nvSpPr>
            <p:cNvPr id="17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5038" dirty="0"/>
            </a:p>
          </p:txBody>
        </p:sp>
        <p:sp>
          <p:nvSpPr>
            <p:cNvPr id="18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5038" dirty="0"/>
            </a:p>
          </p:txBody>
        </p:sp>
        <p:sp>
          <p:nvSpPr>
            <p:cNvPr id="19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5038" dirty="0"/>
            </a:p>
          </p:txBody>
        </p:sp>
        <p:sp>
          <p:nvSpPr>
            <p:cNvPr id="20" name="Rectangle 14"/>
            <p:cNvSpPr/>
            <p:nvPr/>
          </p:nvSpPr>
          <p:spPr>
            <a:xfrm flipV="1">
              <a:off x="1238937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5038" dirty="0"/>
            </a:p>
          </p:txBody>
        </p:sp>
        <p:sp>
          <p:nvSpPr>
            <p:cNvPr id="21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5038" dirty="0"/>
            </a:p>
          </p:txBody>
        </p:sp>
        <p:sp>
          <p:nvSpPr>
            <p:cNvPr id="22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5038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61FA50F-D4B3-487B-881F-F55275E54012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8298060" cy="13937385"/>
          </a:xfrm>
          <a:prstGeom prst="rect">
            <a:avLst/>
          </a:prstGeom>
        </p:spPr>
      </p:pic>
      <p:sp>
        <p:nvSpPr>
          <p:cNvPr id="23" name="มนมุมสี่เหลี่ยมผืนผ้าด้านเดียวกัน 1"/>
          <p:cNvSpPr/>
          <p:nvPr userDrawn="1"/>
        </p:nvSpPr>
        <p:spPr>
          <a:xfrm flipV="1">
            <a:off x="17101905" y="1"/>
            <a:ext cx="659491" cy="973757"/>
          </a:xfrm>
          <a:prstGeom prst="round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5038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7124357" y="228600"/>
            <a:ext cx="618964" cy="474369"/>
          </a:xfrm>
          <a:prstGeom prst="rect">
            <a:avLst/>
          </a:prstGeom>
          <a:noFill/>
        </p:spPr>
        <p:txBody>
          <a:bodyPr wrap="none" lIns="137420" tIns="68711" rIns="137420" bIns="68711" rtlCol="0">
            <a:spAutoFit/>
          </a:bodyPr>
          <a:lstStyle/>
          <a:p>
            <a:pPr algn="ctr"/>
            <a:fld id="{260E2A6B-A809-4840-BF14-8648BC0BDF87}" type="slidenum">
              <a:rPr lang="id-ID" sz="2181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181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8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61" r:id="rId2"/>
    <p:sldLayoutId id="2147483888" r:id="rId3"/>
    <p:sldLayoutId id="2147483889" r:id="rId4"/>
    <p:sldLayoutId id="2147483890" r:id="rId5"/>
    <p:sldLayoutId id="2147483892" r:id="rId6"/>
    <p:sldLayoutId id="2147483891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64" r:id="rId13"/>
    <p:sldLayoutId id="2147483862" r:id="rId14"/>
    <p:sldLayoutId id="2147483863" r:id="rId15"/>
    <p:sldLayoutId id="2147483835" r:id="rId16"/>
    <p:sldLayoutId id="2147483866" r:id="rId17"/>
    <p:sldLayoutId id="2147483860" r:id="rId18"/>
    <p:sldLayoutId id="2147483867" r:id="rId19"/>
    <p:sldLayoutId id="2147483868" r:id="rId20"/>
    <p:sldLayoutId id="2147483869" r:id="rId21"/>
    <p:sldLayoutId id="2147483871" r:id="rId22"/>
    <p:sldLayoutId id="2147483872" r:id="rId23"/>
    <p:sldLayoutId id="2147483874" r:id="rId24"/>
    <p:sldLayoutId id="2147483875" r:id="rId25"/>
    <p:sldLayoutId id="2147483876" r:id="rId26"/>
    <p:sldLayoutId id="2147483877" r:id="rId27"/>
    <p:sldLayoutId id="2147483879" r:id="rId28"/>
    <p:sldLayoutId id="2147483878" r:id="rId29"/>
    <p:sldLayoutId id="2147483834" r:id="rId30"/>
    <p:sldLayoutId id="2147483865" r:id="rId31"/>
    <p:sldLayoutId id="2147483836" r:id="rId32"/>
    <p:sldLayoutId id="2147483837" r:id="rId33"/>
    <p:sldLayoutId id="2147483839" r:id="rId34"/>
    <p:sldLayoutId id="2147483840" r:id="rId35"/>
    <p:sldLayoutId id="2147483841" r:id="rId36"/>
    <p:sldLayoutId id="2147483843" r:id="rId37"/>
    <p:sldLayoutId id="2147483842" r:id="rId38"/>
    <p:sldLayoutId id="2147483844" r:id="rId39"/>
    <p:sldLayoutId id="2147483847" r:id="rId40"/>
    <p:sldLayoutId id="2147483846" r:id="rId41"/>
    <p:sldLayoutId id="2147483848" r:id="rId42"/>
    <p:sldLayoutId id="2147483849" r:id="rId43"/>
    <p:sldLayoutId id="2147483850" r:id="rId44"/>
    <p:sldLayoutId id="2147483851" r:id="rId45"/>
    <p:sldLayoutId id="2147483852" r:id="rId46"/>
    <p:sldLayoutId id="2147483853" r:id="rId47"/>
    <p:sldLayoutId id="2147483854" r:id="rId48"/>
    <p:sldLayoutId id="2147483855" r:id="rId49"/>
    <p:sldLayoutId id="2147483856" r:id="rId50"/>
    <p:sldLayoutId id="2147483857" r:id="rId51"/>
    <p:sldLayoutId id="2147483858" r:id="rId52"/>
    <p:sldLayoutId id="2147483859" r:id="rId53"/>
    <p:sldLayoutId id="2147483880" r:id="rId54"/>
    <p:sldLayoutId id="2147483882" r:id="rId55"/>
    <p:sldLayoutId id="2147483881" r:id="rId56"/>
    <p:sldLayoutId id="2147483883" r:id="rId57"/>
    <p:sldLayoutId id="2147483884" r:id="rId58"/>
    <p:sldLayoutId id="2147483885" r:id="rId59"/>
    <p:sldLayoutId id="2147483886" r:id="rId60"/>
    <p:sldLayoutId id="2147483887" r:id="rId61"/>
    <p:sldLayoutId id="2147483900" r:id="rId62"/>
    <p:sldLayoutId id="2147483901" r:id="rId63"/>
    <p:sldLayoutId id="2147483902" r:id="rId64"/>
    <p:sldLayoutId id="2147483903" r:id="rId65"/>
    <p:sldLayoutId id="2147483904" r:id="rId66"/>
    <p:sldLayoutId id="2147483905" r:id="rId67"/>
    <p:sldLayoutId id="2147483906" r:id="rId68"/>
    <p:sldLayoutId id="2147483907" r:id="rId69"/>
    <p:sldLayoutId id="2147483908" r:id="rId70"/>
    <p:sldLayoutId id="2147483910" r:id="rId71"/>
    <p:sldLayoutId id="2147483911" r:id="rId72"/>
    <p:sldLayoutId id="2147483912" r:id="rId73"/>
    <p:sldLayoutId id="2147483913" r:id="rId74"/>
    <p:sldLayoutId id="2147483909" r:id="rId75"/>
    <p:sldLayoutId id="2147483914" r:id="rId76"/>
    <p:sldLayoutId id="2147483915" r:id="rId77"/>
    <p:sldLayoutId id="2147483918" r:id="rId78"/>
    <p:sldLayoutId id="2147483919" r:id="rId79"/>
    <p:sldLayoutId id="2147483920" r:id="rId80"/>
    <p:sldLayoutId id="2147483921" r:id="rId81"/>
    <p:sldLayoutId id="2147483922" r:id="rId82"/>
    <p:sldLayoutId id="2147483923" r:id="rId83"/>
    <p:sldLayoutId id="2147483924" r:id="rId84"/>
  </p:sldLayoutIdLst>
  <p:txStyles>
    <p:titleStyle>
      <a:lvl1pPr algn="ctr" defTabSz="687537" rtl="0" eaLnBrk="1" latinLnBrk="0" hangingPunct="1">
        <a:spcBef>
          <a:spcPct val="0"/>
        </a:spcBef>
        <a:buNone/>
        <a:defRPr sz="33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827" indent="-257827" algn="l" defTabSz="687537" rtl="0" eaLnBrk="1" latinLnBrk="0" hangingPunct="1">
        <a:spcBef>
          <a:spcPct val="20000"/>
        </a:spcBef>
        <a:buFont typeface="Arial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1pPr>
      <a:lvl2pPr marL="558624" indent="-214855" algn="l" defTabSz="687537" rtl="0" eaLnBrk="1" latinLnBrk="0" hangingPunct="1">
        <a:spcBef>
          <a:spcPct val="20000"/>
        </a:spcBef>
        <a:buFont typeface="Arial" pitchFamily="34" charset="0"/>
        <a:buChar char="–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859422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203190" indent="-171884" algn="l" defTabSz="687537" rtl="0" eaLnBrk="1" latinLnBrk="0" hangingPunct="1">
        <a:spcBef>
          <a:spcPct val="20000"/>
        </a:spcBef>
        <a:buFont typeface="Arial" pitchFamily="34" charset="0"/>
        <a:buChar char="–"/>
        <a:defRPr sz="1504" kern="1200">
          <a:solidFill>
            <a:schemeClr val="tx1"/>
          </a:solidFill>
          <a:latin typeface="+mn-lt"/>
          <a:ea typeface="+mn-ea"/>
          <a:cs typeface="+mn-cs"/>
        </a:defRPr>
      </a:lvl4pPr>
      <a:lvl5pPr marL="1546959" indent="-171884" algn="l" defTabSz="687537" rtl="0" eaLnBrk="1" latinLnBrk="0" hangingPunct="1">
        <a:spcBef>
          <a:spcPct val="20000"/>
        </a:spcBef>
        <a:buFont typeface="Arial" pitchFamily="34" charset="0"/>
        <a:buChar char="»"/>
        <a:defRPr sz="1504" kern="1200">
          <a:solidFill>
            <a:schemeClr val="tx1"/>
          </a:solidFill>
          <a:latin typeface="+mn-lt"/>
          <a:ea typeface="+mn-ea"/>
          <a:cs typeface="+mn-cs"/>
        </a:defRPr>
      </a:lvl5pPr>
      <a:lvl6pPr marL="1890728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6pPr>
      <a:lvl7pPr marL="2234496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7pPr>
      <a:lvl8pPr marL="2578265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8pPr>
      <a:lvl9pPr marL="2922034" indent="-171884" algn="l" defTabSz="687537" rtl="0" eaLnBrk="1" latinLnBrk="0" hangingPunct="1">
        <a:spcBef>
          <a:spcPct val="20000"/>
        </a:spcBef>
        <a:buFont typeface="Arial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343769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687537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031306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1375075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1718843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2062612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2406381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2750149" algn="l" defTabSz="687537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/>
          <p:cNvGrpSpPr/>
          <p:nvPr/>
        </p:nvGrpSpPr>
        <p:grpSpPr>
          <a:xfrm>
            <a:off x="1851711" y="6686125"/>
            <a:ext cx="14584578" cy="2854963"/>
            <a:chOff x="2665488" y="5247018"/>
            <a:chExt cx="19397995" cy="3797200"/>
          </a:xfrm>
        </p:grpSpPr>
        <p:sp>
          <p:nvSpPr>
            <p:cNvPr id="14" name="TextBox 13"/>
            <p:cNvSpPr txBox="1"/>
            <p:nvPr/>
          </p:nvSpPr>
          <p:spPr>
            <a:xfrm>
              <a:off x="2665488" y="7837818"/>
              <a:ext cx="19397995" cy="1206400"/>
            </a:xfrm>
            <a:prstGeom prst="rect">
              <a:avLst/>
            </a:prstGeom>
            <a:noFill/>
          </p:spPr>
          <p:txBody>
            <a:bodyPr wrap="square" lIns="164972" tIns="82487" rIns="164972" bIns="82487" rtlCol="0">
              <a:spAutoFit/>
            </a:bodyPr>
            <a:lstStyle/>
            <a:p>
              <a:pPr algn="ctr"/>
              <a:r>
                <a:rPr lang="en-US" sz="2406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This representation is an introduction to Block Chain’s P2P Network Guide by Dr Jafari’s Block Chain Lab for Network Class November 2018 semester Sharif University of Technology , Tehran, Iran.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0300" y="5247018"/>
              <a:ext cx="15741650" cy="160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775"/>
                </a:lnSpc>
              </a:pPr>
              <a:r>
                <a:rPr lang="en-US" sz="6015" b="1" dirty="0" err="1">
                  <a:solidFill>
                    <a:schemeClr val="accent2"/>
                  </a:solidFill>
                  <a:latin typeface="Lato" charset="0"/>
                  <a:ea typeface="Lato" charset="0"/>
                  <a:cs typeface="Lato" charset="0"/>
                </a:rPr>
                <a:t>BlockChain</a:t>
              </a:r>
              <a:r>
                <a:rPr lang="en-US" sz="6015" b="1" dirty="0">
                  <a:solidFill>
                    <a:schemeClr val="accent2"/>
                  </a:solidFill>
                  <a:latin typeface="Lato" charset="0"/>
                  <a:ea typeface="Lato" charset="0"/>
                  <a:cs typeface="Lato" charset="0"/>
                </a:rPr>
                <a:t> P2P Network Guide</a:t>
              </a:r>
              <a:endParaRPr lang="en-US" sz="6015" b="1" dirty="0"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1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58">
            <a:extLst>
              <a:ext uri="{FF2B5EF4-FFF2-40B4-BE49-F238E27FC236}">
                <a16:creationId xmlns:a16="http://schemas.microsoft.com/office/drawing/2014/main" id="{57DAFF5A-878A-491C-A674-1039489D8B8A}"/>
              </a:ext>
            </a:extLst>
          </p:cNvPr>
          <p:cNvGrpSpPr/>
          <p:nvPr/>
        </p:nvGrpSpPr>
        <p:grpSpPr>
          <a:xfrm>
            <a:off x="10926272" y="7086600"/>
            <a:ext cx="3861122" cy="762000"/>
            <a:chOff x="7888215" y="4267200"/>
            <a:chExt cx="3861122" cy="7620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DFB30-3E4B-4BAD-84DF-20B0D9DD8D0E}"/>
                </a:ext>
              </a:extLst>
            </p:cNvPr>
            <p:cNvSpPr txBox="1"/>
            <p:nvPr/>
          </p:nvSpPr>
          <p:spPr>
            <a:xfrm>
              <a:off x="7888215" y="4267200"/>
              <a:ext cx="3861122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DISK FILL ATTACKS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04DEE76-8A95-4DA6-B1C3-CA564F29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5" name="กลุ่ม 27">
            <a:extLst>
              <a:ext uri="{FF2B5EF4-FFF2-40B4-BE49-F238E27FC236}">
                <a16:creationId xmlns:a16="http://schemas.microsoft.com/office/drawing/2014/main" id="{AE8FD18C-B9D4-4594-A8AF-2507A0894161}"/>
              </a:ext>
            </a:extLst>
          </p:cNvPr>
          <p:cNvGrpSpPr/>
          <p:nvPr/>
        </p:nvGrpSpPr>
        <p:grpSpPr>
          <a:xfrm>
            <a:off x="11430000" y="3276600"/>
            <a:ext cx="2853666" cy="762000"/>
            <a:chOff x="8510552" y="4267200"/>
            <a:chExt cx="2853666" cy="762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0EC56B-AAFE-4882-B9DA-B632BF4931C6}"/>
                </a:ext>
              </a:extLst>
            </p:cNvPr>
            <p:cNvSpPr txBox="1"/>
            <p:nvPr/>
          </p:nvSpPr>
          <p:spPr>
            <a:xfrm>
              <a:off x="8510552" y="4267200"/>
              <a:ext cx="285366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SPEED LIMITS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E8A2957C-0E1C-4727-A37B-3E7A2E4EF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0" name="กลุ่ม 70">
            <a:extLst>
              <a:ext uri="{FF2B5EF4-FFF2-40B4-BE49-F238E27FC236}">
                <a16:creationId xmlns:a16="http://schemas.microsoft.com/office/drawing/2014/main" id="{8C5A6EFD-830E-44B3-83BB-8FB3A72E7C81}"/>
              </a:ext>
            </a:extLst>
          </p:cNvPr>
          <p:cNvGrpSpPr/>
          <p:nvPr/>
        </p:nvGrpSpPr>
        <p:grpSpPr>
          <a:xfrm>
            <a:off x="10958320" y="9168826"/>
            <a:ext cx="4034246" cy="762000"/>
            <a:chOff x="7801656" y="4267200"/>
            <a:chExt cx="4034246" cy="762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BC746B-7E7D-42B8-B0FF-A6BF3BC8588D}"/>
                </a:ext>
              </a:extLst>
            </p:cNvPr>
            <p:cNvSpPr txBox="1"/>
            <p:nvPr/>
          </p:nvSpPr>
          <p:spPr>
            <a:xfrm>
              <a:off x="7801656" y="4267200"/>
              <a:ext cx="403424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HIGH MEMORY USE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DFFD338-E1B6-4693-8E94-CA414395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6" name="กลุ่ม 58">
            <a:extLst>
              <a:ext uri="{FF2B5EF4-FFF2-40B4-BE49-F238E27FC236}">
                <a16:creationId xmlns:a16="http://schemas.microsoft.com/office/drawing/2014/main" id="{3FCEBC57-C63D-4D3F-8CD0-9D620D09FEAA}"/>
              </a:ext>
            </a:extLst>
          </p:cNvPr>
          <p:cNvGrpSpPr/>
          <p:nvPr/>
        </p:nvGrpSpPr>
        <p:grpSpPr>
          <a:xfrm>
            <a:off x="10510870" y="4955464"/>
            <a:ext cx="4691925" cy="762000"/>
            <a:chOff x="7472814" y="4267200"/>
            <a:chExt cx="4691925" cy="7620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E3ACD-1E43-4C05-92C1-10FAFBDD0C2F}"/>
                </a:ext>
              </a:extLst>
            </p:cNvPr>
            <p:cNvSpPr txBox="1"/>
            <p:nvPr/>
          </p:nvSpPr>
          <p:spPr>
            <a:xfrm>
              <a:off x="7472814" y="4267200"/>
              <a:ext cx="469192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DOWNLOAD RESTARTS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30C0C7A6-ED36-402D-9F03-86208DCE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46" name="กลุ่ม 33">
            <a:extLst>
              <a:ext uri="{FF2B5EF4-FFF2-40B4-BE49-F238E27FC236}">
                <a16:creationId xmlns:a16="http://schemas.microsoft.com/office/drawing/2014/main" id="{E9A5E199-80BA-4F21-9C97-8F7F6E24D738}"/>
              </a:ext>
            </a:extLst>
          </p:cNvPr>
          <p:cNvGrpSpPr/>
          <p:nvPr/>
        </p:nvGrpSpPr>
        <p:grpSpPr>
          <a:xfrm>
            <a:off x="914260" y="2743201"/>
            <a:ext cx="6517309" cy="2593263"/>
            <a:chOff x="3087697" y="5508671"/>
            <a:chExt cx="8668247" cy="3449130"/>
          </a:xfrm>
        </p:grpSpPr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32F1B421-352F-49DE-81A9-2F29C3A95CFD}"/>
                </a:ext>
              </a:extLst>
            </p:cNvPr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5B12CD-EFCD-4F53-AB39-23F09DF3978C}"/>
                </a:ext>
              </a:extLst>
            </p:cNvPr>
            <p:cNvSpPr txBox="1"/>
            <p:nvPr/>
          </p:nvSpPr>
          <p:spPr>
            <a:xfrm>
              <a:off x="3838319" y="5508671"/>
              <a:ext cx="7917625" cy="160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BLOCK-FIRST DISADVANTAGES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6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8DF7E-B10D-4F32-B91F-FFCC2988C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t="4698" r="5402" b="1323"/>
          <a:stretch/>
        </p:blipFill>
        <p:spPr>
          <a:xfrm>
            <a:off x="2438400" y="4495800"/>
            <a:ext cx="1379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44EA1-4623-44D1-A1CF-44D6DEF6F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562600"/>
            <a:ext cx="14963057" cy="64936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8F19C-B8AC-4DFF-A671-04CFD0D1DA5C}"/>
              </a:ext>
            </a:extLst>
          </p:cNvPr>
          <p:cNvSpPr txBox="1"/>
          <p:nvPr/>
        </p:nvSpPr>
        <p:spPr>
          <a:xfrm>
            <a:off x="5908427" y="2045495"/>
            <a:ext cx="6501202" cy="763572"/>
          </a:xfrm>
          <a:prstGeom prst="rect">
            <a:avLst/>
          </a:prstGeom>
          <a:noFill/>
        </p:spPr>
        <p:txBody>
          <a:bodyPr wrap="square" lIns="68737" tIns="34368" rIns="68737" bIns="34368" rtlCol="0">
            <a:spAutoFit/>
          </a:bodyPr>
          <a:lstStyle/>
          <a:p>
            <a:pPr algn="ctr"/>
            <a:r>
              <a:rPr lang="en-US" sz="4511" b="1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Headers-First Method</a:t>
            </a:r>
            <a:endParaRPr lang="id-ID" sz="4511" b="1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A387B9-1D76-4FCA-8CB9-A6FB24082EC7}"/>
              </a:ext>
            </a:extLst>
          </p:cNvPr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</p:spTree>
    <p:extLst>
      <p:ext uri="{BB962C8B-B14F-4D97-AF65-F5344CB8AC3E}">
        <p14:creationId xmlns:p14="http://schemas.microsoft.com/office/powerpoint/2010/main" val="210225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C136F-79CF-44C6-A48A-D9BDCD76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4600" y="3276600"/>
            <a:ext cx="13204758" cy="6803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0CB9E-052F-4B86-818C-E1FE8D408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0" y="3499238"/>
            <a:ext cx="13271843" cy="67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-1.2963E-6 L 0.93481 -0.00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3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481 -0.00359 L 1.81398 -0.003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96701 -0.016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1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6702 -0.01667 L -1.90183 -0.013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A9312-B936-413E-9287-FE954FCE7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2" y="3657600"/>
            <a:ext cx="16668735" cy="57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FA663-D7DE-40DD-ACC6-0C1635D51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5080" r="3571" b="9586"/>
          <a:stretch/>
        </p:blipFill>
        <p:spPr>
          <a:xfrm>
            <a:off x="1752600" y="3771900"/>
            <a:ext cx="1522867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5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9"/>
            <a:ext cx="7086740" cy="2593263"/>
            <a:chOff x="3087697" y="5508671"/>
            <a:chExt cx="9425610" cy="3449130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848059"/>
              <a:ext cx="8835643" cy="190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When a miner discovers a new block, it broadcasts the new block to its peers using one of the following methods: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12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Block Broadcasting</a:t>
            </a:r>
          </a:p>
        </p:txBody>
      </p:sp>
      <p:grpSp>
        <p:nvGrpSpPr>
          <p:cNvPr id="15" name="กลุ่ม 58">
            <a:extLst>
              <a:ext uri="{FF2B5EF4-FFF2-40B4-BE49-F238E27FC236}">
                <a16:creationId xmlns:a16="http://schemas.microsoft.com/office/drawing/2014/main" id="{AD802DD7-A4BD-41B7-B33B-D7E9285020B6}"/>
              </a:ext>
            </a:extLst>
          </p:cNvPr>
          <p:cNvGrpSpPr/>
          <p:nvPr/>
        </p:nvGrpSpPr>
        <p:grpSpPr>
          <a:xfrm>
            <a:off x="5378770" y="7620000"/>
            <a:ext cx="7190816" cy="762000"/>
            <a:chOff x="6223370" y="4267200"/>
            <a:chExt cx="7190816" cy="762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C1D69D-0045-4D8E-BDB9-482C05F538C5}"/>
                </a:ext>
              </a:extLst>
            </p:cNvPr>
            <p:cNvSpPr txBox="1"/>
            <p:nvPr/>
          </p:nvSpPr>
          <p:spPr>
            <a:xfrm>
              <a:off x="6223370" y="4267200"/>
              <a:ext cx="719081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DIRECT HEADERS ANNOUNCEMENT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8FD0B12-8D7F-4ED5-89CB-E8698C245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18" name="กลุ่ม 27">
            <a:extLst>
              <a:ext uri="{FF2B5EF4-FFF2-40B4-BE49-F238E27FC236}">
                <a16:creationId xmlns:a16="http://schemas.microsoft.com/office/drawing/2014/main" id="{85C2CF7B-BAE5-435C-B9D1-EE4552F21D99}"/>
              </a:ext>
            </a:extLst>
          </p:cNvPr>
          <p:cNvGrpSpPr/>
          <p:nvPr/>
        </p:nvGrpSpPr>
        <p:grpSpPr>
          <a:xfrm>
            <a:off x="6248398" y="3665917"/>
            <a:ext cx="5451557" cy="762000"/>
            <a:chOff x="7211609" y="4267200"/>
            <a:chExt cx="5451557" cy="7620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3C4AC-4C1C-4A7D-9BE9-4A1E50D0CD9B}"/>
                </a:ext>
              </a:extLst>
            </p:cNvPr>
            <p:cNvSpPr txBox="1"/>
            <p:nvPr/>
          </p:nvSpPr>
          <p:spPr>
            <a:xfrm>
              <a:off x="7211609" y="4267200"/>
              <a:ext cx="545155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UNSOLICITED BLOCK PUSH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FBDFC207-761B-4744-A00C-C39AB3DB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grpSp>
        <p:nvGrpSpPr>
          <p:cNvPr id="24" name="กลุ่ม 58">
            <a:extLst>
              <a:ext uri="{FF2B5EF4-FFF2-40B4-BE49-F238E27FC236}">
                <a16:creationId xmlns:a16="http://schemas.microsoft.com/office/drawing/2014/main" id="{EC18A86F-ADDF-4AE3-B270-184A6D454E9F}"/>
              </a:ext>
            </a:extLst>
          </p:cNvPr>
          <p:cNvGrpSpPr/>
          <p:nvPr/>
        </p:nvGrpSpPr>
        <p:grpSpPr>
          <a:xfrm>
            <a:off x="6408985" y="5637572"/>
            <a:ext cx="5130379" cy="762000"/>
            <a:chOff x="7253589" y="4267200"/>
            <a:chExt cx="5130379" cy="762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DE6C50-6A54-453B-B626-EDA3E38A6053}"/>
                </a:ext>
              </a:extLst>
            </p:cNvPr>
            <p:cNvSpPr txBox="1"/>
            <p:nvPr/>
          </p:nvSpPr>
          <p:spPr>
            <a:xfrm>
              <a:off x="7253589" y="4267200"/>
              <a:ext cx="5130379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 Black" charset="0"/>
                  <a:ea typeface="Lato Black" charset="0"/>
                  <a:cs typeface="Lato Black" charset="0"/>
                </a:rPr>
                <a:t>STANDARD BLOCK RELAY</a:t>
              </a:r>
              <a:endParaRPr lang="en-US" sz="24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96FD98B3-BEF6-4E11-9ED5-1595A344A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599" y="4979194"/>
              <a:ext cx="2441575" cy="50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5410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59E2C-20FC-4871-A2D0-8063DDEA9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88" y="431486"/>
            <a:ext cx="15139823" cy="128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9909B-ABF6-401A-8A95-55733745A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57800"/>
            <a:ext cx="16451669" cy="7467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444E3-36B9-4232-9173-644472E0F7B5}"/>
              </a:ext>
            </a:extLst>
          </p:cNvPr>
          <p:cNvSpPr txBox="1"/>
          <p:nvPr/>
        </p:nvSpPr>
        <p:spPr>
          <a:xfrm>
            <a:off x="5908427" y="2045495"/>
            <a:ext cx="6501202" cy="763572"/>
          </a:xfrm>
          <a:prstGeom prst="rect">
            <a:avLst/>
          </a:prstGeom>
          <a:noFill/>
        </p:spPr>
        <p:txBody>
          <a:bodyPr wrap="square" lIns="68737" tIns="34368" rIns="68737" bIns="34368" rtlCol="0">
            <a:spAutoFit/>
          </a:bodyPr>
          <a:lstStyle/>
          <a:p>
            <a:pPr algn="ctr"/>
            <a:r>
              <a:rPr lang="en-US" sz="4511" b="1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ORPHAN BLOCKS</a:t>
            </a:r>
            <a:endParaRPr lang="id-ID" sz="4511" b="1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B615B09-97D8-4CB3-9AA5-5F47F1FE06A9}"/>
              </a:ext>
            </a:extLst>
          </p:cNvPr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</p:spTree>
    <p:extLst>
      <p:ext uri="{BB962C8B-B14F-4D97-AF65-F5344CB8AC3E}">
        <p14:creationId xmlns:p14="http://schemas.microsoft.com/office/powerpoint/2010/main" val="379978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8"/>
            <a:ext cx="7086740" cy="2650225"/>
            <a:chOff x="3087697" y="5508671"/>
            <a:chExt cx="9425610" cy="3524892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571022"/>
              <a:ext cx="8835643" cy="246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The purpose of the controls modules is to gather data from sensors, perform calculations and determine the appropriate action to initiate.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231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Transaction Broadcasting</a:t>
            </a:r>
          </a:p>
        </p:txBody>
      </p:sp>
    </p:spTree>
    <p:extLst>
      <p:ext uri="{BB962C8B-B14F-4D97-AF65-F5344CB8AC3E}">
        <p14:creationId xmlns:p14="http://schemas.microsoft.com/office/powerpoint/2010/main" val="121696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08427" y="2045495"/>
            <a:ext cx="6501202" cy="763572"/>
          </a:xfrm>
          <a:prstGeom prst="rect">
            <a:avLst/>
          </a:prstGeom>
          <a:noFill/>
        </p:spPr>
        <p:txBody>
          <a:bodyPr wrap="square" lIns="68737" tIns="34368" rIns="68737" bIns="34368" rtlCol="0">
            <a:spAutoFit/>
          </a:bodyPr>
          <a:lstStyle/>
          <a:p>
            <a:pPr algn="ctr"/>
            <a:r>
              <a:rPr lang="en-US" sz="4511" b="1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Index</a:t>
            </a:r>
            <a:endParaRPr lang="id-ID" sz="4511" b="1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9" name="Rectangle 11"/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rgbClr val="02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  <p:sp>
        <p:nvSpPr>
          <p:cNvPr id="11" name="Rectangle 35"/>
          <p:cNvSpPr/>
          <p:nvPr/>
        </p:nvSpPr>
        <p:spPr>
          <a:xfrm rot="10800000">
            <a:off x="2212069" y="6800709"/>
            <a:ext cx="19835548" cy="16359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74" tIns="34339" rIns="68674" bIns="34339" anchor="ctr"/>
          <a:lstStyle/>
          <a:p>
            <a:pPr algn="ctr" defTabSz="817649">
              <a:defRPr/>
            </a:pPr>
            <a:endParaRPr lang="en-US" sz="5038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512263" y="5341132"/>
            <a:ext cx="4417833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pPr algn="r"/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Introduction</a:t>
            </a:r>
            <a:endParaRPr lang="id-ID" sz="2707" b="1" dirty="0">
              <a:solidFill>
                <a:srgbClr val="029676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4273" y="7676957"/>
            <a:ext cx="4417833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pPr algn="ctr"/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Peer Discovery</a:t>
            </a:r>
            <a:endParaRPr lang="id-ID" sz="2707" b="1" dirty="0">
              <a:solidFill>
                <a:srgbClr val="029676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9910" y="6286568"/>
            <a:ext cx="1191874" cy="1191873"/>
            <a:chOff x="11470512" y="10925916"/>
            <a:chExt cx="1585234" cy="1585233"/>
          </a:xfrm>
        </p:grpSpPr>
        <p:sp>
          <p:nvSpPr>
            <p:cNvPr id="14" name="วงรี 90"/>
            <p:cNvSpPr/>
            <p:nvPr/>
          </p:nvSpPr>
          <p:spPr>
            <a:xfrm>
              <a:off x="11470512" y="10925916"/>
              <a:ext cx="1585234" cy="1585233"/>
            </a:xfrm>
            <a:prstGeom prst="ellipse">
              <a:avLst/>
            </a:pr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1898789" y="11328320"/>
              <a:ext cx="728680" cy="723944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5870" y="6229754"/>
            <a:ext cx="1191874" cy="1191873"/>
            <a:chOff x="11476037" y="2820437"/>
            <a:chExt cx="1585234" cy="1585233"/>
          </a:xfrm>
        </p:grpSpPr>
        <p:sp>
          <p:nvSpPr>
            <p:cNvPr id="12" name="วงรี 90"/>
            <p:cNvSpPr/>
            <p:nvPr/>
          </p:nvSpPr>
          <p:spPr>
            <a:xfrm>
              <a:off x="11476037" y="2820437"/>
              <a:ext cx="1585234" cy="1585233"/>
            </a:xfrm>
            <a:prstGeom prst="ellipse">
              <a:avLst/>
            </a:prstGeom>
            <a:solidFill>
              <a:srgbClr val="029676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19" name="Freeform 47"/>
            <p:cNvSpPr>
              <a:spLocks noChangeArrowheads="1"/>
            </p:cNvSpPr>
            <p:nvPr/>
          </p:nvSpPr>
          <p:spPr bwMode="auto">
            <a:xfrm>
              <a:off x="11857037" y="3226492"/>
              <a:ext cx="843103" cy="735908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4A60A6-D865-4ED8-A2FA-3AD071A0415B}"/>
              </a:ext>
            </a:extLst>
          </p:cNvPr>
          <p:cNvGrpSpPr/>
          <p:nvPr/>
        </p:nvGrpSpPr>
        <p:grpSpPr>
          <a:xfrm>
            <a:off x="13561726" y="6296336"/>
            <a:ext cx="1191874" cy="1191873"/>
            <a:chOff x="11489373" y="6720567"/>
            <a:chExt cx="1585234" cy="1585233"/>
          </a:xfrm>
        </p:grpSpPr>
        <p:sp>
          <p:nvSpPr>
            <p:cNvPr id="28" name="วงรี 90">
              <a:extLst>
                <a:ext uri="{FF2B5EF4-FFF2-40B4-BE49-F238E27FC236}">
                  <a16:creationId xmlns:a16="http://schemas.microsoft.com/office/drawing/2014/main" id="{D80CE485-624F-4E5F-9763-A605C09EC8C2}"/>
                </a:ext>
              </a:extLst>
            </p:cNvPr>
            <p:cNvSpPr/>
            <p:nvPr/>
          </p:nvSpPr>
          <p:spPr>
            <a:xfrm>
              <a:off x="11489373" y="6720567"/>
              <a:ext cx="1585234" cy="1585233"/>
            </a:xfrm>
            <a:prstGeom prst="ellipse">
              <a:avLst/>
            </a:prstGeom>
            <a:solidFill>
              <a:srgbClr val="029676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649CA49-CB08-44C1-8780-7B91B9E5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2594" y="7125950"/>
              <a:ext cx="758792" cy="777792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569FC1C-1C0A-4929-8FFB-8B736CACA743}"/>
              </a:ext>
            </a:extLst>
          </p:cNvPr>
          <p:cNvSpPr txBox="1"/>
          <p:nvPr/>
        </p:nvSpPr>
        <p:spPr>
          <a:xfrm>
            <a:off x="8587733" y="5295206"/>
            <a:ext cx="4417833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Connecting To Peers</a:t>
            </a:r>
            <a:endParaRPr lang="id-ID" sz="2707" b="1" dirty="0">
              <a:solidFill>
                <a:srgbClr val="029676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243224-4363-412B-BA95-974C601A8CF7}"/>
              </a:ext>
            </a:extLst>
          </p:cNvPr>
          <p:cNvGrpSpPr/>
          <p:nvPr/>
        </p:nvGrpSpPr>
        <p:grpSpPr>
          <a:xfrm>
            <a:off x="9582136" y="6144756"/>
            <a:ext cx="1191874" cy="1191873"/>
            <a:chOff x="11489373" y="6720567"/>
            <a:chExt cx="1585234" cy="1585233"/>
          </a:xfrm>
          <a:solidFill>
            <a:srgbClr val="029676"/>
          </a:solidFill>
        </p:grpSpPr>
        <p:sp>
          <p:nvSpPr>
            <p:cNvPr id="21" name="วงรี 90">
              <a:extLst>
                <a:ext uri="{FF2B5EF4-FFF2-40B4-BE49-F238E27FC236}">
                  <a16:creationId xmlns:a16="http://schemas.microsoft.com/office/drawing/2014/main" id="{119797C7-7D56-4843-9BD4-FDCBA67D76B7}"/>
                </a:ext>
              </a:extLst>
            </p:cNvPr>
            <p:cNvSpPr/>
            <p:nvPr/>
          </p:nvSpPr>
          <p:spPr>
            <a:xfrm>
              <a:off x="11489373" y="6720567"/>
              <a:ext cx="1585234" cy="158523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AAB88B1A-C670-4B91-8E6E-BA67A0E77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2594" y="7125950"/>
              <a:ext cx="758792" cy="777792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954C47-7DC9-4673-96B6-8562AEE2614A}"/>
              </a:ext>
            </a:extLst>
          </p:cNvPr>
          <p:cNvSpPr txBox="1"/>
          <p:nvPr/>
        </p:nvSpPr>
        <p:spPr>
          <a:xfrm>
            <a:off x="12544684" y="8089270"/>
            <a:ext cx="4417833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Initial Block Download</a:t>
            </a:r>
            <a:endParaRPr lang="id-ID" sz="2707" b="1" dirty="0">
              <a:solidFill>
                <a:srgbClr val="029676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30" name="Freeform 118">
            <a:extLst>
              <a:ext uri="{FF2B5EF4-FFF2-40B4-BE49-F238E27FC236}">
                <a16:creationId xmlns:a16="http://schemas.microsoft.com/office/drawing/2014/main" id="{3E2B4394-E278-4071-B775-7A5052D2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460" y="6406500"/>
            <a:ext cx="525227" cy="557801"/>
          </a:xfrm>
          <a:custGeom>
            <a:avLst/>
            <a:gdLst>
              <a:gd name="T0" fmla="*/ 257 w 409"/>
              <a:gd name="T1" fmla="*/ 408 h 436"/>
              <a:gd name="T2" fmla="*/ 257 w 409"/>
              <a:gd name="T3" fmla="*/ 408 h 436"/>
              <a:gd name="T4" fmla="*/ 275 w 409"/>
              <a:gd name="T5" fmla="*/ 426 h 436"/>
              <a:gd name="T6" fmla="*/ 372 w 409"/>
              <a:gd name="T7" fmla="*/ 435 h 436"/>
              <a:gd name="T8" fmla="*/ 391 w 409"/>
              <a:gd name="T9" fmla="*/ 417 h 436"/>
              <a:gd name="T10" fmla="*/ 391 w 409"/>
              <a:gd name="T11" fmla="*/ 337 h 436"/>
              <a:gd name="T12" fmla="*/ 266 w 409"/>
              <a:gd name="T13" fmla="*/ 328 h 436"/>
              <a:gd name="T14" fmla="*/ 257 w 409"/>
              <a:gd name="T15" fmla="*/ 408 h 436"/>
              <a:gd name="T16" fmla="*/ 18 w 409"/>
              <a:gd name="T17" fmla="*/ 337 h 436"/>
              <a:gd name="T18" fmla="*/ 18 w 409"/>
              <a:gd name="T19" fmla="*/ 337 h 436"/>
              <a:gd name="T20" fmla="*/ 18 w 409"/>
              <a:gd name="T21" fmla="*/ 417 h 436"/>
              <a:gd name="T22" fmla="*/ 35 w 409"/>
              <a:gd name="T23" fmla="*/ 435 h 436"/>
              <a:gd name="T24" fmla="*/ 133 w 409"/>
              <a:gd name="T25" fmla="*/ 426 h 436"/>
              <a:gd name="T26" fmla="*/ 151 w 409"/>
              <a:gd name="T27" fmla="*/ 408 h 436"/>
              <a:gd name="T28" fmla="*/ 142 w 409"/>
              <a:gd name="T29" fmla="*/ 328 h 436"/>
              <a:gd name="T30" fmla="*/ 18 w 409"/>
              <a:gd name="T31" fmla="*/ 337 h 436"/>
              <a:gd name="T32" fmla="*/ 0 w 409"/>
              <a:gd name="T33" fmla="*/ 205 h 436"/>
              <a:gd name="T34" fmla="*/ 0 w 409"/>
              <a:gd name="T35" fmla="*/ 205 h 436"/>
              <a:gd name="T36" fmla="*/ 9 w 409"/>
              <a:gd name="T37" fmla="*/ 293 h 436"/>
              <a:gd name="T38" fmla="*/ 133 w 409"/>
              <a:gd name="T39" fmla="*/ 275 h 436"/>
              <a:gd name="T40" fmla="*/ 133 w 409"/>
              <a:gd name="T41" fmla="*/ 196 h 436"/>
              <a:gd name="T42" fmla="*/ 133 w 409"/>
              <a:gd name="T43" fmla="*/ 187 h 436"/>
              <a:gd name="T44" fmla="*/ 204 w 409"/>
              <a:gd name="T45" fmla="*/ 116 h 436"/>
              <a:gd name="T46" fmla="*/ 275 w 409"/>
              <a:gd name="T47" fmla="*/ 187 h 436"/>
              <a:gd name="T48" fmla="*/ 275 w 409"/>
              <a:gd name="T49" fmla="*/ 196 h 436"/>
              <a:gd name="T50" fmla="*/ 266 w 409"/>
              <a:gd name="T51" fmla="*/ 275 h 436"/>
              <a:gd name="T52" fmla="*/ 399 w 409"/>
              <a:gd name="T53" fmla="*/ 293 h 436"/>
              <a:gd name="T54" fmla="*/ 408 w 409"/>
              <a:gd name="T55" fmla="*/ 205 h 436"/>
              <a:gd name="T56" fmla="*/ 408 w 409"/>
              <a:gd name="T57" fmla="*/ 187 h 436"/>
              <a:gd name="T58" fmla="*/ 204 w 409"/>
              <a:gd name="T59" fmla="*/ 0 h 436"/>
              <a:gd name="T60" fmla="*/ 0 w 409"/>
              <a:gd name="T61" fmla="*/ 187 h 436"/>
              <a:gd name="T62" fmla="*/ 0 w 409"/>
              <a:gd name="T63" fmla="*/ 20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9" h="436">
                <a:moveTo>
                  <a:pt x="257" y="408"/>
                </a:moveTo>
                <a:lnTo>
                  <a:pt x="257" y="408"/>
                </a:lnTo>
                <a:cubicBezTo>
                  <a:pt x="257" y="417"/>
                  <a:pt x="266" y="426"/>
                  <a:pt x="275" y="426"/>
                </a:cubicBezTo>
                <a:cubicBezTo>
                  <a:pt x="372" y="435"/>
                  <a:pt x="372" y="435"/>
                  <a:pt x="372" y="435"/>
                </a:cubicBezTo>
                <a:cubicBezTo>
                  <a:pt x="382" y="435"/>
                  <a:pt x="382" y="426"/>
                  <a:pt x="391" y="417"/>
                </a:cubicBezTo>
                <a:cubicBezTo>
                  <a:pt x="391" y="337"/>
                  <a:pt x="391" y="337"/>
                  <a:pt x="391" y="337"/>
                </a:cubicBezTo>
                <a:cubicBezTo>
                  <a:pt x="266" y="328"/>
                  <a:pt x="266" y="328"/>
                  <a:pt x="266" y="328"/>
                </a:cubicBezTo>
                <a:lnTo>
                  <a:pt x="257" y="408"/>
                </a:lnTo>
                <a:close/>
                <a:moveTo>
                  <a:pt x="18" y="337"/>
                </a:moveTo>
                <a:lnTo>
                  <a:pt x="18" y="337"/>
                </a:lnTo>
                <a:cubicBezTo>
                  <a:pt x="18" y="417"/>
                  <a:pt x="18" y="417"/>
                  <a:pt x="18" y="417"/>
                </a:cubicBezTo>
                <a:cubicBezTo>
                  <a:pt x="18" y="426"/>
                  <a:pt x="27" y="435"/>
                  <a:pt x="35" y="435"/>
                </a:cubicBezTo>
                <a:cubicBezTo>
                  <a:pt x="133" y="426"/>
                  <a:pt x="133" y="426"/>
                  <a:pt x="133" y="426"/>
                </a:cubicBezTo>
                <a:cubicBezTo>
                  <a:pt x="142" y="426"/>
                  <a:pt x="151" y="417"/>
                  <a:pt x="151" y="408"/>
                </a:cubicBezTo>
                <a:cubicBezTo>
                  <a:pt x="142" y="328"/>
                  <a:pt x="142" y="328"/>
                  <a:pt x="142" y="328"/>
                </a:cubicBezTo>
                <a:lnTo>
                  <a:pt x="18" y="337"/>
                </a:lnTo>
                <a:close/>
                <a:moveTo>
                  <a:pt x="0" y="205"/>
                </a:moveTo>
                <a:lnTo>
                  <a:pt x="0" y="205"/>
                </a:lnTo>
                <a:cubicBezTo>
                  <a:pt x="9" y="293"/>
                  <a:pt x="9" y="293"/>
                  <a:pt x="9" y="293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196"/>
                  <a:pt x="133" y="196"/>
                  <a:pt x="133" y="196"/>
                </a:cubicBezTo>
                <a:lnTo>
                  <a:pt x="133" y="187"/>
                </a:lnTo>
                <a:cubicBezTo>
                  <a:pt x="133" y="152"/>
                  <a:pt x="160" y="116"/>
                  <a:pt x="204" y="116"/>
                </a:cubicBezTo>
                <a:cubicBezTo>
                  <a:pt x="248" y="116"/>
                  <a:pt x="275" y="152"/>
                  <a:pt x="275" y="187"/>
                </a:cubicBezTo>
                <a:lnTo>
                  <a:pt x="275" y="196"/>
                </a:lnTo>
                <a:cubicBezTo>
                  <a:pt x="266" y="275"/>
                  <a:pt x="266" y="275"/>
                  <a:pt x="266" y="275"/>
                </a:cubicBezTo>
                <a:cubicBezTo>
                  <a:pt x="399" y="293"/>
                  <a:pt x="399" y="293"/>
                  <a:pt x="399" y="293"/>
                </a:cubicBezTo>
                <a:cubicBezTo>
                  <a:pt x="408" y="205"/>
                  <a:pt x="408" y="205"/>
                  <a:pt x="408" y="205"/>
                </a:cubicBezTo>
                <a:cubicBezTo>
                  <a:pt x="408" y="196"/>
                  <a:pt x="408" y="196"/>
                  <a:pt x="408" y="187"/>
                </a:cubicBezTo>
                <a:cubicBezTo>
                  <a:pt x="408" y="80"/>
                  <a:pt x="319" y="0"/>
                  <a:pt x="204" y="0"/>
                </a:cubicBezTo>
                <a:cubicBezTo>
                  <a:pt x="88" y="0"/>
                  <a:pt x="0" y="80"/>
                  <a:pt x="0" y="187"/>
                </a:cubicBezTo>
                <a:cubicBezTo>
                  <a:pt x="0" y="196"/>
                  <a:pt x="0" y="196"/>
                  <a:pt x="0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5781" tIns="12891" rIns="25781" bIns="12891" anchor="ctr"/>
          <a:lstStyle/>
          <a:p>
            <a:pPr>
              <a:defRPr/>
            </a:pPr>
            <a:endParaRPr lang="en-US" sz="5038" dirty="0"/>
          </a:p>
        </p:txBody>
      </p:sp>
    </p:spTree>
    <p:extLst>
      <p:ext uri="{BB962C8B-B14F-4D97-AF65-F5344CB8AC3E}">
        <p14:creationId xmlns:p14="http://schemas.microsoft.com/office/powerpoint/2010/main" val="183458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8"/>
            <a:ext cx="7086740" cy="2650225"/>
            <a:chOff x="3087697" y="5508671"/>
            <a:chExt cx="9425610" cy="3524892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571022"/>
              <a:ext cx="8835643" cy="246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The purpose of the controls modules is to gather data from sensors, perform calculations and determine the appropriate action to initiate.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231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Misbehaving Nodes</a:t>
            </a:r>
          </a:p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&amp; Alerts</a:t>
            </a:r>
          </a:p>
        </p:txBody>
      </p:sp>
    </p:spTree>
    <p:extLst>
      <p:ext uri="{BB962C8B-B14F-4D97-AF65-F5344CB8AC3E}">
        <p14:creationId xmlns:p14="http://schemas.microsoft.com/office/powerpoint/2010/main" val="36260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00C5DB-1086-47D5-9360-688759A59E15}"/>
              </a:ext>
            </a:extLst>
          </p:cNvPr>
          <p:cNvSpPr txBox="1"/>
          <p:nvPr/>
        </p:nvSpPr>
        <p:spPr>
          <a:xfrm>
            <a:off x="5908427" y="2045495"/>
            <a:ext cx="6501202" cy="763572"/>
          </a:xfrm>
          <a:prstGeom prst="rect">
            <a:avLst/>
          </a:prstGeom>
          <a:noFill/>
        </p:spPr>
        <p:txBody>
          <a:bodyPr wrap="square" lIns="68737" tIns="34368" rIns="68737" bIns="34368" rtlCol="0">
            <a:spAutoFit/>
          </a:bodyPr>
          <a:lstStyle/>
          <a:p>
            <a:pPr algn="ctr"/>
            <a:r>
              <a:rPr lang="en-US" sz="4511" b="1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Conclusion</a:t>
            </a:r>
            <a:endParaRPr lang="id-ID" sz="4511" b="1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FBED54F-24A5-4C85-AF47-2B62AB162FCF}"/>
              </a:ext>
            </a:extLst>
          </p:cNvPr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</p:spTree>
    <p:extLst>
      <p:ext uri="{BB962C8B-B14F-4D97-AF65-F5344CB8AC3E}">
        <p14:creationId xmlns:p14="http://schemas.microsoft.com/office/powerpoint/2010/main" val="44229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6"/>
          <p:cNvGrpSpPr/>
          <p:nvPr/>
        </p:nvGrpSpPr>
        <p:grpSpPr>
          <a:xfrm>
            <a:off x="5320481" y="2081897"/>
            <a:ext cx="7761620" cy="1377220"/>
            <a:chOff x="7837826" y="483017"/>
            <a:chExt cx="8646824" cy="1831750"/>
          </a:xfrm>
        </p:grpSpPr>
        <p:sp>
          <p:nvSpPr>
            <p:cNvPr id="48" name="TextBox 47"/>
            <p:cNvSpPr txBox="1"/>
            <p:nvPr/>
          </p:nvSpPr>
          <p:spPr>
            <a:xfrm>
              <a:off x="7837826" y="483017"/>
              <a:ext cx="8646824" cy="1015577"/>
            </a:xfrm>
            <a:prstGeom prst="rect">
              <a:avLst/>
            </a:prstGeom>
            <a:noFill/>
          </p:spPr>
          <p:txBody>
            <a:bodyPr wrap="square" lIns="68737" tIns="34368" rIns="68737" bIns="34368" rtlCol="0">
              <a:spAutoFit/>
            </a:bodyPr>
            <a:lstStyle/>
            <a:p>
              <a:pPr algn="ctr"/>
              <a:r>
                <a:rPr lang="en-US" sz="4511" b="1" dirty="0">
                  <a:solidFill>
                    <a:schemeClr val="bg2"/>
                  </a:solidFill>
                  <a:latin typeface="Lato Black" pitchFamily="34" charset="0"/>
                  <a:ea typeface="Lato Black" pitchFamily="34" charset="0"/>
                  <a:cs typeface="Lato Black" pitchFamily="34" charset="0"/>
                </a:rPr>
                <a:t>Implementation Challenges </a:t>
              </a:r>
              <a:endParaRPr lang="id-ID" sz="4511" b="1" dirty="0">
                <a:solidFill>
                  <a:schemeClr val="bg2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endParaRPr>
            </a:p>
          </p:txBody>
        </p:sp>
        <p:sp>
          <p:nvSpPr>
            <p:cNvPr id="49" name="Subtitle 2"/>
            <p:cNvSpPr txBox="1">
              <a:spLocks/>
            </p:cNvSpPr>
            <p:nvPr/>
          </p:nvSpPr>
          <p:spPr>
            <a:xfrm>
              <a:off x="12006727" y="1626017"/>
              <a:ext cx="367971" cy="688750"/>
            </a:xfrm>
            <a:prstGeom prst="rect">
              <a:avLst/>
            </a:prstGeom>
          </p:spPr>
          <p:txBody>
            <a:bodyPr vert="horz" wrap="none" lIns="163522" tIns="81761" rIns="163522" bIns="81761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05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50" name="Rectangle 11"/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  <p:grpSp>
        <p:nvGrpSpPr>
          <p:cNvPr id="71" name="กลุ่ม 19"/>
          <p:cNvGrpSpPr/>
          <p:nvPr/>
        </p:nvGrpSpPr>
        <p:grpSpPr>
          <a:xfrm>
            <a:off x="6222121" y="4279872"/>
            <a:ext cx="6072925" cy="6072924"/>
            <a:chOff x="8007350" y="3757613"/>
            <a:chExt cx="8077201" cy="8077200"/>
          </a:xfrm>
        </p:grpSpPr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12187238" y="3757613"/>
              <a:ext cx="3279775" cy="2909888"/>
            </a:xfrm>
            <a:custGeom>
              <a:avLst/>
              <a:gdLst>
                <a:gd name="T0" fmla="*/ 186 w 186"/>
                <a:gd name="T1" fmla="*/ 107 h 165"/>
                <a:gd name="T2" fmla="*/ 0 w 186"/>
                <a:gd name="T3" fmla="*/ 0 h 165"/>
                <a:gd name="T4" fmla="*/ 0 w 186"/>
                <a:gd name="T5" fmla="*/ 116 h 165"/>
                <a:gd name="T6" fmla="*/ 86 w 186"/>
                <a:gd name="T7" fmla="*/ 165 h 165"/>
                <a:gd name="T8" fmla="*/ 186 w 186"/>
                <a:gd name="T9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5">
                  <a:moveTo>
                    <a:pt x="186" y="107"/>
                  </a:moveTo>
                  <a:cubicBezTo>
                    <a:pt x="146" y="42"/>
                    <a:pt x="77" y="3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86" y="165"/>
                    <a:pt x="86" y="165"/>
                    <a:pt x="86" y="165"/>
                  </a:cubicBezTo>
                  <a:lnTo>
                    <a:pt x="186" y="1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8624888" y="3757613"/>
              <a:ext cx="3279775" cy="2909888"/>
            </a:xfrm>
            <a:custGeom>
              <a:avLst/>
              <a:gdLst>
                <a:gd name="T0" fmla="*/ 0 w 186"/>
                <a:gd name="T1" fmla="*/ 107 h 165"/>
                <a:gd name="T2" fmla="*/ 101 w 186"/>
                <a:gd name="T3" fmla="*/ 165 h 165"/>
                <a:gd name="T4" fmla="*/ 186 w 186"/>
                <a:gd name="T5" fmla="*/ 116 h 165"/>
                <a:gd name="T6" fmla="*/ 186 w 186"/>
                <a:gd name="T7" fmla="*/ 0 h 165"/>
                <a:gd name="T8" fmla="*/ 0 w 186"/>
                <a:gd name="T9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5">
                  <a:moveTo>
                    <a:pt x="0" y="107"/>
                  </a:moveTo>
                  <a:cubicBezTo>
                    <a:pt x="101" y="165"/>
                    <a:pt x="101" y="165"/>
                    <a:pt x="101" y="165"/>
                  </a:cubicBezTo>
                  <a:cubicBezTo>
                    <a:pt x="186" y="116"/>
                    <a:pt x="186" y="116"/>
                    <a:pt x="186" y="116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09" y="3"/>
                    <a:pt x="41" y="42"/>
                    <a:pt x="0" y="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13844588" y="5908676"/>
              <a:ext cx="2239963" cy="3775075"/>
            </a:xfrm>
            <a:custGeom>
              <a:avLst/>
              <a:gdLst>
                <a:gd name="T0" fmla="*/ 101 w 127"/>
                <a:gd name="T1" fmla="*/ 0 h 214"/>
                <a:gd name="T2" fmla="*/ 0 w 127"/>
                <a:gd name="T3" fmla="*/ 58 h 214"/>
                <a:gd name="T4" fmla="*/ 0 w 127"/>
                <a:gd name="T5" fmla="*/ 156 h 214"/>
                <a:gd name="T6" fmla="*/ 101 w 127"/>
                <a:gd name="T7" fmla="*/ 214 h 214"/>
                <a:gd name="T8" fmla="*/ 127 w 127"/>
                <a:gd name="T9" fmla="*/ 107 h 214"/>
                <a:gd name="T10" fmla="*/ 101 w 127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14">
                  <a:moveTo>
                    <a:pt x="101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01" y="214"/>
                    <a:pt x="101" y="214"/>
                    <a:pt x="101" y="214"/>
                  </a:cubicBezTo>
                  <a:cubicBezTo>
                    <a:pt x="118" y="181"/>
                    <a:pt x="127" y="144"/>
                    <a:pt x="127" y="107"/>
                  </a:cubicBezTo>
                  <a:cubicBezTo>
                    <a:pt x="127" y="69"/>
                    <a:pt x="118" y="32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 dirty="0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12187238" y="8907463"/>
              <a:ext cx="3279775" cy="2927350"/>
            </a:xfrm>
            <a:custGeom>
              <a:avLst/>
              <a:gdLst>
                <a:gd name="T0" fmla="*/ 186 w 186"/>
                <a:gd name="T1" fmla="*/ 59 h 166"/>
                <a:gd name="T2" fmla="*/ 86 w 186"/>
                <a:gd name="T3" fmla="*/ 0 h 166"/>
                <a:gd name="T4" fmla="*/ 0 w 186"/>
                <a:gd name="T5" fmla="*/ 50 h 166"/>
                <a:gd name="T6" fmla="*/ 0 w 186"/>
                <a:gd name="T7" fmla="*/ 166 h 166"/>
                <a:gd name="T8" fmla="*/ 186 w 186"/>
                <a:gd name="T9" fmla="*/ 5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6">
                  <a:moveTo>
                    <a:pt x="186" y="59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77" y="163"/>
                    <a:pt x="146" y="124"/>
                    <a:pt x="186" y="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 dirty="0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8007350" y="5908676"/>
              <a:ext cx="2239963" cy="3775075"/>
            </a:xfrm>
            <a:custGeom>
              <a:avLst/>
              <a:gdLst>
                <a:gd name="T0" fmla="*/ 27 w 127"/>
                <a:gd name="T1" fmla="*/ 0 h 214"/>
                <a:gd name="T2" fmla="*/ 0 w 127"/>
                <a:gd name="T3" fmla="*/ 107 h 214"/>
                <a:gd name="T4" fmla="*/ 27 w 127"/>
                <a:gd name="T5" fmla="*/ 214 h 214"/>
                <a:gd name="T6" fmla="*/ 127 w 127"/>
                <a:gd name="T7" fmla="*/ 156 h 214"/>
                <a:gd name="T8" fmla="*/ 127 w 127"/>
                <a:gd name="T9" fmla="*/ 58 h 214"/>
                <a:gd name="T10" fmla="*/ 27 w 127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14">
                  <a:moveTo>
                    <a:pt x="27" y="0"/>
                  </a:moveTo>
                  <a:cubicBezTo>
                    <a:pt x="9" y="32"/>
                    <a:pt x="0" y="69"/>
                    <a:pt x="0" y="107"/>
                  </a:cubicBezTo>
                  <a:cubicBezTo>
                    <a:pt x="0" y="144"/>
                    <a:pt x="9" y="181"/>
                    <a:pt x="27" y="21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58"/>
                    <a:pt x="127" y="58"/>
                    <a:pt x="127" y="58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 dirty="0"/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8624888" y="8907463"/>
              <a:ext cx="3279775" cy="2927350"/>
            </a:xfrm>
            <a:custGeom>
              <a:avLst/>
              <a:gdLst>
                <a:gd name="T0" fmla="*/ 0 w 186"/>
                <a:gd name="T1" fmla="*/ 59 h 166"/>
                <a:gd name="T2" fmla="*/ 186 w 186"/>
                <a:gd name="T3" fmla="*/ 166 h 166"/>
                <a:gd name="T4" fmla="*/ 186 w 186"/>
                <a:gd name="T5" fmla="*/ 50 h 166"/>
                <a:gd name="T6" fmla="*/ 101 w 186"/>
                <a:gd name="T7" fmla="*/ 0 h 166"/>
                <a:gd name="T8" fmla="*/ 0 w 186"/>
                <a:gd name="T9" fmla="*/ 5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6">
                  <a:moveTo>
                    <a:pt x="0" y="59"/>
                  </a:moveTo>
                  <a:cubicBezTo>
                    <a:pt x="41" y="124"/>
                    <a:pt x="109" y="163"/>
                    <a:pt x="186" y="166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</p:grpSp>
      <p:grpSp>
        <p:nvGrpSpPr>
          <p:cNvPr id="80" name="กลุ่ม 46"/>
          <p:cNvGrpSpPr/>
          <p:nvPr/>
        </p:nvGrpSpPr>
        <p:grpSpPr>
          <a:xfrm>
            <a:off x="7831784" y="4974556"/>
            <a:ext cx="796590" cy="798460"/>
            <a:chOff x="21201063" y="3320886"/>
            <a:chExt cx="676275" cy="677863"/>
          </a:xfrm>
          <a:solidFill>
            <a:schemeClr val="bg1"/>
          </a:solidFill>
        </p:grpSpPr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21201063" y="3320886"/>
              <a:ext cx="676275" cy="677863"/>
            </a:xfrm>
            <a:custGeom>
              <a:avLst/>
              <a:gdLst>
                <a:gd name="T0" fmla="*/ 61 w 71"/>
                <a:gd name="T1" fmla="*/ 21 h 71"/>
                <a:gd name="T2" fmla="*/ 63 w 71"/>
                <a:gd name="T3" fmla="*/ 12 h 71"/>
                <a:gd name="T4" fmla="*/ 51 w 71"/>
                <a:gd name="T5" fmla="*/ 11 h 71"/>
                <a:gd name="T6" fmla="*/ 38 w 71"/>
                <a:gd name="T7" fmla="*/ 0 h 71"/>
                <a:gd name="T8" fmla="*/ 29 w 71"/>
                <a:gd name="T9" fmla="*/ 8 h 71"/>
                <a:gd name="T10" fmla="*/ 12 w 71"/>
                <a:gd name="T11" fmla="*/ 9 h 71"/>
                <a:gd name="T12" fmla="*/ 9 w 71"/>
                <a:gd name="T13" fmla="*/ 19 h 71"/>
                <a:gd name="T14" fmla="*/ 5 w 71"/>
                <a:gd name="T15" fmla="*/ 29 h 71"/>
                <a:gd name="T16" fmla="*/ 5 w 71"/>
                <a:gd name="T17" fmla="*/ 43 h 71"/>
                <a:gd name="T18" fmla="*/ 9 w 71"/>
                <a:gd name="T19" fmla="*/ 53 h 71"/>
                <a:gd name="T20" fmla="*/ 16 w 71"/>
                <a:gd name="T21" fmla="*/ 64 h 71"/>
                <a:gd name="T22" fmla="*/ 29 w 71"/>
                <a:gd name="T23" fmla="*/ 64 h 71"/>
                <a:gd name="T24" fmla="*/ 38 w 71"/>
                <a:gd name="T25" fmla="*/ 71 h 71"/>
                <a:gd name="T26" fmla="*/ 51 w 71"/>
                <a:gd name="T27" fmla="*/ 61 h 71"/>
                <a:gd name="T28" fmla="*/ 59 w 71"/>
                <a:gd name="T29" fmla="*/ 63 h 71"/>
                <a:gd name="T30" fmla="*/ 61 w 71"/>
                <a:gd name="T31" fmla="*/ 51 h 71"/>
                <a:gd name="T32" fmla="*/ 71 w 71"/>
                <a:gd name="T33" fmla="*/ 38 h 71"/>
                <a:gd name="T34" fmla="*/ 69 w 71"/>
                <a:gd name="T35" fmla="*/ 38 h 71"/>
                <a:gd name="T36" fmla="*/ 62 w 71"/>
                <a:gd name="T37" fmla="*/ 42 h 71"/>
                <a:gd name="T38" fmla="*/ 58 w 71"/>
                <a:gd name="T39" fmla="*/ 50 h 71"/>
                <a:gd name="T40" fmla="*/ 61 w 71"/>
                <a:gd name="T41" fmla="*/ 57 h 71"/>
                <a:gd name="T42" fmla="*/ 52 w 71"/>
                <a:gd name="T43" fmla="*/ 58 h 71"/>
                <a:gd name="T44" fmla="*/ 41 w 71"/>
                <a:gd name="T45" fmla="*/ 62 h 71"/>
                <a:gd name="T46" fmla="*/ 41 w 71"/>
                <a:gd name="T47" fmla="*/ 63 h 71"/>
                <a:gd name="T48" fmla="*/ 33 w 71"/>
                <a:gd name="T49" fmla="*/ 69 h 71"/>
                <a:gd name="T50" fmla="*/ 30 w 71"/>
                <a:gd name="T51" fmla="*/ 62 h 71"/>
                <a:gd name="T52" fmla="*/ 22 w 71"/>
                <a:gd name="T53" fmla="*/ 58 h 71"/>
                <a:gd name="T54" fmla="*/ 17 w 71"/>
                <a:gd name="T55" fmla="*/ 61 h 71"/>
                <a:gd name="T56" fmla="*/ 11 w 71"/>
                <a:gd name="T57" fmla="*/ 54 h 71"/>
                <a:gd name="T58" fmla="*/ 13 w 71"/>
                <a:gd name="T59" fmla="*/ 50 h 71"/>
                <a:gd name="T60" fmla="*/ 9 w 71"/>
                <a:gd name="T61" fmla="*/ 41 h 71"/>
                <a:gd name="T62" fmla="*/ 3 w 71"/>
                <a:gd name="T63" fmla="*/ 33 h 71"/>
                <a:gd name="T64" fmla="*/ 10 w 71"/>
                <a:gd name="T65" fmla="*/ 30 h 71"/>
                <a:gd name="T66" fmla="*/ 13 w 71"/>
                <a:gd name="T67" fmla="*/ 22 h 71"/>
                <a:gd name="T68" fmla="*/ 10 w 71"/>
                <a:gd name="T69" fmla="*/ 16 h 71"/>
                <a:gd name="T70" fmla="*/ 17 w 71"/>
                <a:gd name="T71" fmla="*/ 11 h 71"/>
                <a:gd name="T72" fmla="*/ 22 w 71"/>
                <a:gd name="T73" fmla="*/ 14 h 71"/>
                <a:gd name="T74" fmla="*/ 31 w 71"/>
                <a:gd name="T75" fmla="*/ 9 h 71"/>
                <a:gd name="T76" fmla="*/ 38 w 71"/>
                <a:gd name="T77" fmla="*/ 3 h 71"/>
                <a:gd name="T78" fmla="*/ 41 w 71"/>
                <a:gd name="T79" fmla="*/ 9 h 71"/>
                <a:gd name="T80" fmla="*/ 41 w 71"/>
                <a:gd name="T81" fmla="*/ 9 h 71"/>
                <a:gd name="T82" fmla="*/ 41 w 71"/>
                <a:gd name="T83" fmla="*/ 10 h 71"/>
                <a:gd name="T84" fmla="*/ 41 w 71"/>
                <a:gd name="T85" fmla="*/ 10 h 71"/>
                <a:gd name="T86" fmla="*/ 41 w 71"/>
                <a:gd name="T87" fmla="*/ 10 h 71"/>
                <a:gd name="T88" fmla="*/ 52 w 71"/>
                <a:gd name="T89" fmla="*/ 13 h 71"/>
                <a:gd name="T90" fmla="*/ 61 w 71"/>
                <a:gd name="T91" fmla="*/ 14 h 71"/>
                <a:gd name="T92" fmla="*/ 58 w 71"/>
                <a:gd name="T93" fmla="*/ 20 h 71"/>
                <a:gd name="T94" fmla="*/ 58 w 71"/>
                <a:gd name="T95" fmla="*/ 20 h 71"/>
                <a:gd name="T96" fmla="*/ 58 w 71"/>
                <a:gd name="T97" fmla="*/ 21 h 71"/>
                <a:gd name="T98" fmla="*/ 58 w 71"/>
                <a:gd name="T99" fmla="*/ 21 h 71"/>
                <a:gd name="T100" fmla="*/ 63 w 71"/>
                <a:gd name="T101" fmla="*/ 31 h 71"/>
                <a:gd name="T102" fmla="*/ 69 w 71"/>
                <a:gd name="T103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71">
                  <a:moveTo>
                    <a:pt x="67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3" y="26"/>
                    <a:pt x="62" y="23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8"/>
                    <a:pt x="64" y="17"/>
                    <a:pt x="64" y="16"/>
                  </a:cubicBezTo>
                  <a:cubicBezTo>
                    <a:pt x="64" y="15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7"/>
                    <a:pt x="54" y="7"/>
                    <a:pt x="52" y="9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0"/>
                    <a:pt x="46" y="8"/>
                    <a:pt x="43" y="8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8"/>
                    <a:pt x="23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7" y="7"/>
                    <a:pt x="14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3"/>
                    <a:pt x="8" y="26"/>
                    <a:pt x="8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6"/>
                    <a:pt x="9" y="48"/>
                    <a:pt x="11" y="51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7"/>
                    <a:pt x="9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6" y="64"/>
                  </a:cubicBezTo>
                  <a:cubicBezTo>
                    <a:pt x="17" y="64"/>
                    <a:pt x="18" y="64"/>
                    <a:pt x="19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3" y="62"/>
                    <a:pt x="26" y="63"/>
                    <a:pt x="29" y="6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31" y="71"/>
                    <a:pt x="3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3" y="69"/>
                    <a:pt x="43" y="67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6" y="63"/>
                    <a:pt x="48" y="62"/>
                    <a:pt x="51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7" y="64"/>
                    <a:pt x="58" y="64"/>
                    <a:pt x="59" y="63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7"/>
                    <a:pt x="64" y="54"/>
                    <a:pt x="63" y="53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3" y="46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71" y="41"/>
                    <a:pt x="71" y="38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1"/>
                    <a:pt x="69" y="29"/>
                    <a:pt x="67" y="29"/>
                  </a:cubicBezTo>
                  <a:close/>
                  <a:moveTo>
                    <a:pt x="69" y="38"/>
                  </a:moveTo>
                  <a:cubicBezTo>
                    <a:pt x="69" y="40"/>
                    <a:pt x="68" y="41"/>
                    <a:pt x="67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5"/>
                    <a:pt x="60" y="47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5"/>
                    <a:pt x="62" y="57"/>
                    <a:pt x="61" y="57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5" y="62"/>
                    <a:pt x="54" y="6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7" y="60"/>
                    <a:pt x="45" y="61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2"/>
                    <a:pt x="41" y="63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8"/>
                    <a:pt x="39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9"/>
                    <a:pt x="31" y="68"/>
                    <a:pt x="31" y="6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2"/>
                    <a:pt x="31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7" y="61"/>
                    <a:pt x="24" y="60"/>
                    <a:pt x="22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0" y="58"/>
                    <a:pt x="20" y="58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2"/>
                    <a:pt x="15" y="62"/>
                    <a:pt x="14" y="61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5"/>
                    <a:pt x="11" y="5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1"/>
                    <a:pt x="14" y="51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7"/>
                    <a:pt x="11" y="45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1"/>
                    <a:pt x="9" y="41"/>
                    <a:pt x="9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3" y="40"/>
                    <a:pt x="3" y="38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7"/>
                    <a:pt x="12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6"/>
                    <a:pt x="10" y="16"/>
                  </a:cubicBezTo>
                  <a:cubicBezTo>
                    <a:pt x="10" y="15"/>
                    <a:pt x="10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4" y="12"/>
                    <a:pt x="27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1" y="9"/>
                    <a:pt x="31" y="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2" y="3"/>
                    <a:pt x="3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1" y="4"/>
                    <a:pt x="41" y="5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5" y="11"/>
                    <a:pt x="47" y="12"/>
                    <a:pt x="50" y="14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0"/>
                    <a:pt x="57" y="10"/>
                    <a:pt x="57" y="11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5"/>
                    <a:pt x="62" y="15"/>
                    <a:pt x="62" y="16"/>
                  </a:cubicBezTo>
                  <a:cubicBezTo>
                    <a:pt x="62" y="16"/>
                    <a:pt x="61" y="17"/>
                    <a:pt x="61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2"/>
                    <a:pt x="58" y="22"/>
                  </a:cubicBezTo>
                  <a:cubicBezTo>
                    <a:pt x="60" y="24"/>
                    <a:pt x="61" y="27"/>
                    <a:pt x="62" y="30"/>
                  </a:cubicBezTo>
                  <a:cubicBezTo>
                    <a:pt x="62" y="31"/>
                    <a:pt x="62" y="31"/>
                    <a:pt x="63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8" y="31"/>
                    <a:pt x="69" y="32"/>
                    <a:pt x="69" y="33"/>
                  </a:cubicBezTo>
                  <a:lnTo>
                    <a:pt x="6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82" name="Freeform 82"/>
            <p:cNvSpPr>
              <a:spLocks noEditPoints="1"/>
            </p:cNvSpPr>
            <p:nvPr/>
          </p:nvSpPr>
          <p:spPr bwMode="auto">
            <a:xfrm>
              <a:off x="21324888" y="3444711"/>
              <a:ext cx="428625" cy="430213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23 w 45"/>
                <a:gd name="T11" fmla="*/ 43 h 45"/>
                <a:gd name="T12" fmla="*/ 3 w 45"/>
                <a:gd name="T13" fmla="*/ 23 h 45"/>
                <a:gd name="T14" fmla="*/ 23 w 45"/>
                <a:gd name="T15" fmla="*/ 3 h 45"/>
                <a:gd name="T16" fmla="*/ 43 w 45"/>
                <a:gd name="T17" fmla="*/ 23 h 45"/>
                <a:gd name="T18" fmla="*/ 23 w 45"/>
                <a:gd name="T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3"/>
                  </a:moveTo>
                  <a:cubicBezTo>
                    <a:pt x="12" y="43"/>
                    <a:pt x="3" y="34"/>
                    <a:pt x="3" y="23"/>
                  </a:cubicBezTo>
                  <a:cubicBezTo>
                    <a:pt x="3" y="12"/>
                    <a:pt x="12" y="3"/>
                    <a:pt x="23" y="3"/>
                  </a:cubicBezTo>
                  <a:cubicBezTo>
                    <a:pt x="34" y="3"/>
                    <a:pt x="43" y="12"/>
                    <a:pt x="43" y="23"/>
                  </a:cubicBezTo>
                  <a:cubicBezTo>
                    <a:pt x="43" y="34"/>
                    <a:pt x="34" y="43"/>
                    <a:pt x="2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</p:grpSp>
      <p:grpSp>
        <p:nvGrpSpPr>
          <p:cNvPr id="83" name="กลุ่ม 49"/>
          <p:cNvGrpSpPr/>
          <p:nvPr/>
        </p:nvGrpSpPr>
        <p:grpSpPr>
          <a:xfrm>
            <a:off x="6686423" y="6903220"/>
            <a:ext cx="762931" cy="650736"/>
            <a:chOff x="17753013" y="5292725"/>
            <a:chExt cx="647700" cy="552450"/>
          </a:xfrm>
          <a:solidFill>
            <a:schemeClr val="bg1"/>
          </a:solidFill>
        </p:grpSpPr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17753013" y="5368925"/>
              <a:ext cx="457200" cy="476250"/>
            </a:xfrm>
            <a:custGeom>
              <a:avLst/>
              <a:gdLst>
                <a:gd name="T0" fmla="*/ 30 w 48"/>
                <a:gd name="T1" fmla="*/ 24 h 50"/>
                <a:gd name="T2" fmla="*/ 27 w 48"/>
                <a:gd name="T3" fmla="*/ 2 h 50"/>
                <a:gd name="T4" fmla="*/ 25 w 48"/>
                <a:gd name="T5" fmla="*/ 0 h 50"/>
                <a:gd name="T6" fmla="*/ 9 w 48"/>
                <a:gd name="T7" fmla="*/ 10 h 50"/>
                <a:gd name="T8" fmla="*/ 13 w 48"/>
                <a:gd name="T9" fmla="*/ 44 h 50"/>
                <a:gd name="T10" fmla="*/ 32 w 48"/>
                <a:gd name="T11" fmla="*/ 49 h 50"/>
                <a:gd name="T12" fmla="*/ 48 w 48"/>
                <a:gd name="T13" fmla="*/ 39 h 50"/>
                <a:gd name="T14" fmla="*/ 48 w 48"/>
                <a:gd name="T15" fmla="*/ 37 h 50"/>
                <a:gd name="T16" fmla="*/ 30 w 48"/>
                <a:gd name="T17" fmla="*/ 24 h 50"/>
                <a:gd name="T18" fmla="*/ 31 w 48"/>
                <a:gd name="T19" fmla="*/ 46 h 50"/>
                <a:gd name="T20" fmla="*/ 15 w 48"/>
                <a:gd name="T21" fmla="*/ 42 h 50"/>
                <a:gd name="T22" fmla="*/ 11 w 48"/>
                <a:gd name="T23" fmla="*/ 12 h 50"/>
                <a:gd name="T24" fmla="*/ 24 w 48"/>
                <a:gd name="T25" fmla="*/ 4 h 50"/>
                <a:gd name="T26" fmla="*/ 27 w 48"/>
                <a:gd name="T27" fmla="*/ 25 h 50"/>
                <a:gd name="T28" fmla="*/ 27 w 48"/>
                <a:gd name="T29" fmla="*/ 26 h 50"/>
                <a:gd name="T30" fmla="*/ 44 w 48"/>
                <a:gd name="T31" fmla="*/ 39 h 50"/>
                <a:gd name="T32" fmla="*/ 31 w 48"/>
                <a:gd name="T3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0">
                  <a:moveTo>
                    <a:pt x="30" y="24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1"/>
                    <a:pt x="26" y="0"/>
                    <a:pt x="25" y="0"/>
                  </a:cubicBezTo>
                  <a:cubicBezTo>
                    <a:pt x="18" y="1"/>
                    <a:pt x="13" y="5"/>
                    <a:pt x="9" y="10"/>
                  </a:cubicBezTo>
                  <a:cubicBezTo>
                    <a:pt x="0" y="21"/>
                    <a:pt x="3" y="36"/>
                    <a:pt x="13" y="44"/>
                  </a:cubicBezTo>
                  <a:cubicBezTo>
                    <a:pt x="19" y="48"/>
                    <a:pt x="25" y="50"/>
                    <a:pt x="32" y="49"/>
                  </a:cubicBezTo>
                  <a:cubicBezTo>
                    <a:pt x="38" y="48"/>
                    <a:pt x="44" y="45"/>
                    <a:pt x="48" y="39"/>
                  </a:cubicBezTo>
                  <a:cubicBezTo>
                    <a:pt x="48" y="39"/>
                    <a:pt x="48" y="38"/>
                    <a:pt x="48" y="37"/>
                  </a:cubicBezTo>
                  <a:lnTo>
                    <a:pt x="30" y="24"/>
                  </a:lnTo>
                  <a:close/>
                  <a:moveTo>
                    <a:pt x="31" y="46"/>
                  </a:moveTo>
                  <a:cubicBezTo>
                    <a:pt x="26" y="47"/>
                    <a:pt x="20" y="45"/>
                    <a:pt x="15" y="42"/>
                  </a:cubicBezTo>
                  <a:cubicBezTo>
                    <a:pt x="6" y="35"/>
                    <a:pt x="4" y="21"/>
                    <a:pt x="11" y="12"/>
                  </a:cubicBezTo>
                  <a:cubicBezTo>
                    <a:pt x="14" y="8"/>
                    <a:pt x="19" y="5"/>
                    <a:pt x="24" y="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3"/>
                    <a:pt x="36" y="45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18124488" y="5397500"/>
              <a:ext cx="276225" cy="333375"/>
            </a:xfrm>
            <a:custGeom>
              <a:avLst/>
              <a:gdLst>
                <a:gd name="T0" fmla="*/ 16 w 29"/>
                <a:gd name="T1" fmla="*/ 0 h 35"/>
                <a:gd name="T2" fmla="*/ 15 w 29"/>
                <a:gd name="T3" fmla="*/ 0 h 35"/>
                <a:gd name="T4" fmla="*/ 14 w 29"/>
                <a:gd name="T5" fmla="*/ 1 h 35"/>
                <a:gd name="T6" fmla="*/ 0 w 29"/>
                <a:gd name="T7" fmla="*/ 19 h 35"/>
                <a:gd name="T8" fmla="*/ 0 w 29"/>
                <a:gd name="T9" fmla="*/ 21 h 35"/>
                <a:gd name="T10" fmla="*/ 19 w 29"/>
                <a:gd name="T11" fmla="*/ 35 h 35"/>
                <a:gd name="T12" fmla="*/ 20 w 29"/>
                <a:gd name="T13" fmla="*/ 35 h 35"/>
                <a:gd name="T14" fmla="*/ 21 w 29"/>
                <a:gd name="T15" fmla="*/ 35 h 35"/>
                <a:gd name="T16" fmla="*/ 16 w 29"/>
                <a:gd name="T17" fmla="*/ 0 h 35"/>
                <a:gd name="T18" fmla="*/ 19 w 29"/>
                <a:gd name="T19" fmla="*/ 32 h 35"/>
                <a:gd name="T20" fmla="*/ 4 w 29"/>
                <a:gd name="T21" fmla="*/ 20 h 35"/>
                <a:gd name="T22" fmla="*/ 16 w 29"/>
                <a:gd name="T23" fmla="*/ 4 h 35"/>
                <a:gd name="T24" fmla="*/ 19 w 29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0" y="35"/>
                    <a:pt x="20" y="35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9" y="24"/>
                    <a:pt x="27" y="8"/>
                    <a:pt x="16" y="0"/>
                  </a:cubicBezTo>
                  <a:close/>
                  <a:moveTo>
                    <a:pt x="19" y="32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11"/>
                    <a:pt x="25" y="23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18029238" y="5292725"/>
              <a:ext cx="190500" cy="257175"/>
            </a:xfrm>
            <a:custGeom>
              <a:avLst/>
              <a:gdLst>
                <a:gd name="T0" fmla="*/ 4 w 20"/>
                <a:gd name="T1" fmla="*/ 27 h 27"/>
                <a:gd name="T2" fmla="*/ 5 w 20"/>
                <a:gd name="T3" fmla="*/ 27 h 27"/>
                <a:gd name="T4" fmla="*/ 6 w 20"/>
                <a:gd name="T5" fmla="*/ 27 h 27"/>
                <a:gd name="T6" fmla="*/ 20 w 20"/>
                <a:gd name="T7" fmla="*/ 8 h 27"/>
                <a:gd name="T8" fmla="*/ 20 w 20"/>
                <a:gd name="T9" fmla="*/ 7 h 27"/>
                <a:gd name="T10" fmla="*/ 19 w 20"/>
                <a:gd name="T11" fmla="*/ 6 h 27"/>
                <a:gd name="T12" fmla="*/ 1 w 20"/>
                <a:gd name="T13" fmla="*/ 1 h 27"/>
                <a:gd name="T14" fmla="*/ 0 w 20"/>
                <a:gd name="T15" fmla="*/ 3 h 27"/>
                <a:gd name="T16" fmla="*/ 3 w 20"/>
                <a:gd name="T17" fmla="*/ 26 h 27"/>
                <a:gd name="T18" fmla="*/ 4 w 20"/>
                <a:gd name="T19" fmla="*/ 27 h 27"/>
                <a:gd name="T20" fmla="*/ 16 w 20"/>
                <a:gd name="T21" fmla="*/ 8 h 27"/>
                <a:gd name="T22" fmla="*/ 5 w 20"/>
                <a:gd name="T23" fmla="*/ 22 h 27"/>
                <a:gd name="T24" fmla="*/ 3 w 20"/>
                <a:gd name="T25" fmla="*/ 4 h 27"/>
                <a:gd name="T26" fmla="*/ 16 w 20"/>
                <a:gd name="T2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7">
                  <a:moveTo>
                    <a:pt x="4" y="27"/>
                  </a:moveTo>
                  <a:cubicBezTo>
                    <a:pt x="4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6"/>
                    <a:pt x="19" y="6"/>
                  </a:cubicBezTo>
                  <a:cubicBezTo>
                    <a:pt x="14" y="2"/>
                    <a:pt x="7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4" y="27"/>
                  </a:cubicBezTo>
                  <a:close/>
                  <a:moveTo>
                    <a:pt x="16" y="8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" y="4"/>
                    <a:pt x="12" y="5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</p:grpSp>
      <p:sp>
        <p:nvSpPr>
          <p:cNvPr id="87" name="Freeform 101"/>
          <p:cNvSpPr>
            <a:spLocks noEditPoints="1"/>
          </p:cNvSpPr>
          <p:nvPr/>
        </p:nvSpPr>
        <p:spPr bwMode="auto">
          <a:xfrm>
            <a:off x="11203387" y="6913983"/>
            <a:ext cx="628296" cy="729273"/>
          </a:xfrm>
          <a:custGeom>
            <a:avLst/>
            <a:gdLst>
              <a:gd name="T0" fmla="*/ 54 w 56"/>
              <a:gd name="T1" fmla="*/ 46 h 65"/>
              <a:gd name="T2" fmla="*/ 48 w 56"/>
              <a:gd name="T3" fmla="*/ 46 h 65"/>
              <a:gd name="T4" fmla="*/ 48 w 56"/>
              <a:gd name="T5" fmla="*/ 33 h 65"/>
              <a:gd name="T6" fmla="*/ 46 w 56"/>
              <a:gd name="T7" fmla="*/ 31 h 65"/>
              <a:gd name="T8" fmla="*/ 42 w 56"/>
              <a:gd name="T9" fmla="*/ 31 h 65"/>
              <a:gd name="T10" fmla="*/ 38 w 56"/>
              <a:gd name="T11" fmla="*/ 31 h 65"/>
              <a:gd name="T12" fmla="*/ 30 w 56"/>
              <a:gd name="T13" fmla="*/ 31 h 65"/>
              <a:gd name="T14" fmla="*/ 30 w 56"/>
              <a:gd name="T15" fmla="*/ 20 h 65"/>
              <a:gd name="T16" fmla="*/ 36 w 56"/>
              <a:gd name="T17" fmla="*/ 20 h 65"/>
              <a:gd name="T18" fmla="*/ 38 w 56"/>
              <a:gd name="T19" fmla="*/ 18 h 65"/>
              <a:gd name="T20" fmla="*/ 38 w 56"/>
              <a:gd name="T21" fmla="*/ 2 h 65"/>
              <a:gd name="T22" fmla="*/ 36 w 56"/>
              <a:gd name="T23" fmla="*/ 0 h 65"/>
              <a:gd name="T24" fmla="*/ 20 w 56"/>
              <a:gd name="T25" fmla="*/ 0 h 65"/>
              <a:gd name="T26" fmla="*/ 18 w 56"/>
              <a:gd name="T27" fmla="*/ 2 h 65"/>
              <a:gd name="T28" fmla="*/ 18 w 56"/>
              <a:gd name="T29" fmla="*/ 18 h 65"/>
              <a:gd name="T30" fmla="*/ 20 w 56"/>
              <a:gd name="T31" fmla="*/ 20 h 65"/>
              <a:gd name="T32" fmla="*/ 26 w 56"/>
              <a:gd name="T33" fmla="*/ 20 h 65"/>
              <a:gd name="T34" fmla="*/ 26 w 56"/>
              <a:gd name="T35" fmla="*/ 31 h 65"/>
              <a:gd name="T36" fmla="*/ 10 w 56"/>
              <a:gd name="T37" fmla="*/ 31 h 65"/>
              <a:gd name="T38" fmla="*/ 8 w 56"/>
              <a:gd name="T39" fmla="*/ 33 h 65"/>
              <a:gd name="T40" fmla="*/ 8 w 56"/>
              <a:gd name="T41" fmla="*/ 46 h 65"/>
              <a:gd name="T42" fmla="*/ 2 w 56"/>
              <a:gd name="T43" fmla="*/ 46 h 65"/>
              <a:gd name="T44" fmla="*/ 0 w 56"/>
              <a:gd name="T45" fmla="*/ 48 h 65"/>
              <a:gd name="T46" fmla="*/ 0 w 56"/>
              <a:gd name="T47" fmla="*/ 63 h 65"/>
              <a:gd name="T48" fmla="*/ 2 w 56"/>
              <a:gd name="T49" fmla="*/ 65 h 65"/>
              <a:gd name="T50" fmla="*/ 17 w 56"/>
              <a:gd name="T51" fmla="*/ 65 h 65"/>
              <a:gd name="T52" fmla="*/ 19 w 56"/>
              <a:gd name="T53" fmla="*/ 63 h 65"/>
              <a:gd name="T54" fmla="*/ 19 w 56"/>
              <a:gd name="T55" fmla="*/ 48 h 65"/>
              <a:gd name="T56" fmla="*/ 17 w 56"/>
              <a:gd name="T57" fmla="*/ 46 h 65"/>
              <a:gd name="T58" fmla="*/ 11 w 56"/>
              <a:gd name="T59" fmla="*/ 46 h 65"/>
              <a:gd name="T60" fmla="*/ 11 w 56"/>
              <a:gd name="T61" fmla="*/ 35 h 65"/>
              <a:gd name="T62" fmla="*/ 38 w 56"/>
              <a:gd name="T63" fmla="*/ 35 h 65"/>
              <a:gd name="T64" fmla="*/ 42 w 56"/>
              <a:gd name="T65" fmla="*/ 35 h 65"/>
              <a:gd name="T66" fmla="*/ 45 w 56"/>
              <a:gd name="T67" fmla="*/ 35 h 65"/>
              <a:gd name="T68" fmla="*/ 45 w 56"/>
              <a:gd name="T69" fmla="*/ 46 h 65"/>
              <a:gd name="T70" fmla="*/ 38 w 56"/>
              <a:gd name="T71" fmla="*/ 46 h 65"/>
              <a:gd name="T72" fmla="*/ 37 w 56"/>
              <a:gd name="T73" fmla="*/ 48 h 65"/>
              <a:gd name="T74" fmla="*/ 37 w 56"/>
              <a:gd name="T75" fmla="*/ 63 h 65"/>
              <a:gd name="T76" fmla="*/ 38 w 56"/>
              <a:gd name="T77" fmla="*/ 65 h 65"/>
              <a:gd name="T78" fmla="*/ 54 w 56"/>
              <a:gd name="T79" fmla="*/ 65 h 65"/>
              <a:gd name="T80" fmla="*/ 56 w 56"/>
              <a:gd name="T81" fmla="*/ 63 h 65"/>
              <a:gd name="T82" fmla="*/ 56 w 56"/>
              <a:gd name="T83" fmla="*/ 48 h 65"/>
              <a:gd name="T84" fmla="*/ 54 w 56"/>
              <a:gd name="T85" fmla="*/ 46 h 65"/>
              <a:gd name="T86" fmla="*/ 22 w 56"/>
              <a:gd name="T87" fmla="*/ 4 h 65"/>
              <a:gd name="T88" fmla="*/ 34 w 56"/>
              <a:gd name="T89" fmla="*/ 4 h 65"/>
              <a:gd name="T90" fmla="*/ 34 w 56"/>
              <a:gd name="T91" fmla="*/ 16 h 65"/>
              <a:gd name="T92" fmla="*/ 22 w 56"/>
              <a:gd name="T93" fmla="*/ 16 h 65"/>
              <a:gd name="T94" fmla="*/ 22 w 56"/>
              <a:gd name="T95" fmla="*/ 4 h 65"/>
              <a:gd name="T96" fmla="*/ 15 w 56"/>
              <a:gd name="T97" fmla="*/ 61 h 65"/>
              <a:gd name="T98" fmla="*/ 4 w 56"/>
              <a:gd name="T99" fmla="*/ 61 h 65"/>
              <a:gd name="T100" fmla="*/ 4 w 56"/>
              <a:gd name="T101" fmla="*/ 50 h 65"/>
              <a:gd name="T102" fmla="*/ 15 w 56"/>
              <a:gd name="T103" fmla="*/ 50 h 65"/>
              <a:gd name="T104" fmla="*/ 15 w 56"/>
              <a:gd name="T105" fmla="*/ 61 h 65"/>
              <a:gd name="T106" fmla="*/ 52 w 56"/>
              <a:gd name="T107" fmla="*/ 61 h 65"/>
              <a:gd name="T108" fmla="*/ 40 w 56"/>
              <a:gd name="T109" fmla="*/ 61 h 65"/>
              <a:gd name="T110" fmla="*/ 40 w 56"/>
              <a:gd name="T111" fmla="*/ 50 h 65"/>
              <a:gd name="T112" fmla="*/ 52 w 56"/>
              <a:gd name="T113" fmla="*/ 50 h 65"/>
              <a:gd name="T114" fmla="*/ 52 w 56"/>
              <a:gd name="T115" fmla="*/ 6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6" h="65">
                <a:moveTo>
                  <a:pt x="54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2"/>
                  <a:pt x="47" y="31"/>
                  <a:pt x="46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20"/>
                  <a:pt x="30" y="20"/>
                  <a:pt x="30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20"/>
                  <a:pt x="38" y="19"/>
                  <a:pt x="38" y="18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7" y="0"/>
                  <a:pt x="3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1"/>
                  <a:pt x="18" y="2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9"/>
                  <a:pt x="19" y="20"/>
                  <a:pt x="20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1"/>
                  <a:pt x="26" y="31"/>
                  <a:pt x="26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2"/>
                  <a:pt x="8" y="33"/>
                </a:cubicBezTo>
                <a:cubicBezTo>
                  <a:pt x="8" y="46"/>
                  <a:pt x="8" y="46"/>
                  <a:pt x="8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6"/>
                  <a:pt x="0" y="4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9" y="65"/>
                  <a:pt x="19" y="64"/>
                  <a:pt x="19" y="63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6"/>
                  <a:pt x="19" y="46"/>
                  <a:pt x="17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35"/>
                  <a:pt x="11" y="35"/>
                  <a:pt x="11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46"/>
                  <a:pt x="45" y="46"/>
                  <a:pt x="45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7" y="46"/>
                  <a:pt x="37" y="48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4"/>
                  <a:pt x="37" y="65"/>
                  <a:pt x="38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5" y="65"/>
                  <a:pt x="56" y="64"/>
                  <a:pt x="56" y="63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46"/>
                  <a:pt x="55" y="46"/>
                  <a:pt x="54" y="46"/>
                </a:cubicBezTo>
                <a:close/>
                <a:moveTo>
                  <a:pt x="22" y="4"/>
                </a:moveTo>
                <a:cubicBezTo>
                  <a:pt x="34" y="4"/>
                  <a:pt x="34" y="4"/>
                  <a:pt x="34" y="4"/>
                </a:cubicBezTo>
                <a:cubicBezTo>
                  <a:pt x="34" y="16"/>
                  <a:pt x="34" y="16"/>
                  <a:pt x="34" y="16"/>
                </a:cubicBezTo>
                <a:cubicBezTo>
                  <a:pt x="22" y="16"/>
                  <a:pt x="22" y="16"/>
                  <a:pt x="22" y="16"/>
                </a:cubicBezTo>
                <a:lnTo>
                  <a:pt x="22" y="4"/>
                </a:lnTo>
                <a:close/>
                <a:moveTo>
                  <a:pt x="15" y="61"/>
                </a:moveTo>
                <a:cubicBezTo>
                  <a:pt x="4" y="61"/>
                  <a:pt x="4" y="61"/>
                  <a:pt x="4" y="61"/>
                </a:cubicBezTo>
                <a:cubicBezTo>
                  <a:pt x="4" y="50"/>
                  <a:pt x="4" y="50"/>
                  <a:pt x="4" y="50"/>
                </a:cubicBezTo>
                <a:cubicBezTo>
                  <a:pt x="15" y="50"/>
                  <a:pt x="15" y="50"/>
                  <a:pt x="15" y="50"/>
                </a:cubicBezTo>
                <a:lnTo>
                  <a:pt x="15" y="61"/>
                </a:lnTo>
                <a:close/>
                <a:moveTo>
                  <a:pt x="52" y="61"/>
                </a:moveTo>
                <a:cubicBezTo>
                  <a:pt x="40" y="61"/>
                  <a:pt x="40" y="61"/>
                  <a:pt x="40" y="61"/>
                </a:cubicBezTo>
                <a:cubicBezTo>
                  <a:pt x="40" y="50"/>
                  <a:pt x="40" y="50"/>
                  <a:pt x="40" y="50"/>
                </a:cubicBezTo>
                <a:cubicBezTo>
                  <a:pt x="52" y="50"/>
                  <a:pt x="52" y="50"/>
                  <a:pt x="52" y="50"/>
                </a:cubicBezTo>
                <a:lnTo>
                  <a:pt x="52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750" tIns="34375" rIns="68750" bIns="34375" numCol="1" anchor="t" anchorCtr="0" compatLnSpc="1">
            <a:prstTxWarp prst="textNoShape">
              <a:avLst/>
            </a:prstTxWarp>
          </a:bodyPr>
          <a:lstStyle/>
          <a:p>
            <a:endParaRPr lang="th-TH" sz="5038" dirty="0"/>
          </a:p>
        </p:txBody>
      </p:sp>
      <p:grpSp>
        <p:nvGrpSpPr>
          <p:cNvPr id="88" name="กลุ่ม 54"/>
          <p:cNvGrpSpPr/>
          <p:nvPr/>
        </p:nvGrpSpPr>
        <p:grpSpPr>
          <a:xfrm>
            <a:off x="9946085" y="5081956"/>
            <a:ext cx="706833" cy="594638"/>
            <a:chOff x="14419263" y="7734300"/>
            <a:chExt cx="600075" cy="504825"/>
          </a:xfrm>
          <a:solidFill>
            <a:schemeClr val="bg1"/>
          </a:solidFill>
        </p:grpSpPr>
        <p:sp>
          <p:nvSpPr>
            <p:cNvPr id="89" name="Freeform 105"/>
            <p:cNvSpPr>
              <a:spLocks/>
            </p:cNvSpPr>
            <p:nvPr/>
          </p:nvSpPr>
          <p:spPr bwMode="auto">
            <a:xfrm>
              <a:off x="14905038" y="82105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0" name="Freeform 106"/>
            <p:cNvSpPr>
              <a:spLocks/>
            </p:cNvSpPr>
            <p:nvPr/>
          </p:nvSpPr>
          <p:spPr bwMode="auto">
            <a:xfrm>
              <a:off x="14743113" y="821055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2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1" name="Freeform 107"/>
            <p:cNvSpPr>
              <a:spLocks/>
            </p:cNvSpPr>
            <p:nvPr/>
          </p:nvSpPr>
          <p:spPr bwMode="auto">
            <a:xfrm>
              <a:off x="14581188" y="8210550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2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2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2" name="Freeform 108"/>
            <p:cNvSpPr>
              <a:spLocks/>
            </p:cNvSpPr>
            <p:nvPr/>
          </p:nvSpPr>
          <p:spPr bwMode="auto">
            <a:xfrm>
              <a:off x="14905038" y="8162925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3" name="Freeform 109"/>
            <p:cNvSpPr>
              <a:spLocks/>
            </p:cNvSpPr>
            <p:nvPr/>
          </p:nvSpPr>
          <p:spPr bwMode="auto">
            <a:xfrm>
              <a:off x="14743113" y="8162925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2 w 13"/>
                <a:gd name="T3" fmla="*/ 0 h 2"/>
                <a:gd name="T4" fmla="*/ 13 w 13"/>
                <a:gd name="T5" fmla="*/ 1 h 2"/>
                <a:gd name="T6" fmla="*/ 12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4" name="Freeform 110"/>
            <p:cNvSpPr>
              <a:spLocks/>
            </p:cNvSpPr>
            <p:nvPr/>
          </p:nvSpPr>
          <p:spPr bwMode="auto">
            <a:xfrm>
              <a:off x="14581188" y="8162925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5" name="Freeform 111"/>
            <p:cNvSpPr>
              <a:spLocks/>
            </p:cNvSpPr>
            <p:nvPr/>
          </p:nvSpPr>
          <p:spPr bwMode="auto">
            <a:xfrm>
              <a:off x="14905038" y="810577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6" name="Freeform 112"/>
            <p:cNvSpPr>
              <a:spLocks/>
            </p:cNvSpPr>
            <p:nvPr/>
          </p:nvSpPr>
          <p:spPr bwMode="auto">
            <a:xfrm>
              <a:off x="14743113" y="8105775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2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7" name="Freeform 113"/>
            <p:cNvSpPr>
              <a:spLocks/>
            </p:cNvSpPr>
            <p:nvPr/>
          </p:nvSpPr>
          <p:spPr bwMode="auto">
            <a:xfrm>
              <a:off x="14581188" y="8105775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2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2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8" name="Freeform 114"/>
            <p:cNvSpPr>
              <a:spLocks/>
            </p:cNvSpPr>
            <p:nvPr/>
          </p:nvSpPr>
          <p:spPr bwMode="auto">
            <a:xfrm>
              <a:off x="14905038" y="8058150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99" name="Freeform 115"/>
            <p:cNvSpPr>
              <a:spLocks/>
            </p:cNvSpPr>
            <p:nvPr/>
          </p:nvSpPr>
          <p:spPr bwMode="auto">
            <a:xfrm>
              <a:off x="14743113" y="8058150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2 w 13"/>
                <a:gd name="T3" fmla="*/ 0 h 2"/>
                <a:gd name="T4" fmla="*/ 13 w 13"/>
                <a:gd name="T5" fmla="*/ 1 h 2"/>
                <a:gd name="T6" fmla="*/ 12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0" name="Freeform 116"/>
            <p:cNvSpPr>
              <a:spLocks/>
            </p:cNvSpPr>
            <p:nvPr/>
          </p:nvSpPr>
          <p:spPr bwMode="auto">
            <a:xfrm>
              <a:off x="14581188" y="8058150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1" name="Freeform 117"/>
            <p:cNvSpPr>
              <a:spLocks/>
            </p:cNvSpPr>
            <p:nvPr/>
          </p:nvSpPr>
          <p:spPr bwMode="auto">
            <a:xfrm>
              <a:off x="14905038" y="800100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2" name="Freeform 118"/>
            <p:cNvSpPr>
              <a:spLocks/>
            </p:cNvSpPr>
            <p:nvPr/>
          </p:nvSpPr>
          <p:spPr bwMode="auto">
            <a:xfrm>
              <a:off x="14743113" y="800100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1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1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3" name="Freeform 119"/>
            <p:cNvSpPr>
              <a:spLocks/>
            </p:cNvSpPr>
            <p:nvPr/>
          </p:nvSpPr>
          <p:spPr bwMode="auto">
            <a:xfrm>
              <a:off x="14581188" y="8001000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1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1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4" name="Freeform 120"/>
            <p:cNvSpPr>
              <a:spLocks/>
            </p:cNvSpPr>
            <p:nvPr/>
          </p:nvSpPr>
          <p:spPr bwMode="auto">
            <a:xfrm>
              <a:off x="14905038" y="7953375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5" name="Freeform 121"/>
            <p:cNvSpPr>
              <a:spLocks/>
            </p:cNvSpPr>
            <p:nvPr/>
          </p:nvSpPr>
          <p:spPr bwMode="auto">
            <a:xfrm>
              <a:off x="14581188" y="7953375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6" name="Freeform 122"/>
            <p:cNvSpPr>
              <a:spLocks/>
            </p:cNvSpPr>
            <p:nvPr/>
          </p:nvSpPr>
          <p:spPr bwMode="auto">
            <a:xfrm>
              <a:off x="14905038" y="789622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7" name="Freeform 123"/>
            <p:cNvSpPr>
              <a:spLocks/>
            </p:cNvSpPr>
            <p:nvPr/>
          </p:nvSpPr>
          <p:spPr bwMode="auto">
            <a:xfrm>
              <a:off x="14905038" y="7848600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8" name="Freeform 124"/>
            <p:cNvSpPr>
              <a:spLocks/>
            </p:cNvSpPr>
            <p:nvPr/>
          </p:nvSpPr>
          <p:spPr bwMode="auto">
            <a:xfrm>
              <a:off x="14905038" y="77914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09" name="Freeform 125"/>
            <p:cNvSpPr>
              <a:spLocks/>
            </p:cNvSpPr>
            <p:nvPr/>
          </p:nvSpPr>
          <p:spPr bwMode="auto">
            <a:xfrm>
              <a:off x="14419263" y="821055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2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0" name="Freeform 126"/>
            <p:cNvSpPr>
              <a:spLocks/>
            </p:cNvSpPr>
            <p:nvPr/>
          </p:nvSpPr>
          <p:spPr bwMode="auto">
            <a:xfrm>
              <a:off x="14419263" y="8162925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1 w 13"/>
                <a:gd name="T3" fmla="*/ 0 h 2"/>
                <a:gd name="T4" fmla="*/ 13 w 13"/>
                <a:gd name="T5" fmla="*/ 1 h 2"/>
                <a:gd name="T6" fmla="*/ 11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1" name="Freeform 127"/>
            <p:cNvSpPr>
              <a:spLocks/>
            </p:cNvSpPr>
            <p:nvPr/>
          </p:nvSpPr>
          <p:spPr bwMode="auto">
            <a:xfrm>
              <a:off x="14419263" y="8105775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2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2" name="Freeform 128"/>
            <p:cNvSpPr>
              <a:spLocks/>
            </p:cNvSpPr>
            <p:nvPr/>
          </p:nvSpPr>
          <p:spPr bwMode="auto">
            <a:xfrm>
              <a:off x="14419263" y="8058150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1 w 13"/>
                <a:gd name="T3" fmla="*/ 0 h 2"/>
                <a:gd name="T4" fmla="*/ 13 w 13"/>
                <a:gd name="T5" fmla="*/ 1 h 2"/>
                <a:gd name="T6" fmla="*/ 11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3" name="Freeform 129"/>
            <p:cNvSpPr>
              <a:spLocks/>
            </p:cNvSpPr>
            <p:nvPr/>
          </p:nvSpPr>
          <p:spPr bwMode="auto">
            <a:xfrm>
              <a:off x="14419263" y="800100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1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1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4" name="Freeform 130"/>
            <p:cNvSpPr>
              <a:spLocks/>
            </p:cNvSpPr>
            <p:nvPr/>
          </p:nvSpPr>
          <p:spPr bwMode="auto">
            <a:xfrm>
              <a:off x="14590713" y="789622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5" name="Freeform 131"/>
            <p:cNvSpPr>
              <a:spLocks/>
            </p:cNvSpPr>
            <p:nvPr/>
          </p:nvSpPr>
          <p:spPr bwMode="auto">
            <a:xfrm>
              <a:off x="14590713" y="783907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6" name="Freeform 132"/>
            <p:cNvSpPr>
              <a:spLocks/>
            </p:cNvSpPr>
            <p:nvPr/>
          </p:nvSpPr>
          <p:spPr bwMode="auto">
            <a:xfrm>
              <a:off x="14590713" y="77914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  <p:sp>
          <p:nvSpPr>
            <p:cNvPr id="117" name="Freeform 133"/>
            <p:cNvSpPr>
              <a:spLocks/>
            </p:cNvSpPr>
            <p:nvPr/>
          </p:nvSpPr>
          <p:spPr bwMode="auto">
            <a:xfrm>
              <a:off x="14590713" y="773430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750" tIns="34375" rIns="68750" bIns="34375" numCol="1" anchor="t" anchorCtr="0" compatLnSpc="1">
              <a:prstTxWarp prst="textNoShape">
                <a:avLst/>
              </a:prstTxWarp>
            </a:bodyPr>
            <a:lstStyle/>
            <a:p>
              <a:endParaRPr lang="th-TH" sz="5038"/>
            </a:p>
          </p:txBody>
        </p:sp>
      </p:grpSp>
      <p:sp>
        <p:nvSpPr>
          <p:cNvPr id="118" name="Freeform 200"/>
          <p:cNvSpPr>
            <a:spLocks noEditPoints="1"/>
          </p:cNvSpPr>
          <p:nvPr/>
        </p:nvSpPr>
        <p:spPr bwMode="auto">
          <a:xfrm>
            <a:off x="7843004" y="8920503"/>
            <a:ext cx="785370" cy="560979"/>
          </a:xfrm>
          <a:custGeom>
            <a:avLst/>
            <a:gdLst>
              <a:gd name="T0" fmla="*/ 70 w 70"/>
              <a:gd name="T1" fmla="*/ 13 h 50"/>
              <a:gd name="T2" fmla="*/ 68 w 70"/>
              <a:gd name="T3" fmla="*/ 13 h 50"/>
              <a:gd name="T4" fmla="*/ 63 w 70"/>
              <a:gd name="T5" fmla="*/ 13 h 50"/>
              <a:gd name="T6" fmla="*/ 63 w 70"/>
              <a:gd name="T7" fmla="*/ 2 h 50"/>
              <a:gd name="T8" fmla="*/ 62 w 70"/>
              <a:gd name="T9" fmla="*/ 0 h 50"/>
              <a:gd name="T10" fmla="*/ 8 w 70"/>
              <a:gd name="T11" fmla="*/ 0 h 50"/>
              <a:gd name="T12" fmla="*/ 6 w 70"/>
              <a:gd name="T13" fmla="*/ 2 h 50"/>
              <a:gd name="T14" fmla="*/ 6 w 70"/>
              <a:gd name="T15" fmla="*/ 7 h 50"/>
              <a:gd name="T16" fmla="*/ 1 w 70"/>
              <a:gd name="T17" fmla="*/ 7 h 50"/>
              <a:gd name="T18" fmla="*/ 0 w 70"/>
              <a:gd name="T19" fmla="*/ 7 h 50"/>
              <a:gd name="T20" fmla="*/ 0 w 70"/>
              <a:gd name="T21" fmla="*/ 9 h 50"/>
              <a:gd name="T22" fmla="*/ 6 w 70"/>
              <a:gd name="T23" fmla="*/ 49 h 50"/>
              <a:gd name="T24" fmla="*/ 8 w 70"/>
              <a:gd name="T25" fmla="*/ 50 h 50"/>
              <a:gd name="T26" fmla="*/ 62 w 70"/>
              <a:gd name="T27" fmla="*/ 50 h 50"/>
              <a:gd name="T28" fmla="*/ 63 w 70"/>
              <a:gd name="T29" fmla="*/ 49 h 50"/>
              <a:gd name="T30" fmla="*/ 70 w 70"/>
              <a:gd name="T31" fmla="*/ 15 h 50"/>
              <a:gd name="T32" fmla="*/ 70 w 70"/>
              <a:gd name="T33" fmla="*/ 13 h 50"/>
              <a:gd name="T34" fmla="*/ 10 w 70"/>
              <a:gd name="T35" fmla="*/ 4 h 50"/>
              <a:gd name="T36" fmla="*/ 60 w 70"/>
              <a:gd name="T37" fmla="*/ 4 h 50"/>
              <a:gd name="T38" fmla="*/ 60 w 70"/>
              <a:gd name="T39" fmla="*/ 13 h 50"/>
              <a:gd name="T40" fmla="*/ 27 w 70"/>
              <a:gd name="T41" fmla="*/ 13 h 50"/>
              <a:gd name="T42" fmla="*/ 19 w 70"/>
              <a:gd name="T43" fmla="*/ 7 h 50"/>
              <a:gd name="T44" fmla="*/ 18 w 70"/>
              <a:gd name="T45" fmla="*/ 7 h 50"/>
              <a:gd name="T46" fmla="*/ 10 w 70"/>
              <a:gd name="T47" fmla="*/ 7 h 50"/>
              <a:gd name="T48" fmla="*/ 10 w 70"/>
              <a:gd name="T49" fmla="*/ 4 h 50"/>
              <a:gd name="T50" fmla="*/ 60 w 70"/>
              <a:gd name="T51" fmla="*/ 47 h 50"/>
              <a:gd name="T52" fmla="*/ 9 w 70"/>
              <a:gd name="T53" fmla="*/ 47 h 50"/>
              <a:gd name="T54" fmla="*/ 3 w 70"/>
              <a:gd name="T55" fmla="*/ 10 h 50"/>
              <a:gd name="T56" fmla="*/ 18 w 70"/>
              <a:gd name="T57" fmla="*/ 10 h 50"/>
              <a:gd name="T58" fmla="*/ 25 w 70"/>
              <a:gd name="T59" fmla="*/ 16 h 50"/>
              <a:gd name="T60" fmla="*/ 26 w 70"/>
              <a:gd name="T61" fmla="*/ 16 h 50"/>
              <a:gd name="T62" fmla="*/ 66 w 70"/>
              <a:gd name="T63" fmla="*/ 16 h 50"/>
              <a:gd name="T64" fmla="*/ 60 w 70"/>
              <a:gd name="T65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" h="50">
                <a:moveTo>
                  <a:pt x="70" y="13"/>
                </a:moveTo>
                <a:cubicBezTo>
                  <a:pt x="69" y="13"/>
                  <a:pt x="69" y="13"/>
                  <a:pt x="68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2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6" y="1"/>
                  <a:pt x="6" y="2"/>
                </a:cubicBezTo>
                <a:cubicBezTo>
                  <a:pt x="6" y="7"/>
                  <a:pt x="6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0" y="7"/>
                  <a:pt x="0" y="7"/>
                </a:cubicBezTo>
                <a:cubicBezTo>
                  <a:pt x="0" y="8"/>
                  <a:pt x="0" y="8"/>
                  <a:pt x="0" y="9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49"/>
                  <a:pt x="7" y="50"/>
                  <a:pt x="8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50"/>
                  <a:pt x="63" y="49"/>
                  <a:pt x="63" y="49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4"/>
                  <a:pt x="70" y="14"/>
                  <a:pt x="70" y="13"/>
                </a:cubicBezTo>
                <a:close/>
                <a:moveTo>
                  <a:pt x="10" y="4"/>
                </a:moveTo>
                <a:cubicBezTo>
                  <a:pt x="60" y="4"/>
                  <a:pt x="60" y="4"/>
                  <a:pt x="60" y="4"/>
                </a:cubicBezTo>
                <a:cubicBezTo>
                  <a:pt x="60" y="13"/>
                  <a:pt x="60" y="13"/>
                  <a:pt x="60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8" y="7"/>
                  <a:pt x="18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4"/>
                </a:lnTo>
                <a:close/>
                <a:moveTo>
                  <a:pt x="60" y="47"/>
                </a:moveTo>
                <a:cubicBezTo>
                  <a:pt x="9" y="47"/>
                  <a:pt x="9" y="47"/>
                  <a:pt x="9" y="47"/>
                </a:cubicBezTo>
                <a:cubicBezTo>
                  <a:pt x="3" y="10"/>
                  <a:pt x="3" y="10"/>
                  <a:pt x="3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66" y="16"/>
                  <a:pt x="66" y="16"/>
                  <a:pt x="66" y="16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750" tIns="34375" rIns="68750" bIns="34375" numCol="1" anchor="t" anchorCtr="0" compatLnSpc="1">
            <a:prstTxWarp prst="textNoShape">
              <a:avLst/>
            </a:prstTxWarp>
          </a:bodyPr>
          <a:lstStyle/>
          <a:p>
            <a:endParaRPr lang="th-TH" sz="5038"/>
          </a:p>
        </p:txBody>
      </p:sp>
      <p:grpSp>
        <p:nvGrpSpPr>
          <p:cNvPr id="127" name="กลุ่ม 93"/>
          <p:cNvGrpSpPr/>
          <p:nvPr/>
        </p:nvGrpSpPr>
        <p:grpSpPr>
          <a:xfrm>
            <a:off x="1254371" y="4385683"/>
            <a:ext cx="3914749" cy="566200"/>
            <a:chOff x="9762826" y="5958899"/>
            <a:chExt cx="3293181" cy="753065"/>
          </a:xfrm>
        </p:grpSpPr>
        <p:sp>
          <p:nvSpPr>
            <p:cNvPr id="128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972" tIns="82487" rIns="164972" bIns="82487" rtlCol="0" anchor="ctr"/>
            <a:lstStyle/>
            <a:p>
              <a:pPr algn="r"/>
              <a:endParaRPr lang="bg-BG" sz="5038" dirty="0">
                <a:latin typeface="Lato Ligh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762826" y="6001806"/>
              <a:ext cx="3293181" cy="615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8" b="1" dirty="0">
                  <a:solidFill>
                    <a:schemeClr val="bg1"/>
                  </a:solidFill>
                  <a:latin typeface="Lato Regular"/>
                  <a:cs typeface="Lato Regular"/>
                </a:rPr>
                <a:t>Propulsion Module</a:t>
              </a:r>
            </a:p>
          </p:txBody>
        </p:sp>
      </p:grpSp>
      <p:grpSp>
        <p:nvGrpSpPr>
          <p:cNvPr id="131" name="กลุ่ม 97"/>
          <p:cNvGrpSpPr/>
          <p:nvPr/>
        </p:nvGrpSpPr>
        <p:grpSpPr>
          <a:xfrm>
            <a:off x="13082102" y="4500477"/>
            <a:ext cx="3769717" cy="566200"/>
            <a:chOff x="9762826" y="5958899"/>
            <a:chExt cx="3293181" cy="753065"/>
          </a:xfrm>
        </p:grpSpPr>
        <p:sp>
          <p:nvSpPr>
            <p:cNvPr id="132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972" tIns="82487" rIns="164972" bIns="82487" rtlCol="0" anchor="ctr"/>
            <a:lstStyle/>
            <a:p>
              <a:pPr algn="r"/>
              <a:endParaRPr lang="bg-BG" sz="5038" dirty="0">
                <a:latin typeface="Lato Ligh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762826" y="6001806"/>
              <a:ext cx="3293181" cy="615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8" b="1" dirty="0">
                  <a:solidFill>
                    <a:schemeClr val="bg1"/>
                  </a:solidFill>
                  <a:latin typeface="Lato Regular"/>
                  <a:cs typeface="Lato Regular"/>
                </a:rPr>
                <a:t>Dynamic Module</a:t>
              </a:r>
            </a:p>
          </p:txBody>
        </p:sp>
      </p:grpSp>
      <p:grpSp>
        <p:nvGrpSpPr>
          <p:cNvPr id="135" name="กลุ่ม 101"/>
          <p:cNvGrpSpPr/>
          <p:nvPr/>
        </p:nvGrpSpPr>
        <p:grpSpPr>
          <a:xfrm>
            <a:off x="2624280" y="6448185"/>
            <a:ext cx="2476011" cy="566200"/>
            <a:chOff x="9762826" y="5958899"/>
            <a:chExt cx="3293181" cy="753065"/>
          </a:xfrm>
        </p:grpSpPr>
        <p:sp>
          <p:nvSpPr>
            <p:cNvPr id="136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972" tIns="82487" rIns="164972" bIns="82487" rtlCol="0" anchor="ctr"/>
            <a:lstStyle/>
            <a:p>
              <a:pPr algn="r"/>
              <a:endParaRPr lang="bg-BG" sz="5038" dirty="0">
                <a:latin typeface="Lato Light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762826" y="6001806"/>
              <a:ext cx="3293181" cy="615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8" b="1" dirty="0">
                  <a:solidFill>
                    <a:schemeClr val="bg1"/>
                  </a:solidFill>
                  <a:latin typeface="Lato Regular"/>
                  <a:cs typeface="Lato Regular"/>
                </a:rPr>
                <a:t>Power</a:t>
              </a:r>
            </a:p>
          </p:txBody>
        </p:sp>
      </p:grpSp>
      <p:grpSp>
        <p:nvGrpSpPr>
          <p:cNvPr id="139" name="กลุ่ม 105"/>
          <p:cNvGrpSpPr/>
          <p:nvPr/>
        </p:nvGrpSpPr>
        <p:grpSpPr>
          <a:xfrm>
            <a:off x="13269006" y="6620060"/>
            <a:ext cx="2476011" cy="566200"/>
            <a:chOff x="9762826" y="5958899"/>
            <a:chExt cx="3293181" cy="753065"/>
          </a:xfrm>
        </p:grpSpPr>
        <p:sp>
          <p:nvSpPr>
            <p:cNvPr id="140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972" tIns="82487" rIns="164972" bIns="82487" rtlCol="0" anchor="ctr"/>
            <a:lstStyle/>
            <a:p>
              <a:pPr algn="r"/>
              <a:endParaRPr lang="bg-BG" sz="5038" dirty="0">
                <a:latin typeface="Lato Light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62826" y="6001806"/>
              <a:ext cx="3293181" cy="615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8" b="1" dirty="0">
                  <a:solidFill>
                    <a:schemeClr val="bg1"/>
                  </a:solidFill>
                  <a:latin typeface="Lato Regular"/>
                  <a:cs typeface="Lato Regular"/>
                </a:rPr>
                <a:t>Controls</a:t>
              </a:r>
            </a:p>
          </p:txBody>
        </p:sp>
      </p:grpSp>
      <p:grpSp>
        <p:nvGrpSpPr>
          <p:cNvPr id="143" name="กลุ่ม 109"/>
          <p:cNvGrpSpPr/>
          <p:nvPr/>
        </p:nvGrpSpPr>
        <p:grpSpPr>
          <a:xfrm>
            <a:off x="2624280" y="8510688"/>
            <a:ext cx="2476011" cy="566200"/>
            <a:chOff x="9762826" y="5958899"/>
            <a:chExt cx="3293181" cy="753065"/>
          </a:xfrm>
        </p:grpSpPr>
        <p:sp>
          <p:nvSpPr>
            <p:cNvPr id="144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972" tIns="82487" rIns="164972" bIns="82487" rtlCol="0" anchor="ctr"/>
            <a:lstStyle/>
            <a:p>
              <a:pPr algn="r"/>
              <a:endParaRPr lang="bg-BG" sz="5038" dirty="0">
                <a:latin typeface="Lato Light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762826" y="6001806"/>
              <a:ext cx="3293181" cy="615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8" b="1" dirty="0">
                  <a:solidFill>
                    <a:schemeClr val="bg1"/>
                  </a:solidFill>
                  <a:latin typeface="Lato Regular"/>
                  <a:cs typeface="Lato Regular"/>
                </a:rPr>
                <a:t>Structure</a:t>
              </a:r>
            </a:p>
          </p:txBody>
        </p:sp>
      </p:grpSp>
      <p:grpSp>
        <p:nvGrpSpPr>
          <p:cNvPr id="147" name="กลุ่ม 113"/>
          <p:cNvGrpSpPr/>
          <p:nvPr/>
        </p:nvGrpSpPr>
        <p:grpSpPr>
          <a:xfrm>
            <a:off x="13269005" y="8682563"/>
            <a:ext cx="3781255" cy="566200"/>
            <a:chOff x="9762826" y="5958899"/>
            <a:chExt cx="3293181" cy="753065"/>
          </a:xfrm>
        </p:grpSpPr>
        <p:sp>
          <p:nvSpPr>
            <p:cNvPr id="148" name="Round Same Side Corner Rectangle 59"/>
            <p:cNvSpPr/>
            <p:nvPr/>
          </p:nvSpPr>
          <p:spPr>
            <a:xfrm rot="5400000">
              <a:off x="11037255" y="4743353"/>
              <a:ext cx="753065" cy="318415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972" tIns="82487" rIns="164972" bIns="82487" rtlCol="0" anchor="ctr"/>
            <a:lstStyle/>
            <a:p>
              <a:pPr algn="r"/>
              <a:endParaRPr lang="bg-BG" sz="5038" dirty="0">
                <a:latin typeface="Lato Light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762826" y="6001806"/>
              <a:ext cx="3293181" cy="615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008" b="1" dirty="0">
                  <a:solidFill>
                    <a:schemeClr val="bg1"/>
                  </a:solidFill>
                  <a:latin typeface="Lato Regular"/>
                  <a:cs typeface="Lato Regular"/>
                </a:rPr>
                <a:t>Software Systems</a:t>
              </a:r>
            </a:p>
          </p:txBody>
        </p:sp>
      </p:grpSp>
      <p:sp>
        <p:nvSpPr>
          <p:cNvPr id="151" name="Freeform 42">
            <a:extLst>
              <a:ext uri="{FF2B5EF4-FFF2-40B4-BE49-F238E27FC236}">
                <a16:creationId xmlns:a16="http://schemas.microsoft.com/office/drawing/2014/main" id="{6B840040-9E22-4D50-80A5-C499EC87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624" y="8820985"/>
            <a:ext cx="885708" cy="855556"/>
          </a:xfrm>
          <a:custGeom>
            <a:avLst/>
            <a:gdLst>
              <a:gd name="T0" fmla="*/ 2147483646 w 587"/>
              <a:gd name="T1" fmla="*/ 2147483646 h 524"/>
              <a:gd name="T2" fmla="*/ 2147483646 w 587"/>
              <a:gd name="T3" fmla="*/ 2147483646 h 524"/>
              <a:gd name="T4" fmla="*/ 2147483646 w 587"/>
              <a:gd name="T5" fmla="*/ 2147483646 h 524"/>
              <a:gd name="T6" fmla="*/ 2147483646 w 587"/>
              <a:gd name="T7" fmla="*/ 2147483646 h 524"/>
              <a:gd name="T8" fmla="*/ 2147483646 w 587"/>
              <a:gd name="T9" fmla="*/ 2147483646 h 524"/>
              <a:gd name="T10" fmla="*/ 2147483646 w 587"/>
              <a:gd name="T11" fmla="*/ 2147483646 h 524"/>
              <a:gd name="T12" fmla="*/ 2147483646 w 587"/>
              <a:gd name="T13" fmla="*/ 2147483646 h 524"/>
              <a:gd name="T14" fmla="*/ 2147483646 w 587"/>
              <a:gd name="T15" fmla="*/ 2147483646 h 524"/>
              <a:gd name="T16" fmla="*/ 2147483646 w 587"/>
              <a:gd name="T17" fmla="*/ 2147483646 h 524"/>
              <a:gd name="T18" fmla="*/ 2147483646 w 587"/>
              <a:gd name="T19" fmla="*/ 2147483646 h 524"/>
              <a:gd name="T20" fmla="*/ 2147483646 w 587"/>
              <a:gd name="T21" fmla="*/ 2147483646 h 524"/>
              <a:gd name="T22" fmla="*/ 2147483646 w 587"/>
              <a:gd name="T23" fmla="*/ 2147483646 h 524"/>
              <a:gd name="T24" fmla="*/ 2147483646 w 587"/>
              <a:gd name="T25" fmla="*/ 2147483646 h 524"/>
              <a:gd name="T26" fmla="*/ 0 w 587"/>
              <a:gd name="T27" fmla="*/ 2147483646 h 524"/>
              <a:gd name="T28" fmla="*/ 0 w 587"/>
              <a:gd name="T29" fmla="*/ 2147483646 h 524"/>
              <a:gd name="T30" fmla="*/ 2147483646 w 587"/>
              <a:gd name="T31" fmla="*/ 0 h 524"/>
              <a:gd name="T32" fmla="*/ 2147483646 w 587"/>
              <a:gd name="T33" fmla="*/ 0 h 524"/>
              <a:gd name="T34" fmla="*/ 2147483646 w 587"/>
              <a:gd name="T35" fmla="*/ 2147483646 h 524"/>
              <a:gd name="T36" fmla="*/ 2147483646 w 587"/>
              <a:gd name="T37" fmla="*/ 2147483646 h 524"/>
              <a:gd name="T38" fmla="*/ 2147483646 w 587"/>
              <a:gd name="T39" fmla="*/ 2147483646 h 524"/>
              <a:gd name="T40" fmla="*/ 2147483646 w 587"/>
              <a:gd name="T41" fmla="*/ 2147483646 h 524"/>
              <a:gd name="T42" fmla="*/ 2147483646 w 587"/>
              <a:gd name="T43" fmla="*/ 2147483646 h 524"/>
              <a:gd name="T44" fmla="*/ 2147483646 w 587"/>
              <a:gd name="T45" fmla="*/ 2147483646 h 524"/>
              <a:gd name="T46" fmla="*/ 2147483646 w 587"/>
              <a:gd name="T47" fmla="*/ 2147483646 h 524"/>
              <a:gd name="T48" fmla="*/ 2147483646 w 587"/>
              <a:gd name="T49" fmla="*/ 2147483646 h 524"/>
              <a:gd name="T50" fmla="*/ 2147483646 w 587"/>
              <a:gd name="T51" fmla="*/ 2147483646 h 524"/>
              <a:gd name="T52" fmla="*/ 2147483646 w 587"/>
              <a:gd name="T53" fmla="*/ 2147483646 h 524"/>
              <a:gd name="T54" fmla="*/ 2147483646 w 587"/>
              <a:gd name="T55" fmla="*/ 2147483646 h 524"/>
              <a:gd name="T56" fmla="*/ 2147483646 w 587"/>
              <a:gd name="T57" fmla="*/ 2147483646 h 524"/>
              <a:gd name="T58" fmla="*/ 2147483646 w 587"/>
              <a:gd name="T59" fmla="*/ 2147483646 h 524"/>
              <a:gd name="T60" fmla="*/ 2147483646 w 587"/>
              <a:gd name="T61" fmla="*/ 2147483646 h 524"/>
              <a:gd name="T62" fmla="*/ 2147483646 w 587"/>
              <a:gd name="T63" fmla="*/ 2147483646 h 524"/>
              <a:gd name="T64" fmla="*/ 2147483646 w 587"/>
              <a:gd name="T65" fmla="*/ 2147483646 h 524"/>
              <a:gd name="T66" fmla="*/ 2147483646 w 587"/>
              <a:gd name="T67" fmla="*/ 2147483646 h 524"/>
              <a:gd name="T68" fmla="*/ 2147483646 w 587"/>
              <a:gd name="T69" fmla="*/ 2147483646 h 524"/>
              <a:gd name="T70" fmla="*/ 2147483646 w 587"/>
              <a:gd name="T71" fmla="*/ 2147483646 h 524"/>
              <a:gd name="T72" fmla="*/ 2147483646 w 587"/>
              <a:gd name="T73" fmla="*/ 2147483646 h 524"/>
              <a:gd name="T74" fmla="*/ 2147483646 w 587"/>
              <a:gd name="T75" fmla="*/ 2147483646 h 524"/>
              <a:gd name="T76" fmla="*/ 2147483646 w 587"/>
              <a:gd name="T77" fmla="*/ 2147483646 h 524"/>
              <a:gd name="T78" fmla="*/ 2147483646 w 587"/>
              <a:gd name="T79" fmla="*/ 2147483646 h 524"/>
              <a:gd name="T80" fmla="*/ 2147483646 w 587"/>
              <a:gd name="T81" fmla="*/ 2147483646 h 524"/>
              <a:gd name="T82" fmla="*/ 2147483646 w 587"/>
              <a:gd name="T83" fmla="*/ 2147483646 h 524"/>
              <a:gd name="T84" fmla="*/ 2147483646 w 587"/>
              <a:gd name="T85" fmla="*/ 2147483646 h 524"/>
              <a:gd name="T86" fmla="*/ 2147483646 w 587"/>
              <a:gd name="T87" fmla="*/ 2147483646 h 524"/>
              <a:gd name="T88" fmla="*/ 2147483646 w 587"/>
              <a:gd name="T89" fmla="*/ 2147483646 h 524"/>
              <a:gd name="T90" fmla="*/ 2147483646 w 587"/>
              <a:gd name="T91" fmla="*/ 2147483646 h 5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7" h="524">
                <a:moveTo>
                  <a:pt x="558" y="431"/>
                </a:moveTo>
                <a:lnTo>
                  <a:pt x="558" y="431"/>
                </a:lnTo>
                <a:cubicBezTo>
                  <a:pt x="417" y="431"/>
                  <a:pt x="417" y="431"/>
                  <a:pt x="417" y="431"/>
                </a:cubicBezTo>
                <a:cubicBezTo>
                  <a:pt x="381" y="431"/>
                  <a:pt x="381" y="431"/>
                  <a:pt x="381" y="431"/>
                </a:cubicBezTo>
                <a:cubicBezTo>
                  <a:pt x="381" y="480"/>
                  <a:pt x="381" y="480"/>
                  <a:pt x="381" y="480"/>
                </a:cubicBezTo>
                <a:cubicBezTo>
                  <a:pt x="417" y="516"/>
                  <a:pt x="417" y="516"/>
                  <a:pt x="417" y="516"/>
                </a:cubicBezTo>
                <a:cubicBezTo>
                  <a:pt x="417" y="523"/>
                  <a:pt x="417" y="523"/>
                  <a:pt x="417" y="523"/>
                </a:cubicBezTo>
                <a:cubicBezTo>
                  <a:pt x="169" y="523"/>
                  <a:pt x="169" y="523"/>
                  <a:pt x="169" y="523"/>
                </a:cubicBezTo>
                <a:cubicBezTo>
                  <a:pt x="169" y="516"/>
                  <a:pt x="169" y="516"/>
                  <a:pt x="169" y="516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431"/>
                  <a:pt x="212" y="431"/>
                  <a:pt x="212" y="431"/>
                </a:cubicBezTo>
                <a:cubicBezTo>
                  <a:pt x="169" y="431"/>
                  <a:pt x="169" y="431"/>
                  <a:pt x="16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72" y="0"/>
                  <a:pt x="586" y="7"/>
                  <a:pt x="586" y="28"/>
                </a:cubicBezTo>
                <a:cubicBezTo>
                  <a:pt x="586" y="403"/>
                  <a:pt x="586" y="403"/>
                  <a:pt x="586" y="403"/>
                </a:cubicBezTo>
                <a:cubicBezTo>
                  <a:pt x="586" y="417"/>
                  <a:pt x="572" y="431"/>
                  <a:pt x="558" y="431"/>
                </a:cubicBezTo>
                <a:close/>
                <a:moveTo>
                  <a:pt x="551" y="35"/>
                </a:moveTo>
                <a:lnTo>
                  <a:pt x="551" y="35"/>
                </a:lnTo>
                <a:cubicBezTo>
                  <a:pt x="42" y="35"/>
                  <a:pt x="42" y="35"/>
                  <a:pt x="42" y="35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551" y="353"/>
                  <a:pt x="551" y="353"/>
                  <a:pt x="551" y="353"/>
                </a:cubicBezTo>
                <a:lnTo>
                  <a:pt x="551" y="35"/>
                </a:lnTo>
                <a:close/>
                <a:moveTo>
                  <a:pt x="240" y="169"/>
                </a:moveTo>
                <a:lnTo>
                  <a:pt x="240" y="169"/>
                </a:lnTo>
                <a:cubicBezTo>
                  <a:pt x="247" y="169"/>
                  <a:pt x="254" y="169"/>
                  <a:pt x="254" y="176"/>
                </a:cubicBezTo>
                <a:cubicBezTo>
                  <a:pt x="275" y="191"/>
                  <a:pt x="275" y="191"/>
                  <a:pt x="275" y="191"/>
                </a:cubicBezTo>
                <a:cubicBezTo>
                  <a:pt x="332" y="141"/>
                  <a:pt x="332" y="141"/>
                  <a:pt x="332" y="141"/>
                </a:cubicBezTo>
                <a:cubicBezTo>
                  <a:pt x="339" y="134"/>
                  <a:pt x="346" y="127"/>
                  <a:pt x="353" y="127"/>
                </a:cubicBezTo>
                <a:cubicBezTo>
                  <a:pt x="367" y="127"/>
                  <a:pt x="381" y="141"/>
                  <a:pt x="381" y="155"/>
                </a:cubicBezTo>
                <a:cubicBezTo>
                  <a:pt x="381" y="162"/>
                  <a:pt x="374" y="169"/>
                  <a:pt x="367" y="176"/>
                </a:cubicBezTo>
                <a:cubicBezTo>
                  <a:pt x="297" y="254"/>
                  <a:pt x="297" y="254"/>
                  <a:pt x="297" y="254"/>
                </a:cubicBezTo>
                <a:cubicBezTo>
                  <a:pt x="290" y="261"/>
                  <a:pt x="282" y="261"/>
                  <a:pt x="275" y="261"/>
                </a:cubicBezTo>
                <a:cubicBezTo>
                  <a:pt x="268" y="261"/>
                  <a:pt x="261" y="261"/>
                  <a:pt x="254" y="254"/>
                </a:cubicBezTo>
                <a:cubicBezTo>
                  <a:pt x="219" y="212"/>
                  <a:pt x="219" y="212"/>
                  <a:pt x="219" y="212"/>
                </a:cubicBezTo>
                <a:cubicBezTo>
                  <a:pt x="212" y="212"/>
                  <a:pt x="212" y="205"/>
                  <a:pt x="212" y="198"/>
                </a:cubicBezTo>
                <a:cubicBezTo>
                  <a:pt x="212" y="176"/>
                  <a:pt x="219" y="169"/>
                  <a:pt x="240" y="169"/>
                </a:cubicBezTo>
                <a:close/>
              </a:path>
            </a:pathLst>
          </a:custGeom>
          <a:solidFill>
            <a:srgbClr val="EAF3E6"/>
          </a:solidFill>
          <a:ln>
            <a:noFill/>
          </a:ln>
          <a:extLst/>
        </p:spPr>
        <p:txBody>
          <a:bodyPr wrap="none" anchor="ctr"/>
          <a:lstStyle/>
          <a:p>
            <a:endParaRPr lang="th-TH" sz="5038" dirty="0"/>
          </a:p>
        </p:txBody>
      </p:sp>
    </p:spTree>
    <p:extLst>
      <p:ext uri="{BB962C8B-B14F-4D97-AF65-F5344CB8AC3E}">
        <p14:creationId xmlns:p14="http://schemas.microsoft.com/office/powerpoint/2010/main" val="6388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18" grpId="0" animBg="1"/>
      <p:bldP spid="1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08427" y="2045495"/>
            <a:ext cx="6501202" cy="763572"/>
          </a:xfrm>
          <a:prstGeom prst="rect">
            <a:avLst/>
          </a:prstGeom>
          <a:noFill/>
        </p:spPr>
        <p:txBody>
          <a:bodyPr wrap="square" lIns="68737" tIns="34368" rIns="68737" bIns="34368" rtlCol="0">
            <a:spAutoFit/>
          </a:bodyPr>
          <a:lstStyle/>
          <a:p>
            <a:pPr algn="ctr"/>
            <a:r>
              <a:rPr lang="en-US" sz="4511" b="1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Index</a:t>
            </a:r>
            <a:endParaRPr lang="id-ID" sz="4511" b="1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9" name="Rectangle 11"/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rgbClr val="0296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  <p:sp>
        <p:nvSpPr>
          <p:cNvPr id="11" name="Rectangle 35"/>
          <p:cNvSpPr/>
          <p:nvPr/>
        </p:nvSpPr>
        <p:spPr>
          <a:xfrm rot="10800000">
            <a:off x="-3214787" y="6800707"/>
            <a:ext cx="20283431" cy="1726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74" tIns="34339" rIns="68674" bIns="34339" anchor="ctr"/>
          <a:lstStyle/>
          <a:p>
            <a:pPr algn="ctr" defTabSz="817649">
              <a:defRPr/>
            </a:pPr>
            <a:endParaRPr lang="en-US" sz="5038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5032" y="5214659"/>
            <a:ext cx="4417833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Block Broadcasting</a:t>
            </a:r>
            <a:endParaRPr lang="id-ID" sz="2707" b="1" dirty="0">
              <a:solidFill>
                <a:srgbClr val="029676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6232486" y="6291100"/>
            <a:ext cx="1191874" cy="1191873"/>
            <a:chOff x="11476037" y="10911567"/>
            <a:chExt cx="1585234" cy="1585233"/>
          </a:xfrm>
        </p:grpSpPr>
        <p:sp>
          <p:nvSpPr>
            <p:cNvPr id="40" name="วงรี 90"/>
            <p:cNvSpPr/>
            <p:nvPr/>
          </p:nvSpPr>
          <p:spPr>
            <a:xfrm>
              <a:off x="11476037" y="10911567"/>
              <a:ext cx="1585234" cy="1585233"/>
            </a:xfrm>
            <a:prstGeom prst="ellipse">
              <a:avLst/>
            </a:prstGeom>
            <a:solidFill>
              <a:srgbClr val="029676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41" name="Freeform 67"/>
            <p:cNvSpPr>
              <a:spLocks noChangeArrowheads="1"/>
            </p:cNvSpPr>
            <p:nvPr/>
          </p:nvSpPr>
          <p:spPr bwMode="auto">
            <a:xfrm>
              <a:off x="11964253" y="11184394"/>
              <a:ext cx="776857" cy="897452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25015" y="6206194"/>
            <a:ext cx="1191874" cy="1191873"/>
            <a:chOff x="11476037" y="2820437"/>
            <a:chExt cx="1585234" cy="1585233"/>
          </a:xfrm>
        </p:grpSpPr>
        <p:sp>
          <p:nvSpPr>
            <p:cNvPr id="43" name="วงรี 90"/>
            <p:cNvSpPr/>
            <p:nvPr/>
          </p:nvSpPr>
          <p:spPr>
            <a:xfrm>
              <a:off x="11476037" y="2820437"/>
              <a:ext cx="1585234" cy="1585233"/>
            </a:xfrm>
            <a:prstGeom prst="ellipse">
              <a:avLst/>
            </a:prstGeom>
            <a:solidFill>
              <a:srgbClr val="029676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44" name="Freeform 118"/>
            <p:cNvSpPr>
              <a:spLocks noChangeArrowheads="1"/>
            </p:cNvSpPr>
            <p:nvPr/>
          </p:nvSpPr>
          <p:spPr bwMode="auto">
            <a:xfrm>
              <a:off x="11919369" y="3242105"/>
              <a:ext cx="698570" cy="741895"/>
            </a:xfrm>
            <a:custGeom>
              <a:avLst/>
              <a:gdLst>
                <a:gd name="T0" fmla="*/ 257 w 409"/>
                <a:gd name="T1" fmla="*/ 408 h 436"/>
                <a:gd name="T2" fmla="*/ 257 w 409"/>
                <a:gd name="T3" fmla="*/ 408 h 436"/>
                <a:gd name="T4" fmla="*/ 275 w 409"/>
                <a:gd name="T5" fmla="*/ 426 h 436"/>
                <a:gd name="T6" fmla="*/ 372 w 409"/>
                <a:gd name="T7" fmla="*/ 435 h 436"/>
                <a:gd name="T8" fmla="*/ 391 w 409"/>
                <a:gd name="T9" fmla="*/ 417 h 436"/>
                <a:gd name="T10" fmla="*/ 391 w 409"/>
                <a:gd name="T11" fmla="*/ 337 h 436"/>
                <a:gd name="T12" fmla="*/ 266 w 409"/>
                <a:gd name="T13" fmla="*/ 328 h 436"/>
                <a:gd name="T14" fmla="*/ 257 w 409"/>
                <a:gd name="T15" fmla="*/ 408 h 436"/>
                <a:gd name="T16" fmla="*/ 18 w 409"/>
                <a:gd name="T17" fmla="*/ 337 h 436"/>
                <a:gd name="T18" fmla="*/ 18 w 409"/>
                <a:gd name="T19" fmla="*/ 337 h 436"/>
                <a:gd name="T20" fmla="*/ 18 w 409"/>
                <a:gd name="T21" fmla="*/ 417 h 436"/>
                <a:gd name="T22" fmla="*/ 35 w 409"/>
                <a:gd name="T23" fmla="*/ 435 h 436"/>
                <a:gd name="T24" fmla="*/ 133 w 409"/>
                <a:gd name="T25" fmla="*/ 426 h 436"/>
                <a:gd name="T26" fmla="*/ 151 w 409"/>
                <a:gd name="T27" fmla="*/ 408 h 436"/>
                <a:gd name="T28" fmla="*/ 142 w 409"/>
                <a:gd name="T29" fmla="*/ 328 h 436"/>
                <a:gd name="T30" fmla="*/ 18 w 409"/>
                <a:gd name="T31" fmla="*/ 337 h 436"/>
                <a:gd name="T32" fmla="*/ 0 w 409"/>
                <a:gd name="T33" fmla="*/ 205 h 436"/>
                <a:gd name="T34" fmla="*/ 0 w 409"/>
                <a:gd name="T35" fmla="*/ 205 h 436"/>
                <a:gd name="T36" fmla="*/ 9 w 409"/>
                <a:gd name="T37" fmla="*/ 293 h 436"/>
                <a:gd name="T38" fmla="*/ 133 w 409"/>
                <a:gd name="T39" fmla="*/ 275 h 436"/>
                <a:gd name="T40" fmla="*/ 133 w 409"/>
                <a:gd name="T41" fmla="*/ 196 h 436"/>
                <a:gd name="T42" fmla="*/ 133 w 409"/>
                <a:gd name="T43" fmla="*/ 187 h 436"/>
                <a:gd name="T44" fmla="*/ 204 w 409"/>
                <a:gd name="T45" fmla="*/ 116 h 436"/>
                <a:gd name="T46" fmla="*/ 275 w 409"/>
                <a:gd name="T47" fmla="*/ 187 h 436"/>
                <a:gd name="T48" fmla="*/ 275 w 409"/>
                <a:gd name="T49" fmla="*/ 196 h 436"/>
                <a:gd name="T50" fmla="*/ 266 w 409"/>
                <a:gd name="T51" fmla="*/ 275 h 436"/>
                <a:gd name="T52" fmla="*/ 399 w 409"/>
                <a:gd name="T53" fmla="*/ 293 h 436"/>
                <a:gd name="T54" fmla="*/ 408 w 409"/>
                <a:gd name="T55" fmla="*/ 205 h 436"/>
                <a:gd name="T56" fmla="*/ 408 w 409"/>
                <a:gd name="T57" fmla="*/ 187 h 436"/>
                <a:gd name="T58" fmla="*/ 204 w 409"/>
                <a:gd name="T59" fmla="*/ 0 h 436"/>
                <a:gd name="T60" fmla="*/ 0 w 409"/>
                <a:gd name="T61" fmla="*/ 187 h 436"/>
                <a:gd name="T62" fmla="*/ 0 w 409"/>
                <a:gd name="T63" fmla="*/ 20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9" h="436">
                  <a:moveTo>
                    <a:pt x="257" y="408"/>
                  </a:moveTo>
                  <a:lnTo>
                    <a:pt x="257" y="408"/>
                  </a:lnTo>
                  <a:cubicBezTo>
                    <a:pt x="257" y="417"/>
                    <a:pt x="266" y="426"/>
                    <a:pt x="275" y="426"/>
                  </a:cubicBezTo>
                  <a:cubicBezTo>
                    <a:pt x="372" y="435"/>
                    <a:pt x="372" y="435"/>
                    <a:pt x="372" y="435"/>
                  </a:cubicBezTo>
                  <a:cubicBezTo>
                    <a:pt x="382" y="435"/>
                    <a:pt x="382" y="426"/>
                    <a:pt x="391" y="417"/>
                  </a:cubicBezTo>
                  <a:cubicBezTo>
                    <a:pt x="391" y="337"/>
                    <a:pt x="391" y="337"/>
                    <a:pt x="391" y="337"/>
                  </a:cubicBezTo>
                  <a:cubicBezTo>
                    <a:pt x="266" y="328"/>
                    <a:pt x="266" y="328"/>
                    <a:pt x="266" y="328"/>
                  </a:cubicBezTo>
                  <a:lnTo>
                    <a:pt x="257" y="408"/>
                  </a:lnTo>
                  <a:close/>
                  <a:moveTo>
                    <a:pt x="18" y="337"/>
                  </a:moveTo>
                  <a:lnTo>
                    <a:pt x="18" y="337"/>
                  </a:lnTo>
                  <a:cubicBezTo>
                    <a:pt x="18" y="417"/>
                    <a:pt x="18" y="417"/>
                    <a:pt x="18" y="417"/>
                  </a:cubicBezTo>
                  <a:cubicBezTo>
                    <a:pt x="18" y="426"/>
                    <a:pt x="27" y="435"/>
                    <a:pt x="35" y="435"/>
                  </a:cubicBezTo>
                  <a:cubicBezTo>
                    <a:pt x="133" y="426"/>
                    <a:pt x="133" y="426"/>
                    <a:pt x="133" y="426"/>
                  </a:cubicBezTo>
                  <a:cubicBezTo>
                    <a:pt x="142" y="426"/>
                    <a:pt x="151" y="417"/>
                    <a:pt x="151" y="408"/>
                  </a:cubicBezTo>
                  <a:cubicBezTo>
                    <a:pt x="142" y="328"/>
                    <a:pt x="142" y="328"/>
                    <a:pt x="142" y="328"/>
                  </a:cubicBezTo>
                  <a:lnTo>
                    <a:pt x="18" y="337"/>
                  </a:lnTo>
                  <a:close/>
                  <a:moveTo>
                    <a:pt x="0" y="205"/>
                  </a:moveTo>
                  <a:lnTo>
                    <a:pt x="0" y="205"/>
                  </a:lnTo>
                  <a:cubicBezTo>
                    <a:pt x="9" y="293"/>
                    <a:pt x="9" y="293"/>
                    <a:pt x="9" y="293"/>
                  </a:cubicBezTo>
                  <a:cubicBezTo>
                    <a:pt x="133" y="275"/>
                    <a:pt x="133" y="275"/>
                    <a:pt x="133" y="275"/>
                  </a:cubicBezTo>
                  <a:cubicBezTo>
                    <a:pt x="133" y="196"/>
                    <a:pt x="133" y="196"/>
                    <a:pt x="133" y="196"/>
                  </a:cubicBezTo>
                  <a:lnTo>
                    <a:pt x="133" y="187"/>
                  </a:lnTo>
                  <a:cubicBezTo>
                    <a:pt x="133" y="152"/>
                    <a:pt x="160" y="116"/>
                    <a:pt x="204" y="116"/>
                  </a:cubicBezTo>
                  <a:cubicBezTo>
                    <a:pt x="248" y="116"/>
                    <a:pt x="275" y="152"/>
                    <a:pt x="275" y="187"/>
                  </a:cubicBezTo>
                  <a:lnTo>
                    <a:pt x="275" y="196"/>
                  </a:lnTo>
                  <a:cubicBezTo>
                    <a:pt x="266" y="275"/>
                    <a:pt x="266" y="275"/>
                    <a:pt x="266" y="275"/>
                  </a:cubicBezTo>
                  <a:cubicBezTo>
                    <a:pt x="399" y="293"/>
                    <a:pt x="399" y="293"/>
                    <a:pt x="399" y="293"/>
                  </a:cubicBezTo>
                  <a:cubicBezTo>
                    <a:pt x="408" y="205"/>
                    <a:pt x="408" y="205"/>
                    <a:pt x="408" y="205"/>
                  </a:cubicBezTo>
                  <a:cubicBezTo>
                    <a:pt x="408" y="196"/>
                    <a:pt x="408" y="196"/>
                    <a:pt x="408" y="187"/>
                  </a:cubicBezTo>
                  <a:cubicBezTo>
                    <a:pt x="408" y="80"/>
                    <a:pt x="319" y="0"/>
                    <a:pt x="204" y="0"/>
                  </a:cubicBezTo>
                  <a:cubicBezTo>
                    <a:pt x="88" y="0"/>
                    <a:pt x="0" y="80"/>
                    <a:pt x="0" y="187"/>
                  </a:cubicBezTo>
                  <a:cubicBezTo>
                    <a:pt x="0" y="196"/>
                    <a:pt x="0" y="196"/>
                    <a:pt x="0" y="2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988632" y="7691898"/>
            <a:ext cx="5835938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pPr algn="ctr"/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Transaction Broadcasting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789842" y="7807673"/>
            <a:ext cx="4417833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Conclusion</a:t>
            </a:r>
            <a:endParaRPr lang="id-ID" sz="2707" b="1" dirty="0">
              <a:solidFill>
                <a:srgbClr val="029676"/>
              </a:solidFill>
              <a:latin typeface="Lato Black" pitchFamily="34" charset="0"/>
              <a:ea typeface="Lato Black" pitchFamily="34" charset="0"/>
              <a:cs typeface="Lato Black" pitchFamily="34" charset="0"/>
            </a:endParaRPr>
          </a:p>
        </p:txBody>
      </p:sp>
      <p:sp>
        <p:nvSpPr>
          <p:cNvPr id="29" name="วงรี 90">
            <a:extLst>
              <a:ext uri="{FF2B5EF4-FFF2-40B4-BE49-F238E27FC236}">
                <a16:creationId xmlns:a16="http://schemas.microsoft.com/office/drawing/2014/main" id="{5936E8E1-19AC-4DC3-82A6-DBDF19D64850}"/>
              </a:ext>
            </a:extLst>
          </p:cNvPr>
          <p:cNvSpPr/>
          <p:nvPr/>
        </p:nvSpPr>
        <p:spPr>
          <a:xfrm>
            <a:off x="7310664" y="6291100"/>
            <a:ext cx="1191874" cy="1191873"/>
          </a:xfrm>
          <a:prstGeom prst="ellipse">
            <a:avLst/>
          </a:prstGeom>
          <a:solidFill>
            <a:srgbClr val="02967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503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E8E4A4-1815-4B27-BBED-BC325622F94C}"/>
              </a:ext>
            </a:extLst>
          </p:cNvPr>
          <p:cNvSpPr txBox="1"/>
          <p:nvPr/>
        </p:nvSpPr>
        <p:spPr>
          <a:xfrm>
            <a:off x="9228221" y="5492331"/>
            <a:ext cx="5835938" cy="555405"/>
          </a:xfrm>
          <a:prstGeom prst="rect">
            <a:avLst/>
          </a:prstGeom>
          <a:noFill/>
        </p:spPr>
        <p:txBody>
          <a:bodyPr wrap="square" lIns="137472" tIns="68737" rIns="137472" bIns="68737" rtlCol="0">
            <a:spAutoFit/>
          </a:bodyPr>
          <a:lstStyle/>
          <a:p>
            <a:pPr algn="ctr"/>
            <a:r>
              <a:rPr lang="en-US" sz="2707" b="1" dirty="0">
                <a:solidFill>
                  <a:srgbClr val="029676"/>
                </a:solidFill>
                <a:latin typeface="Lato Black" pitchFamily="34" charset="0"/>
                <a:ea typeface="Lato Black" pitchFamily="34" charset="0"/>
                <a:cs typeface="Lato Black" pitchFamily="34" charset="0"/>
              </a:rPr>
              <a:t>Misbehaving Nodes &amp; Alerts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FDC853-AACB-4C27-A1AB-FF7F4D05E5EE}"/>
              </a:ext>
            </a:extLst>
          </p:cNvPr>
          <p:cNvGrpSpPr/>
          <p:nvPr/>
        </p:nvGrpSpPr>
        <p:grpSpPr>
          <a:xfrm>
            <a:off x="11550253" y="6262064"/>
            <a:ext cx="1191874" cy="1191873"/>
            <a:chOff x="11489373" y="6720567"/>
            <a:chExt cx="1585234" cy="1585233"/>
          </a:xfrm>
          <a:solidFill>
            <a:srgbClr val="029676"/>
          </a:solidFill>
        </p:grpSpPr>
        <p:sp>
          <p:nvSpPr>
            <p:cNvPr id="19" name="วงรี 90">
              <a:extLst>
                <a:ext uri="{FF2B5EF4-FFF2-40B4-BE49-F238E27FC236}">
                  <a16:creationId xmlns:a16="http://schemas.microsoft.com/office/drawing/2014/main" id="{F05DAC0A-055A-43A9-8F3E-B3F1E85D5533}"/>
                </a:ext>
              </a:extLst>
            </p:cNvPr>
            <p:cNvSpPr/>
            <p:nvPr/>
          </p:nvSpPr>
          <p:spPr>
            <a:xfrm>
              <a:off x="11489373" y="6720567"/>
              <a:ext cx="1585234" cy="158523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5038" dirty="0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40CA0DD2-93C8-4A78-AB34-EE12A75CB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0830" y="7138112"/>
              <a:ext cx="716639" cy="705996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lIns="25781" tIns="12891" rIns="25781" bIns="12891" anchor="ctr"/>
            <a:lstStyle/>
            <a:p>
              <a:pPr>
                <a:defRPr/>
              </a:pPr>
              <a:endParaRPr lang="en-US" sz="5038" dirty="0"/>
            </a:p>
          </p:txBody>
        </p:sp>
      </p:grpSp>
      <p:sp>
        <p:nvSpPr>
          <p:cNvPr id="23" name="Freeform 65">
            <a:extLst>
              <a:ext uri="{FF2B5EF4-FFF2-40B4-BE49-F238E27FC236}">
                <a16:creationId xmlns:a16="http://schemas.microsoft.com/office/drawing/2014/main" id="{99FA92C1-41D2-4A41-8442-08F3AC3B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784" y="6621630"/>
            <a:ext cx="538812" cy="530810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5781" tIns="12891" rIns="25781" bIns="12891" anchor="ctr"/>
          <a:lstStyle/>
          <a:p>
            <a:pPr>
              <a:defRPr/>
            </a:pPr>
            <a:endParaRPr lang="en-US" sz="5038" dirty="0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4378D61E-40B6-48B0-A9F8-7554C916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669" y="6635951"/>
            <a:ext cx="547865" cy="544305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5781" tIns="12891" rIns="25781" bIns="12891" anchor="ctr"/>
          <a:lstStyle/>
          <a:p>
            <a:pPr>
              <a:defRPr/>
            </a:pPr>
            <a:endParaRPr lang="en-US" sz="5038" dirty="0"/>
          </a:p>
        </p:txBody>
      </p:sp>
    </p:spTree>
    <p:extLst>
      <p:ext uri="{BB962C8B-B14F-4D97-AF65-F5344CB8AC3E}">
        <p14:creationId xmlns:p14="http://schemas.microsoft.com/office/powerpoint/2010/main" val="13697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9"/>
            <a:ext cx="7086740" cy="2650224"/>
            <a:chOff x="3087697" y="5508671"/>
            <a:chExt cx="9425610" cy="3524890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571020"/>
              <a:ext cx="8835643" cy="246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The Bitcoin network protocol allows full nodes (peers) to collaboratively maintain a peer-to-peer network for block and transaction exchange.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12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5400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9"/>
            <a:ext cx="7086740" cy="2593263"/>
            <a:chOff x="3087697" y="5508671"/>
            <a:chExt cx="9425610" cy="3449130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848059"/>
              <a:ext cx="8835643" cy="190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When started for the first time, programs don’t know the IP addresses of any active full nodes.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12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Peer Discovery</a:t>
            </a:r>
          </a:p>
        </p:txBody>
      </p:sp>
    </p:spTree>
    <p:extLst>
      <p:ext uri="{BB962C8B-B14F-4D97-AF65-F5344CB8AC3E}">
        <p14:creationId xmlns:p14="http://schemas.microsoft.com/office/powerpoint/2010/main" val="5338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8"/>
            <a:ext cx="7086740" cy="2650225"/>
            <a:chOff x="3087697" y="5508671"/>
            <a:chExt cx="9425610" cy="3524892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571022"/>
              <a:ext cx="8835643" cy="246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Connecting to a peer is done by sending a version message, which contains your version number, block, and current time to the remote node.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120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Connecting To Peers</a:t>
            </a:r>
          </a:p>
        </p:txBody>
      </p:sp>
    </p:spTree>
    <p:extLst>
      <p:ext uri="{BB962C8B-B14F-4D97-AF65-F5344CB8AC3E}">
        <p14:creationId xmlns:p14="http://schemas.microsoft.com/office/powerpoint/2010/main" val="420934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33"/>
          <p:cNvGrpSpPr/>
          <p:nvPr/>
        </p:nvGrpSpPr>
        <p:grpSpPr>
          <a:xfrm>
            <a:off x="883655" y="7243639"/>
            <a:ext cx="7086740" cy="2650224"/>
            <a:chOff x="3087697" y="5508671"/>
            <a:chExt cx="9425610" cy="3524890"/>
          </a:xfrm>
        </p:grpSpPr>
        <p:sp>
          <p:nvSpPr>
            <p:cNvPr id="4" name="Rectangle 35"/>
            <p:cNvSpPr/>
            <p:nvPr/>
          </p:nvSpPr>
          <p:spPr>
            <a:xfrm rot="5400000">
              <a:off x="1554321" y="7119627"/>
              <a:ext cx="3371550" cy="304798"/>
            </a:xfrm>
            <a:prstGeom prst="rect">
              <a:avLst/>
            </a:prstGeom>
            <a:solidFill>
              <a:srgbClr val="0989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74" tIns="34339" rIns="68674" bIns="34339" anchor="ctr"/>
            <a:lstStyle/>
            <a:p>
              <a:pPr algn="r" defTabSz="817649">
                <a:defRPr/>
              </a:pPr>
              <a:endParaRPr lang="en-US" sz="5038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8319" y="5508671"/>
              <a:ext cx="7917625" cy="8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9" b="1" dirty="0">
                  <a:solidFill>
                    <a:schemeClr val="bg1">
                      <a:lumMod val="75000"/>
                    </a:schemeClr>
                  </a:solidFill>
                  <a:latin typeface="Lato Black" charset="0"/>
                  <a:ea typeface="Lato Black" charset="0"/>
                  <a:cs typeface="Lato Black" charset="0"/>
                </a:rPr>
                <a:t>DESCRIPTION</a:t>
              </a:r>
            </a:p>
          </p:txBody>
        </p:sp>
        <p:sp>
          <p:nvSpPr>
            <p:cNvPr id="8" name="Title 20"/>
            <p:cNvSpPr txBox="1">
              <a:spLocks/>
            </p:cNvSpPr>
            <p:nvPr/>
          </p:nvSpPr>
          <p:spPr bwMode="auto">
            <a:xfrm>
              <a:off x="3677664" y="6571020"/>
              <a:ext cx="8835643" cy="246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3343" tIns="91671" rIns="183343" bIns="91671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sz="2707" dirty="0">
                  <a:solidFill>
                    <a:schemeClr val="bg1">
                      <a:lumMod val="85000"/>
                    </a:schemeClr>
                  </a:solidFill>
                  <a:latin typeface="Lato"/>
                </a:rPr>
                <a:t>Before a full node can validate unconfirmed transactions and recently mined blocks, it must download and validate all blocks.</a:t>
              </a:r>
              <a:endParaRPr lang="en-US" sz="2707" dirty="0">
                <a:solidFill>
                  <a:schemeClr val="bg1">
                    <a:lumMod val="85000"/>
                  </a:schemeClr>
                </a:solidFill>
                <a:latin typeface="Lato"/>
                <a:ea typeface="Lato" pitchFamily="34" charset="0"/>
                <a:cs typeface="Lato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4237" y="3219445"/>
            <a:ext cx="9338553" cy="231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8" b="1" dirty="0">
                <a:solidFill>
                  <a:srgbClr val="0989B1"/>
                </a:solidFill>
                <a:latin typeface="Lato Black" charset="0"/>
                <a:ea typeface="Lato Black" charset="0"/>
                <a:cs typeface="Lato Black" charset="0"/>
              </a:rPr>
              <a:t>Initial Block Download</a:t>
            </a:r>
          </a:p>
        </p:txBody>
      </p:sp>
    </p:spTree>
    <p:extLst>
      <p:ext uri="{BB962C8B-B14F-4D97-AF65-F5344CB8AC3E}">
        <p14:creationId xmlns:p14="http://schemas.microsoft.com/office/powerpoint/2010/main" val="107160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71793-AD43-4A0C-A690-B0A12E18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15000"/>
            <a:ext cx="15756143" cy="6623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56307-3C27-476D-8886-B97CE77F9B8A}"/>
              </a:ext>
            </a:extLst>
          </p:cNvPr>
          <p:cNvSpPr txBox="1"/>
          <p:nvPr/>
        </p:nvSpPr>
        <p:spPr>
          <a:xfrm>
            <a:off x="5908427" y="2045495"/>
            <a:ext cx="6501202" cy="763572"/>
          </a:xfrm>
          <a:prstGeom prst="rect">
            <a:avLst/>
          </a:prstGeom>
          <a:noFill/>
        </p:spPr>
        <p:txBody>
          <a:bodyPr wrap="square" lIns="68737" tIns="34368" rIns="68737" bIns="34368" rtlCol="0">
            <a:spAutoFit/>
          </a:bodyPr>
          <a:lstStyle/>
          <a:p>
            <a:pPr algn="ctr"/>
            <a:r>
              <a:rPr lang="en-US" sz="4511" b="1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Block-First Method</a:t>
            </a:r>
            <a:endParaRPr lang="id-ID" sz="4511" b="1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B3F5A5-9ACB-4D2A-AAC0-031845F30E33}"/>
              </a:ext>
            </a:extLst>
          </p:cNvPr>
          <p:cNvSpPr/>
          <p:nvPr/>
        </p:nvSpPr>
        <p:spPr>
          <a:xfrm flipV="1">
            <a:off x="7711706" y="2847579"/>
            <a:ext cx="2979171" cy="905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3301" tIns="91651" rIns="183301" bIns="91651" rtlCol="0" anchor="ctr"/>
          <a:lstStyle/>
          <a:p>
            <a:pPr algn="ctr"/>
            <a:endParaRPr lang="en-US" sz="5038" dirty="0"/>
          </a:p>
        </p:txBody>
      </p:sp>
    </p:spTree>
    <p:extLst>
      <p:ext uri="{BB962C8B-B14F-4D97-AF65-F5344CB8AC3E}">
        <p14:creationId xmlns:p14="http://schemas.microsoft.com/office/powerpoint/2010/main" val="40516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ADAE2-20A3-41D8-B25A-FF311F7449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06800" y="3276600"/>
            <a:ext cx="15008306" cy="795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CE55-429B-4BC1-AFA8-A9A554483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87800" y="3157780"/>
            <a:ext cx="15072628" cy="8564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0E498-DF07-414A-A3E3-E81B4075B7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65139" y="2887705"/>
            <a:ext cx="15008306" cy="8733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A960A-8BF7-49AD-891E-873DDAED80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0" y="3157780"/>
            <a:ext cx="15849600" cy="726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A9720-A914-44A6-BD32-BB8858616A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9693" y="3157780"/>
            <a:ext cx="13582860" cy="82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283 0.00439 L 1.00634 -0.01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58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634 -0.01783 L 1.98967 -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868 -0.01458 L 1.02535 -0.0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42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35 -0.03125 L 5.42643E-17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889E-6 5.55556E-7 L 1.01501 -0.017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13" y="-1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502 -0.01771 L 1.99835 -0.001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1.10417 0.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5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416 0.0162 L -2.11919 0.033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39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97604 -0.0180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19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7604 -0.01806 L 2.02187 -0.0180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การออกแบบที่กำหนดเอ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การออกแบบที่กำหนดเอง">
  <a:themeElements>
    <a:clrScheme name="องค์ประกอบ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การออกแบบที่กำหนดเอง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35786</TotalTime>
  <Words>295</Words>
  <Application>Microsoft Office PowerPoint</Application>
  <PresentationFormat>Custom</PresentationFormat>
  <Paragraphs>70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MS PGothic</vt:lpstr>
      <vt:lpstr>Arial</vt:lpstr>
      <vt:lpstr>Calibri</vt:lpstr>
      <vt:lpstr>Cordia New</vt:lpstr>
      <vt:lpstr>Lato</vt:lpstr>
      <vt:lpstr>Lato Black</vt:lpstr>
      <vt:lpstr>Lato Light</vt:lpstr>
      <vt:lpstr>Lato Regular</vt:lpstr>
      <vt:lpstr>Open Sans Light</vt:lpstr>
      <vt:lpstr>1_การออกแบบที่กำหนดเอง</vt:lpstr>
      <vt:lpstr>การออกแบบที่กำหนดเอง</vt:lpstr>
      <vt:lpstr>2_การออกแบบที่กำหนดเอง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gingzaru</dc:creator>
  <cp:lastModifiedBy>Nariman</cp:lastModifiedBy>
  <cp:revision>3458</cp:revision>
  <dcterms:created xsi:type="dcterms:W3CDTF">2017-10-18T13:25:00Z</dcterms:created>
  <dcterms:modified xsi:type="dcterms:W3CDTF">2018-11-14T19:52:20Z</dcterms:modified>
</cp:coreProperties>
</file>