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/>
              <a:t>Linux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1</cp:revision>
  <dcterms:created xsi:type="dcterms:W3CDTF">2022-12-20T16:17:13Z</dcterms:created>
  <dcterms:modified xsi:type="dcterms:W3CDTF">2022-12-20T16:18:57Z</dcterms:modified>
</cp:coreProperties>
</file>