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58" r:id="rId6"/>
    <p:sldId id="260" r:id="rId7"/>
    <p:sldId id="268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7F40A95E-E1FD-44D9-87AE-52A0F94C7B2C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689FA112-844C-414F-80D7-6B7FAA3DAE37}" type="pres">
      <dgm:prSet presAssocID="{8BD07D21-FBE9-4D4A-B4F9-B7945D28B1E2}" presName="dummyMaxCanvas" presStyleCnt="0">
        <dgm:presLayoutVars/>
      </dgm:prSet>
      <dgm:spPr/>
    </dgm:pt>
    <dgm:pt modelId="{7066CA00-3EBE-47AA-B88F-6CB40A4272E0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ED96E57B-725C-4E53-8892-B1CCD176AA05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C83B0B55-886C-4012-B6BE-F118AFCE9DB4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1307ECA8-55F9-4F13-A1D4-B79EFCE13330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227A9507-3444-44C9-82E3-3E42366A47CC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88ACD3DD-22C2-4D20-863A-60E3071C84CB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0DA1779E-10FC-475C-B23F-AF4EFFECDD82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A22FD813-00CF-4DD1-9866-EFD2D016562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E9447AF6-990D-4ED9-8CA7-2CE607B2D76A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67D26DBC-21B3-4500-B6D1-72135EED9DFC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F700D008-82BA-4469-97CB-8D80F59F4B99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65101-DAED-4784-A05C-F8A42078AF52}" type="presOf" srcId="{D80A5040-239A-49DE-975E-339FEECB1678}" destId="{0DA1779E-10FC-475C-B23F-AF4EFFECDD82}" srcOrd="0" destOrd="0" presId="urn:microsoft.com/office/officeart/2005/8/layout/vProcess5"/>
    <dgm:cxn modelId="{5694731E-4ED1-48FD-9B43-D94C687945D9}" type="presOf" srcId="{107DAE44-8E68-4698-A65A-50693583A1E1}" destId="{E9447AF6-990D-4ED9-8CA7-2CE607B2D76A}" srcOrd="1" destOrd="0" presId="urn:microsoft.com/office/officeart/2005/8/layout/vProcess5"/>
    <dgm:cxn modelId="{2B988F44-BD69-4F98-B5DE-7338B51B5AA2}" type="presOf" srcId="{A5B42A4B-0378-4BA1-B1F7-64214F5DD3B8}" destId="{C83B0B55-886C-4012-B6BE-F118AFCE9DB4}" srcOrd="0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F1FF9D48-46A9-4817-90D0-5D1576EAE5AF}" type="presOf" srcId="{A5B42A4B-0378-4BA1-B1F7-64214F5DD3B8}" destId="{67D26DBC-21B3-4500-B6D1-72135EED9DFC}" srcOrd="1" destOrd="0" presId="urn:microsoft.com/office/officeart/2005/8/layout/vProcess5"/>
    <dgm:cxn modelId="{C172EF75-FB78-4B03-81F7-54DFCF321DC4}" type="presOf" srcId="{81809DD3-E332-4945-9A4E-FE6009B83A4D}" destId="{F700D008-82BA-4469-97CB-8D80F59F4B99}" srcOrd="1" destOrd="0" presId="urn:microsoft.com/office/officeart/2005/8/layout/vProcess5"/>
    <dgm:cxn modelId="{8E56C17A-255B-4A78-9AC6-D54BDAE9D1C9}" type="presOf" srcId="{F7A79FE5-0A58-4846-8C39-84C0C3F6FEB1}" destId="{7066CA00-3EBE-47AA-B88F-6CB40A4272E0}" srcOrd="0" destOrd="0" presId="urn:microsoft.com/office/officeart/2005/8/layout/vProcess5"/>
    <dgm:cxn modelId="{F6C4D49E-693B-4E01-9063-DBA52F438506}" type="presOf" srcId="{831B20B4-C9B6-448E-9461-064067AF1AF0}" destId="{88ACD3DD-22C2-4D20-863A-60E3071C84CB}" srcOrd="0" destOrd="0" presId="urn:microsoft.com/office/officeart/2005/8/layout/vProcess5"/>
    <dgm:cxn modelId="{FA6E79A4-92F2-4862-8FCE-998CDE485971}" type="presOf" srcId="{F7A79FE5-0A58-4846-8C39-84C0C3F6FEB1}" destId="{A22FD813-00CF-4DD1-9866-EFD2D016562D}" srcOrd="1" destOrd="0" presId="urn:microsoft.com/office/officeart/2005/8/layout/vProcess5"/>
    <dgm:cxn modelId="{44D868AF-90AC-4BD9-83F6-C5245B984A95}" type="presOf" srcId="{107DAE44-8E68-4698-A65A-50693583A1E1}" destId="{ED96E57B-725C-4E53-8892-B1CCD176AA05}" srcOrd="0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F89A10CC-F1FC-464E-8572-7BF022CF4F24}" type="presOf" srcId="{8BD07D21-FBE9-4D4A-B4F9-B7945D28B1E2}" destId="{7F40A95E-E1FD-44D9-87AE-52A0F94C7B2C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5CB330E5-A514-4DB3-90C3-A2D1567AD08F}" type="presOf" srcId="{81809DD3-E332-4945-9A4E-FE6009B83A4D}" destId="{1307ECA8-55F9-4F13-A1D4-B79EFCE13330}" srcOrd="0" destOrd="0" presId="urn:microsoft.com/office/officeart/2005/8/layout/vProcess5"/>
    <dgm:cxn modelId="{2A9159FC-42EB-4815-B3BE-F452C75ED765}" type="presOf" srcId="{E72CA70F-9284-4A81-9A0C-64828AD17401}" destId="{227A9507-3444-44C9-82E3-3E42366A47CC}" srcOrd="0" destOrd="0" presId="urn:microsoft.com/office/officeart/2005/8/layout/vProcess5"/>
    <dgm:cxn modelId="{0E3A24D8-13EC-4A80-8270-CA9B684D1872}" type="presParOf" srcId="{7F40A95E-E1FD-44D9-87AE-52A0F94C7B2C}" destId="{689FA112-844C-414F-80D7-6B7FAA3DAE37}" srcOrd="0" destOrd="0" presId="urn:microsoft.com/office/officeart/2005/8/layout/vProcess5"/>
    <dgm:cxn modelId="{13ACD741-BDC5-4854-AA8B-328806D44CD8}" type="presParOf" srcId="{7F40A95E-E1FD-44D9-87AE-52A0F94C7B2C}" destId="{7066CA00-3EBE-47AA-B88F-6CB40A4272E0}" srcOrd="1" destOrd="0" presId="urn:microsoft.com/office/officeart/2005/8/layout/vProcess5"/>
    <dgm:cxn modelId="{B6388EE7-937A-4A0F-B395-FF8AD0566A1A}" type="presParOf" srcId="{7F40A95E-E1FD-44D9-87AE-52A0F94C7B2C}" destId="{ED96E57B-725C-4E53-8892-B1CCD176AA05}" srcOrd="2" destOrd="0" presId="urn:microsoft.com/office/officeart/2005/8/layout/vProcess5"/>
    <dgm:cxn modelId="{CE037FB1-8513-476D-81C7-ADDCCE56906D}" type="presParOf" srcId="{7F40A95E-E1FD-44D9-87AE-52A0F94C7B2C}" destId="{C83B0B55-886C-4012-B6BE-F118AFCE9DB4}" srcOrd="3" destOrd="0" presId="urn:microsoft.com/office/officeart/2005/8/layout/vProcess5"/>
    <dgm:cxn modelId="{31DF066B-A408-49F0-86CA-A852CD7E4133}" type="presParOf" srcId="{7F40A95E-E1FD-44D9-87AE-52A0F94C7B2C}" destId="{1307ECA8-55F9-4F13-A1D4-B79EFCE13330}" srcOrd="4" destOrd="0" presId="urn:microsoft.com/office/officeart/2005/8/layout/vProcess5"/>
    <dgm:cxn modelId="{8A87BE8E-A124-435E-ABCD-544AED44920B}" type="presParOf" srcId="{7F40A95E-E1FD-44D9-87AE-52A0F94C7B2C}" destId="{227A9507-3444-44C9-82E3-3E42366A47CC}" srcOrd="5" destOrd="0" presId="urn:microsoft.com/office/officeart/2005/8/layout/vProcess5"/>
    <dgm:cxn modelId="{7BB47E47-3183-4443-9873-1CD01CA052FD}" type="presParOf" srcId="{7F40A95E-E1FD-44D9-87AE-52A0F94C7B2C}" destId="{88ACD3DD-22C2-4D20-863A-60E3071C84CB}" srcOrd="6" destOrd="0" presId="urn:microsoft.com/office/officeart/2005/8/layout/vProcess5"/>
    <dgm:cxn modelId="{886EFEB3-4DCC-4C42-A619-95172BBC350E}" type="presParOf" srcId="{7F40A95E-E1FD-44D9-87AE-52A0F94C7B2C}" destId="{0DA1779E-10FC-475C-B23F-AF4EFFECDD82}" srcOrd="7" destOrd="0" presId="urn:microsoft.com/office/officeart/2005/8/layout/vProcess5"/>
    <dgm:cxn modelId="{3913FCEE-3F28-4E02-AB84-162D33CD6279}" type="presParOf" srcId="{7F40A95E-E1FD-44D9-87AE-52A0F94C7B2C}" destId="{A22FD813-00CF-4DD1-9866-EFD2D016562D}" srcOrd="8" destOrd="0" presId="urn:microsoft.com/office/officeart/2005/8/layout/vProcess5"/>
    <dgm:cxn modelId="{794592CC-D221-450A-BBAF-E0E56F7F4619}" type="presParOf" srcId="{7F40A95E-E1FD-44D9-87AE-52A0F94C7B2C}" destId="{E9447AF6-990D-4ED9-8CA7-2CE607B2D76A}" srcOrd="9" destOrd="0" presId="urn:microsoft.com/office/officeart/2005/8/layout/vProcess5"/>
    <dgm:cxn modelId="{16BBC1AD-5351-4DA2-BF29-2B8BA0ECB04B}" type="presParOf" srcId="{7F40A95E-E1FD-44D9-87AE-52A0F94C7B2C}" destId="{67D26DBC-21B3-4500-B6D1-72135EED9DFC}" srcOrd="10" destOrd="0" presId="urn:microsoft.com/office/officeart/2005/8/layout/vProcess5"/>
    <dgm:cxn modelId="{E5FB5A02-242C-49C0-A876-061A1EF4D3A8}" type="presParOf" srcId="{7F40A95E-E1FD-44D9-87AE-52A0F94C7B2C}" destId="{F700D008-82BA-4469-97CB-8D80F59F4B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CA00-3EBE-47AA-B88F-6CB40A4272E0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ED96E57B-725C-4E53-8892-B1CCD176AA05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C83B0B55-886C-4012-B6BE-F118AFCE9DB4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1307ECA8-55F9-4F13-A1D4-B79EFCE1333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227A9507-3444-44C9-82E3-3E42366A47CC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88ACD3DD-22C2-4D20-863A-60E3071C84CB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0DA1779E-10FC-475C-B23F-AF4EFFECDD82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GCC je 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Taková základní (možná i něco navíc) těch bude asi sedm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92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</a:t>
            </a:r>
            <a:r>
              <a:rPr lang="cs-CZ" dirty="0" err="1"/>
              <a:t>linux</a:t>
            </a:r>
            <a:r>
              <a:rPr lang="cs-CZ" dirty="0"/>
              <a:t> asi 96,6 procent z milionu serverů na světě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stackscale.com nějakou formu Linuxu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25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5.xml"/><Relationship Id="rId5" Type="http://schemas.openxmlformats.org/officeDocument/2006/relationships/slide" Target="slide3.xm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 dirty="0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D77A6A-B2D1-13A5-B658-58F709E78FBE}"/>
              </a:ext>
            </a:extLst>
          </p:cNvPr>
          <p:cNvSpPr>
            <a:spLocks noChangeAspect="1"/>
          </p:cNvSpPr>
          <p:nvPr/>
        </p:nvSpPr>
        <p:spPr>
          <a:xfrm>
            <a:off x="359999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000">
        <p159:morph option="byObject"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18526"/>
          </a:xfrm>
        </p:spPr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Lubuntu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lightweight</a:t>
            </a:r>
            <a:r>
              <a:rPr lang="cs-CZ" dirty="0"/>
              <a:t>, tedy málo náročné na hardware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ECFDEC-5DA7-4A7C-9405-05AF5E59162B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1E5C91-9C38-DBC7-0DAD-42F51587550E}"/>
              </a:ext>
            </a:extLst>
          </p:cNvPr>
          <p:cNvSpPr>
            <a:spLocks noChangeAspect="1"/>
          </p:cNvSpPr>
          <p:nvPr/>
        </p:nvSpPr>
        <p:spPr>
          <a:xfrm>
            <a:off x="720001" y="6407999"/>
            <a:ext cx="358991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D67B-14E0-B844-C9B4-2A0FE5A9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3896651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3F5EB-7D82-82DE-237F-8E83708D4EBC}"/>
              </a:ext>
            </a:extLst>
          </p:cNvPr>
          <p:cNvSpPr txBox="1"/>
          <p:nvPr/>
        </p:nvSpPr>
        <p:spPr>
          <a:xfrm>
            <a:off x="1559135" y="723900"/>
            <a:ext cx="692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cs-CZ" sz="2400" b="1" dirty="0"/>
              <a:t> a </a:t>
            </a:r>
            <a:r>
              <a:rPr lang="cs-CZ" sz="2400" b="1" dirty="0" err="1"/>
              <a:t>torrenty</a:t>
            </a:r>
            <a:r>
              <a:rPr lang="cs-CZ" sz="2400" b="1" dirty="0"/>
              <a:t>:</a:t>
            </a:r>
          </a:p>
        </p:txBody>
      </p:sp>
      <p:sp>
        <p:nvSpPr>
          <p:cNvPr id="2" name="Action Button: Go Hom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4E9AD20-D8A4-B861-CF75-8A4D23115672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EE7EF7-39B5-7293-E195-696F1F12484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6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kalendář,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 Linuxu, protože není na něj tolik softwaru jako na Windows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6C18E-3B40-FEAB-F62E-06AD8E82FFC7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42C07-98F2-AAE0-C94C-6E5C201BDC83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0C57CB-B8F2-89B7-28A7-C5194FC8E57D}"/>
              </a:ext>
            </a:extLst>
          </p:cNvPr>
          <p:cNvSpPr>
            <a:spLocks noChangeAspect="1"/>
          </p:cNvSpPr>
          <p:nvPr/>
        </p:nvSpPr>
        <p:spPr>
          <a:xfrm>
            <a:off x="311563" y="634871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B91E04-7E57-4AE8-CC12-E0DAEF258384}"/>
              </a:ext>
            </a:extLst>
          </p:cNvPr>
          <p:cNvSpPr>
            <a:spLocks noChangeAspect="1"/>
          </p:cNvSpPr>
          <p:nvPr/>
        </p:nvSpPr>
        <p:spPr>
          <a:xfrm>
            <a:off x="699273" y="634871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 že kdyby po prodání onoho disku chtěl někdo získat vaše data,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2489F9-F74B-CACD-73AF-6E488E1418E6}"/>
              </a:ext>
            </a:extLst>
          </p:cNvPr>
          <p:cNvSpPr>
            <a:spLocks noChangeAspect="1"/>
          </p:cNvSpPr>
          <p:nvPr/>
        </p:nvSpPr>
        <p:spPr>
          <a:xfrm>
            <a:off x="299148" y="6370168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EA7C8-4889-F2EB-FCB1-AB8FCB4D2373}"/>
              </a:ext>
            </a:extLst>
          </p:cNvPr>
          <p:cNvSpPr>
            <a:spLocks noChangeAspect="1"/>
          </p:cNvSpPr>
          <p:nvPr/>
        </p:nvSpPr>
        <p:spPr>
          <a:xfrm>
            <a:off x="686858" y="6370167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39C-0E62-44E1-29EB-68D78E7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3E54-8C7B-E8F2-6BBE-9403D0DC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Zde </a:t>
            </a:r>
            <a:r>
              <a:rPr lang="cs-CZ"/>
              <a:t>budou ikony</a:t>
            </a:r>
          </a:p>
          <a:p>
            <a:endParaRPr lang="cs-CZ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D544D2A-D781-58F2-AA26-30640C560837}"/>
              </a:ext>
            </a:extLst>
          </p:cNvPr>
          <p:cNvSpPr>
            <a:spLocks noChangeAspect="1"/>
          </p:cNvSpPr>
          <p:nvPr/>
        </p:nvSpPr>
        <p:spPr>
          <a:xfrm>
            <a:off x="279619" y="638105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C6463D-30EF-1E67-DDC7-BDC0C70825F3}"/>
              </a:ext>
            </a:extLst>
          </p:cNvPr>
          <p:cNvSpPr>
            <a:spLocks noChangeAspect="1"/>
          </p:cNvSpPr>
          <p:nvPr/>
        </p:nvSpPr>
        <p:spPr>
          <a:xfrm>
            <a:off x="667329" y="6381055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10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2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498517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  <p:pic>
        <p:nvPicPr>
          <p:cNvPr id="8" name="Graphic 7" descr="Backpac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292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7" y="3973673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4531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665128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4483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317393" y="407513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B13869A-CC0E-78E4-D63B-014F88BF93C1}"/>
              </a:ext>
            </a:extLst>
          </p:cNvPr>
          <p:cNvSpPr/>
          <p:nvPr/>
        </p:nvSpPr>
        <p:spPr>
          <a:xfrm>
            <a:off x="637952" y="86029"/>
            <a:ext cx="393405" cy="36933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44885-F3EC-71B1-8C87-6ECD4A624766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7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 dirty="0"/>
            </a:br>
            <a:r>
              <a:rPr lang="cs-CZ" dirty="0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První vydání 17. září 1991</a:t>
            </a:r>
          </a:p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</a:t>
            </a:r>
            <a:r>
              <a:rPr lang="cs-CZ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lang="cs-CZ" b="1" dirty="0"/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35" r="29935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B250A69-E7B5-7BE8-6950-7FE2D01F17D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0B740-1183-7924-8992-AEDE31C7E87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EFE3-751C-8A42-AAD4-13A5FAE5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Něco o autorovi: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D17-BE1D-E20F-65BB-9935B416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9F71F4-88CA-4530-AE02-14876DB6C773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741B1-E779-10E3-457F-5EBC8FABC0A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37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72075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ction Button: Go Home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D5EA653-49ED-8FFC-1E09-672BEAFA010D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58468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36C6B1-041D-2EA8-2E50-DADB8FEAAA8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ction Button: Go Home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7AD22F7-5D89-9112-91A7-B358A5DCD562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BAFB19-D5C1-1C70-AFAA-066CF2494809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503-35F4-286C-283A-278788B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 využití:</a:t>
            </a:r>
          </a:p>
        </p:txBody>
      </p:sp>
      <p:sp>
        <p:nvSpPr>
          <p:cNvPr id="3" name="Action Button: Go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D9D80F-2231-4C7D-6286-6D0469799A20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5411CD-B860-EA4D-B32C-B4E9B421D86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Jeho využití bylo a je zdarma</a:t>
            </a:r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Ubuntu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  <p:sp>
        <p:nvSpPr>
          <p:cNvPr id="5" name="Action Button: Go Hom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18C410-E073-3DBC-897A-92E1CF1FF2FB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8CE449-5EF3-6A55-C7D5-51A581722C6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95 až 100 procent běží na Linuxu</a:t>
            </a:r>
          </a:p>
          <a:p>
            <a:r>
              <a:rPr lang="cs-CZ" dirty="0"/>
              <a:t>Hlavně: Red Hat Enterprise Linux (RHEL) nebo Ubuntu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952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OS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Rmax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>
                          <a:effectLst/>
                        </a:rPr>
                        <a:t>Red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#3 LUMI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#4 Leonardo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#5 Summit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#6 Sierra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#8 Perlmutter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#9 Selene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Ubuntu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#10 Tianhe-2A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Kylin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  <p:sp>
        <p:nvSpPr>
          <p:cNvPr id="2" name="Action Button: Go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75B040-1AEF-C13D-D816-06B2EE6102B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2ED653-EC56-26B8-6147-D9E589A5CA5C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664</Words>
  <Application>Microsoft Office PowerPoint</Application>
  <PresentationFormat>Widescreen</PresentationFormat>
  <Paragraphs>134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Nolan-Bold</vt:lpstr>
      <vt:lpstr>Arial</vt:lpstr>
      <vt:lpstr>Calibri</vt:lpstr>
      <vt:lpstr>Neue Haas Grotesk Text Pro</vt:lpstr>
      <vt:lpstr>InterweaveVTI</vt:lpstr>
      <vt:lpstr>Linux</vt:lpstr>
      <vt:lpstr> Výběr tématu</vt:lpstr>
      <vt:lpstr> Základní informace</vt:lpstr>
      <vt:lpstr>Něco o autorovi:</vt:lpstr>
      <vt:lpstr>Historie:</vt:lpstr>
      <vt:lpstr>PowerPoint Presentation</vt:lpstr>
      <vt:lpstr>Témata využití:</vt:lpstr>
      <vt:lpstr>Využití:</vt:lpstr>
      <vt:lpstr>PowerPoint Presentation</vt:lpstr>
      <vt:lpstr>Oživení starých počítačů:</vt:lpstr>
      <vt:lpstr>PowerPoint Presentation</vt:lpstr>
      <vt:lpstr>Automatizace domácnosti:</vt:lpstr>
      <vt:lpstr>Oprašování hackování a zabezpečení</vt:lpstr>
      <vt:lpstr>Práce s pevnými disky a oddíly:</vt:lpstr>
      <vt:lpstr>Distribuce: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20</cp:revision>
  <dcterms:created xsi:type="dcterms:W3CDTF">2022-12-20T16:17:13Z</dcterms:created>
  <dcterms:modified xsi:type="dcterms:W3CDTF">2023-01-14T14:39:16Z</dcterms:modified>
</cp:coreProperties>
</file>