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5E32B872-96A8-49D1-A05F-9A8BA840A853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7A46B0AF-B8F3-4F4D-B4F0-2AD90EBEDD22}" type="pres">
      <dgm:prSet presAssocID="{8BD07D21-FBE9-4D4A-B4F9-B7945D28B1E2}" presName="dummyMaxCanvas" presStyleCnt="0">
        <dgm:presLayoutVars/>
      </dgm:prSet>
      <dgm:spPr/>
    </dgm:pt>
    <dgm:pt modelId="{161531ED-2C8D-40A8-AED6-AD6131CB8A82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65CE8FF0-9E7F-4CB2-91A3-7DE30820A95B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0243E286-29CE-4543-912D-12E9851C2E4E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EFC9A322-2869-4EAB-8A02-48475CC2D41E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94222616-A337-4483-8908-CECEA8652779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EA3C9913-3122-4374-A2DE-0A0CE8AB3702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112DC896-4F3E-48A9-A701-4A9745C90AC3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717B774A-E51F-4D5C-8EC9-09B4D0DAAE6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78639BD2-9FA4-4654-9D4F-1B8CE5A1619B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C33003FE-0157-4923-89FE-D5591C506915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D191026A-E534-4E78-83FF-1A52F5B2771A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265204-9723-40DB-8477-87D1696DA449}" type="presOf" srcId="{831B20B4-C9B6-448E-9461-064067AF1AF0}" destId="{EA3C9913-3122-4374-A2DE-0A0CE8AB3702}" srcOrd="0" destOrd="0" presId="urn:microsoft.com/office/officeart/2005/8/layout/vProcess5"/>
    <dgm:cxn modelId="{327D5526-CC7A-4F6E-B395-C51DAA607A18}" type="presOf" srcId="{81809DD3-E332-4945-9A4E-FE6009B83A4D}" destId="{D191026A-E534-4E78-83FF-1A52F5B2771A}" srcOrd="1" destOrd="0" presId="urn:microsoft.com/office/officeart/2005/8/layout/vProcess5"/>
    <dgm:cxn modelId="{F66BCC26-4F39-45A8-9399-D3CA054B6571}" type="presOf" srcId="{A5B42A4B-0378-4BA1-B1F7-64214F5DD3B8}" destId="{C33003FE-0157-4923-89FE-D5591C506915}" srcOrd="1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6DF55A46-1533-46C7-92DD-2B1674733EED}" type="presOf" srcId="{E72CA70F-9284-4A81-9A0C-64828AD17401}" destId="{94222616-A337-4483-8908-CECEA8652779}" srcOrd="0" destOrd="0" presId="urn:microsoft.com/office/officeart/2005/8/layout/vProcess5"/>
    <dgm:cxn modelId="{8A99F246-81D9-4C1F-B93D-F2E73DD7C896}" type="presOf" srcId="{107DAE44-8E68-4698-A65A-50693583A1E1}" destId="{78639BD2-9FA4-4654-9D4F-1B8CE5A1619B}" srcOrd="1" destOrd="0" presId="urn:microsoft.com/office/officeart/2005/8/layout/vProcess5"/>
    <dgm:cxn modelId="{56F38774-2F16-40A1-8C0E-3EA069124E3F}" type="presOf" srcId="{8BD07D21-FBE9-4D4A-B4F9-B7945D28B1E2}" destId="{5E32B872-96A8-49D1-A05F-9A8BA840A853}" srcOrd="0" destOrd="0" presId="urn:microsoft.com/office/officeart/2005/8/layout/vProcess5"/>
    <dgm:cxn modelId="{0EE049A4-D6FD-40C5-BC44-86D59669285A}" type="presOf" srcId="{F7A79FE5-0A58-4846-8C39-84C0C3F6FEB1}" destId="{717B774A-E51F-4D5C-8EC9-09B4D0DAAE6D}" srcOrd="1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18FEBEC7-6CE5-4B34-8354-E88C8DB19D6A}" type="presOf" srcId="{A5B42A4B-0378-4BA1-B1F7-64214F5DD3B8}" destId="{0243E286-29CE-4543-912D-12E9851C2E4E}" srcOrd="0" destOrd="0" presId="urn:microsoft.com/office/officeart/2005/8/layout/vProcess5"/>
    <dgm:cxn modelId="{397196C9-3CD5-4BEA-B32A-9706A1729DC5}" type="presOf" srcId="{D80A5040-239A-49DE-975E-339FEECB1678}" destId="{112DC896-4F3E-48A9-A701-4A9745C90AC3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CEB2DFD3-1C91-4D3D-9B32-941A94084379}" type="presOf" srcId="{F7A79FE5-0A58-4846-8C39-84C0C3F6FEB1}" destId="{161531ED-2C8D-40A8-AED6-AD6131CB8A82}" srcOrd="0" destOrd="0" presId="urn:microsoft.com/office/officeart/2005/8/layout/vProcess5"/>
    <dgm:cxn modelId="{A033C5DF-27B4-43AE-A689-34A6DBC7F717}" type="presOf" srcId="{107DAE44-8E68-4698-A65A-50693583A1E1}" destId="{65CE8FF0-9E7F-4CB2-91A3-7DE30820A95B}" srcOrd="0" destOrd="0" presId="urn:microsoft.com/office/officeart/2005/8/layout/vProcess5"/>
    <dgm:cxn modelId="{99467FED-CBDB-4328-A3E8-83D3329FDF45}" type="presOf" srcId="{81809DD3-E332-4945-9A4E-FE6009B83A4D}" destId="{EFC9A322-2869-4EAB-8A02-48475CC2D41E}" srcOrd="0" destOrd="0" presId="urn:microsoft.com/office/officeart/2005/8/layout/vProcess5"/>
    <dgm:cxn modelId="{63DC0B3D-7575-4C6E-8805-BB1820703BD9}" type="presParOf" srcId="{5E32B872-96A8-49D1-A05F-9A8BA840A853}" destId="{7A46B0AF-B8F3-4F4D-B4F0-2AD90EBEDD22}" srcOrd="0" destOrd="0" presId="urn:microsoft.com/office/officeart/2005/8/layout/vProcess5"/>
    <dgm:cxn modelId="{70C2A6D9-F074-4791-87EE-55EB002E510D}" type="presParOf" srcId="{5E32B872-96A8-49D1-A05F-9A8BA840A853}" destId="{161531ED-2C8D-40A8-AED6-AD6131CB8A82}" srcOrd="1" destOrd="0" presId="urn:microsoft.com/office/officeart/2005/8/layout/vProcess5"/>
    <dgm:cxn modelId="{AF98F050-6717-4798-8B49-51F2CBC20D5F}" type="presParOf" srcId="{5E32B872-96A8-49D1-A05F-9A8BA840A853}" destId="{65CE8FF0-9E7F-4CB2-91A3-7DE30820A95B}" srcOrd="2" destOrd="0" presId="urn:microsoft.com/office/officeart/2005/8/layout/vProcess5"/>
    <dgm:cxn modelId="{E082DCB9-6510-4FED-8216-82459489B56A}" type="presParOf" srcId="{5E32B872-96A8-49D1-A05F-9A8BA840A853}" destId="{0243E286-29CE-4543-912D-12E9851C2E4E}" srcOrd="3" destOrd="0" presId="urn:microsoft.com/office/officeart/2005/8/layout/vProcess5"/>
    <dgm:cxn modelId="{F3A33B82-B3A8-4C54-899D-35EDF33879DE}" type="presParOf" srcId="{5E32B872-96A8-49D1-A05F-9A8BA840A853}" destId="{EFC9A322-2869-4EAB-8A02-48475CC2D41E}" srcOrd="4" destOrd="0" presId="urn:microsoft.com/office/officeart/2005/8/layout/vProcess5"/>
    <dgm:cxn modelId="{6B79A67C-D1EB-4DB6-8140-F2E28FAC090B}" type="presParOf" srcId="{5E32B872-96A8-49D1-A05F-9A8BA840A853}" destId="{94222616-A337-4483-8908-CECEA8652779}" srcOrd="5" destOrd="0" presId="urn:microsoft.com/office/officeart/2005/8/layout/vProcess5"/>
    <dgm:cxn modelId="{0B28FB99-A0F6-4CF2-8C5C-0861C3A34A9C}" type="presParOf" srcId="{5E32B872-96A8-49D1-A05F-9A8BA840A853}" destId="{EA3C9913-3122-4374-A2DE-0A0CE8AB3702}" srcOrd="6" destOrd="0" presId="urn:microsoft.com/office/officeart/2005/8/layout/vProcess5"/>
    <dgm:cxn modelId="{83AEA766-9335-4B92-877C-AB28CBC78F11}" type="presParOf" srcId="{5E32B872-96A8-49D1-A05F-9A8BA840A853}" destId="{112DC896-4F3E-48A9-A701-4A9745C90AC3}" srcOrd="7" destOrd="0" presId="urn:microsoft.com/office/officeart/2005/8/layout/vProcess5"/>
    <dgm:cxn modelId="{4C1CE4E6-29D3-45A7-8EBB-2AB01B1766AD}" type="presParOf" srcId="{5E32B872-96A8-49D1-A05F-9A8BA840A853}" destId="{717B774A-E51F-4D5C-8EC9-09B4D0DAAE6D}" srcOrd="8" destOrd="0" presId="urn:microsoft.com/office/officeart/2005/8/layout/vProcess5"/>
    <dgm:cxn modelId="{E3F2C32F-F61B-4161-A659-2FEC924A70D4}" type="presParOf" srcId="{5E32B872-96A8-49D1-A05F-9A8BA840A853}" destId="{78639BD2-9FA4-4654-9D4F-1B8CE5A1619B}" srcOrd="9" destOrd="0" presId="urn:microsoft.com/office/officeart/2005/8/layout/vProcess5"/>
    <dgm:cxn modelId="{C353CBB4-5E96-4956-A616-45951387F3D9}" type="presParOf" srcId="{5E32B872-96A8-49D1-A05F-9A8BA840A853}" destId="{C33003FE-0157-4923-89FE-D5591C506915}" srcOrd="10" destOrd="0" presId="urn:microsoft.com/office/officeart/2005/8/layout/vProcess5"/>
    <dgm:cxn modelId="{E4671065-DE4E-49D3-BADB-7AEB595CDF4F}" type="presParOf" srcId="{5E32B872-96A8-49D1-A05F-9A8BA840A853}" destId="{D191026A-E534-4E78-83FF-1A52F5B2771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31ED-2C8D-40A8-AED6-AD6131CB8A82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65CE8FF0-9E7F-4CB2-91A3-7DE30820A95B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0243E286-29CE-4543-912D-12E9851C2E4E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EFC9A322-2869-4EAB-8A02-48475CC2D41E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94222616-A337-4483-8908-CECEA8652779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EA3C9913-3122-4374-A2DE-0A0CE8AB3702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112DC896-4F3E-48A9-A701-4A9745C90AC3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</a:t>
            </a:r>
            <a:r>
              <a:rPr lang="cs-CZ" dirty="0" err="1"/>
              <a:t>linux</a:t>
            </a:r>
            <a:r>
              <a:rPr lang="cs-CZ" dirty="0"/>
              <a:t> asi 96,6 procent z milionu serverů na světě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stacksxale.com Linux používají asi 7 nebo 8 z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slide" Target="slide3.xml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/>
              <a:t>Linux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2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498517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  <p:pic>
        <p:nvPicPr>
          <p:cNvPr id="8" name="Graphic 7" descr="Backpac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292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7" y="3973673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6550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665128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4483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317393" y="407513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/>
            </a:br>
            <a:r>
              <a:rPr lang="cs-CZ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Linus Torvalds</a:t>
            </a:r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První vydání 17. září 1991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5" r="29935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76594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Jeho využití bylo a je zdarma</a:t>
            </a:r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</a:t>
            </a:r>
            <a:r>
              <a:rPr lang="cs-CZ" dirty="0" err="1"/>
              <a:t>Ubuntu</a:t>
            </a:r>
            <a:r>
              <a:rPr lang="cs-CZ" dirty="0"/>
              <a:t>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90 až 100 procent běží na Linuxu</a:t>
            </a:r>
          </a:p>
          <a:p>
            <a:r>
              <a:rPr lang="cs-CZ" dirty="0"/>
              <a:t>Hlavně: </a:t>
            </a:r>
            <a:r>
              <a:rPr lang="cs-CZ" dirty="0" err="1"/>
              <a:t>Red</a:t>
            </a:r>
            <a:r>
              <a:rPr lang="cs-CZ" dirty="0"/>
              <a:t> </a:t>
            </a:r>
            <a:r>
              <a:rPr lang="cs-CZ" dirty="0" err="1"/>
              <a:t>Hat</a:t>
            </a:r>
            <a:r>
              <a:rPr lang="cs-CZ" dirty="0"/>
              <a:t> </a:t>
            </a:r>
            <a:r>
              <a:rPr lang="cs-CZ" dirty="0" err="1"/>
              <a:t>Enterprise</a:t>
            </a:r>
            <a:r>
              <a:rPr lang="cs-CZ" dirty="0"/>
              <a:t> Linux (RHEL) nebo </a:t>
            </a:r>
            <a:r>
              <a:rPr lang="cs-CZ" dirty="0" err="1"/>
              <a:t>Ubuntu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796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>
                          <a:effectLst/>
                          <a:latin typeface="Nolan-Bold"/>
                        </a:rPr>
                        <a:t>OS</a:t>
                      </a:r>
                      <a:endParaRPr lang="cs-CZ" sz="1400" b="1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>
                          <a:effectLst/>
                          <a:latin typeface="Nolan-Bold"/>
                        </a:rPr>
                        <a:t>Rmax</a:t>
                      </a:r>
                      <a:endParaRPr lang="cs-CZ" sz="1400" b="1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 err="1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Supercomputer</a:t>
                      </a:r>
                      <a:r>
                        <a:rPr lang="cs-CZ" sz="1400" b="0" dirty="0">
                          <a:effectLst/>
                          <a:latin typeface="Nolan-Bold"/>
                        </a:rPr>
                        <a:t> </a:t>
                      </a:r>
                      <a:r>
                        <a:rPr lang="cs-CZ" sz="1400" b="0" dirty="0" err="1">
                          <a:effectLst/>
                          <a:latin typeface="Nolan-Bold"/>
                        </a:rPr>
                        <a:t>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 err="1">
                          <a:effectLst/>
                        </a:rPr>
                        <a:t>Red</a:t>
                      </a:r>
                      <a:r>
                        <a:rPr lang="de-DE" sz="1400" dirty="0">
                          <a:effectLst/>
                        </a:rPr>
                        <a:t>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#3 LUMI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</a:t>
                      </a:r>
                      <a:r>
                        <a:rPr lang="cs-CZ" sz="1400" dirty="0" err="1">
                          <a:effectLst/>
                        </a:rPr>
                        <a:t>Cray</a:t>
                      </a:r>
                      <a:r>
                        <a:rPr lang="cs-CZ" sz="1400" dirty="0">
                          <a:effectLst/>
                        </a:rPr>
                        <a:t>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#4 Leonardo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#5 Summit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#6 Sierra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#8 Perlmutter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#9 Selene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Ubuntu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>
                          <a:effectLst/>
                          <a:latin typeface="Nolan-Bold"/>
                        </a:rPr>
                        <a:t>#10 Tianhe-2A</a:t>
                      </a:r>
                      <a:endParaRPr lang="cs-CZ" sz="140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 err="1">
                          <a:effectLst/>
                        </a:rPr>
                        <a:t>Kylin</a:t>
                      </a:r>
                      <a:r>
                        <a:rPr lang="cs-CZ" sz="1400" dirty="0">
                          <a:effectLst/>
                        </a:rPr>
                        <a:t>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</a:t>
                      </a:r>
                      <a:r>
                        <a:rPr lang="cs-CZ" sz="1400" dirty="0" err="1">
                          <a:effectLst/>
                        </a:rPr>
                        <a:t>PFlops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401</Words>
  <Application>Microsoft Office PowerPoint</Application>
  <PresentationFormat>Widescreen</PresentationFormat>
  <Paragraphs>91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Nolan-Bold</vt:lpstr>
      <vt:lpstr>Arial</vt:lpstr>
      <vt:lpstr>Calibri</vt:lpstr>
      <vt:lpstr>Neue Haas Grotesk Text Pro</vt:lpstr>
      <vt:lpstr>InterweaveVTI</vt:lpstr>
      <vt:lpstr>Linux</vt:lpstr>
      <vt:lpstr> Výběr tématu</vt:lpstr>
      <vt:lpstr> Základní informace</vt:lpstr>
      <vt:lpstr>Historie:</vt:lpstr>
      <vt:lpstr>PowerPoint Presentation</vt:lpstr>
      <vt:lpstr>Využití: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5</cp:revision>
  <dcterms:created xsi:type="dcterms:W3CDTF">2022-12-20T16:17:13Z</dcterms:created>
  <dcterms:modified xsi:type="dcterms:W3CDTF">2023-01-01T14:43:15Z</dcterms:modified>
</cp:coreProperties>
</file>