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6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D365-F1DD-C7D1-C2BF-71361C2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8C1C-050C-B60D-ED2A-30B83D27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C956-ADEA-8F57-92CD-C2DF3B6F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2D3F-2FF8-6072-98B5-14819B52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9F3B-A79B-368B-303B-14D80905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84B-FD6B-AA56-C9B2-ABBC2402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BDC81-5D53-189F-5491-32FF2572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9D4A-AD3F-C056-B723-2125401E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57ED-5486-0BF2-8BC1-647B521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6842-E10D-59B3-C2A0-427F989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80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7D76-611A-B1DB-0259-CC306229F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0F6E-6EF2-3A76-F719-5D9E3196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9569-94CA-2DA4-C2AA-A7C2B03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D71A-4A2F-D050-97AB-F7AD83B1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6479-B214-6E9B-EF7B-66EDA608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9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132A-A544-445D-F2AA-0D1FFBFD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1BC3-5F2F-24BD-BAE6-26CCC38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8760-08BC-7A91-FEB3-12A4AD7D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FFEA-DF2B-2A76-BF4E-D8F1AC7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BABC-7132-4197-0ECE-0D2E74B5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8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8F7E-E20D-E82D-8E83-392D7E1E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E1ED-D05E-0CD1-7203-DF8EB556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6C4-99BF-6CAC-C199-2B9E7D4E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C70E-75D1-DD33-40B5-4FBD573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FCEE-D68A-B3CC-6D0B-F1B734A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67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263B-0845-2ABA-C022-A7C24D56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7573-E493-9A7E-75F0-49554658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85DFD-85D1-5D07-928B-53E8F690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3B0D-AFF9-DB8D-FB36-21A9F9C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CC484-6C53-2E89-F472-96FF54B1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F98DE-7690-14F8-A1F7-F324470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7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6623-BB01-9784-A0A8-160F0F2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DE67-B49E-BE72-BB1F-2A0E3B38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DD7C-1862-3514-15C0-84D9689E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B8C0-9B8A-4585-8549-C75AAB1DE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0BD5C-1566-5DF6-DD3D-6C7845F0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E0C6-5986-7F4F-05F3-BBA7B15D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7E77B-15A4-3FC7-A1FB-7D4D68CA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84CEE-DEE0-618B-8B52-59EC644B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17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DF23-AFEC-BB9E-8811-305A441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54268-4494-E4B8-01A1-41670D84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04B6-CB8F-5FAF-E94C-64ACE05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1BC87-CD9C-86ED-C759-68F71AFC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6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2BADF-ECD6-39F4-912A-175B30B4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C9BA9-3978-F5C9-3160-2577ED79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E3185-8153-2CC3-757B-FA33FCD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2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7218-AAB0-27C1-7B04-798A145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E330-C0F8-9B89-C659-2C902A2A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C7665-01FB-61BA-3701-F4867851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36AE-164F-4B96-47E9-F5B0DBD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5E6F-5B84-38F5-2EA1-A38317E8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C939F-CD1F-BF72-B990-52BBDC3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38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C2E2-8ED0-37F9-A59F-88483211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839E-E4FD-D7DF-242F-3AC8D98D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4B0EF-D7EA-B462-8272-9AE1C59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D18C-FF6E-28C7-C837-83558E19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0AF3-6AFB-84FF-3BBD-7C7BFE9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0E07B-4DBD-3233-DFA3-95BB6B70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7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DC2F-F64C-6ED1-68F3-358B48FC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DD42-D566-11C5-E994-C5F187883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BE60-471E-D635-789F-89171B41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550A-CBFA-4294-9828-C665766AF98E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0A81-22ED-E89F-9441-A0F23128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88A-AE44-740E-763D-AD3F59F79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60C7-F752-4425-9962-83EE1EBB93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72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C4F-725A-2875-A2C0-C8FF79CA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DB08-F693-4C2E-08A1-471FE2C02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7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2</cp:revision>
  <dcterms:created xsi:type="dcterms:W3CDTF">2022-12-13T16:00:41Z</dcterms:created>
  <dcterms:modified xsi:type="dcterms:W3CDTF">2022-12-13T16:09:31Z</dcterms:modified>
</cp:coreProperties>
</file>