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4"/>
  </p:notesMasterIdLst>
  <p:handoutMasterIdLst>
    <p:handoutMasterId r:id="rId5"/>
  </p:handoutMasterIdLst>
  <p:sldIdLst>
    <p:sldId id="257" r:id="rId2"/>
    <p:sldId id="261" r:id="rId3"/>
  </p:sldIdLst>
  <p:sldSz cx="12192000" cy="6858000"/>
  <p:notesSz cx="6858000" cy="9144000"/>
  <p:defaultTextStyle>
    <a:defPPr rtl="0"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 rtlCol="0"/>
        <a:lstStyle/>
        <a:p>
          <a:pPr rtl="0"/>
          <a:endParaRPr lang="en-US"/>
        </a:p>
      </dgm:t>
    </dgm:pt>
    <dgm:pt modelId="{40FC4FFE-8987-4A26-B7F4-8A516F18ADAE}">
      <dgm:prSet/>
      <dgm:spPr/>
      <dgm:t>
        <a:bodyPr rtlCol="0"/>
        <a:lstStyle/>
        <a:p>
          <a:pPr rtl="0">
            <a:lnSpc>
              <a:spcPct val="100000"/>
            </a:lnSpc>
            <a:defRPr cap="all"/>
          </a:pPr>
          <a:r>
            <a:rPr lang="cs"/>
            <a:t>Lorem ipsum dolor sit amet, consectetuer adipiscing elit. </a:t>
          </a:r>
        </a:p>
      </dgm:t>
    </dgm:pt>
    <dgm:pt modelId="{CAD7EF86-FB23-41F6-BF42-040B36DEFDB1}" type="parTrans" cxnId="{C7AD8469-3C68-4AF9-AB82-79B0043AA120}">
      <dgm:prSet/>
      <dgm:spPr/>
      <dgm:t>
        <a:bodyPr rtlCol="0"/>
        <a:lstStyle/>
        <a:p>
          <a:pPr rtl="0"/>
          <a:endParaRPr lang="en-US"/>
        </a:p>
      </dgm:t>
    </dgm:pt>
    <dgm:pt modelId="{5B62599A-5C9B-48E7-896E-EA782AC60C8B}" type="sibTrans" cxnId="{C7AD8469-3C68-4AF9-AB82-79B0043AA120}">
      <dgm:prSet/>
      <dgm:spPr/>
      <dgm:t>
        <a:bodyPr rtlCol="0"/>
        <a:lstStyle/>
        <a:p>
          <a:pPr rtl="0"/>
          <a:endParaRPr lang="en-US"/>
        </a:p>
      </dgm:t>
    </dgm:pt>
    <dgm:pt modelId="{49225C73-1633-42F1-AB3B-7CB183E5F8B8}">
      <dgm:prSet/>
      <dgm:spPr/>
      <dgm:t>
        <a:bodyPr rtlCol="0"/>
        <a:lstStyle/>
        <a:p>
          <a:pPr rtl="0">
            <a:lnSpc>
              <a:spcPct val="100000"/>
            </a:lnSpc>
            <a:defRPr cap="all"/>
          </a:pPr>
          <a:r>
            <a:rPr lang="cs"/>
            <a:t>Nunc viverra imperdiet enim. Fusce est. Vivamus a tellus.</a:t>
          </a:r>
        </a:p>
      </dgm:t>
    </dgm:pt>
    <dgm:pt modelId="{1A0E2090-1D4F-438A-8766-B6030CE01ADD}" type="parTrans" cxnId="{A9154303-8225-4248-91DC-1B0156A35F07}">
      <dgm:prSet/>
      <dgm:spPr/>
      <dgm:t>
        <a:bodyPr rtlCol="0"/>
        <a:lstStyle/>
        <a:p>
          <a:pPr rtl="0"/>
          <a:endParaRPr lang="en-US"/>
        </a:p>
      </dgm:t>
    </dgm:pt>
    <dgm:pt modelId="{9646853A-8964-4519-A5B1-0B7D18B2983D}" type="sibTrans" cxnId="{A9154303-8225-4248-91DC-1B0156A35F07}">
      <dgm:prSet/>
      <dgm:spPr/>
      <dgm:t>
        <a:bodyPr rtlCol="0"/>
        <a:lstStyle/>
        <a:p>
          <a:pPr rtl="0"/>
          <a:endParaRPr lang="en-US"/>
        </a:p>
      </dgm:t>
    </dgm:pt>
    <dgm:pt modelId="{1C383F32-22E8-4F62-A3E0-BDC3D5F48992}">
      <dgm:prSet/>
      <dgm:spPr/>
      <dgm:t>
        <a:bodyPr rtlCol="0"/>
        <a:lstStyle/>
        <a:p>
          <a:pPr rtl="0">
            <a:lnSpc>
              <a:spcPct val="100000"/>
            </a:lnSpc>
            <a:defRPr cap="all"/>
          </a:pPr>
          <a:r>
            <a:rPr lang="cs"/>
            <a:t>Pellentesque habitant morbi tristique senectus et netus.</a:t>
          </a:r>
        </a:p>
      </dgm:t>
    </dgm:pt>
    <dgm:pt modelId="{A7920A2F-3244-4159-AF04-6A1D38B7B317}" type="parTrans" cxnId="{C4CCE57E-E871-46D6-BAD5-880252C95D22}">
      <dgm:prSet/>
      <dgm:spPr/>
      <dgm:t>
        <a:bodyPr rtlCol="0"/>
        <a:lstStyle/>
        <a:p>
          <a:pPr rtl="0"/>
          <a:endParaRPr lang="en-US"/>
        </a:p>
      </dgm:t>
    </dgm:pt>
    <dgm:pt modelId="{8500F72A-2C6D-4FDF-9C1D-CA691380EB0B}" type="sibTrans" cxnId="{C4CCE57E-E871-46D6-BAD5-880252C95D22}">
      <dgm:prSet/>
      <dgm:spPr/>
      <dgm:t>
        <a:bodyPr rtlCol="0"/>
        <a:lstStyle/>
        <a:p>
          <a:pPr rtl="0"/>
          <a:endParaRPr lang="en-US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3"/>
      <dgm:spPr/>
    </dgm:pt>
    <dgm:pt modelId="{7C175B98-93F4-4D7C-BB95-1514AB879CD5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3"/>
      <dgm:spPr/>
    </dgm:pt>
    <dgm:pt modelId="{DB4CA7C4-FCA1-4127-B20A-2A5C031A3CF4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bar chart"/>
        </a:ext>
      </dgm:extLst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3"/>
      <dgm:spPr/>
    </dgm:pt>
    <dgm:pt modelId="{39509775-983E-4110-B989-EE2CD6514BE0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616949" y="310305"/>
          <a:ext cx="1818562" cy="1818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1004512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35606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cs" sz="1500" kern="1200"/>
            <a:t>Lorem ipsum dolor sit amet, consectetuer adipiscing elit. </a:t>
          </a:r>
        </a:p>
      </dsp:txBody>
      <dsp:txXfrm>
        <a:off x="35606" y="2695306"/>
        <a:ext cx="2981250" cy="720000"/>
      </dsp:txXfrm>
    </dsp:sp>
    <dsp:sp modelId="{BCD8CDD9-0C56-4401-ADB1-8B48DAB2C96F}">
      <dsp:nvSpPr>
        <dsp:cNvPr id="0" name=""/>
        <dsp:cNvSpPr/>
      </dsp:nvSpPr>
      <dsp:spPr>
        <a:xfrm>
          <a:off x="4119918" y="310305"/>
          <a:ext cx="1818562" cy="18185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4507481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3538574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cs" sz="1500" kern="1200"/>
            <a:t>Nunc viverra imperdiet enim. Fusce est. Vivamus a tellus.</a:t>
          </a:r>
        </a:p>
      </dsp:txBody>
      <dsp:txXfrm>
        <a:off x="3538574" y="2695306"/>
        <a:ext cx="2981250" cy="720000"/>
      </dsp:txXfrm>
    </dsp:sp>
    <dsp:sp modelId="{FF93E135-77D6-48A0-8871-9BC93D705D06}">
      <dsp:nvSpPr>
        <dsp:cNvPr id="0" name=""/>
        <dsp:cNvSpPr/>
      </dsp:nvSpPr>
      <dsp:spPr>
        <a:xfrm>
          <a:off x="7622887" y="310305"/>
          <a:ext cx="1818562" cy="18185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8010450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7041543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cs" sz="1500" kern="1200"/>
            <a:t>Pellentesque habitant morbi tristique senectus et netus.</a:t>
          </a:r>
        </a:p>
      </dsp:txBody>
      <dsp:txXfrm>
        <a:off x="7041543" y="2695306"/>
        <a:ext cx="2981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é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D43E978-523C-4533-8BC1-3E15517B0CAD}" type="datetime1">
              <a:rPr lang="cs-CZ" smtClean="0"/>
              <a:t>09.12.2022</a:t>
            </a:fld>
            <a:endParaRPr lang="en-US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é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4C72AE4-F412-4D0F-98D9-8DF7EF13BAD4}" type="datetime1">
              <a:rPr lang="cs-CZ" smtClean="0"/>
              <a:t>09.12.2022</a:t>
            </a:fld>
            <a:endParaRPr lang="en-US"/>
          </a:p>
        </p:txBody>
      </p:sp>
      <p:sp>
        <p:nvSpPr>
          <p:cNvPr id="4" name="Zástupný symbol obrázku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cs"/>
              <a:t>Kliknutím můžete upravit styly předlohy textu.</a:t>
            </a:r>
            <a:endParaRPr lang="en-US"/>
          </a:p>
          <a:p>
            <a:pPr lvl="1" rtl="0"/>
            <a:r>
              <a:rPr lang="cs"/>
              <a:t>Druhá úroveň</a:t>
            </a:r>
          </a:p>
          <a:p>
            <a:pPr lvl="2" rtl="0"/>
            <a:r>
              <a:rPr lang="cs"/>
              <a:t>Třetí úroveň</a:t>
            </a:r>
          </a:p>
          <a:p>
            <a:pPr lvl="3" rtl="0"/>
            <a:r>
              <a:rPr lang="cs"/>
              <a:t>Čtvrtá úroveň</a:t>
            </a:r>
          </a:p>
          <a:p>
            <a:pPr lvl="4" rtl="0"/>
            <a:r>
              <a:rPr lang="cs"/>
              <a:t>Pátá úroveň</a:t>
            </a:r>
            <a:endParaRPr lang="en-US"/>
          </a:p>
        </p:txBody>
      </p:sp>
      <p:sp>
        <p:nvSpPr>
          <p:cNvPr id="6" name="Zástupné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Obdélník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Obdélník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Obdélník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Skupina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Přímá spojnice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Přímá spojnice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Přímá spojnice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Autofit/>
          </a:bodyPr>
          <a:lstStyle>
            <a:lvl1pPr algn="ctr">
              <a:lnSpc>
                <a:spcPct val="83000"/>
              </a:lnSpc>
              <a:defRPr lang="en-US" sz="60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20" name="Zástupný symbol pro datum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fld id="{6962437A-69DF-4FC4-82E7-095787E88CA2}" type="datetime1">
              <a:rPr lang="cs-CZ" smtClean="0"/>
              <a:t>09.12.2022</a:t>
            </a:fld>
            <a:endParaRPr lang="en-US" dirty="0"/>
          </a:p>
        </p:txBody>
      </p:sp>
      <p:sp>
        <p:nvSpPr>
          <p:cNvPr id="21" name="Zástupný symbol pro zápatí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22" name="Zástupný symbol pro číslo snímku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cs-CZ"/>
              <a:t>Po kliknutí můžete upravovat styly textu v předloze.</a:t>
            </a:r>
          </a:p>
          <a:p>
            <a:pPr lvl="1" rtl="0"/>
            <a:r>
              <a:rPr lang="cs-CZ"/>
              <a:t>Druhá úroveň</a:t>
            </a:r>
          </a:p>
          <a:p>
            <a:pPr lvl="2" rtl="0"/>
            <a:r>
              <a:rPr lang="cs-CZ"/>
              <a:t>Třetí úroveň</a:t>
            </a:r>
          </a:p>
          <a:p>
            <a:pPr lvl="3" rtl="0"/>
            <a:r>
              <a:rPr lang="cs-CZ"/>
              <a:t>Čtvrtá úroveň</a:t>
            </a:r>
          </a:p>
          <a:p>
            <a:pPr lvl="4" rtl="0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9C5B914-8B12-4555-B381-C9C72B2408B7}" type="datetime1">
              <a:rPr lang="cs-CZ" smtClean="0"/>
              <a:t>09.12.2022</a:t>
            </a:fld>
            <a:endParaRPr lang="en-US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/>
          <a:p>
            <a:pPr rtl="0"/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cs-CZ"/>
              <a:t>Po kliknutí můžete upravovat styly textu v předloze.</a:t>
            </a:r>
          </a:p>
          <a:p>
            <a:pPr lvl="1" rtl="0"/>
            <a:r>
              <a:rPr lang="cs-CZ"/>
              <a:t>Druhá úroveň</a:t>
            </a:r>
          </a:p>
          <a:p>
            <a:pPr lvl="2" rtl="0"/>
            <a:r>
              <a:rPr lang="cs-CZ"/>
              <a:t>Třetí úroveň</a:t>
            </a:r>
          </a:p>
          <a:p>
            <a:pPr lvl="3" rtl="0"/>
            <a:r>
              <a:rPr lang="cs-CZ"/>
              <a:t>Čtvrtá úroveň</a:t>
            </a:r>
          </a:p>
          <a:p>
            <a:pPr lvl="4" rtl="0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B8ACA46-9028-4D5D-8730-99171FAE3F06}" type="datetime1">
              <a:rPr lang="cs-CZ" smtClean="0"/>
              <a:t>09.12.2022</a:t>
            </a:fld>
            <a:endParaRPr lang="en-US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cs-CZ"/>
              <a:t>Po kliknutí můžete upravovat styly textu v předloze.</a:t>
            </a:r>
          </a:p>
          <a:p>
            <a:pPr lvl="1" rtl="0"/>
            <a:r>
              <a:rPr lang="cs-CZ"/>
              <a:t>Druhá úroveň</a:t>
            </a:r>
          </a:p>
          <a:p>
            <a:pPr lvl="2" rtl="0"/>
            <a:r>
              <a:rPr lang="cs-CZ"/>
              <a:t>Třetí úroveň</a:t>
            </a:r>
          </a:p>
          <a:p>
            <a:pPr lvl="3" rtl="0"/>
            <a:r>
              <a:rPr lang="cs-CZ"/>
              <a:t>Čtvrtá úroveň</a:t>
            </a:r>
          </a:p>
          <a:p>
            <a:pPr lvl="4" rtl="0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B2AC929-901E-466E-BE68-07E756E2CD9A}" type="datetime1">
              <a:rPr lang="cs-CZ" smtClean="0"/>
              <a:t>09.12.2022</a:t>
            </a:fld>
            <a:endParaRPr lang="en-US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délník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Obdélník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Obdélník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Obdélník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0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cs-CZ"/>
              <a:t>Kliknutím lze upravit styl.</a:t>
            </a:r>
            <a:endParaRPr lang="en-US" dirty="0"/>
          </a:p>
        </p:txBody>
      </p:sp>
      <p:grpSp>
        <p:nvGrpSpPr>
          <p:cNvPr id="16" name="Skupina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Přímá spojnice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Přímá spojnice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Přímá spojnice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fld id="{8CF5898F-43A4-4623-95FA-D301F8EA43EB}" type="datetime1">
              <a:rPr lang="cs-CZ" smtClean="0"/>
              <a:t>09.12.2022</a:t>
            </a:fld>
            <a:endParaRPr lang="en-US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ě obsahové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adpis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cs-CZ"/>
              <a:t>Po kliknutí můžete upravovat styly textu v předloze.</a:t>
            </a:r>
          </a:p>
          <a:p>
            <a:pPr lvl="1" rtl="0"/>
            <a:r>
              <a:rPr lang="cs-CZ"/>
              <a:t>Druhá úroveň</a:t>
            </a:r>
          </a:p>
          <a:p>
            <a:pPr lvl="2" rtl="0"/>
            <a:r>
              <a:rPr lang="cs-CZ"/>
              <a:t>Třetí úroveň</a:t>
            </a:r>
          </a:p>
          <a:p>
            <a:pPr lvl="3" rtl="0"/>
            <a:r>
              <a:rPr lang="cs-CZ"/>
              <a:t>Čtvrtá úroveň</a:t>
            </a:r>
          </a:p>
          <a:p>
            <a:pPr lvl="4" rtl="0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cs-CZ"/>
              <a:t>Po kliknutí můžete upravovat styly textu v předloze.</a:t>
            </a:r>
          </a:p>
          <a:p>
            <a:pPr lvl="1" rtl="0"/>
            <a:r>
              <a:rPr lang="cs-CZ"/>
              <a:t>Druhá úroveň</a:t>
            </a:r>
          </a:p>
          <a:p>
            <a:pPr lvl="2" rtl="0"/>
            <a:r>
              <a:rPr lang="cs-CZ"/>
              <a:t>Třetí úroveň</a:t>
            </a:r>
          </a:p>
          <a:p>
            <a:pPr lvl="3" rtl="0"/>
            <a:r>
              <a:rPr lang="cs-CZ"/>
              <a:t>Čtvrtá úroveň</a:t>
            </a:r>
          </a:p>
          <a:p>
            <a:pPr lvl="4" rtl="0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5C62D49-C56C-41BE-AB9D-F32C0FDB497F}" type="datetime1">
              <a:rPr lang="cs-CZ" smtClean="0"/>
              <a:t>09.12.2022</a:t>
            </a:fld>
            <a:endParaRPr lang="en-US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cs-CZ"/>
              <a:t>Po kliknutí můžete upravovat styly textu v předloze.</a:t>
            </a:r>
          </a:p>
          <a:p>
            <a:pPr lvl="1" rtl="0"/>
            <a:r>
              <a:rPr lang="cs-CZ"/>
              <a:t>Druhá úroveň</a:t>
            </a:r>
          </a:p>
          <a:p>
            <a:pPr lvl="2" rtl="0"/>
            <a:r>
              <a:rPr lang="cs-CZ"/>
              <a:t>Třetí úroveň</a:t>
            </a:r>
          </a:p>
          <a:p>
            <a:pPr lvl="3" rtl="0"/>
            <a:r>
              <a:rPr lang="cs-CZ"/>
              <a:t>Čtvrtá úroveň</a:t>
            </a:r>
          </a:p>
          <a:p>
            <a:pPr lvl="4" rtl="0"/>
            <a:r>
              <a:rPr lang="cs-CZ"/>
              <a:t>Pátá úroveň</a:t>
            </a:r>
            <a:endParaRPr lang="cs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cs-CZ"/>
              <a:t>Po kliknutí můžete upravovat styly textu v předloze.</a:t>
            </a:r>
          </a:p>
          <a:p>
            <a:pPr lvl="1" rtl="0"/>
            <a:r>
              <a:rPr lang="cs-CZ"/>
              <a:t>Druhá úroveň</a:t>
            </a:r>
          </a:p>
          <a:p>
            <a:pPr lvl="2" rtl="0"/>
            <a:r>
              <a:rPr lang="cs-CZ"/>
              <a:t>Třetí úroveň</a:t>
            </a:r>
          </a:p>
          <a:p>
            <a:pPr lvl="3" rtl="0"/>
            <a:r>
              <a:rPr lang="cs-CZ"/>
              <a:t>Čtvrtá úroveň</a:t>
            </a:r>
          </a:p>
          <a:p>
            <a:pPr lvl="4" rtl="0"/>
            <a:r>
              <a:rPr lang="cs-CZ"/>
              <a:t>Pátá úroveň</a:t>
            </a:r>
            <a:endParaRPr lang="cs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E71B7C9-1526-4531-B1BE-04E9A37FA2CE}" type="datetime1">
              <a:rPr lang="cs-CZ" smtClean="0"/>
              <a:t>09.12.2022</a:t>
            </a:fld>
            <a:endParaRPr lang="en-US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6E9C2DB-08C5-4A26-B491-AB99DD10A99E}" type="datetime1">
              <a:rPr lang="cs-CZ" smtClean="0"/>
              <a:t>09.12.2022</a:t>
            </a:fld>
            <a:endParaRPr lang="en-US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9FBE077-9F05-484F-8622-4E9E9067A7C5}" type="datetime1">
              <a:rPr lang="cs-CZ" smtClean="0"/>
              <a:t>09.12.2022</a:t>
            </a:fld>
            <a:endParaRPr lang="en-US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Obdélník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cs-CZ"/>
              <a:t>Po kliknutí můžete upravovat styly textu v předloze.</a:t>
            </a:r>
          </a:p>
          <a:p>
            <a:pPr lvl="1" rtl="0"/>
            <a:r>
              <a:rPr lang="cs-CZ"/>
              <a:t>Druhá úroveň</a:t>
            </a:r>
          </a:p>
          <a:p>
            <a:pPr lvl="2" rtl="0"/>
            <a:r>
              <a:rPr lang="cs-CZ"/>
              <a:t>Třetí úroveň</a:t>
            </a:r>
          </a:p>
          <a:p>
            <a:pPr lvl="3" rtl="0"/>
            <a:r>
              <a:rPr lang="cs-CZ"/>
              <a:t>Čtvrtá úroveň</a:t>
            </a:r>
          </a:p>
          <a:p>
            <a:pPr lvl="4" rtl="0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cs-CZ"/>
              <a:t>Po kliknutí můžete upravovat styly textu v předloze.</a:t>
            </a:r>
          </a:p>
        </p:txBody>
      </p:sp>
      <p:sp>
        <p:nvSpPr>
          <p:cNvPr id="8" name="Zástupný symbol pro datum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6AB81B4-CE35-4C47-882C-8A3F92B5FFD6}" type="datetime1">
              <a:rPr lang="cs-CZ" smtClean="0"/>
              <a:t>09.12.2022</a:t>
            </a:fld>
            <a:endParaRPr lang="en-US"/>
          </a:p>
        </p:txBody>
      </p:sp>
      <p:sp>
        <p:nvSpPr>
          <p:cNvPr id="9" name="Zástupný symbol pro zápatí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n-US"/>
          </a:p>
        </p:txBody>
      </p:sp>
      <p:sp>
        <p:nvSpPr>
          <p:cNvPr id="11" name="Zástupný symbol pro číslo snímku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délník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Zástupný symbol obrázku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06F24F85-89C9-4554-BB3D-C9F75BD57326}" type="datetime1">
              <a:rPr lang="cs-CZ" smtClean="0"/>
              <a:t>09.12.2022</a:t>
            </a:fld>
            <a:endParaRPr lang="en-US" dirty="0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 rtl="0"/>
            <a:endParaRPr lang="en-US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Obdélník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26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cs-CZ"/>
              <a:t>Po kliknutí můžete upravovat styly textu v předloze.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Obdélník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Obdélník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Obdélník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cs" dirty="0"/>
              <a:t>Kliknutím můžete upravit styl předlohy nadpisů.</a:t>
            </a:r>
            <a:endParaRPr lang="en-US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cs"/>
              <a:t>Kliknutím můžete upravit styly předlohy textu.</a:t>
            </a:r>
          </a:p>
          <a:p>
            <a:pPr lvl="1" rtl="0"/>
            <a:r>
              <a:rPr lang="cs"/>
              <a:t>Druhá úroveň</a:t>
            </a:r>
          </a:p>
          <a:p>
            <a:pPr lvl="2" rtl="0"/>
            <a:r>
              <a:rPr lang="cs"/>
              <a:t>Třetí úroveň</a:t>
            </a:r>
          </a:p>
          <a:p>
            <a:pPr lvl="3" rtl="0"/>
            <a:r>
              <a:rPr lang="cs"/>
              <a:t>Čtvrtá úroveň</a:t>
            </a:r>
          </a:p>
          <a:p>
            <a:pPr lvl="4" rtl="0"/>
            <a:r>
              <a:rPr lang="cs"/>
              <a:t>Pátá úroveň</a:t>
            </a:r>
            <a:endParaRPr lang="en-US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0639C23-9424-4615-9F2F-4DF01B7F951B}" type="datetime1">
              <a:rPr lang="cs-CZ" smtClean="0"/>
              <a:t>09.12.2022</a:t>
            </a:fld>
            <a:endParaRPr lang="en-US" dirty="0"/>
          </a:p>
        </p:txBody>
      </p:sp>
      <p:sp>
        <p:nvSpPr>
          <p:cNvPr id="5" name="Zástupné zápatí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ázek 5" descr="Logo v detailu&#10;&#10;Automaticky generovaný popis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Obdélník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Obdélník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 rtlCol="0">
            <a:normAutofit/>
          </a:bodyPr>
          <a:lstStyle/>
          <a:p>
            <a:pPr rtl="0"/>
            <a:r>
              <a:rPr lang="cs" sz="4400" dirty="0">
                <a:solidFill>
                  <a:schemeClr val="tx1"/>
                </a:solidFill>
              </a:rPr>
              <a:t>Pokusná prezentace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r>
              <a:rPr lang="cs" dirty="0">
                <a:solidFill>
                  <a:schemeClr val="tx1"/>
                </a:solidFill>
              </a:rPr>
              <a:t>Zdenek Zaba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rtlCol="0">
            <a:normAutofit/>
          </a:bodyPr>
          <a:lstStyle/>
          <a:p>
            <a:pPr algn="ctr" rtl="0"/>
            <a:r>
              <a:rPr lang="cs"/>
              <a:t>Title Lorem Ipsum</a:t>
            </a:r>
          </a:p>
        </p:txBody>
      </p:sp>
      <p:graphicFrame>
        <p:nvGraphicFramePr>
          <p:cNvPr id="5" name="Zástupný symbol pro obsah 2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7536157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689_TF78438558" id="{AA281ABA-03DA-437C-8D75-29E1E8C7EFDD}" vid="{4E1E5E86-B9E6-4CB7-B9C7-D05656AD29D3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{531899F1-104C-4469-B269-F7238D1E7E0E}tf78438558_win32</Template>
  <TotalTime>0</TotalTime>
  <Words>37</Words>
  <Application>Microsoft Office PowerPoint</Application>
  <PresentationFormat>Širokoúhlá obrazovka</PresentationFormat>
  <Paragraphs>6</Paragraphs>
  <Slides>2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2</vt:i4>
      </vt:variant>
    </vt:vector>
  </HeadingPairs>
  <TitlesOfParts>
    <vt:vector size="6" baseType="lpstr">
      <vt:lpstr>Calibri</vt:lpstr>
      <vt:lpstr>Century Gothic</vt:lpstr>
      <vt:lpstr>Garamond</vt:lpstr>
      <vt:lpstr>SavonVTI</vt:lpstr>
      <vt:lpstr>Pokusná prezentace</vt:lpstr>
      <vt:lpstr>Title Lorem Ipsum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Pokusná prezentace</dc:title>
  <dc:creator>Žaba Zdeněk</dc:creator>
  <cp:lastModifiedBy>Žaba Zdeněk</cp:lastModifiedBy>
  <cp:revision>1</cp:revision>
  <dcterms:created xsi:type="dcterms:W3CDTF">2022-12-09T17:13:10Z</dcterms:created>
  <dcterms:modified xsi:type="dcterms:W3CDTF">2022-12-09T17:13:50Z</dcterms:modified>
</cp:coreProperties>
</file>