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164b80a3f6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164b80a3f6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64b80a3f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164b80a3f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64b80a3f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64b80a3f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64b80a3f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64b80a3f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64b80a3f6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64b80a3f6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164b80a3f6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164b80a3f6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64b80a3f6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64b80a3f6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64b80a3f6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64b80a3f6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64b80a3f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64b80a3f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64b80a3f6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64b80a3f6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64b80a3f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64b80a3f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64b80a3f6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64b80a3f6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164b80a3f6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164b80a3f6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164b80a3f6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164b80a3f6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64b80a3f6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64b80a3f6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6777c60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6777c60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64b80a3f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64b80a3f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64b80a3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64b80a3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64b80a3f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164b80a3f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64b80a3f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64b80a3f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64b80a3f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64b80a3f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64b80a3f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64b80a3f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github.com/mff-uk/dataspecer/blob/eb9b45b09cd1a6ae2409fd9ad3c0346557cde6a8/applications/manager/src/dialog/autolayout.tsx#L61" TargetMode="External"/><Relationship Id="rId4" Type="http://schemas.openxmlformats.org/officeDocument/2006/relationships/hyperlink" Target="https://github.com/mff-uk/dataspecer/blob/eb9b45b09cd1a6ae2409fd9ad3c0346557cde6a8/packages/core-v2/src/visual-model/entity-model/default-entity-model.ts#L193" TargetMode="External"/><Relationship Id="rId5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49666"/>
            <a:ext cx="9144001" cy="41489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5828" y="152400"/>
            <a:ext cx="729714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313" y="1662113"/>
            <a:ext cx="26193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8114" y="152400"/>
            <a:ext cx="751257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4713" y="1814513"/>
            <a:ext cx="26193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5688" y="2390775"/>
            <a:ext cx="22574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2119313"/>
            <a:ext cx="30480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6138" y="2224088"/>
            <a:ext cx="2371725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013" y="2395538"/>
            <a:ext cx="2390775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0" y="1966913"/>
            <a:ext cx="3048000" cy="12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688" y="33338"/>
            <a:ext cx="4238625" cy="507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74539"/>
            <a:ext cx="9144000" cy="47944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Profilování selekce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1495"/>
            <a:ext cx="9144001" cy="12005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6" name="Google Shape;19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95255"/>
            <a:ext cx="9144001" cy="2352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>
                <a:solidFill>
                  <a:schemeClr val="hlink"/>
                </a:solidFill>
                <a:hlinkClick r:id="rId3"/>
              </a:rPr>
              <a:t>https://github.com/mff-uk/dataspecer/blob/eb9b45b09cd1a6ae2409fd9ad3c0346557cde6a8/applications/manager/src/dialog/autolayout.tsx#L61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cs" u="sng">
                <a:solidFill>
                  <a:schemeClr val="hlink"/>
                </a:solidFill>
                <a:hlinkClick r:id="rId4"/>
              </a:rPr>
              <a:t>https://github.com/mff-uk/dataspecer/blob/eb9b45b09cd1a6ae2409fd9ad3c0346557cde6a8/packages/core-v2/src/visual-model/entity-model/default-entity-model.ts#L193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3" name="Google Shape;20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2980095"/>
            <a:ext cx="9144000" cy="750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13373"/>
            <a:ext cx="9143999" cy="19167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1806"/>
            <a:ext cx="9143999" cy="39685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1850" y="1871663"/>
            <a:ext cx="2705100" cy="1704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2725" y="2395538"/>
            <a:ext cx="3943350" cy="65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62313" y="1662113"/>
            <a:ext cx="2619375" cy="181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385" y="0"/>
            <a:ext cx="607923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735" y="0"/>
            <a:ext cx="786652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6919" y="0"/>
            <a:ext cx="525016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