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8f298c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8f298c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ba3fa34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ba3fa34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8f298c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8f298c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a3fa34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a3fa34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7b983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7b983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a3fa34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a3fa34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8f298c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8f298c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cs" sz="1200">
                <a:solidFill>
                  <a:srgbClr val="595959"/>
                </a:solidFill>
              </a:rPr>
              <a:t>Entita - Představuje pojem z dané domény reprezentované slovníkem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a3fa34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a3fa34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8f298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8f298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a3fa34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a3fa34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8f298c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8f298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8f298c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8f298c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Lokální = Vytvořené v CME, rozšiřitelné, takže když něco dodefinovat tak to musí jít do lokálního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a3fa34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a3fa34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a3fa3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a3fa3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cs" sz="1200">
                <a:solidFill>
                  <a:srgbClr val="595959"/>
                </a:solidFill>
              </a:rPr>
              <a:t>DCAT-AP - provides a minimal common basis within Europe to share Datasets and Data Services cross-border and cross-domain.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ol.dataspecer.com/conceptual-model-editor/diagram?package-id=c0902b1c-2801-44de-9ba4-8c9412e3b626&amp;view-id=485a8d7d-2de2-4c0b-a82b-26957bb8ff7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(Conceptual Model Editor)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Profil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Upřesnění/dospecifikování </a:t>
            </a:r>
            <a:r>
              <a:rPr lang="cs" u="sng"/>
              <a:t>existující</a:t>
            </a:r>
            <a:r>
              <a:rPr lang="cs"/>
              <a:t> entity na základě kontextu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Usage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Další omezení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Informace správného používání pro doménu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Povinnost, volitelnost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Umožňuje změny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Názvu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…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550" y="1542100"/>
            <a:ext cx="3298449" cy="3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1409700"/>
            <a:ext cx="81438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Používání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https://tool.dataspecer.com/conceptual-model-editor/diagram?package-id=c0902b1c-2801-44de-9ba4-8c9412e3b626&amp;view-id=485a8d7d-2de2-4c0b-a82b-26957bb8ff72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Slovníky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Export</a:t>
            </a:r>
            <a:br>
              <a:rPr lang="c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Nový vizuální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Autosave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" y="152400"/>
            <a:ext cx="8502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Selekce pouze hran - chybí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Menu a Označení grupy - Jak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ID entity + ID modelu - spojitost s více vizuálními entitami pro sémantickou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Nejasnosti termínů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Slovník = ontologie? (nebo nadmnožina nebo podmnožina)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Aplikační profil = ta specifikace? nebo i profil třídy apod.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Koncept = entita?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Terminologie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4000"/>
              <a:t>Package - Adresář s modely</a:t>
            </a: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4000"/>
              <a:t>Model - S</a:t>
            </a:r>
            <a:r>
              <a:rPr lang="cs" sz="4000"/>
              <a:t>trukturovaný</a:t>
            </a:r>
            <a:r>
              <a:rPr lang="cs" sz="4000"/>
              <a:t> objekt (JSON)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Sémantický model (Slovník) - Seskupení entit z domény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Vizuální model = Vizualizace zvolené podmnožiny sémantických modelů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Package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…</a:t>
            </a:r>
            <a:br>
              <a:rPr lang="cs" sz="4000"/>
            </a:br>
            <a:endParaRPr sz="4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4000"/>
              <a:t>Entita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Třída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Asociace/Atribut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Profily</a:t>
            </a:r>
            <a:endParaRPr sz="4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4000"/>
              <a:t>(Generalizace)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Terminologie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Datová specifikace - Strukturovaný dokument obsahující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Popis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Popis entit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Diagramy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…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Historie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2023 - 2024 - Výzkumný projekt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Duben 2024 - Já - Layoutování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Červen 2024 - Projekt přebírá Petr Škoda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20. Červenec - Oficiální začátek 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Listopad - cme-v2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800"/>
              <a:t>Nový vizuální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800"/>
              <a:t>Akce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800"/>
              <a:t>Waypointy hran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800"/>
              <a:t>Nové UI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800"/>
              <a:t>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13"/>
            <a:ext cx="91440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Motivace/</a:t>
            </a:r>
            <a:r>
              <a:rPr lang="cs"/>
              <a:t>Účel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Rozšiřování existujících slovníků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Práce s konceptem aplikačních profilů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Tvorba nových slovníků s možností využití existujících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Manuální tvorba diagramů (dřív pouze PlantUML z datových struktur)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Alternativa k existujícím UML modelovacím nástrojům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CME</a:t>
            </a:r>
            <a:r>
              <a:rPr lang="cs"/>
              <a:t> - Slovníky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Obsahují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Název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IRI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500"/>
              <a:t>Různé Typy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Lokální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500"/>
              <a:t>Z URL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cs" sz="1500"/>
              <a:t>In memory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cs" sz="1500"/>
              <a:t>Expandovatelné</a:t>
            </a:r>
            <a:endParaRPr sz="15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-12"/>
            <a:ext cx="43434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13" y="2952750"/>
            <a:ext cx="49815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CME - Entity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O</a:t>
            </a:r>
            <a:r>
              <a:rPr lang="cs"/>
              <a:t>bsahují: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Společná data pro všechny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cs" sz="1300"/>
              <a:t>IRI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cs" sz="1300"/>
              <a:t>Název (multilang)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cs" sz="1300"/>
              <a:t>Popis (multilang)</a:t>
            </a:r>
            <a:endParaRPr sz="1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Data specifická pro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cs" sz="1300"/>
              <a:t>Profily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300"/>
              <a:t>Usage note (multilang)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cs" sz="1300"/>
              <a:t>Relace/atributy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300"/>
              <a:t>Kardinalita</a:t>
            </a:r>
            <a:endParaRPr sz="1300"/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300"/>
              <a:t>Source/Target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Absolutní IRI konceptu = Base IRI dané modelem + Relativní IRI konceptu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63" y="445025"/>
            <a:ext cx="30956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Aplikační profil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chemeClr val="dk1"/>
                </a:solidFill>
              </a:rPr>
              <a:t>An </a:t>
            </a:r>
            <a:r>
              <a:rPr b="1" lang="cs" sz="1500">
                <a:solidFill>
                  <a:schemeClr val="dk1"/>
                </a:solidFill>
              </a:rPr>
              <a:t>Application Profile</a:t>
            </a:r>
            <a:r>
              <a:rPr lang="cs" sz="1500">
                <a:solidFill>
                  <a:schemeClr val="dk1"/>
                </a:solidFill>
              </a:rPr>
              <a:t> is a specification that reuses terms from one or more base standards, adding more specificity by identifying mandatory, recommended and optional elements to be used for a particular application, as well as recommendations for controlled vocabularies to be used.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DCAT-AP	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DCAT-AP-CZ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