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21eed97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21eed97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21eed974c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21eed974c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21eed97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21eed97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21eed974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21eed974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21eed97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21eed97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21eed974c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21eed974c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21eed974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21eed974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Plán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Layout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cs" sz="1197"/>
              <a:t>Funkcionalita:</a:t>
            </a:r>
            <a:endParaRPr b="1" sz="1197"/>
          </a:p>
          <a:p>
            <a:pPr indent="-30466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98"/>
              <a:buChar char="●"/>
            </a:pPr>
            <a:r>
              <a:rPr lang="cs" sz="1197"/>
              <a:t>Layout viditelných vrcholů v editoru</a:t>
            </a:r>
            <a:endParaRPr sz="1197"/>
          </a:p>
          <a:p>
            <a:pPr indent="-30466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98"/>
              <a:buChar char="●"/>
            </a:pPr>
            <a:r>
              <a:rPr lang="cs" sz="1197"/>
              <a:t>Klasické algoritmy</a:t>
            </a:r>
            <a:endParaRPr sz="1197"/>
          </a:p>
          <a:p>
            <a:pPr indent="-30466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98"/>
              <a:buChar char="●"/>
            </a:pPr>
            <a:r>
              <a:rPr lang="cs" sz="1197"/>
              <a:t>“Nejlepší layout”</a:t>
            </a:r>
            <a:endParaRPr sz="1197"/>
          </a:p>
          <a:p>
            <a:pPr indent="-30466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98"/>
              <a:buChar char="●"/>
            </a:pPr>
            <a:r>
              <a:rPr lang="cs" sz="1197"/>
              <a:t>Braní existujícího layoutu v úvahu</a:t>
            </a:r>
            <a:endParaRPr sz="1197"/>
          </a:p>
          <a:p>
            <a:pPr indent="-30466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98"/>
              <a:buChar char="●"/>
            </a:pPr>
            <a:r>
              <a:rPr lang="cs" sz="1197"/>
              <a:t>Samostatný layout generalizační hierarchie</a:t>
            </a:r>
            <a:endParaRPr sz="119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cs" sz="1197"/>
              <a:t>Problémy:</a:t>
            </a:r>
            <a:endParaRPr b="1" sz="1197"/>
          </a:p>
          <a:p>
            <a:pPr indent="-30466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98"/>
              <a:buChar char="●"/>
            </a:pPr>
            <a:r>
              <a:rPr lang="cs" sz="1197"/>
              <a:t>Waypointy</a:t>
            </a:r>
            <a:endParaRPr sz="1197"/>
          </a:p>
          <a:p>
            <a:pPr indent="-30466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98"/>
              <a:buChar char="●"/>
            </a:pPr>
            <a:r>
              <a:rPr lang="cs" sz="1197"/>
              <a:t>Disabled v manageru</a:t>
            </a:r>
            <a:endParaRPr sz="1197"/>
          </a:p>
          <a:p>
            <a:pPr indent="-30466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98"/>
              <a:buChar char="●"/>
            </a:pPr>
            <a:r>
              <a:rPr lang="cs" sz="1197"/>
              <a:t>Mřížka (snap to grid)</a:t>
            </a:r>
            <a:endParaRPr sz="1197"/>
          </a:p>
          <a:p>
            <a:pPr indent="-30466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98"/>
              <a:buChar char="●"/>
            </a:pPr>
            <a:r>
              <a:rPr lang="cs" sz="1197"/>
              <a:t>Společný dialog - editor/manager</a:t>
            </a:r>
            <a:endParaRPr sz="119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197"/>
              <a:t>Budoucnost:</a:t>
            </a:r>
            <a:endParaRPr b="1" sz="1197"/>
          </a:p>
          <a:p>
            <a:pPr indent="-30466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98"/>
              <a:buChar char="●"/>
            </a:pPr>
            <a:r>
              <a:rPr lang="cs" sz="1197"/>
              <a:t>Ukotvení</a:t>
            </a:r>
            <a:endParaRPr sz="1197"/>
          </a:p>
          <a:p>
            <a:pPr indent="-30466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98"/>
              <a:buChar char="●"/>
            </a:pPr>
            <a:r>
              <a:rPr lang="cs" sz="1197"/>
              <a:t>Grupy</a:t>
            </a:r>
            <a:endParaRPr sz="1197"/>
          </a:p>
          <a:p>
            <a:pPr indent="-30466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98"/>
              <a:buChar char="●"/>
            </a:pPr>
            <a:r>
              <a:rPr lang="cs" sz="1197"/>
              <a:t>Selekce</a:t>
            </a:r>
            <a:endParaRPr sz="1197"/>
          </a:p>
          <a:p>
            <a:pPr indent="-30466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98"/>
              <a:buChar char="●"/>
            </a:pPr>
            <a:r>
              <a:rPr lang="cs" sz="1197"/>
              <a:t>Jinak layoutovat profily</a:t>
            </a:r>
            <a:endParaRPr sz="119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8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82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8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Připomenutí některých požadavků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6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7"/>
              <a:buChar char="●"/>
            </a:pPr>
            <a:r>
              <a:rPr lang="cs" sz="1619"/>
              <a:t>🎯</a:t>
            </a:r>
            <a:endParaRPr sz="1619"/>
          </a:p>
          <a:p>
            <a:pPr indent="-33143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9"/>
              <a:buChar char="○"/>
            </a:pPr>
            <a:r>
              <a:rPr lang="cs" sz="1619"/>
              <a:t>Vrchol, atribut - Zoom na vrcholy</a:t>
            </a:r>
            <a:endParaRPr sz="1619"/>
          </a:p>
          <a:p>
            <a:pPr indent="-33143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9"/>
              <a:buChar char="○"/>
            </a:pPr>
            <a:r>
              <a:rPr lang="cs" sz="1619"/>
              <a:t>Asociace - Fit to view (pozor na min zoom)</a:t>
            </a:r>
            <a:br>
              <a:rPr lang="cs" sz="1619"/>
            </a:br>
            <a:br>
              <a:rPr lang="cs" sz="1619"/>
            </a:br>
            <a:endParaRPr sz="1619"/>
          </a:p>
          <a:p>
            <a:pPr indent="-3306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7"/>
              <a:buChar char="●"/>
            </a:pPr>
            <a:r>
              <a:rPr lang="cs" sz="1619"/>
              <a:t>Pozice přidaných vrcholů</a:t>
            </a:r>
            <a:endParaRPr sz="1619"/>
          </a:p>
          <a:p>
            <a:pPr indent="-33143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9"/>
              <a:buChar char="○"/>
            </a:pPr>
            <a:r>
              <a:rPr lang="cs" sz="1619"/>
              <a:t>Doprostřed viewportu</a:t>
            </a:r>
            <a:endParaRPr sz="1619"/>
          </a:p>
          <a:p>
            <a:pPr indent="-33143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9"/>
              <a:buChar char="○"/>
            </a:pPr>
            <a:r>
              <a:rPr lang="cs" sz="1619"/>
              <a:t>Doprostřed asociací (+ možná zkusit fyzikální model)</a:t>
            </a:r>
            <a:endParaRPr sz="1619"/>
          </a:p>
          <a:p>
            <a:pPr indent="-33143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9"/>
              <a:buChar char="○"/>
            </a:pPr>
            <a:r>
              <a:rPr lang="cs" sz="1619"/>
              <a:t>Možnost volby</a:t>
            </a:r>
            <a:endParaRPr sz="32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Připomenutí některých požadavků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6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7"/>
              <a:buChar char="●"/>
            </a:pPr>
            <a:r>
              <a:rPr lang="cs" sz="1619"/>
              <a:t>Táhnutí hrany na plátno vytvoří menu s možnostmi</a:t>
            </a:r>
            <a:endParaRPr sz="1619"/>
          </a:p>
          <a:p>
            <a:pPr indent="-33143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9"/>
              <a:buChar char="○"/>
            </a:pPr>
            <a:r>
              <a:rPr lang="cs" sz="1619"/>
              <a:t>Otevření dialogu pro vytvoření nové třídy </a:t>
            </a:r>
            <a:endParaRPr sz="1619"/>
          </a:p>
          <a:p>
            <a:pPr indent="-331434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9"/>
              <a:buChar char="■"/>
            </a:pPr>
            <a:r>
              <a:rPr lang="cs" sz="1619"/>
              <a:t>? Následně dialogu asociace ?</a:t>
            </a:r>
            <a:endParaRPr sz="1619"/>
          </a:p>
          <a:p>
            <a:pPr indent="-33143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9"/>
              <a:buChar char="○"/>
            </a:pPr>
            <a:r>
              <a:rPr lang="cs" sz="1619"/>
              <a:t>? Výběr existující třídy jako cíl asociace ?</a:t>
            </a:r>
            <a:br>
              <a:rPr lang="cs" sz="1619"/>
            </a:br>
            <a:br>
              <a:rPr lang="cs" sz="1619"/>
            </a:br>
            <a:endParaRPr sz="1619"/>
          </a:p>
          <a:p>
            <a:pPr indent="-3306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7"/>
              <a:buChar char="●"/>
            </a:pPr>
            <a:r>
              <a:rPr lang="cs" sz="1619"/>
              <a:t>Highlightování - 2 režimy</a:t>
            </a:r>
            <a:endParaRPr sz="1619"/>
          </a:p>
          <a:p>
            <a:pPr indent="-33143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9"/>
              <a:buChar char="○"/>
            </a:pPr>
            <a:r>
              <a:rPr lang="cs" sz="1619"/>
              <a:t>Explorační</a:t>
            </a:r>
            <a:endParaRPr sz="1619"/>
          </a:p>
          <a:p>
            <a:pPr indent="-331434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9"/>
              <a:buChar char="■"/>
            </a:pPr>
            <a:r>
              <a:rPr lang="cs" sz="1619"/>
              <a:t>po najetí na vrchol, animace, katalog, transparentnost nesousedících</a:t>
            </a:r>
            <a:endParaRPr sz="1619"/>
          </a:p>
          <a:p>
            <a:pPr indent="-33143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9"/>
              <a:buChar char="○"/>
            </a:pPr>
            <a:r>
              <a:rPr lang="cs" sz="1619"/>
              <a:t>Selekce vrcholů a hran + okolí</a:t>
            </a:r>
            <a:endParaRPr sz="1619"/>
          </a:p>
          <a:p>
            <a:pPr indent="-331434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19"/>
              <a:buChar char="■"/>
            </a:pPr>
            <a:r>
              <a:rPr lang="cs" sz="1619"/>
              <a:t>Selektované prvky růžové, sousedící neselektované černé</a:t>
            </a:r>
            <a:endParaRPr sz="32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Připomenutí některých požadavků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cs" sz="1700"/>
              <a:t>Akce nad selekcí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cs" sz="1700"/>
              <a:t>Odstranit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cs" sz="1700"/>
              <a:t>Změnit viditelnost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cs" sz="1700"/>
              <a:t>Profilovat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cs" sz="1700"/>
              <a:t>Nový diagram</a:t>
            </a:r>
            <a:endParaRPr sz="170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cs" sz="1700"/>
              <a:t>Systematická změna selekce (pro začátek jen vrcholy)</a:t>
            </a:r>
            <a:endParaRPr sz="17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cs" sz="1700"/>
              <a:t>Rozšíření - skrz rodiče, potomky v rámci generalizace, apod.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cs" sz="1700"/>
              <a:t>Filtrování - (ne)profily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cs" sz="1700"/>
              <a:t>Zarovnávátko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cs" sz="1700"/>
              <a:t>Na prostředek?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cs" sz="1700"/>
              <a:t>Snap to grid + hledat intervalově místo přímých pozic</a:t>
            </a:r>
            <a:endParaRPr sz="1619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Demo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cs" sz="1493"/>
              <a:t>Co udělat:</a:t>
            </a:r>
            <a:endParaRPr b="1" sz="1493"/>
          </a:p>
          <a:p>
            <a:pPr indent="-32342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93"/>
              <a:buChar char="●"/>
            </a:pPr>
            <a:r>
              <a:rPr lang="cs" sz="1493"/>
              <a:t>Zarovnávání</a:t>
            </a:r>
            <a:endParaRPr sz="1493"/>
          </a:p>
          <a:p>
            <a:pPr indent="-311363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3"/>
              <a:buChar char="○"/>
            </a:pPr>
            <a:r>
              <a:rPr lang="cs" sz="1303"/>
              <a:t>P</a:t>
            </a:r>
            <a:r>
              <a:rPr lang="cs" sz="1303"/>
              <a:t>ozice začátku zarovnání mimo viewport</a:t>
            </a:r>
            <a:endParaRPr sz="1303"/>
          </a:p>
          <a:p>
            <a:pPr indent="-311363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3"/>
              <a:buChar char="○"/>
            </a:pPr>
            <a:r>
              <a:rPr lang="cs" sz="1303"/>
              <a:t>Zjistit proč se občas objeví i bez vrcholu (Specifický případ)</a:t>
            </a:r>
            <a:endParaRPr sz="1303"/>
          </a:p>
          <a:p>
            <a:pPr indent="-311363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3"/>
              <a:buChar char="○"/>
            </a:pPr>
            <a:r>
              <a:rPr lang="cs" sz="1303"/>
              <a:t>Od Reactflow v12 se jinak chová selekce</a:t>
            </a:r>
            <a:endParaRPr sz="1303"/>
          </a:p>
          <a:p>
            <a:pPr indent="-32342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93"/>
              <a:buChar char="●"/>
            </a:pPr>
            <a:r>
              <a:rPr lang="cs" sz="1493"/>
              <a:t>Vrcholy doprostřed při přidání</a:t>
            </a:r>
            <a:endParaRPr sz="1493"/>
          </a:p>
          <a:p>
            <a:pPr indent="-311363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3"/>
              <a:buChar char="○"/>
            </a:pPr>
            <a:r>
              <a:rPr lang="cs" sz="1303"/>
              <a:t>Víc doprostřed + na mřížku</a:t>
            </a:r>
            <a:endParaRPr sz="1303"/>
          </a:p>
          <a:p>
            <a:pPr indent="-32342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93"/>
              <a:buChar char="●"/>
            </a:pPr>
            <a:r>
              <a:rPr lang="cs" sz="1493"/>
              <a:t>Layout</a:t>
            </a:r>
            <a:endParaRPr sz="1493"/>
          </a:p>
          <a:p>
            <a:pPr indent="-311363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3"/>
              <a:buChar char="○"/>
            </a:pPr>
            <a:r>
              <a:rPr lang="cs" sz="1303"/>
              <a:t>Profilové hrany (nejdou)</a:t>
            </a:r>
            <a:endParaRPr sz="1303"/>
          </a:p>
          <a:p>
            <a:pPr indent="-311363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3"/>
              <a:buChar char="○"/>
            </a:pPr>
            <a:r>
              <a:rPr lang="cs" sz="1303"/>
              <a:t>dialog - čeština + zjednodušit</a:t>
            </a:r>
            <a:endParaRPr sz="1427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Demo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cs" sz="1427"/>
              <a:t>Co možná udělat:</a:t>
            </a:r>
            <a:endParaRPr b="1" sz="1427"/>
          </a:p>
          <a:p>
            <a:pPr indent="-31926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28"/>
              <a:buChar char="●"/>
            </a:pPr>
            <a:r>
              <a:rPr lang="cs" sz="1427"/>
              <a:t>Nové vrcholy doprostřed asociací</a:t>
            </a:r>
            <a:endParaRPr sz="1427"/>
          </a:p>
          <a:p>
            <a:pPr indent="-31926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28"/>
              <a:buChar char="●"/>
            </a:pPr>
            <a:r>
              <a:rPr lang="cs" sz="1427"/>
              <a:t>Targetovátko - i pro hrany, atributy</a:t>
            </a:r>
            <a:endParaRPr sz="1427"/>
          </a:p>
          <a:p>
            <a:pPr indent="-31926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28"/>
              <a:buChar char="●"/>
            </a:pPr>
            <a:r>
              <a:rPr lang="cs" sz="1427"/>
              <a:t>Highlight selekce (kdyby se stihlo)</a:t>
            </a:r>
            <a:endParaRPr sz="142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2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2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cs" sz="1427"/>
              <a:t>Co možná udělat, ale ne pro mě:</a:t>
            </a:r>
            <a:endParaRPr b="1" sz="1427"/>
          </a:p>
          <a:p>
            <a:pPr indent="-31926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28"/>
              <a:buChar char="●"/>
            </a:pPr>
            <a:r>
              <a:rPr lang="cs" sz="1427"/>
              <a:t>Hrany při překryvu s vrcholem</a:t>
            </a:r>
            <a:endParaRPr sz="1427"/>
          </a:p>
          <a:p>
            <a:pPr indent="-31926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28"/>
              <a:buChar char="●"/>
            </a:pPr>
            <a:r>
              <a:rPr lang="cs" sz="1427"/>
              <a:t>Hrany do sebe sama</a:t>
            </a:r>
            <a:endParaRPr sz="1427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Plán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494"/>
              <a:t>Rychlé (den):</a:t>
            </a:r>
            <a:endParaRPr b="1" sz="1494"/>
          </a:p>
          <a:p>
            <a:pPr indent="-31712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94"/>
              <a:buAutoNum type="arabicPeriod"/>
            </a:pPr>
            <a:r>
              <a:rPr lang="cs" sz="1394"/>
              <a:t>Targetovátko</a:t>
            </a:r>
            <a:endParaRPr sz="1394"/>
          </a:p>
          <a:p>
            <a:pPr indent="-3171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4"/>
              <a:buAutoNum type="arabicPeriod"/>
            </a:pPr>
            <a:r>
              <a:rPr lang="cs" sz="1394"/>
              <a:t>Pozicování</a:t>
            </a:r>
            <a:endParaRPr sz="139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494"/>
              <a:t>Středně dlouhé</a:t>
            </a:r>
            <a:r>
              <a:rPr b="1" lang="cs" sz="1494"/>
              <a:t> (týden):</a:t>
            </a:r>
            <a:endParaRPr sz="1394"/>
          </a:p>
          <a:p>
            <a:pPr indent="-31712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94"/>
              <a:buAutoNum type="arabicPeriod"/>
            </a:pPr>
            <a:r>
              <a:rPr lang="cs" sz="1394"/>
              <a:t>Zarovnávání - na prostředek</a:t>
            </a:r>
            <a:endParaRPr sz="1394"/>
          </a:p>
          <a:p>
            <a:pPr indent="-3171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4"/>
              <a:buAutoNum type="arabicPeriod"/>
            </a:pPr>
            <a:r>
              <a:rPr lang="cs" sz="1394"/>
              <a:t>Táhnutí hrany na plátno</a:t>
            </a:r>
            <a:endParaRPr sz="1394"/>
          </a:p>
          <a:p>
            <a:pPr indent="-3171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4"/>
              <a:buAutoNum type="arabicPeriod"/>
            </a:pPr>
            <a:r>
              <a:rPr lang="cs" sz="1394"/>
              <a:t>Akce nad selekcí</a:t>
            </a:r>
            <a:endParaRPr sz="1394"/>
          </a:p>
          <a:p>
            <a:pPr indent="-3171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4"/>
              <a:buAutoNum type="arabicPeriod"/>
            </a:pPr>
            <a:r>
              <a:rPr lang="cs" sz="1394"/>
              <a:t>Systematická selekce</a:t>
            </a:r>
            <a:endParaRPr sz="1394"/>
          </a:p>
          <a:p>
            <a:pPr indent="-3171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4"/>
              <a:buAutoNum type="arabicPeriod"/>
            </a:pPr>
            <a:r>
              <a:rPr lang="cs" sz="1394"/>
              <a:t>Tlačítko pro umístění celého sémantického modelu plátno</a:t>
            </a:r>
            <a:endParaRPr sz="1394"/>
          </a:p>
          <a:p>
            <a:pPr indent="-3171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4"/>
              <a:buAutoNum type="arabicPeriod"/>
            </a:pPr>
            <a:r>
              <a:rPr lang="cs" sz="1394"/>
              <a:t>Tlačítko pro umístění okolí vrcholu na plátno</a:t>
            </a:r>
            <a:endParaRPr sz="139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394"/>
              <a:t>Dlouhé (1-2 týdny) a blokované waypointy?:</a:t>
            </a:r>
            <a:endParaRPr b="1" sz="1394"/>
          </a:p>
          <a:p>
            <a:pPr indent="-31712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94"/>
              <a:buAutoNum type="arabicPeriod"/>
            </a:pPr>
            <a:r>
              <a:rPr lang="cs" sz="1394"/>
              <a:t>Grupy </a:t>
            </a:r>
            <a:endParaRPr sz="1394"/>
          </a:p>
          <a:p>
            <a:pPr indent="-3171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4"/>
              <a:buAutoNum type="arabicPeriod"/>
            </a:pPr>
            <a:r>
              <a:rPr lang="cs" sz="1394"/>
              <a:t>Layoutování - grupy + ukotvení + layoutování selekce/grupy</a:t>
            </a:r>
            <a:endParaRPr sz="1394"/>
          </a:p>
          <a:p>
            <a:pPr indent="-31712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4"/>
              <a:buAutoNum type="arabicPeriod"/>
            </a:pPr>
            <a:r>
              <a:rPr lang="cs" sz="1394"/>
              <a:t>Highlightování</a:t>
            </a:r>
            <a:endParaRPr sz="139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8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889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