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900"/>
              <a:t>Погодное приложение</a:t>
            </a:r>
            <a:endParaRPr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/>
              <a:t>Результаты </a:t>
            </a:r>
            <a:r>
              <a:rPr lang="en" sz="1800">
                <a:solidFill>
                  <a:schemeClr val="lt2"/>
                </a:solidFill>
              </a:rPr>
              <a:t>3 (русская раскладка, несуществующий город)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4163527" cy="182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734" y="2843450"/>
            <a:ext cx="4671817" cy="20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/>
              <a:t>Результаты </a:t>
            </a:r>
            <a:r>
              <a:rPr lang="en" sz="1800">
                <a:solidFill>
                  <a:schemeClr val="lt2"/>
                </a:solidFill>
              </a:rPr>
              <a:t>4 (английская раскладка, несуществующий город)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75" y="1177700"/>
            <a:ext cx="4418574" cy="19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3051" y="2822020"/>
            <a:ext cx="4809249" cy="21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/>
              <a:t>Результаты </a:t>
            </a:r>
            <a:r>
              <a:rPr lang="en" sz="1800">
                <a:solidFill>
                  <a:schemeClr val="lt2"/>
                </a:solidFill>
              </a:rPr>
              <a:t>5 (за пределами рф)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1160633"/>
            <a:ext cx="4332127" cy="189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052025"/>
            <a:ext cx="4180817" cy="178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5700" y="1166378"/>
            <a:ext cx="4610775" cy="187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5706" y="2945500"/>
            <a:ext cx="4610768" cy="189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</a:rPr>
              <a:t>П</a:t>
            </a:r>
            <a:r>
              <a:rPr lang="en" sz="1700">
                <a:solidFill>
                  <a:schemeClr val="dk1"/>
                </a:solidFill>
              </a:rPr>
              <a:t>огодное приложение, которое отображает текущие погодные условия и пятидневный прогноз для заданного местоположения. Для получения данных о погоде использовали OpenWeatherMap. Для создания простого графического пользовательского интерфейса  - библиотека </a:t>
            </a:r>
            <a:r>
              <a:rPr lang="en" sz="2100">
                <a:solidFill>
                  <a:schemeClr val="dk1"/>
                </a:solidFill>
              </a:rPr>
              <a:t>Dash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Библиотеки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417950"/>
            <a:ext cx="42603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Визуализация: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dash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pandas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plotly.express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003400" y="1417950"/>
            <a:ext cx="3828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datetime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Библиотеки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Dash - библиотека для визуализации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58400" y="1152475"/>
            <a:ext cx="41739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- наши данные удобно представлять в виде таблички, которую удобно визуализировать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26850" y="3783775"/>
            <a:ext cx="8490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plotly.express - для построения графиков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Библиотеки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requests -  запрашивает данные с сайта. В нашем случае возвращает данные в формате json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datetime - для работы со временем и датой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get_weather - получает погоду, текущую погоду для выбранного города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display_weather - выводит текущую погоду и прогноз в приложении 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requests.get(weather_url).json() - получаем данные в формате json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datetime.datetime.strptime() - выводим время в нужной форме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date_time.hour - выводим время суток</a:t>
            </a:r>
            <a:endParaRPr sz="1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88400" y="1017725"/>
            <a:ext cx="81672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Визуализация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dash.Dash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Части пользовательского интерфейса: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dcc.Dropdown (выпадающий список)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dcc.Graph (график)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dcc.Input (пользовательский ввод)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html.Div - создание объекта, html.Button - создание кнопки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app.layout - слой, app.run_server - запускает и обновляет браузер при каждой правке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Upgrate_Graph - обновление графика после очередного выбора параметра в выпадающем списке ("Temp"/"feels_like")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px.line - построение графика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Результаты </a:t>
            </a:r>
            <a:r>
              <a:rPr lang="en" sz="1800">
                <a:solidFill>
                  <a:schemeClr val="lt2"/>
                </a:solidFill>
              </a:rPr>
              <a:t>1 (русская раскладка, существующий город)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00" y="1026550"/>
            <a:ext cx="4339028" cy="19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00" y="2975175"/>
            <a:ext cx="4159500" cy="178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5">
            <a:alphaModFix/>
          </a:blip>
          <a:srcRect b="8941" l="0" r="8941" t="0"/>
          <a:stretch/>
        </p:blipFill>
        <p:spPr>
          <a:xfrm>
            <a:off x="4147700" y="2879125"/>
            <a:ext cx="4567027" cy="18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7700" y="1017737"/>
            <a:ext cx="4567030" cy="18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/>
              <a:t>Результаты </a:t>
            </a:r>
            <a:r>
              <a:rPr lang="en" sz="1800">
                <a:solidFill>
                  <a:schemeClr val="lt2"/>
                </a:solidFill>
              </a:rPr>
              <a:t>2 (английская раскладка, существующий город)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00" y="941585"/>
            <a:ext cx="4797223" cy="200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00" y="2945749"/>
            <a:ext cx="4330704" cy="189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875" y="953449"/>
            <a:ext cx="4797223" cy="197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2875" y="2910674"/>
            <a:ext cx="4797234" cy="19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