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c210412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c210412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0c210412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0c210412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c210412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c210412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c210412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c210412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c2104120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c210412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0c210412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0c210412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3.83.47.209/index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intoeyes.com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 A. Higgins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&amp;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to Expect?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Again...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Eye Care Doctors of Optometry  is an optometry business who has a website called </a:t>
            </a:r>
            <a:r>
              <a:rPr i="1" lang="en" sz="1600"/>
              <a:t>intoeyes.com</a:t>
            </a:r>
            <a:r>
              <a:rPr lang="en" sz="1600"/>
              <a:t>. The site is riddled with mistakes within its programming and has not been updated since its release in 2013. Additionally, the site has no functionality and  the business pays $3-$4,000 a year for a third party subscription to ZocDoc for appointment scheduling. My project will be a complete redesign of </a:t>
            </a:r>
            <a:r>
              <a:rPr i="1" lang="en" sz="1600"/>
              <a:t>intoeyes.com </a:t>
            </a:r>
            <a:r>
              <a:rPr lang="en" sz="1600"/>
              <a:t>while also adding in several functionalities for users.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Updated UI by utilizing Bootstrap 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Added multiple pages</a:t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growth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UI </a:t>
            </a:r>
            <a:r>
              <a:rPr lang="en"/>
              <a:t>Over Obsession</a:t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http://3.83.47.209/index.html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Expect?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Hoping to have resolved my PHP issues so that I can produce a </a:t>
            </a:r>
            <a:r>
              <a:rPr lang="en"/>
              <a:t>functional</a:t>
            </a:r>
            <a:r>
              <a:rPr lang="en"/>
              <a:t> site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Adding in more user pages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775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