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5f19c1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5f19c1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5f19c1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5f19c1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6edff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6edff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6edff9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6edff9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6edff9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6edff9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6edff9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6edff9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6edff9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6edff9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3.83.47.209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Milestone #1: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intoeyes.com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A. Higgins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to Expect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Eye Care Doctors of Optometry  is an optometry business who has a website called </a:t>
            </a:r>
            <a:r>
              <a:rPr i="1" lang="en" sz="1600"/>
              <a:t>intoeyes.com</a:t>
            </a:r>
            <a:r>
              <a:rPr lang="en" sz="1600"/>
              <a:t>. The site is </a:t>
            </a:r>
            <a:r>
              <a:rPr lang="en" sz="1600"/>
              <a:t>riddled</a:t>
            </a:r>
            <a:r>
              <a:rPr lang="en" sz="1600"/>
              <a:t> with mistakes within its programming and has not been updated since its release in 2013. Additionally, the site has no functionality and  the business pays $3-$4,000 a year for a third party subscription to ZocDoc for appointment scheduling. My project will be a complete redesign of </a:t>
            </a:r>
            <a:r>
              <a:rPr i="1" lang="en" sz="1600"/>
              <a:t>intoeyes.com </a:t>
            </a:r>
            <a:r>
              <a:rPr lang="en" sz="1600"/>
              <a:t>while also adding in several functionalities for users.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System Vision Document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Stakeholder </a:t>
            </a:r>
            <a:r>
              <a:rPr lang="en" sz="1400"/>
              <a:t>and Use Case Documentation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UI Mockups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MySQL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Development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cont.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AWS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EC2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Udemy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 </a:t>
            </a:r>
            <a:r>
              <a:rPr lang="en" sz="1400"/>
              <a:t>Development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http://3.83.47.209/index.html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Implementation</a:t>
            </a:r>
            <a:r>
              <a:rPr lang="en" sz="1800"/>
              <a:t> of the MySQL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Functionality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Styling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