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59" d="100"/>
          <a:sy n="59" d="100"/>
        </p:scale>
        <p:origin x="1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5FD20-CB5E-4E0B-A383-3DDB0474B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5777D4-1A45-4225-93F8-1FC41C50D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47341-41FA-4C06-B401-8FFE4140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0019-681E-45A0-911C-05A18AEAB87D}" type="datetimeFigureOut">
              <a:rPr lang="es-CL" smtClean="0"/>
              <a:t>28-02-2022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DB445-0D9A-4B65-BA45-283AB4AC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3F57C5-8171-42DF-824E-C663FE1A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AB30-4964-415A-8F22-81F79D7DB5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056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D2892-2200-4656-A425-3F6821F3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6757F6-CF97-49DD-B9B2-39318691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B3010-5DB7-459A-87E2-0123D6C1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0019-681E-45A0-911C-05A18AEAB87D}" type="datetimeFigureOut">
              <a:rPr lang="es-CL" smtClean="0"/>
              <a:t>28-02-2022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26406-BB48-49CE-83DE-09DD23FA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FBFEB-260D-4881-B4C3-5FCBC273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AB30-4964-415A-8F22-81F79D7DB5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994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75D262-9AAC-4B6E-A086-600EABE74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442430-6A38-43CE-8740-9B4989E20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2B3CB-41C5-48EE-8CB3-71ECD187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0019-681E-45A0-911C-05A18AEAB87D}" type="datetimeFigureOut">
              <a:rPr lang="es-CL" smtClean="0"/>
              <a:t>28-02-2022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FEA97D-BBCD-4D5C-9605-45E2127A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F528EB-6241-44BF-AA3E-CE90C262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AB30-4964-415A-8F22-81F79D7DB5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437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070F3-A5E1-425A-B01F-BF456CB3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CE995D-D46E-4CE4-AA88-DAA5A2B2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F273F-9D6C-426D-B43A-9C283EE5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0019-681E-45A0-911C-05A18AEAB87D}" type="datetimeFigureOut">
              <a:rPr lang="es-CL" smtClean="0"/>
              <a:t>28-02-2022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3AC11-E7A0-4B20-8AA0-E353B6CB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590D5-B2F0-4195-8F21-7DDA4828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AB30-4964-415A-8F22-81F79D7DB5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27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6ECB7-CBD9-4054-8E34-71663A99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C1AEC1-4BF2-4435-AC9E-0B779E25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448A36-E4AE-44E4-8B09-32F94949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0019-681E-45A0-911C-05A18AEAB87D}" type="datetimeFigureOut">
              <a:rPr lang="es-CL" smtClean="0"/>
              <a:t>28-02-2022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9DB02D-0B37-4E78-86D9-AEB37BD2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C5D41-0B6D-491F-A221-CF9A6126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AB30-4964-415A-8F22-81F79D7DB5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38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39356-9E42-4AD6-8950-7D9F1D02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5B9B9-CE53-42FB-AEE0-F233A7F3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6EAA9D-789B-4E21-BC29-53A5A6BCD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068711-BEE8-4450-A571-8FF7EB28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0019-681E-45A0-911C-05A18AEAB87D}" type="datetimeFigureOut">
              <a:rPr lang="es-CL" smtClean="0"/>
              <a:t>28-02-2022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2B991-9EBD-40C1-9991-45C0EB40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BCBFFB-BB20-4051-A0DC-139CFBB5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AB30-4964-415A-8F22-81F79D7DB5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134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4ABF3-8D3C-4688-9E53-FDC5B2E7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92D278-979C-44A8-B20D-79CECB499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FCCE40-1CF1-4165-8598-0E8E5433D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2A1D9D-1E4C-42B1-9E5B-160C931A5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DB2C9A-214D-414E-B5AE-1D29890E0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63DD68-96FE-43D9-A352-B88F6A95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0019-681E-45A0-911C-05A18AEAB87D}" type="datetimeFigureOut">
              <a:rPr lang="es-CL" smtClean="0"/>
              <a:t>28-02-2022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F70CAB-8EFB-4EF5-84CD-EBE68B92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50FFDA-4EB6-47E8-94B7-156F5642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AB30-4964-415A-8F22-81F79D7DB5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41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52FFE-5A1A-4CE8-832E-10956036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F144F3-DE0E-468A-A372-85D54AF6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0019-681E-45A0-911C-05A18AEAB87D}" type="datetimeFigureOut">
              <a:rPr lang="es-CL" smtClean="0"/>
              <a:t>28-02-2022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DDA0CB-E8CA-4B72-AB49-EE2C9838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C6F68E-A831-4B9D-95BA-DEACDD96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AB30-4964-415A-8F22-81F79D7DB5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530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44A9DB-65DA-4793-A24F-51AD5480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0019-681E-45A0-911C-05A18AEAB87D}" type="datetimeFigureOut">
              <a:rPr lang="es-CL" smtClean="0"/>
              <a:t>28-02-2022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2138B7-5A7C-4BAB-9395-223D8995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416250-185E-4C0E-8423-DDA4F1BA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AB30-4964-415A-8F22-81F79D7DB5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55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AECC4-8133-4012-9C7C-41F170DB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0D71A-CA0C-4B8A-9BC0-44F8832B6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7DAB78-BADC-40D2-81FB-A66591063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054325-7E55-42B9-AB86-3A466FB9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0019-681E-45A0-911C-05A18AEAB87D}" type="datetimeFigureOut">
              <a:rPr lang="es-CL" smtClean="0"/>
              <a:t>28-02-2022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12CD67-1DFD-4465-B9AC-748F2E1F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A61E89-0E91-45C0-9DF8-80B70FBF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AB30-4964-415A-8F22-81F79D7DB5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33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0EA1D-D34D-412C-AABE-A9E37624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124AD1-163D-4C8E-8893-AA7DA4320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D8082D-1875-4F8B-BF48-8DA7840B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7117E4-51A2-4464-A05B-0015DDD7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0019-681E-45A0-911C-05A18AEAB87D}" type="datetimeFigureOut">
              <a:rPr lang="es-CL" smtClean="0"/>
              <a:t>28-02-2022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BDFF96-6A4D-4195-B0AC-E994CCE7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445044-DFBE-4353-80D0-C14E0D2D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AB30-4964-415A-8F22-81F79D7DB5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06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95305D-B289-4D01-9F7E-4F498BEB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CFAD69-1AB5-4E84-9FDA-B6EBDBB6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C57E4C-567A-4939-AA2C-67C7ED100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0019-681E-45A0-911C-05A18AEAB87D}" type="datetimeFigureOut">
              <a:rPr lang="es-CL" smtClean="0"/>
              <a:t>28-02-2022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3D097-94DE-41CA-849F-10E9A21D8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22B60B-C2F2-472B-940D-882585288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AB30-4964-415A-8F22-81F79D7DB5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58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AAF5CB0-6E38-4034-9241-DD9583DBC896}"/>
              </a:ext>
            </a:extLst>
          </p:cNvPr>
          <p:cNvSpPr/>
          <p:nvPr/>
        </p:nvSpPr>
        <p:spPr>
          <a:xfrm>
            <a:off x="1868556" y="725556"/>
            <a:ext cx="8454887" cy="5406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400CF5-C291-402F-A7EC-A6780DCB1903}"/>
              </a:ext>
            </a:extLst>
          </p:cNvPr>
          <p:cNvSpPr/>
          <p:nvPr/>
        </p:nvSpPr>
        <p:spPr>
          <a:xfrm>
            <a:off x="2458279" y="5181601"/>
            <a:ext cx="2193234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Programar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DFB4341-E8F9-45FE-A2F6-DD0181325B64}"/>
              </a:ext>
            </a:extLst>
          </p:cNvPr>
          <p:cNvSpPr/>
          <p:nvPr/>
        </p:nvSpPr>
        <p:spPr>
          <a:xfrm>
            <a:off x="7540487" y="5181601"/>
            <a:ext cx="2193234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Cancelar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65704B-F6B5-444E-BFBB-060FD262324C}"/>
              </a:ext>
            </a:extLst>
          </p:cNvPr>
          <p:cNvSpPr/>
          <p:nvPr/>
        </p:nvSpPr>
        <p:spPr>
          <a:xfrm>
            <a:off x="2027583" y="902830"/>
            <a:ext cx="8123582" cy="17647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EDBB5C1-E217-41EB-9EB5-8883638EA8BF}"/>
              </a:ext>
            </a:extLst>
          </p:cNvPr>
          <p:cNvSpPr/>
          <p:nvPr/>
        </p:nvSpPr>
        <p:spPr>
          <a:xfrm>
            <a:off x="4123081" y="2087222"/>
            <a:ext cx="3945835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Prueba de Ping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A22E6478-170A-4B28-8CF6-B96C4FBE9279}"/>
              </a:ext>
            </a:extLst>
          </p:cNvPr>
          <p:cNvSpPr/>
          <p:nvPr/>
        </p:nvSpPr>
        <p:spPr>
          <a:xfrm>
            <a:off x="7631595" y="2087222"/>
            <a:ext cx="437321" cy="45388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5F4BDB9-ABC7-4229-9EC2-32C1234FF4B7}"/>
              </a:ext>
            </a:extLst>
          </p:cNvPr>
          <p:cNvSpPr/>
          <p:nvPr/>
        </p:nvSpPr>
        <p:spPr>
          <a:xfrm>
            <a:off x="2195714" y="2976145"/>
            <a:ext cx="2449998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Ingrese Fecha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D0B0A2A-3E18-4D30-B77E-731A949ECE06}"/>
              </a:ext>
            </a:extLst>
          </p:cNvPr>
          <p:cNvSpPr/>
          <p:nvPr/>
        </p:nvSpPr>
        <p:spPr>
          <a:xfrm>
            <a:off x="5018850" y="3601270"/>
            <a:ext cx="622027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H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315DA11-B974-47D5-B524-CF8C9CB769D2}"/>
              </a:ext>
            </a:extLst>
          </p:cNvPr>
          <p:cNvSpPr/>
          <p:nvPr/>
        </p:nvSpPr>
        <p:spPr>
          <a:xfrm>
            <a:off x="5948989" y="3601270"/>
            <a:ext cx="622027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904A571-DDF3-4C7B-9EB4-CE9541426F48}"/>
              </a:ext>
            </a:extLst>
          </p:cNvPr>
          <p:cNvSpPr/>
          <p:nvPr/>
        </p:nvSpPr>
        <p:spPr>
          <a:xfrm>
            <a:off x="6879128" y="3601254"/>
            <a:ext cx="622027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B4FB4A2-268E-4F85-9E8B-F5717B322333}"/>
              </a:ext>
            </a:extLst>
          </p:cNvPr>
          <p:cNvSpPr/>
          <p:nvPr/>
        </p:nvSpPr>
        <p:spPr>
          <a:xfrm>
            <a:off x="7730985" y="3601254"/>
            <a:ext cx="2193234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Agregar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1573DE7-B16E-46F3-AF6D-EF1A0A3C78A2}"/>
              </a:ext>
            </a:extLst>
          </p:cNvPr>
          <p:cNvSpPr/>
          <p:nvPr/>
        </p:nvSpPr>
        <p:spPr>
          <a:xfrm>
            <a:off x="4895018" y="4429003"/>
            <a:ext cx="2449998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67B353B-5748-46B9-8BEA-A2B28814691D}"/>
              </a:ext>
            </a:extLst>
          </p:cNvPr>
          <p:cNvSpPr/>
          <p:nvPr/>
        </p:nvSpPr>
        <p:spPr>
          <a:xfrm>
            <a:off x="10578973" y="3697394"/>
            <a:ext cx="1284625" cy="1484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Indica si es horario de inicio o termino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268F2EA-79DD-463F-9F4C-5FE9F4C69257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345016" y="4439498"/>
            <a:ext cx="3233957" cy="21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1AC2B4A-49BB-4075-B05C-8E62C5F27F16}"/>
              </a:ext>
            </a:extLst>
          </p:cNvPr>
          <p:cNvSpPr/>
          <p:nvPr/>
        </p:nvSpPr>
        <p:spPr>
          <a:xfrm>
            <a:off x="5151782" y="1524001"/>
            <a:ext cx="2193234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Seleccione Prueba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4149014-9056-4F40-86EB-A280229BFCAA}"/>
              </a:ext>
            </a:extLst>
          </p:cNvPr>
          <p:cNvSpPr/>
          <p:nvPr/>
        </p:nvSpPr>
        <p:spPr>
          <a:xfrm>
            <a:off x="2027583" y="2748989"/>
            <a:ext cx="8123582" cy="14988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C02E4CA-08CE-4FC4-B57A-37E8E356E77E}"/>
              </a:ext>
            </a:extLst>
          </p:cNvPr>
          <p:cNvSpPr/>
          <p:nvPr/>
        </p:nvSpPr>
        <p:spPr>
          <a:xfrm>
            <a:off x="2034207" y="4331135"/>
            <a:ext cx="8123582" cy="6350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26E05D2-1D7A-447A-8F0C-30002DD49C5A}"/>
              </a:ext>
            </a:extLst>
          </p:cNvPr>
          <p:cNvSpPr/>
          <p:nvPr/>
        </p:nvSpPr>
        <p:spPr>
          <a:xfrm>
            <a:off x="2034207" y="5065663"/>
            <a:ext cx="8123582" cy="64678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5FCF508-00D0-47B8-A240-F5346936E478}"/>
              </a:ext>
            </a:extLst>
          </p:cNvPr>
          <p:cNvSpPr/>
          <p:nvPr/>
        </p:nvSpPr>
        <p:spPr>
          <a:xfrm>
            <a:off x="2195714" y="3635012"/>
            <a:ext cx="2449998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Fecha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CB85255-1E73-4824-8885-127721E6752C}"/>
              </a:ext>
            </a:extLst>
          </p:cNvPr>
          <p:cNvSpPr/>
          <p:nvPr/>
        </p:nvSpPr>
        <p:spPr>
          <a:xfrm>
            <a:off x="5051157" y="2970891"/>
            <a:ext cx="2449998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Ingrese Hora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5311D3F-DB3E-4BAF-B8FE-D3A50278844C}"/>
              </a:ext>
            </a:extLst>
          </p:cNvPr>
          <p:cNvSpPr/>
          <p:nvPr/>
        </p:nvSpPr>
        <p:spPr>
          <a:xfrm>
            <a:off x="2112724" y="2824495"/>
            <a:ext cx="2598014" cy="1332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8264CF2-423F-41CC-A319-6C6F18CBA966}"/>
              </a:ext>
            </a:extLst>
          </p:cNvPr>
          <p:cNvSpPr/>
          <p:nvPr/>
        </p:nvSpPr>
        <p:spPr>
          <a:xfrm>
            <a:off x="4910474" y="2845537"/>
            <a:ext cx="2648234" cy="1332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63E46E9-9695-48D0-8D6F-0DB38C118E0E}"/>
              </a:ext>
            </a:extLst>
          </p:cNvPr>
          <p:cNvSpPr/>
          <p:nvPr/>
        </p:nvSpPr>
        <p:spPr>
          <a:xfrm>
            <a:off x="7659117" y="2854638"/>
            <a:ext cx="2337169" cy="1332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3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AAF5CB0-6E38-4034-9241-DD9583DBC896}"/>
              </a:ext>
            </a:extLst>
          </p:cNvPr>
          <p:cNvSpPr/>
          <p:nvPr/>
        </p:nvSpPr>
        <p:spPr>
          <a:xfrm>
            <a:off x="1868556" y="725556"/>
            <a:ext cx="8454887" cy="5406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DF4CC59-9F82-4D29-AB44-1BAECCE8F34A}"/>
              </a:ext>
            </a:extLst>
          </p:cNvPr>
          <p:cNvSpPr/>
          <p:nvPr/>
        </p:nvSpPr>
        <p:spPr>
          <a:xfrm>
            <a:off x="4999383" y="881270"/>
            <a:ext cx="2193234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Detalles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AA1924E-D062-474F-9CF0-655DA059AE2C}"/>
              </a:ext>
            </a:extLst>
          </p:cNvPr>
          <p:cNvSpPr/>
          <p:nvPr/>
        </p:nvSpPr>
        <p:spPr>
          <a:xfrm>
            <a:off x="2343977" y="1658179"/>
            <a:ext cx="2193234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Prueba: 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9322190-245A-4AA5-9445-66FBA1E3061F}"/>
              </a:ext>
            </a:extLst>
          </p:cNvPr>
          <p:cNvSpPr/>
          <p:nvPr/>
        </p:nvSpPr>
        <p:spPr>
          <a:xfrm>
            <a:off x="4999382" y="1644264"/>
            <a:ext cx="2193234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Prueba de Ping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9B1D4F9-5687-477D-97C0-34E1F0FBD7F8}"/>
              </a:ext>
            </a:extLst>
          </p:cNvPr>
          <p:cNvSpPr/>
          <p:nvPr/>
        </p:nvSpPr>
        <p:spPr>
          <a:xfrm>
            <a:off x="4999382" y="2334250"/>
            <a:ext cx="2193234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Horarios: 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3395382-B1B2-4141-8A74-DCDC206081C7}"/>
              </a:ext>
            </a:extLst>
          </p:cNvPr>
          <p:cNvSpPr/>
          <p:nvPr/>
        </p:nvSpPr>
        <p:spPr>
          <a:xfrm>
            <a:off x="2343977" y="3040962"/>
            <a:ext cx="7504044" cy="2133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Fecha/Horarios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7C7D3A1-CAC6-4C8B-99BD-3390C064E59E}"/>
              </a:ext>
            </a:extLst>
          </p:cNvPr>
          <p:cNvSpPr/>
          <p:nvPr/>
        </p:nvSpPr>
        <p:spPr>
          <a:xfrm>
            <a:off x="4999383" y="5396746"/>
            <a:ext cx="2193234" cy="45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Aceptar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48755E3-0B49-498B-A00E-1C16E38BCA84}"/>
              </a:ext>
            </a:extLst>
          </p:cNvPr>
          <p:cNvSpPr/>
          <p:nvPr/>
        </p:nvSpPr>
        <p:spPr>
          <a:xfrm>
            <a:off x="2034208" y="789211"/>
            <a:ext cx="8123582" cy="64678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A88DABF-7B18-4EC7-BB1A-279F27DE5A92}"/>
              </a:ext>
            </a:extLst>
          </p:cNvPr>
          <p:cNvSpPr/>
          <p:nvPr/>
        </p:nvSpPr>
        <p:spPr>
          <a:xfrm>
            <a:off x="2034208" y="1535809"/>
            <a:ext cx="8123582" cy="64678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0C2F7C3-C924-42EE-A1BA-3361ED92B748}"/>
              </a:ext>
            </a:extLst>
          </p:cNvPr>
          <p:cNvSpPr/>
          <p:nvPr/>
        </p:nvSpPr>
        <p:spPr>
          <a:xfrm>
            <a:off x="2034208" y="2253121"/>
            <a:ext cx="8123582" cy="38156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42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Emanuel Hernán Fuentes Zúñiga</dc:creator>
  <cp:lastModifiedBy>Emanuel Hernán Fuentes Zúñiga</cp:lastModifiedBy>
  <cp:revision>1</cp:revision>
  <dcterms:created xsi:type="dcterms:W3CDTF">2022-02-28T18:05:05Z</dcterms:created>
  <dcterms:modified xsi:type="dcterms:W3CDTF">2022-02-28T20:15:00Z</dcterms:modified>
</cp:coreProperties>
</file>