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64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  <p:transition spd="slow" advTm="9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 advTm="9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9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2195396" y="1841500"/>
            <a:ext cx="4771940" cy="3937928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b="1" dirty="0" smtClean="0"/>
              <a:t>Bemutatkozás</a:t>
            </a:r>
            <a:endParaRPr lang="hu-HU" b="1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pPr marL="0" indent="0">
              <a:buNone/>
            </a:pPr>
            <a:r>
              <a:rPr lang="hu-HU" dirty="0" smtClean="0"/>
              <a:t>A kemping 3 tóból álló tórendszer partján helyezkedik el.</a:t>
            </a:r>
          </a:p>
          <a:p>
            <a:pPr marL="0" indent="0">
              <a:buNone/>
            </a:pPr>
            <a:r>
              <a:rPr lang="hu-HU" dirty="0" smtClean="0"/>
              <a:t>A tavak fürdésre, horgászásra, pihenésre és vízi sportokra is 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Szolgáltatásaink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Faház árak</a:t>
            </a:r>
            <a:endParaRPr lang="hu-HU" b="1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/>
                <a:gridCol w="3318387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Kemping árak</a:t>
            </a:r>
            <a:endParaRPr lang="hu-HU" b="1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 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Radics Andrea</dc:creator>
  <cp:lastModifiedBy>Radics Andrea</cp:lastModifiedBy>
  <cp:revision>37</cp:revision>
  <dcterms:created xsi:type="dcterms:W3CDTF">2011-09-04T07:25:47Z</dcterms:created>
  <dcterms:modified xsi:type="dcterms:W3CDTF">2016-01-19T16:23:40Z</dcterms:modified>
</cp:coreProperties>
</file>