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664"/>
    <a:srgbClr val="C8DCF0"/>
    <a:srgbClr val="50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 varScale="1">
        <p:scale>
          <a:sx n="69" d="100"/>
          <a:sy n="69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Útinformációk</a:t>
            </a:r>
            <a:endParaRPr lang="hu-HU" sz="8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 </a:t>
            </a:r>
            <a:r>
              <a:rPr lang="hu-HU" sz="4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</a:t>
            </a:r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elérhetőségei</a:t>
            </a:r>
            <a:endParaRPr lang="hu-HU" sz="4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hu-HU" sz="4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06-1-336-2400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hívószámú információs rendszer felépítése: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hazai országúti információk 1-es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 2-es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 hírek 3-as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Fontosabb forgalomkorlátozások 4-es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mai ügyeletessel beszélhet 0-as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 * gomb</a:t>
            </a: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elfelé nyíl 163"/>
          <p:cNvSpPr/>
          <p:nvPr/>
        </p:nvSpPr>
        <p:spPr>
          <a:xfrm rot="5400000" flipH="1">
            <a:off x="6018502" y="48691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Felfelé nyíl 162"/>
          <p:cNvSpPr/>
          <p:nvPr/>
        </p:nvSpPr>
        <p:spPr>
          <a:xfrm rot="5400000" flipH="1">
            <a:off x="6024852" y="156315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Felfelé nyíl 161"/>
          <p:cNvSpPr/>
          <p:nvPr/>
        </p:nvSpPr>
        <p:spPr>
          <a:xfrm rot="16200000">
            <a:off x="2799350" y="48437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Felfelé nyíl 160"/>
          <p:cNvSpPr/>
          <p:nvPr/>
        </p:nvSpPr>
        <p:spPr>
          <a:xfrm rot="16200000">
            <a:off x="2799350" y="2577613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Felfelé nyíl 159"/>
          <p:cNvSpPr/>
          <p:nvPr/>
        </p:nvSpPr>
        <p:spPr>
          <a:xfrm rot="16200000">
            <a:off x="2799350" y="153140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Felfelé nyíl 158"/>
          <p:cNvSpPr/>
          <p:nvPr/>
        </p:nvSpPr>
        <p:spPr>
          <a:xfrm flipV="1">
            <a:off x="4410000" y="5523582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Felfelé nyíl 157"/>
          <p:cNvSpPr/>
          <p:nvPr/>
        </p:nvSpPr>
        <p:spPr>
          <a:xfrm>
            <a:off x="4410000" y="87062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77" name="Csoportba foglalás 76"/>
          <p:cNvGrpSpPr/>
          <p:nvPr/>
        </p:nvGrpSpPr>
        <p:grpSpPr>
          <a:xfrm>
            <a:off x="3041880" y="1340868"/>
            <a:ext cx="3060240" cy="4176264"/>
            <a:chOff x="3041880" y="1340868"/>
            <a:chExt cx="3060240" cy="4176264"/>
          </a:xfrm>
        </p:grpSpPr>
        <p:sp>
          <p:nvSpPr>
            <p:cNvPr id="26" name="Lekerekített téglalap 2"/>
            <p:cNvSpPr/>
            <p:nvPr/>
          </p:nvSpPr>
          <p:spPr>
            <a:xfrm>
              <a:off x="412200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Lekerekített téglalap 26"/>
            <p:cNvSpPr/>
            <p:nvPr/>
          </p:nvSpPr>
          <p:spPr>
            <a:xfrm>
              <a:off x="417600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35597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ekerekített téglalap 2"/>
            <p:cNvSpPr/>
            <p:nvPr/>
          </p:nvSpPr>
          <p:spPr>
            <a:xfrm>
              <a:off x="304188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Lekerekített téglalap 31"/>
            <p:cNvSpPr/>
            <p:nvPr/>
          </p:nvSpPr>
          <p:spPr>
            <a:xfrm>
              <a:off x="309588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327585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ekerekített téglalap 2"/>
            <p:cNvSpPr/>
            <p:nvPr/>
          </p:nvSpPr>
          <p:spPr>
            <a:xfrm>
              <a:off x="520212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525612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43609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ekerekített téglalap 2"/>
            <p:cNvSpPr/>
            <p:nvPr/>
          </p:nvSpPr>
          <p:spPr>
            <a:xfrm>
              <a:off x="412200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Lekerekített téglalap 103"/>
            <p:cNvSpPr/>
            <p:nvPr/>
          </p:nvSpPr>
          <p:spPr>
            <a:xfrm>
              <a:off x="417600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Szövegdoboz 101"/>
            <p:cNvSpPr txBox="1"/>
            <p:nvPr/>
          </p:nvSpPr>
          <p:spPr>
            <a:xfrm>
              <a:off x="435597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ekerekített téglalap 2"/>
            <p:cNvSpPr/>
            <p:nvPr/>
          </p:nvSpPr>
          <p:spPr>
            <a:xfrm>
              <a:off x="304188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Lekerekített téglalap 99"/>
            <p:cNvSpPr/>
            <p:nvPr/>
          </p:nvSpPr>
          <p:spPr>
            <a:xfrm>
              <a:off x="309588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Szövegdoboz 97"/>
            <p:cNvSpPr txBox="1"/>
            <p:nvPr/>
          </p:nvSpPr>
          <p:spPr>
            <a:xfrm>
              <a:off x="327585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ekerekített téglalap 2"/>
            <p:cNvSpPr/>
            <p:nvPr/>
          </p:nvSpPr>
          <p:spPr>
            <a:xfrm>
              <a:off x="520212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Lekerekített téglalap 95"/>
            <p:cNvSpPr/>
            <p:nvPr/>
          </p:nvSpPr>
          <p:spPr>
            <a:xfrm>
              <a:off x="5256120" y="3579044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543609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Lekerekített téglalap 2"/>
            <p:cNvSpPr/>
            <p:nvPr/>
          </p:nvSpPr>
          <p:spPr>
            <a:xfrm>
              <a:off x="412200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Lekerekített téglalap 124"/>
            <p:cNvSpPr/>
            <p:nvPr/>
          </p:nvSpPr>
          <p:spPr>
            <a:xfrm>
              <a:off x="417600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Szövegdoboz 122"/>
            <p:cNvSpPr txBox="1"/>
            <p:nvPr/>
          </p:nvSpPr>
          <p:spPr>
            <a:xfrm>
              <a:off x="435597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Lekerekített téglalap 2"/>
            <p:cNvSpPr/>
            <p:nvPr/>
          </p:nvSpPr>
          <p:spPr>
            <a:xfrm>
              <a:off x="304188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Lekerekített téglalap 120"/>
            <p:cNvSpPr/>
            <p:nvPr/>
          </p:nvSpPr>
          <p:spPr>
            <a:xfrm>
              <a:off x="3095880" y="2486956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Szövegdoboz 118"/>
            <p:cNvSpPr txBox="1"/>
            <p:nvPr/>
          </p:nvSpPr>
          <p:spPr>
            <a:xfrm>
              <a:off x="327585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ekerekített téglalap 2"/>
            <p:cNvSpPr/>
            <p:nvPr/>
          </p:nvSpPr>
          <p:spPr>
            <a:xfrm>
              <a:off x="520212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Lekerekített téglalap 116"/>
            <p:cNvSpPr/>
            <p:nvPr/>
          </p:nvSpPr>
          <p:spPr>
            <a:xfrm>
              <a:off x="525612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Szövegdoboz 114"/>
            <p:cNvSpPr txBox="1"/>
            <p:nvPr/>
          </p:nvSpPr>
          <p:spPr>
            <a:xfrm>
              <a:off x="543609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ekerekített téglalap 2"/>
            <p:cNvSpPr/>
            <p:nvPr/>
          </p:nvSpPr>
          <p:spPr>
            <a:xfrm>
              <a:off x="412200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Lekerekített téglalap 145"/>
            <p:cNvSpPr/>
            <p:nvPr/>
          </p:nvSpPr>
          <p:spPr>
            <a:xfrm>
              <a:off x="417600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Szövegdoboz 143"/>
            <p:cNvSpPr txBox="1"/>
            <p:nvPr/>
          </p:nvSpPr>
          <p:spPr>
            <a:xfrm>
              <a:off x="435597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ekerekített téglalap 2"/>
            <p:cNvSpPr/>
            <p:nvPr/>
          </p:nvSpPr>
          <p:spPr>
            <a:xfrm>
              <a:off x="304188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Lekerekített téglalap 141"/>
            <p:cNvSpPr/>
            <p:nvPr/>
          </p:nvSpPr>
          <p:spPr>
            <a:xfrm>
              <a:off x="309588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Szövegdoboz 139"/>
            <p:cNvSpPr txBox="1"/>
            <p:nvPr/>
          </p:nvSpPr>
          <p:spPr>
            <a:xfrm>
              <a:off x="327585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ekerekített téglalap 2"/>
            <p:cNvSpPr/>
            <p:nvPr/>
          </p:nvSpPr>
          <p:spPr>
            <a:xfrm>
              <a:off x="520212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Lekerekített téglalap 137"/>
            <p:cNvSpPr/>
            <p:nvPr/>
          </p:nvSpPr>
          <p:spPr>
            <a:xfrm>
              <a:off x="525612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Szövegdoboz 135"/>
            <p:cNvSpPr txBox="1"/>
            <p:nvPr/>
          </p:nvSpPr>
          <p:spPr>
            <a:xfrm>
              <a:off x="543609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" name="Lekerekített téglalap 148"/>
          <p:cNvSpPr/>
          <p:nvPr/>
        </p:nvSpPr>
        <p:spPr>
          <a:xfrm>
            <a:off x="3222000" y="188640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ekerekített téglalap 151"/>
          <p:cNvSpPr/>
          <p:nvPr/>
        </p:nvSpPr>
        <p:spPr>
          <a:xfrm>
            <a:off x="3222000" y="6021288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Ügyeletes kapcsolása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ekerekített téglalap 152"/>
          <p:cNvSpPr/>
          <p:nvPr/>
        </p:nvSpPr>
        <p:spPr>
          <a:xfrm>
            <a:off x="0" y="141277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Balesetek, torlódások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Lekerekített téglalap 153"/>
          <p:cNvSpPr/>
          <p:nvPr/>
        </p:nvSpPr>
        <p:spPr>
          <a:xfrm>
            <a:off x="6444000" y="148478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hírek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ekerekített téglalap 154"/>
          <p:cNvSpPr/>
          <p:nvPr/>
        </p:nvSpPr>
        <p:spPr>
          <a:xfrm>
            <a:off x="6444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Egy menüszinttel feljebb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Lekerekített téglalap 155"/>
          <p:cNvSpPr/>
          <p:nvPr/>
        </p:nvSpPr>
        <p:spPr>
          <a:xfrm>
            <a:off x="0" y="249289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Forgalomkorlátozások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Lekerekített téglalap 156"/>
          <p:cNvSpPr/>
          <p:nvPr/>
        </p:nvSpPr>
        <p:spPr>
          <a:xfrm>
            <a:off x="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70</Words>
  <Application>Microsoft Office PowerPoint</Application>
  <PresentationFormat>Diavetítés a képernyőre (4:3 oldalarány)</PresentationFormat>
  <Paragraphs>28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Office-téma</vt:lpstr>
      <vt:lpstr>Útinformációk</vt:lpstr>
      <vt:lpstr>Az Útinform elérhetőségei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Útinformációk</dc:title>
  <dc:creator>Buda László</dc:creator>
  <cp:lastModifiedBy>Buda László</cp:lastModifiedBy>
  <cp:revision>2</cp:revision>
  <dcterms:created xsi:type="dcterms:W3CDTF">2011-11-15T17:41:45Z</dcterms:created>
  <dcterms:modified xsi:type="dcterms:W3CDTF">2016-01-17T19:27:12Z</dcterms:modified>
</cp:coreProperties>
</file>