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</a:t>
            </a:r>
            <a:r>
              <a:rPr lang="hu-HU" sz="3000">
                <a:solidFill>
                  <a:srgbClr val="004600"/>
                </a:solidFill>
              </a:rPr>
              <a:t>350 </a:t>
            </a:r>
            <a:r>
              <a:rPr lang="hu-HU" sz="3000" smtClean="0">
                <a:solidFill>
                  <a:srgbClr val="004600"/>
                </a:solidFill>
              </a:rPr>
              <a:t>Ft/nap.</a:t>
            </a:r>
            <a:endParaRPr lang="hu-HU" sz="3000" dirty="0">
              <a:solidFill>
                <a:srgbClr val="004600"/>
              </a:solidFill>
            </a:endParaRP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PowerPoint-bemutató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/>
  <cp:lastModifiedBy>Sisa Márk</cp:lastModifiedBy>
  <cp:revision>36</cp:revision>
  <dcterms:created xsi:type="dcterms:W3CDTF">2011-09-04T07:25:47Z</dcterms:created>
  <dcterms:modified xsi:type="dcterms:W3CDTF">2016-01-19T18:20:24Z</dcterms:modified>
</cp:coreProperties>
</file>