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7099300" cy="102346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664"/>
    <a:srgbClr val="C8DCF0"/>
    <a:srgbClr val="508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60"/>
  </p:normalViewPr>
  <p:slideViewPr>
    <p:cSldViewPr>
      <p:cViewPr varScale="1">
        <p:scale>
          <a:sx n="86" d="100"/>
          <a:sy n="86" d="100"/>
        </p:scale>
        <p:origin x="11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2016.01.18.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2016.01.18.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2016.01.18.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2016.01.18.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2016.01.18.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2016.01.18.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2016.01.18.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2016.01.18.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2016.01.18.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2016.01.18.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2016.01.18.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17DAF-547B-461B-BC66-6A5042866E90}" type="datetimeFigureOut">
              <a:rPr lang="hu-HU" smtClean="0"/>
              <a:pPr/>
              <a:t>2016.01.18.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6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8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Útinformációk</a:t>
            </a:r>
            <a:endParaRPr lang="hu-HU" sz="8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</p:cSld>
  <p:clrMapOvr>
    <a:masterClrMapping/>
  </p:clrMapOvr>
  <p:transition spd="med" advTm="5000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6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Az </a:t>
            </a:r>
            <a:r>
              <a:rPr lang="hu-HU" sz="4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Útinform</a:t>
            </a:r>
            <a:r>
              <a:rPr lang="hu-HU" sz="4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elérhetőségei</a:t>
            </a:r>
            <a:endParaRPr lang="hu-HU" sz="4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hu-HU" sz="43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06-1-336-2400</a:t>
            </a:r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hívószámú információs rendszer felépítése: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hazai országúti információk 1-es gomb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Útállapot, időjárás 2-es gomb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Autópálya hírek 3-as gomb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Fontosabb forgalomkorlátozások 4-es gomb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mai ügyeletessel beszélhet 0-as gomb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Vissza a főmenübe * gomb</a:t>
            </a:r>
          </a:p>
        </p:txBody>
      </p:sp>
    </p:spTree>
  </p:cSld>
  <p:clrMapOvr>
    <a:masterClrMapping/>
  </p:clrMapOvr>
  <p:transition spd="med" advTm="5000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Csoportba foglalás 76"/>
          <p:cNvGrpSpPr/>
          <p:nvPr/>
        </p:nvGrpSpPr>
        <p:grpSpPr>
          <a:xfrm>
            <a:off x="3041880" y="1340868"/>
            <a:ext cx="3060240" cy="4176264"/>
            <a:chOff x="3041880" y="1340868"/>
            <a:chExt cx="3060240" cy="4176264"/>
          </a:xfrm>
        </p:grpSpPr>
        <p:sp>
          <p:nvSpPr>
            <p:cNvPr id="26" name="Lekerekített téglalap 2"/>
            <p:cNvSpPr/>
            <p:nvPr/>
          </p:nvSpPr>
          <p:spPr>
            <a:xfrm>
              <a:off x="4122000" y="4617132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Lekerekített téglalap 26"/>
            <p:cNvSpPr/>
            <p:nvPr/>
          </p:nvSpPr>
          <p:spPr>
            <a:xfrm>
              <a:off x="4176000" y="4671132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Szövegdoboz 24"/>
            <p:cNvSpPr txBox="1"/>
            <p:nvPr/>
          </p:nvSpPr>
          <p:spPr>
            <a:xfrm>
              <a:off x="4355976" y="4651634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ekerekített téglalap 2"/>
            <p:cNvSpPr/>
            <p:nvPr/>
          </p:nvSpPr>
          <p:spPr>
            <a:xfrm>
              <a:off x="3041880" y="4617132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Lekerekített téglalap 31"/>
            <p:cNvSpPr/>
            <p:nvPr/>
          </p:nvSpPr>
          <p:spPr>
            <a:xfrm>
              <a:off x="3095880" y="4671132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Szövegdoboz 29"/>
            <p:cNvSpPr txBox="1"/>
            <p:nvPr/>
          </p:nvSpPr>
          <p:spPr>
            <a:xfrm>
              <a:off x="3275856" y="4651634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Lekerekített téglalap 2"/>
            <p:cNvSpPr/>
            <p:nvPr/>
          </p:nvSpPr>
          <p:spPr>
            <a:xfrm>
              <a:off x="5202120" y="4617132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" name="Lekerekített téglalap 36"/>
            <p:cNvSpPr/>
            <p:nvPr/>
          </p:nvSpPr>
          <p:spPr>
            <a:xfrm>
              <a:off x="5256120" y="4671132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Szövegdoboz 34"/>
            <p:cNvSpPr txBox="1"/>
            <p:nvPr/>
          </p:nvSpPr>
          <p:spPr>
            <a:xfrm>
              <a:off x="5436096" y="4651634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#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Lekerekített téglalap 2"/>
            <p:cNvSpPr/>
            <p:nvPr/>
          </p:nvSpPr>
          <p:spPr>
            <a:xfrm>
              <a:off x="4122000" y="3525044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" name="Lekerekített téglalap 103"/>
            <p:cNvSpPr/>
            <p:nvPr/>
          </p:nvSpPr>
          <p:spPr>
            <a:xfrm>
              <a:off x="4176000" y="3579044"/>
              <a:ext cx="792000" cy="792000"/>
            </a:xfrm>
            <a:prstGeom prst="roundRect">
              <a:avLst/>
            </a:prstGeom>
            <a:solidFill>
              <a:srgbClr val="C8DCF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" name="Szövegdoboz 101"/>
            <p:cNvSpPr txBox="1"/>
            <p:nvPr/>
          </p:nvSpPr>
          <p:spPr>
            <a:xfrm>
              <a:off x="4355976" y="3559546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Lekerekített téglalap 2"/>
            <p:cNvSpPr/>
            <p:nvPr/>
          </p:nvSpPr>
          <p:spPr>
            <a:xfrm>
              <a:off x="3041880" y="3525044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" name="Lekerekített téglalap 99"/>
            <p:cNvSpPr/>
            <p:nvPr/>
          </p:nvSpPr>
          <p:spPr>
            <a:xfrm>
              <a:off x="3095880" y="3579044"/>
              <a:ext cx="792000" cy="792000"/>
            </a:xfrm>
            <a:prstGeom prst="roundRect">
              <a:avLst/>
            </a:prstGeom>
            <a:solidFill>
              <a:srgbClr val="C8DCF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" name="Szövegdoboz 97"/>
            <p:cNvSpPr txBox="1"/>
            <p:nvPr/>
          </p:nvSpPr>
          <p:spPr>
            <a:xfrm>
              <a:off x="3275856" y="3559546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Lekerekített téglalap 2"/>
            <p:cNvSpPr/>
            <p:nvPr/>
          </p:nvSpPr>
          <p:spPr>
            <a:xfrm>
              <a:off x="5202120" y="3525044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6" name="Lekerekített téglalap 95"/>
            <p:cNvSpPr/>
            <p:nvPr/>
          </p:nvSpPr>
          <p:spPr>
            <a:xfrm>
              <a:off x="5256120" y="3579044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4" name="Szövegdoboz 93"/>
            <p:cNvSpPr txBox="1"/>
            <p:nvPr/>
          </p:nvSpPr>
          <p:spPr>
            <a:xfrm>
              <a:off x="5436096" y="3559546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Lekerekített téglalap 2"/>
            <p:cNvSpPr/>
            <p:nvPr/>
          </p:nvSpPr>
          <p:spPr>
            <a:xfrm>
              <a:off x="4122000" y="2432956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5" name="Lekerekített téglalap 124"/>
            <p:cNvSpPr/>
            <p:nvPr/>
          </p:nvSpPr>
          <p:spPr>
            <a:xfrm>
              <a:off x="4176000" y="2486956"/>
              <a:ext cx="792000" cy="792000"/>
            </a:xfrm>
            <a:prstGeom prst="roundRect">
              <a:avLst/>
            </a:prstGeom>
            <a:solidFill>
              <a:srgbClr val="C8DCF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3" name="Szövegdoboz 122"/>
            <p:cNvSpPr txBox="1"/>
            <p:nvPr/>
          </p:nvSpPr>
          <p:spPr>
            <a:xfrm>
              <a:off x="4355976" y="2467458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Lekerekített téglalap 2"/>
            <p:cNvSpPr/>
            <p:nvPr/>
          </p:nvSpPr>
          <p:spPr>
            <a:xfrm>
              <a:off x="3041880" y="2432956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1" name="Lekerekített téglalap 120"/>
            <p:cNvSpPr/>
            <p:nvPr/>
          </p:nvSpPr>
          <p:spPr>
            <a:xfrm>
              <a:off x="3095880" y="2486956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9" name="Szövegdoboz 118"/>
            <p:cNvSpPr txBox="1"/>
            <p:nvPr/>
          </p:nvSpPr>
          <p:spPr>
            <a:xfrm>
              <a:off x="3275856" y="2467458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Lekerekített téglalap 2"/>
            <p:cNvSpPr/>
            <p:nvPr/>
          </p:nvSpPr>
          <p:spPr>
            <a:xfrm>
              <a:off x="5202120" y="2432956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7" name="Lekerekített téglalap 116"/>
            <p:cNvSpPr/>
            <p:nvPr/>
          </p:nvSpPr>
          <p:spPr>
            <a:xfrm>
              <a:off x="5256120" y="2486956"/>
              <a:ext cx="792000" cy="792000"/>
            </a:xfrm>
            <a:prstGeom prst="roundRect">
              <a:avLst/>
            </a:prstGeom>
            <a:solidFill>
              <a:srgbClr val="C8DCF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5" name="Szövegdoboz 114"/>
            <p:cNvSpPr txBox="1"/>
            <p:nvPr/>
          </p:nvSpPr>
          <p:spPr>
            <a:xfrm>
              <a:off x="5436096" y="2467458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Lekerekített téglalap 2"/>
            <p:cNvSpPr/>
            <p:nvPr/>
          </p:nvSpPr>
          <p:spPr>
            <a:xfrm>
              <a:off x="4122000" y="1340868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6" name="Lekerekített téglalap 145"/>
            <p:cNvSpPr/>
            <p:nvPr/>
          </p:nvSpPr>
          <p:spPr>
            <a:xfrm>
              <a:off x="4176000" y="1394868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4" name="Szövegdoboz 143"/>
            <p:cNvSpPr txBox="1"/>
            <p:nvPr/>
          </p:nvSpPr>
          <p:spPr>
            <a:xfrm>
              <a:off x="4355976" y="1375370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Lekerekített téglalap 2"/>
            <p:cNvSpPr/>
            <p:nvPr/>
          </p:nvSpPr>
          <p:spPr>
            <a:xfrm>
              <a:off x="3041880" y="1340868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2" name="Lekerekített téglalap 141"/>
            <p:cNvSpPr/>
            <p:nvPr/>
          </p:nvSpPr>
          <p:spPr>
            <a:xfrm>
              <a:off x="3095880" y="1394868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0" name="Szövegdoboz 139"/>
            <p:cNvSpPr txBox="1"/>
            <p:nvPr/>
          </p:nvSpPr>
          <p:spPr>
            <a:xfrm>
              <a:off x="3275856" y="1375370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Lekerekített téglalap 2"/>
            <p:cNvSpPr/>
            <p:nvPr/>
          </p:nvSpPr>
          <p:spPr>
            <a:xfrm>
              <a:off x="5202120" y="1340868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8" name="Lekerekített téglalap 137"/>
            <p:cNvSpPr/>
            <p:nvPr/>
          </p:nvSpPr>
          <p:spPr>
            <a:xfrm>
              <a:off x="5256120" y="1394868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6" name="Szövegdoboz 135"/>
            <p:cNvSpPr txBox="1"/>
            <p:nvPr/>
          </p:nvSpPr>
          <p:spPr>
            <a:xfrm>
              <a:off x="5436096" y="1375370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9" name="Lekerekített téglalap 148"/>
          <p:cNvSpPr/>
          <p:nvPr/>
        </p:nvSpPr>
        <p:spPr>
          <a:xfrm>
            <a:off x="3222000" y="188640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Útállapot, időjárás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2" name="Lekerekített téglalap 151"/>
          <p:cNvSpPr/>
          <p:nvPr/>
        </p:nvSpPr>
        <p:spPr>
          <a:xfrm>
            <a:off x="3222000" y="6021288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Ügyeletes kapcsolása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" name="Lekerekített téglalap 152"/>
          <p:cNvSpPr/>
          <p:nvPr/>
        </p:nvSpPr>
        <p:spPr>
          <a:xfrm>
            <a:off x="0" y="1412776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Balesetek, torlódások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Lekerekített téglalap 153"/>
          <p:cNvSpPr/>
          <p:nvPr/>
        </p:nvSpPr>
        <p:spPr>
          <a:xfrm>
            <a:off x="6444000" y="1484784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Autópálya</a:t>
            </a:r>
            <a:r>
              <a:rPr lang="hu-H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hírek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Lekerekített téglalap 154"/>
          <p:cNvSpPr/>
          <p:nvPr/>
        </p:nvSpPr>
        <p:spPr>
          <a:xfrm>
            <a:off x="6444000" y="4725144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Egy menüszinttel feljebb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Lekerekített téglalap 155"/>
          <p:cNvSpPr/>
          <p:nvPr/>
        </p:nvSpPr>
        <p:spPr>
          <a:xfrm>
            <a:off x="0" y="2492896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Forgalomkorlátozások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Lekerekített téglalap 156"/>
          <p:cNvSpPr/>
          <p:nvPr/>
        </p:nvSpPr>
        <p:spPr>
          <a:xfrm>
            <a:off x="0" y="4725144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Vissza a főmenübe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 advTm="5000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70</Words>
  <Application>Microsoft Office PowerPoint</Application>
  <PresentationFormat>Diavetítés a képernyőre (4:3 oldalarány)</PresentationFormat>
  <Paragraphs>28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Office-téma</vt:lpstr>
      <vt:lpstr>Útinformációk</vt:lpstr>
      <vt:lpstr>Az Útinform elérhetőségei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Útinformációk</dc:title>
  <dc:creator/>
  <cp:lastModifiedBy>Sisa Márk</cp:lastModifiedBy>
  <cp:revision>30</cp:revision>
  <dcterms:created xsi:type="dcterms:W3CDTF">2011-11-15T17:41:45Z</dcterms:created>
  <dcterms:modified xsi:type="dcterms:W3CDTF">2016-01-18T17:42:48Z</dcterms:modified>
</cp:coreProperties>
</file>