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45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/>
                <a:gridCol w="3318387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 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Hegedus Gabor</dc:creator>
  <cp:lastModifiedBy>Hegedus Gabor</cp:lastModifiedBy>
  <cp:revision>35</cp:revision>
  <dcterms:created xsi:type="dcterms:W3CDTF">2011-09-04T07:25:47Z</dcterms:created>
  <dcterms:modified xsi:type="dcterms:W3CDTF">2016-01-19T16:39:09Z</dcterms:modified>
</cp:coreProperties>
</file>