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664"/>
    <a:srgbClr val="C8DCF0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76" d="100"/>
          <a:sy n="76" d="100"/>
        </p:scale>
        <p:origin x="-34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AF-547B-461B-BC66-6A5042866E90}" type="datetimeFigureOut">
              <a:rPr lang="hu-HU" smtClean="0"/>
              <a:pPr/>
              <a:t>2016. 01. 17.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lfelé nyíl 163"/>
          <p:cNvSpPr/>
          <p:nvPr/>
        </p:nvSpPr>
        <p:spPr>
          <a:xfrm rot="5400000" flipH="1">
            <a:off x="6018502" y="48691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Felfelé nyíl 162"/>
          <p:cNvSpPr/>
          <p:nvPr/>
        </p:nvSpPr>
        <p:spPr>
          <a:xfrm rot="5400000" flipH="1">
            <a:off x="6024852" y="156315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Felfelé nyíl 161"/>
          <p:cNvSpPr/>
          <p:nvPr/>
        </p:nvSpPr>
        <p:spPr>
          <a:xfrm rot="16200000">
            <a:off x="2799350" y="48437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Felfelé nyíl 160"/>
          <p:cNvSpPr/>
          <p:nvPr/>
        </p:nvSpPr>
        <p:spPr>
          <a:xfrm rot="16200000">
            <a:off x="2799350" y="2577613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Felfelé nyíl 159"/>
          <p:cNvSpPr/>
          <p:nvPr/>
        </p:nvSpPr>
        <p:spPr>
          <a:xfrm rot="16200000">
            <a:off x="2799350" y="153140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Felfelé nyíl 158"/>
          <p:cNvSpPr/>
          <p:nvPr/>
        </p:nvSpPr>
        <p:spPr>
          <a:xfrm flipV="1">
            <a:off x="4410000" y="5523582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Felfelé nyíl 157"/>
          <p:cNvSpPr/>
          <p:nvPr/>
        </p:nvSpPr>
        <p:spPr>
          <a:xfrm>
            <a:off x="4410000" y="87062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7" name="Csoportba foglalás 76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ekerekített téglalap 151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kerekített téglalap 152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Lekerekített téglalap 153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ekerekített téglalap 154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Lekerekített téglalap 15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ekerekített téglalap 15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70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Office-téma</vt:lpstr>
      <vt:lpstr>Útinformációk</vt:lpstr>
      <vt:lpstr>Az Útinform elérhetőségei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Útinformációk</dc:title>
  <dc:creator>Faraone</dc:creator>
  <cp:lastModifiedBy>Hettich Roland</cp:lastModifiedBy>
  <cp:revision>1</cp:revision>
  <dcterms:created xsi:type="dcterms:W3CDTF">2011-11-15T17:41:45Z</dcterms:created>
  <dcterms:modified xsi:type="dcterms:W3CDTF">2016-01-17T17:15:03Z</dcterms:modified>
</cp:coreProperties>
</file>