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27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D5136-A227-4657-8D99-B52534B6EB93}" type="datetimeFigureOut">
              <a:rPr lang="hu-HU" smtClean="0"/>
              <a:t>2016.01.19.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DF1C2-423D-4F8A-8055-647B74C42EFF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995F-6BF9-40CB-BC78-107E0D645AFC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45"/>
          <p:cNvGrpSpPr/>
          <p:nvPr/>
        </p:nvGrpSpPr>
        <p:grpSpPr>
          <a:xfrm>
            <a:off x="1331640" y="980728"/>
            <a:ext cx="6120000" cy="5040000"/>
            <a:chOff x="1331640" y="980728"/>
            <a:chExt cx="6120000" cy="5040000"/>
          </a:xfrm>
        </p:grpSpPr>
        <p:sp>
          <p:nvSpPr>
            <p:cNvPr id="4" name="Lekerekített téglalap 3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3" name="Csoportba foglalás 44"/>
            <p:cNvGrpSpPr/>
            <p:nvPr/>
          </p:nvGrpSpPr>
          <p:grpSpPr>
            <a:xfrm>
              <a:off x="2231640" y="1764596"/>
              <a:ext cx="4320000" cy="3482096"/>
              <a:chOff x="2231640" y="1764596"/>
              <a:chExt cx="4320000" cy="3482096"/>
            </a:xfrm>
          </p:grpSpPr>
          <p:grpSp>
            <p:nvGrpSpPr>
              <p:cNvPr id="6" name="Csoportba foglalás 37"/>
              <p:cNvGrpSpPr/>
              <p:nvPr/>
            </p:nvGrpSpPr>
            <p:grpSpPr>
              <a:xfrm>
                <a:off x="4211960" y="1764596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7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Egyenes összekötő 8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5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Téglalap 9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  <p:sp>
        <p:nvSpPr>
          <p:cNvPr id="37" name="Szövegdoboz 36"/>
          <p:cNvSpPr txBox="1"/>
          <p:nvPr/>
        </p:nvSpPr>
        <p:spPr>
          <a:xfrm>
            <a:off x="2195396" y="1196752"/>
            <a:ext cx="4392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b="1" cap="all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Hullám </a:t>
            </a:r>
            <a:r>
              <a:rPr lang="hu-HU" sz="2600" b="1" cap="all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kemping</a:t>
            </a:r>
            <a:endParaRPr lang="hu-HU" sz="2600" b="1" cap="all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12" name="Tartalom hely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Várjuk kedves vendégeinket a Balatontól 10 km-re, a Bakony erdőségei között fekvő településünkön!</a:t>
            </a:r>
          </a:p>
          <a:p>
            <a:r>
              <a:rPr lang="hu-HU" dirty="0" smtClean="0"/>
              <a:t>A kemping 3 tóból álló tórendszer partján helyezkedik el.</a:t>
            </a:r>
          </a:p>
          <a:p>
            <a:r>
              <a:rPr lang="hu-HU" dirty="0" smtClean="0"/>
              <a:t>A tavak fürdésre, horgászásra, pihenésre és vízi sportokra is </a:t>
            </a:r>
            <a:r>
              <a:rPr lang="hu-HU" smtClean="0"/>
              <a:t>kiválóan alkalmasak.</a:t>
            </a:r>
            <a:endParaRPr lang="hu-HU" b="1" dirty="0">
              <a:solidFill>
                <a:srgbClr val="02322A"/>
              </a:solidFill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Szolgáltatásaink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Sátor és lakókocsi helyek</a:t>
            </a:r>
          </a:p>
          <a:p>
            <a:r>
              <a:rPr lang="hu-HU" dirty="0" smtClean="0"/>
              <a:t>Faházak fürdőszobával</a:t>
            </a:r>
          </a:p>
          <a:p>
            <a:r>
              <a:rPr lang="hu-HU" dirty="0" smtClean="0"/>
              <a:t>Vendéglátó helyek</a:t>
            </a:r>
          </a:p>
          <a:p>
            <a:r>
              <a:rPr lang="hu-HU" dirty="0" smtClean="0"/>
              <a:t>Strand</a:t>
            </a:r>
          </a:p>
          <a:p>
            <a:r>
              <a:rPr lang="hu-HU" dirty="0" smtClean="0"/>
              <a:t>Horgászás</a:t>
            </a:r>
          </a:p>
          <a:p>
            <a:r>
              <a:rPr lang="hu-HU" dirty="0" smtClean="0"/>
              <a:t>Játszótér</a:t>
            </a:r>
          </a:p>
          <a:p>
            <a:r>
              <a:rPr lang="hu-HU" dirty="0" smtClean="0"/>
              <a:t>Sportpályák</a:t>
            </a:r>
          </a:p>
          <a:p>
            <a:r>
              <a:rPr lang="hu-HU" dirty="0" smtClean="0"/>
              <a:t>Csúszdapark</a:t>
            </a:r>
          </a:p>
          <a:p>
            <a:endParaRPr lang="hu-HU" dirty="0" smtClean="0"/>
          </a:p>
          <a:p>
            <a:endParaRPr lang="hu-HU" dirty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854747" y="6038784"/>
            <a:ext cx="7513155" cy="571580"/>
            <a:chOff x="854747" y="5861808"/>
            <a:chExt cx="7513155" cy="571580"/>
          </a:xfrm>
        </p:grpSpPr>
        <p:pic>
          <p:nvPicPr>
            <p:cNvPr id="4" name="Tartalom helye 29" descr="ikon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747" y="5861808"/>
              <a:ext cx="571580" cy="571580"/>
            </a:xfrm>
            <a:prstGeom prst="rect">
              <a:avLst/>
            </a:prstGeom>
          </p:spPr>
        </p:pic>
        <p:pic>
          <p:nvPicPr>
            <p:cNvPr id="5" name="Kép 4" descr="iko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6401" y="5861808"/>
              <a:ext cx="571580" cy="571580"/>
            </a:xfrm>
            <a:prstGeom prst="rect">
              <a:avLst/>
            </a:prstGeom>
          </p:spPr>
        </p:pic>
        <p:pic>
          <p:nvPicPr>
            <p:cNvPr id="6" name="Kép 5" descr="ikon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8055" y="5861808"/>
              <a:ext cx="571580" cy="571580"/>
            </a:xfrm>
            <a:prstGeom prst="rect">
              <a:avLst/>
            </a:prstGeom>
          </p:spPr>
        </p:pic>
        <p:pic>
          <p:nvPicPr>
            <p:cNvPr id="7" name="Kép 6" descr="ikon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9709" y="5861808"/>
              <a:ext cx="571580" cy="571580"/>
            </a:xfrm>
            <a:prstGeom prst="rect">
              <a:avLst/>
            </a:prstGeom>
          </p:spPr>
        </p:pic>
        <p:pic>
          <p:nvPicPr>
            <p:cNvPr id="8" name="Kép 7" descr="ikon5.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1363" y="5861808"/>
              <a:ext cx="571580" cy="571580"/>
            </a:xfrm>
            <a:prstGeom prst="rect">
              <a:avLst/>
            </a:prstGeom>
          </p:spPr>
        </p:pic>
        <p:pic>
          <p:nvPicPr>
            <p:cNvPr id="9" name="Kép 8" descr="ikon6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3017" y="5861808"/>
              <a:ext cx="571580" cy="571580"/>
            </a:xfrm>
            <a:prstGeom prst="rect">
              <a:avLst/>
            </a:prstGeom>
          </p:spPr>
        </p:pic>
        <p:pic>
          <p:nvPicPr>
            <p:cNvPr id="10" name="Kép 9" descr="ikon7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4671" y="5861808"/>
              <a:ext cx="571580" cy="571580"/>
            </a:xfrm>
            <a:prstGeom prst="rect">
              <a:avLst/>
            </a:prstGeom>
          </p:spPr>
        </p:pic>
        <p:pic>
          <p:nvPicPr>
            <p:cNvPr id="11" name="Kép 10" descr="ikon8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6322" y="5861808"/>
              <a:ext cx="571580" cy="571580"/>
            </a:xfrm>
            <a:prstGeom prst="rect">
              <a:avLst/>
            </a:prstGeom>
          </p:spPr>
        </p:pic>
      </p:grpSp>
    </p:spTree>
  </p:cSld>
  <p:clrMapOvr>
    <a:masterClrMapping/>
  </p:clrMapOvr>
  <p:transition advTm="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Faház árak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11213"/>
                <a:gridCol w="3318387"/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Egyszobás faházak: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személyes</a:t>
                      </a:r>
                      <a:endParaRPr lang="hu-HU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napi ár több nap esetén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6000 Ft/nap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napra (20% felár)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napra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hétre (5%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39900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hétre (10%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75600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/>
              <a:t>Kemping árak</a:t>
            </a:r>
            <a:endParaRPr lang="hu-HU" sz="4600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hu-HU" b="1" dirty="0" smtClean="0"/>
              <a:t>Sátorhely:</a:t>
            </a:r>
            <a:r>
              <a:rPr lang="hu-HU" dirty="0" smtClean="0"/>
              <a:t> 800 Ft/nap</a:t>
            </a:r>
          </a:p>
          <a:p>
            <a:r>
              <a:rPr lang="hu-HU" b="1" dirty="0" smtClean="0"/>
              <a:t>Lakókocsihely:</a:t>
            </a:r>
            <a:r>
              <a:rPr lang="hu-HU" dirty="0" smtClean="0"/>
              <a:t> 1600 Ft/nap</a:t>
            </a:r>
          </a:p>
          <a:p>
            <a:r>
              <a:rPr lang="hu-HU" b="1" dirty="0" smtClean="0"/>
              <a:t>Telepített lakókocsi:</a:t>
            </a:r>
            <a:r>
              <a:rPr lang="hu-HU" dirty="0" smtClean="0"/>
              <a:t> 2100 Ft/nap</a:t>
            </a:r>
          </a:p>
          <a:p>
            <a:r>
              <a:rPr lang="hu-HU" b="1" dirty="0" smtClean="0"/>
              <a:t>Parkolóhely:</a:t>
            </a:r>
            <a:r>
              <a:rPr lang="hu-HU" dirty="0" smtClean="0"/>
              <a:t> 500 Ft/nap</a:t>
            </a:r>
          </a:p>
          <a:p>
            <a:r>
              <a:rPr lang="hu-HU" b="1" dirty="0" smtClean="0"/>
              <a:t>Kutya, macska:</a:t>
            </a:r>
            <a:r>
              <a:rPr lang="hu-HU" dirty="0" smtClean="0"/>
              <a:t> 400 Ft/nap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86697" y="4646473"/>
            <a:ext cx="815585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indent="11113">
              <a:spcBef>
                <a:spcPct val="20000"/>
              </a:spcBef>
            </a:pPr>
            <a:r>
              <a:rPr lang="hu-HU" sz="3000" dirty="0">
                <a:solidFill>
                  <a:srgbClr val="004600"/>
                </a:solidFill>
              </a:rPr>
              <a:t>A fenti árakhoz 18 év és 70 év közötti vendégeink számára idegenforgalmi adó társul, amely személyenként 350 Ft/nap.</a:t>
            </a:r>
          </a:p>
          <a:p>
            <a:pPr algn="ctr"/>
            <a:endParaRPr lang="hu-HU" dirty="0"/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139</Words>
  <Application>Microsoft Office PowerPoint</Application>
  <PresentationFormat>Diavetítés a képernyőre (4:3 oldalarány)</PresentationFormat>
  <Paragraphs>35</Paragraphs>
  <Slides>6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Office-téma</vt:lpstr>
      <vt:lpstr>1. dia</vt:lpstr>
      <vt:lpstr>Bemutatkozás</vt:lpstr>
      <vt:lpstr>Szolgáltatásaink</vt:lpstr>
      <vt:lpstr>Faház árak</vt:lpstr>
      <vt:lpstr>Kemping árak</vt:lpstr>
      <vt:lpstr>6.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Gabor</dc:creator>
  <cp:lastModifiedBy>Gabor</cp:lastModifiedBy>
  <cp:revision>3</cp:revision>
  <dcterms:created xsi:type="dcterms:W3CDTF">2016-01-19T14:58:29Z</dcterms:created>
  <dcterms:modified xsi:type="dcterms:W3CDTF">2016-01-19T15:30:18Z</dcterms:modified>
</cp:coreProperties>
</file>