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Cím 1"/>
          <p:cNvSpPr>
            <a:spLocks noGrp="1"/>
          </p:cNvSpPr>
          <p:nvPr>
            <p:ph type="ctrTitle"/>
          </p:nvPr>
        </p:nvSpPr>
        <p:spPr>
          <a:xfrm>
            <a:off x="838200" y="2282825"/>
            <a:ext cx="7772400" cy="1470025"/>
          </a:xfrm>
        </p:spPr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12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Lekerekített téglalap 12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Lekerekített téglalap 15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Lekerekített téglalap 18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Lekerekített téglalap 21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Lekerekített téglalap 24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Lekerekített téglalap 27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Lekerekített téglalap 30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Lekerekített téglalap 33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Lekerekített téglalap 39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Lekerekített téglalap 42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Szövegdoboz 43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Lekerekített téglalap 45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Szövegdoboz 46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Útinformációk</vt:lpstr>
      <vt:lpstr>Az Útinform elérhetőségei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>Gabor</dc:creator>
  <cp:lastModifiedBy>Gabor</cp:lastModifiedBy>
  <cp:revision>1</cp:revision>
  <dcterms:created xsi:type="dcterms:W3CDTF">2016-01-17T13:56:06Z</dcterms:created>
  <dcterms:modified xsi:type="dcterms:W3CDTF">2016-01-17T14:03:52Z</dcterms:modified>
</cp:coreProperties>
</file>