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04600"/>
    <a:srgbClr val="02322A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E8A0-BA21-444F-BB19-6056D450ADE7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995F-6BF9-40CB-BC78-107E0D645AF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5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600" cap="small" baseline="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6" name="Csoportba foglalás 15"/>
          <p:cNvGrpSpPr>
            <a:grpSpLocks noChangeAspect="1"/>
          </p:cNvGrpSpPr>
          <p:nvPr userDrawn="1"/>
        </p:nvGrpSpPr>
        <p:grpSpPr>
          <a:xfrm>
            <a:off x="7257821" y="82342"/>
            <a:ext cx="1800000" cy="1482354"/>
            <a:chOff x="1331640" y="980728"/>
            <a:chExt cx="6120000" cy="5040000"/>
          </a:xfrm>
        </p:grpSpPr>
        <p:sp>
          <p:nvSpPr>
            <p:cNvPr id="17" name="Lekerekített téglalap 16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8" name="Csoportba foglalás 42"/>
            <p:cNvGrpSpPr/>
            <p:nvPr/>
          </p:nvGrpSpPr>
          <p:grpSpPr>
            <a:xfrm>
              <a:off x="2231640" y="1754764"/>
              <a:ext cx="4320000" cy="3491928"/>
              <a:chOff x="2231640" y="1754764"/>
              <a:chExt cx="4320000" cy="3491928"/>
            </a:xfrm>
          </p:grpSpPr>
          <p:grpSp>
            <p:nvGrpSpPr>
              <p:cNvPr id="19" name="Csoportba foglalás 37"/>
              <p:cNvGrpSpPr/>
              <p:nvPr/>
            </p:nvGrpSpPr>
            <p:grpSpPr>
              <a:xfrm>
                <a:off x="4211960" y="1754764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23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23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21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331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r>
              <a:rPr lang="hu-HU" dirty="0" smtClean="0"/>
              <a:t>A kemping 3 tóból álló tórendszer partján helyezkedik el.</a:t>
            </a:r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854747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</a:t>
            </a:r>
            <a:r>
              <a:rPr lang="hu-HU" sz="3000">
                <a:solidFill>
                  <a:srgbClr val="004600"/>
                </a:solidFill>
              </a:rPr>
              <a:t>350 </a:t>
            </a:r>
            <a:r>
              <a:rPr lang="hu-HU" sz="3000" smtClean="0">
                <a:solidFill>
                  <a:srgbClr val="004600"/>
                </a:solidFill>
              </a:rPr>
              <a:t>Ft/nap.</a:t>
            </a:r>
            <a:endParaRPr lang="hu-HU" sz="3000" dirty="0">
              <a:solidFill>
                <a:srgbClr val="004600"/>
              </a:solidFill>
            </a:endParaRPr>
          </a:p>
          <a:p>
            <a:pPr algn="ctr"/>
            <a:endParaRPr lang="hu-HU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3. séma">
      <a:dk1>
        <a:srgbClr val="0046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éni 4.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139</Words>
  <Application>Microsoft Office PowerPoint</Application>
  <PresentationFormat>Diavetítés a képernyőre (4:3 oldalarány)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PowerPoint-bemutató</vt:lpstr>
      <vt:lpstr>Bemutatkozás</vt:lpstr>
      <vt:lpstr>Szolgáltatásaink</vt:lpstr>
      <vt:lpstr>Faház árak</vt:lpstr>
      <vt:lpstr>Kemping árak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/>
  <cp:lastModifiedBy>Sisa Márk</cp:lastModifiedBy>
  <cp:revision>35</cp:revision>
  <dcterms:created xsi:type="dcterms:W3CDTF">2011-09-04T07:25:47Z</dcterms:created>
  <dcterms:modified xsi:type="dcterms:W3CDTF">2016-01-19T16:53:53Z</dcterms:modified>
</cp:coreProperties>
</file>