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04600"/>
    <a:srgbClr val="02322A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9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E8A0-BA21-444F-BB19-6056D450ADE7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995F-6BF9-40CB-BC78-107E0D645AF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4559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21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600" cap="small" baseline="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16" name="Csoportba foglalás 15"/>
          <p:cNvGrpSpPr>
            <a:grpSpLocks noChangeAspect="1"/>
          </p:cNvGrpSpPr>
          <p:nvPr userDrawn="1"/>
        </p:nvGrpSpPr>
        <p:grpSpPr>
          <a:xfrm>
            <a:off x="7257821" y="82342"/>
            <a:ext cx="1800000" cy="1482354"/>
            <a:chOff x="1331640" y="980728"/>
            <a:chExt cx="6120000" cy="5040000"/>
          </a:xfrm>
        </p:grpSpPr>
        <p:sp>
          <p:nvSpPr>
            <p:cNvPr id="17" name="Lekerekített téglalap 16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8" name="Csoportba foglalás 42"/>
            <p:cNvGrpSpPr/>
            <p:nvPr/>
          </p:nvGrpSpPr>
          <p:grpSpPr>
            <a:xfrm>
              <a:off x="2231640" y="1754764"/>
              <a:ext cx="4320000" cy="3491928"/>
              <a:chOff x="2231640" y="1754764"/>
              <a:chExt cx="4320000" cy="3491928"/>
            </a:xfrm>
          </p:grpSpPr>
          <p:grpSp>
            <p:nvGrpSpPr>
              <p:cNvPr id="19" name="Csoportba foglalás 37"/>
              <p:cNvGrpSpPr/>
              <p:nvPr/>
            </p:nvGrpSpPr>
            <p:grpSpPr>
              <a:xfrm>
                <a:off x="4211960" y="1754764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23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23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21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1E42-6301-4048-B0F1-08C3ADE73781}" type="datetimeFigureOut">
              <a:rPr lang="hu-HU" smtClean="0"/>
              <a:pPr/>
              <a:t>2016.01.18.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07A-25CC-4B53-8E46-241F7ADB368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1082259" y="757382"/>
            <a:ext cx="6583924" cy="5281819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2195396" y="1196752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854747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/>
                <a:gridCol w="3318387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6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3. séma">
      <a:dk1>
        <a:srgbClr val="0046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éni 4.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139</Words>
  <Application>Microsoft Office PowerPoint</Application>
  <PresentationFormat>Diavetítés a képernyőre (4:3 oldalarány)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 bemutató</vt:lpstr>
      <vt:lpstr>Bemutatkozás</vt:lpstr>
      <vt:lpstr>Szolgáltatásaink</vt:lpstr>
      <vt:lpstr>Faház árak</vt:lpstr>
      <vt:lpstr>Kemping árak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/>
  <cp:revision>35</cp:revision>
  <dcterms:created xsi:type="dcterms:W3CDTF">2011-09-04T07:25:47Z</dcterms:created>
  <dcterms:modified xsi:type="dcterms:W3CDTF">2016-01-18T20:13:14Z</dcterms:modified>
</cp:coreProperties>
</file>