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00"/>
    <a:srgbClr val="F6E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BC288-9E11-4DF8-A469-1DADF98F9CE0}" type="datetimeFigureOut">
              <a:rPr lang="hu-HU" smtClean="0"/>
              <a:t>2016. 01. 19.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4A9BD-AE2F-40A1-8060-3468145708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842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995F-6BF9-40CB-BC78-107E0D645AFC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810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03CF-9BB6-4778-A1E2-8DE34F8459D8}" type="datetimeFigureOut">
              <a:rPr lang="hu-HU" smtClean="0"/>
              <a:t>2016. 01. 19.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049A-64C2-40D1-8175-C2EF55E03A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229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03CF-9BB6-4778-A1E2-8DE34F8459D8}" type="datetimeFigureOut">
              <a:rPr lang="hu-HU" smtClean="0"/>
              <a:t>2016. 01. 19.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049A-64C2-40D1-8175-C2EF55E03A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9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03CF-9BB6-4778-A1E2-8DE34F8459D8}" type="datetimeFigureOut">
              <a:rPr lang="hu-HU" smtClean="0"/>
              <a:t>2016. 01. 19.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049A-64C2-40D1-8175-C2EF55E03A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25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03CF-9BB6-4778-A1E2-8DE34F8459D8}" type="datetimeFigureOut">
              <a:rPr lang="hu-HU" smtClean="0"/>
              <a:t>2016. 01. 19.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049A-64C2-40D1-8175-C2EF55E03A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3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03CF-9BB6-4778-A1E2-8DE34F8459D8}" type="datetimeFigureOut">
              <a:rPr lang="hu-HU" smtClean="0"/>
              <a:t>2016. 01. 19.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049A-64C2-40D1-8175-C2EF55E03A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700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03CF-9BB6-4778-A1E2-8DE34F8459D8}" type="datetimeFigureOut">
              <a:rPr lang="hu-HU" smtClean="0"/>
              <a:t>2016. 01. 19.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049A-64C2-40D1-8175-C2EF55E03A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618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03CF-9BB6-4778-A1E2-8DE34F8459D8}" type="datetimeFigureOut">
              <a:rPr lang="hu-HU" smtClean="0"/>
              <a:t>2016. 01. 19.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049A-64C2-40D1-8175-C2EF55E03A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98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03CF-9BB6-4778-A1E2-8DE34F8459D8}" type="datetimeFigureOut">
              <a:rPr lang="hu-HU" smtClean="0"/>
              <a:t>2016. 01. 19.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049A-64C2-40D1-8175-C2EF55E03A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413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03CF-9BB6-4778-A1E2-8DE34F8459D8}" type="datetimeFigureOut">
              <a:rPr lang="hu-HU" smtClean="0"/>
              <a:t>2016. 01. 19.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049A-64C2-40D1-8175-C2EF55E03A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893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03CF-9BB6-4778-A1E2-8DE34F8459D8}" type="datetimeFigureOut">
              <a:rPr lang="hu-HU" smtClean="0"/>
              <a:t>2016. 01. 19.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049A-64C2-40D1-8175-C2EF55E03A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21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03CF-9BB6-4778-A1E2-8DE34F8459D8}" type="datetimeFigureOut">
              <a:rPr lang="hu-HU" smtClean="0"/>
              <a:t>2016. 01. 19.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049A-64C2-40D1-8175-C2EF55E03A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730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03CF-9BB6-4778-A1E2-8DE34F8459D8}" type="datetimeFigureOut">
              <a:rPr lang="hu-HU" smtClean="0"/>
              <a:t>2016. 01. 19.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049A-64C2-40D1-8175-C2EF55E03A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067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Csoportba foglalás 45"/>
          <p:cNvGrpSpPr/>
          <p:nvPr/>
        </p:nvGrpSpPr>
        <p:grpSpPr>
          <a:xfrm>
            <a:off x="2855640" y="980728"/>
            <a:ext cx="6120000" cy="5040000"/>
            <a:chOff x="1331640" y="980728"/>
            <a:chExt cx="6120000" cy="5040000"/>
          </a:xfrm>
        </p:grpSpPr>
        <p:sp>
          <p:nvSpPr>
            <p:cNvPr id="4" name="Lekerekített téglalap 3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45" name="Csoportba foglalás 44"/>
            <p:cNvGrpSpPr/>
            <p:nvPr/>
          </p:nvGrpSpPr>
          <p:grpSpPr>
            <a:xfrm>
              <a:off x="2231640" y="1764596"/>
              <a:ext cx="4320000" cy="3482096"/>
              <a:chOff x="2231640" y="1764596"/>
              <a:chExt cx="4320000" cy="3482096"/>
            </a:xfrm>
          </p:grpSpPr>
          <p:grpSp>
            <p:nvGrpSpPr>
              <p:cNvPr id="38" name="Csoportba foglalás 37"/>
              <p:cNvGrpSpPr/>
              <p:nvPr/>
            </p:nvGrpSpPr>
            <p:grpSpPr>
              <a:xfrm>
                <a:off x="4211960" y="1764596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7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Egyenes összekötő 8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5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Téglalap 9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  <p:sp>
        <p:nvSpPr>
          <p:cNvPr id="37" name="Szövegdoboz 36"/>
          <p:cNvSpPr txBox="1"/>
          <p:nvPr/>
        </p:nvSpPr>
        <p:spPr>
          <a:xfrm>
            <a:off x="3719396" y="1196753"/>
            <a:ext cx="4392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b="1" cap="all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Hullám kemping</a:t>
            </a:r>
            <a:endParaRPr lang="hu-HU" sz="2600" b="1" cap="all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63545"/>
      </p:ext>
    </p:extLst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0"/>
          <p:cNvSpPr>
            <a:spLocks noGrp="1"/>
          </p:cNvSpPr>
          <p:nvPr>
            <p:ph type="title"/>
          </p:nvPr>
        </p:nvSpPr>
        <p:spPr>
          <a:solidFill>
            <a:srgbClr val="F6E27B"/>
          </a:solidFill>
        </p:spPr>
        <p:txBody>
          <a:bodyPr>
            <a:normAutofit/>
          </a:bodyPr>
          <a:lstStyle/>
          <a:p>
            <a:pPr algn="l"/>
            <a:r>
              <a:rPr lang="hu-HU" sz="46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Bemutatkozás</a:t>
            </a:r>
            <a:endParaRPr lang="hu-HU" sz="4600" dirty="0">
              <a:solidFill>
                <a:srgbClr val="004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artalom helye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0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Várjuk kedves vendégeinket a Balatontól 10 km-re, a Bakony erdőségei között fekvő településünkön!</a:t>
            </a:r>
          </a:p>
          <a:p>
            <a:r>
              <a:rPr lang="hu-HU" sz="30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kemping 3 tóból álló tórendszer partján helyezkedik el.</a:t>
            </a:r>
          </a:p>
          <a:p>
            <a:r>
              <a:rPr lang="hu-HU" sz="30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tavak fürdésre, horgászásra, pihenésre és vízi sportokra is kiválóan alkalmasak.</a:t>
            </a:r>
            <a:endParaRPr lang="hu-HU" sz="3000" b="1" dirty="0">
              <a:solidFill>
                <a:srgbClr val="004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32136"/>
      </p:ext>
    </p:extLst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81200" y="261575"/>
            <a:ext cx="8229600" cy="1143000"/>
          </a:xfrm>
        </p:spPr>
        <p:txBody>
          <a:bodyPr/>
          <a:lstStyle/>
          <a:p>
            <a:r>
              <a:rPr lang="hu-HU" sz="46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Szolgáltatásaink</a:t>
            </a:r>
            <a:endParaRPr lang="hu-HU" sz="4600" dirty="0">
              <a:solidFill>
                <a:srgbClr val="004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0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Sátor és lakókocsi helyek</a:t>
            </a:r>
          </a:p>
          <a:p>
            <a:r>
              <a:rPr lang="hu-HU" sz="30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Faházak fürdőszobával</a:t>
            </a:r>
          </a:p>
          <a:p>
            <a:r>
              <a:rPr lang="hu-HU" sz="30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Vendéglátó helyek</a:t>
            </a:r>
          </a:p>
          <a:p>
            <a:r>
              <a:rPr lang="hu-HU" sz="30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Strand</a:t>
            </a:r>
          </a:p>
          <a:p>
            <a:r>
              <a:rPr lang="hu-HU" sz="30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Horgászás</a:t>
            </a:r>
          </a:p>
          <a:p>
            <a:r>
              <a:rPr lang="hu-HU" sz="30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Játszótér</a:t>
            </a:r>
          </a:p>
          <a:p>
            <a:r>
              <a:rPr lang="hu-HU" sz="30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Sportpályák</a:t>
            </a:r>
          </a:p>
          <a:p>
            <a:r>
              <a:rPr lang="hu-HU" sz="30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Csúszdapark</a:t>
            </a:r>
          </a:p>
          <a:p>
            <a:endParaRPr lang="hu-HU" dirty="0" smtClean="0"/>
          </a:p>
          <a:p>
            <a:endParaRPr lang="hu-HU" dirty="0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2378748" y="6038784"/>
            <a:ext cx="7513155" cy="571580"/>
            <a:chOff x="854747" y="5861808"/>
            <a:chExt cx="7513155" cy="571580"/>
          </a:xfrm>
        </p:grpSpPr>
        <p:pic>
          <p:nvPicPr>
            <p:cNvPr id="4" name="Tartalom helye 29" descr="ikon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747" y="5861808"/>
              <a:ext cx="571580" cy="571580"/>
            </a:xfrm>
            <a:prstGeom prst="rect">
              <a:avLst/>
            </a:prstGeom>
          </p:spPr>
        </p:pic>
        <p:pic>
          <p:nvPicPr>
            <p:cNvPr id="5" name="Kép 4" descr="iko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6401" y="5861808"/>
              <a:ext cx="571580" cy="571580"/>
            </a:xfrm>
            <a:prstGeom prst="rect">
              <a:avLst/>
            </a:prstGeom>
          </p:spPr>
        </p:pic>
        <p:pic>
          <p:nvPicPr>
            <p:cNvPr id="6" name="Kép 5" descr="ikon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8055" y="5861808"/>
              <a:ext cx="571580" cy="571580"/>
            </a:xfrm>
            <a:prstGeom prst="rect">
              <a:avLst/>
            </a:prstGeom>
          </p:spPr>
        </p:pic>
        <p:pic>
          <p:nvPicPr>
            <p:cNvPr id="7" name="Kép 6" descr="ikon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9709" y="5861808"/>
              <a:ext cx="571580" cy="571580"/>
            </a:xfrm>
            <a:prstGeom prst="rect">
              <a:avLst/>
            </a:prstGeom>
          </p:spPr>
        </p:pic>
        <p:pic>
          <p:nvPicPr>
            <p:cNvPr id="8" name="Kép 7" descr="ikon5.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1363" y="5861808"/>
              <a:ext cx="571580" cy="571580"/>
            </a:xfrm>
            <a:prstGeom prst="rect">
              <a:avLst/>
            </a:prstGeom>
          </p:spPr>
        </p:pic>
        <p:pic>
          <p:nvPicPr>
            <p:cNvPr id="9" name="Kép 8" descr="ikon6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3017" y="5861808"/>
              <a:ext cx="571580" cy="571580"/>
            </a:xfrm>
            <a:prstGeom prst="rect">
              <a:avLst/>
            </a:prstGeom>
          </p:spPr>
        </p:pic>
        <p:pic>
          <p:nvPicPr>
            <p:cNvPr id="10" name="Kép 9" descr="ikon7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4671" y="5861808"/>
              <a:ext cx="571580" cy="571580"/>
            </a:xfrm>
            <a:prstGeom prst="rect">
              <a:avLst/>
            </a:prstGeom>
          </p:spPr>
        </p:pic>
        <p:pic>
          <p:nvPicPr>
            <p:cNvPr id="11" name="Kép 10" descr="ikon8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6322" y="5861808"/>
              <a:ext cx="571580" cy="571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9522895"/>
      </p:ext>
    </p:extLst>
  </p:cSld>
  <p:clrMapOvr>
    <a:masterClrMapping/>
  </p:clrMapOvr>
  <p:transition advTm="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Faház árak</a:t>
            </a:r>
            <a:endParaRPr lang="hu-HU" sz="4600" dirty="0">
              <a:solidFill>
                <a:srgbClr val="004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395545"/>
              </p:ext>
            </p:extLst>
          </p:nvPr>
        </p:nvGraphicFramePr>
        <p:xfrm>
          <a:off x="1981200" y="1600200"/>
          <a:ext cx="82296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3000" b="1" kern="1200" dirty="0" smtClean="0">
                          <a:solidFill>
                            <a:srgbClr val="0046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Egyszobás faházak: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1" kern="1200" dirty="0" smtClean="0">
                          <a:solidFill>
                            <a:srgbClr val="0046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személyes</a:t>
                      </a:r>
                      <a:endParaRPr lang="hu-HU" sz="3000" b="1" kern="1200" dirty="0">
                        <a:solidFill>
                          <a:srgbClr val="0046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rgbClr val="0046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napi ár több nap esetén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rgbClr val="0046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6000 Ft/nap</a:t>
                      </a:r>
                      <a:endParaRPr lang="hu-HU" sz="3000" b="0" kern="1200" dirty="0">
                        <a:solidFill>
                          <a:srgbClr val="0046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rgbClr val="0046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napra (20% felár)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rgbClr val="0046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7200 Ft</a:t>
                      </a:r>
                      <a:endParaRPr lang="hu-HU" sz="3000" b="0" kern="1200" dirty="0">
                        <a:solidFill>
                          <a:srgbClr val="0046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rgbClr val="0046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napra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rgbClr val="0046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12000 Ft</a:t>
                      </a:r>
                      <a:endParaRPr lang="hu-HU" sz="3000" b="0" kern="1200" dirty="0">
                        <a:solidFill>
                          <a:srgbClr val="0046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rgbClr val="0046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hétre (5%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rgbClr val="0046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39900 Ft</a:t>
                      </a:r>
                      <a:endParaRPr lang="hu-HU" sz="3000" b="0" kern="1200" dirty="0">
                        <a:solidFill>
                          <a:srgbClr val="0046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rgbClr val="0046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hétre (10%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rgbClr val="0046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75600 Ft</a:t>
                      </a:r>
                      <a:endParaRPr lang="hu-HU" sz="3000" b="0" kern="1200" dirty="0">
                        <a:solidFill>
                          <a:srgbClr val="0046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930112"/>
      </p:ext>
    </p:extLst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Kemping árak</a:t>
            </a:r>
            <a:endParaRPr lang="hu-HU" sz="4600" dirty="0">
              <a:solidFill>
                <a:srgbClr val="004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971800"/>
          </a:xfrm>
        </p:spPr>
        <p:txBody>
          <a:bodyPr>
            <a:normAutofit/>
          </a:bodyPr>
          <a:lstStyle/>
          <a:p>
            <a:r>
              <a:rPr lang="hu-HU" sz="3000" b="1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Sátorhely:</a:t>
            </a:r>
            <a:r>
              <a:rPr lang="hu-HU" sz="30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800 Ft/nap</a:t>
            </a:r>
          </a:p>
          <a:p>
            <a:r>
              <a:rPr lang="hu-HU" sz="3000" b="1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Lakókocsihely:</a:t>
            </a:r>
            <a:r>
              <a:rPr lang="hu-HU" sz="30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1600 Ft/nap</a:t>
            </a:r>
          </a:p>
          <a:p>
            <a:r>
              <a:rPr lang="hu-HU" sz="3000" b="1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Telepített lakókocsi:</a:t>
            </a:r>
            <a:r>
              <a:rPr lang="hu-HU" sz="30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2100 Ft/nap</a:t>
            </a:r>
          </a:p>
          <a:p>
            <a:r>
              <a:rPr lang="hu-HU" sz="3000" b="1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Parkolóhely:</a:t>
            </a:r>
            <a:r>
              <a:rPr lang="hu-HU" sz="30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500 Ft/nap</a:t>
            </a:r>
          </a:p>
          <a:p>
            <a:r>
              <a:rPr lang="hu-HU" sz="3000" b="1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Kutya, macska:</a:t>
            </a:r>
            <a:r>
              <a:rPr lang="hu-HU" sz="3000" dirty="0" smtClean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400 Ft/nap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010697" y="4646473"/>
            <a:ext cx="815585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11113">
              <a:spcBef>
                <a:spcPct val="20000"/>
              </a:spcBef>
            </a:pPr>
            <a:r>
              <a:rPr lang="hu-HU" sz="3000" dirty="0">
                <a:solidFill>
                  <a:srgbClr val="004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fenti árakhoz 18 év és 70 év közötti vendégeink számára idegenforgalmi adó társul, amely személyenként 350 Ft/nap.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7541785"/>
      </p:ext>
    </p:extLst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139</Words>
  <Application>Microsoft Office PowerPoint</Application>
  <PresentationFormat>Szélesvásznú</PresentationFormat>
  <Paragraphs>35</Paragraphs>
  <Slides>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PowerPoint-bemutató</vt:lpstr>
      <vt:lpstr>Bemutatkozás</vt:lpstr>
      <vt:lpstr>Szolgáltatásaink</vt:lpstr>
      <vt:lpstr>Faház árak</vt:lpstr>
      <vt:lpstr>Kemping árak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Vozik Ádám</dc:creator>
  <cp:lastModifiedBy>Vozik Ádám</cp:lastModifiedBy>
  <cp:revision>2</cp:revision>
  <dcterms:created xsi:type="dcterms:W3CDTF">2016-01-19T15:25:11Z</dcterms:created>
  <dcterms:modified xsi:type="dcterms:W3CDTF">2016-01-19T15:34:56Z</dcterms:modified>
</cp:coreProperties>
</file>