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56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3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4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7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5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9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0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7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0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44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72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A2AE-103F-43BD-9972-B16E8C35675B}" type="datetimeFigureOut">
              <a:rPr lang="hu-HU" smtClean="0"/>
              <a:t>2016. 01. 16.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F730-5F81-4047-A693-80B04EC19D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Útinformációk </a:t>
            </a:r>
            <a:endParaRPr lang="hu-HU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2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4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06-1-336-2400</a:t>
            </a:r>
            <a:r>
              <a:rPr lang="hu-H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hívószámú információs rendszer felépítése:</a:t>
            </a:r>
          </a:p>
          <a:p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hazai országúti információk 1-es gomb</a:t>
            </a:r>
          </a:p>
          <a:p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Útállapot, időjárás 2-es gomb</a:t>
            </a:r>
          </a:p>
          <a:p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Autópálya hírek 3-as gomb</a:t>
            </a:r>
          </a:p>
          <a:p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Fontosabb forgalomkorlátozások 4-es gomb</a:t>
            </a:r>
          </a:p>
          <a:p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 ügyeletessel beszélhet 0-as gomb</a:t>
            </a:r>
          </a:p>
          <a:p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Vissza a </a:t>
            </a:r>
            <a:r>
              <a:rPr lang="hu-HU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főmenübe</a:t>
            </a:r>
            <a:r>
              <a:rPr lang="hu-HU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gomb</a:t>
            </a:r>
            <a:endParaRPr lang="hu-HU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7542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7548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4323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4323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4323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5934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5934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4565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4746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</a:p>
        </p:txBody>
      </p:sp>
      <p:sp>
        <p:nvSpPr>
          <p:cNvPr id="152" name="Lekerekített téglalap 151"/>
          <p:cNvSpPr/>
          <p:nvPr/>
        </p:nvSpPr>
        <p:spPr>
          <a:xfrm>
            <a:off x="4746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</a:p>
        </p:txBody>
      </p:sp>
      <p:sp>
        <p:nvSpPr>
          <p:cNvPr id="153" name="Lekerekített téglalap 152"/>
          <p:cNvSpPr/>
          <p:nvPr/>
        </p:nvSpPr>
        <p:spPr>
          <a:xfrm>
            <a:off x="152400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</a:p>
        </p:txBody>
      </p:sp>
      <p:sp>
        <p:nvSpPr>
          <p:cNvPr id="154" name="Lekerekített téglalap 153"/>
          <p:cNvSpPr/>
          <p:nvPr/>
        </p:nvSpPr>
        <p:spPr>
          <a:xfrm>
            <a:off x="7968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</a:p>
        </p:txBody>
      </p:sp>
      <p:sp>
        <p:nvSpPr>
          <p:cNvPr id="155" name="Lekerekített téglalap 154"/>
          <p:cNvSpPr/>
          <p:nvPr/>
        </p:nvSpPr>
        <p:spPr>
          <a:xfrm>
            <a:off x="7968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</a:p>
        </p:txBody>
      </p:sp>
      <p:sp>
        <p:nvSpPr>
          <p:cNvPr id="156" name="Lekerekített téglalap 155"/>
          <p:cNvSpPr/>
          <p:nvPr/>
        </p:nvSpPr>
        <p:spPr>
          <a:xfrm>
            <a:off x="152400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</a:p>
        </p:txBody>
      </p:sp>
      <p:sp>
        <p:nvSpPr>
          <p:cNvPr id="157" name="Lekerekített téglalap 156"/>
          <p:cNvSpPr/>
          <p:nvPr/>
        </p:nvSpPr>
        <p:spPr>
          <a:xfrm>
            <a:off x="152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</a:p>
        </p:txBody>
      </p:sp>
    </p:spTree>
    <p:extLst>
      <p:ext uri="{BB962C8B-B14F-4D97-AF65-F5344CB8AC3E}">
        <p14:creationId xmlns:p14="http://schemas.microsoft.com/office/powerpoint/2010/main" val="1530739602"/>
      </p:ext>
    </p:extLst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Szélesvásznú</PresentationFormat>
  <Paragraphs>28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Office-téma</vt:lpstr>
      <vt:lpstr>Útinformációk </vt:lpstr>
      <vt:lpstr>Az Útinform elérhetőségei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Vozik Ádám</dc:creator>
  <cp:lastModifiedBy>Vozik Ádám</cp:lastModifiedBy>
  <cp:revision>3</cp:revision>
  <dcterms:created xsi:type="dcterms:W3CDTF">2016-01-16T12:14:50Z</dcterms:created>
  <dcterms:modified xsi:type="dcterms:W3CDTF">2016-01-16T12:32:08Z</dcterms:modified>
</cp:coreProperties>
</file>