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CAA6"/>
    <a:srgbClr val="B36B0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728A-B170-4F77-8E4D-8FA137210527}" type="datetimeFigureOut">
              <a:rPr lang="hu-HU" smtClean="0"/>
              <a:pPr/>
              <a:t>2015.12.08.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CCF5-CFDC-4115-BCDE-4DA5C313061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728A-B170-4F77-8E4D-8FA137210527}" type="datetimeFigureOut">
              <a:rPr lang="hu-HU" smtClean="0"/>
              <a:pPr/>
              <a:t>2015.12.08.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CCF5-CFDC-4115-BCDE-4DA5C313061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728A-B170-4F77-8E4D-8FA137210527}" type="datetimeFigureOut">
              <a:rPr lang="hu-HU" smtClean="0"/>
              <a:pPr/>
              <a:t>2015.12.08.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CCF5-CFDC-4115-BCDE-4DA5C313061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728A-B170-4F77-8E4D-8FA137210527}" type="datetimeFigureOut">
              <a:rPr lang="hu-HU" smtClean="0"/>
              <a:pPr/>
              <a:t>2015.12.08.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CCF5-CFDC-4115-BCDE-4DA5C313061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728A-B170-4F77-8E4D-8FA137210527}" type="datetimeFigureOut">
              <a:rPr lang="hu-HU" smtClean="0"/>
              <a:pPr/>
              <a:t>2015.12.08.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CCF5-CFDC-4115-BCDE-4DA5C313061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728A-B170-4F77-8E4D-8FA137210527}" type="datetimeFigureOut">
              <a:rPr lang="hu-HU" smtClean="0"/>
              <a:pPr/>
              <a:t>2015.12.08.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CCF5-CFDC-4115-BCDE-4DA5C313061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728A-B170-4F77-8E4D-8FA137210527}" type="datetimeFigureOut">
              <a:rPr lang="hu-HU" smtClean="0"/>
              <a:pPr/>
              <a:t>2015.12.08.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CCF5-CFDC-4115-BCDE-4DA5C313061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728A-B170-4F77-8E4D-8FA137210527}" type="datetimeFigureOut">
              <a:rPr lang="hu-HU" smtClean="0"/>
              <a:pPr/>
              <a:t>2015.12.08.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CCF5-CFDC-4115-BCDE-4DA5C313061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728A-B170-4F77-8E4D-8FA137210527}" type="datetimeFigureOut">
              <a:rPr lang="hu-HU" smtClean="0"/>
              <a:pPr/>
              <a:t>2015.12.08.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CCF5-CFDC-4115-BCDE-4DA5C313061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728A-B170-4F77-8E4D-8FA137210527}" type="datetimeFigureOut">
              <a:rPr lang="hu-HU" smtClean="0"/>
              <a:pPr/>
              <a:t>2015.12.08.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CCF5-CFDC-4115-BCDE-4DA5C313061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728A-B170-4F77-8E4D-8FA137210527}" type="datetimeFigureOut">
              <a:rPr lang="hu-HU" smtClean="0"/>
              <a:pPr/>
              <a:t>2015.12.08.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CCF5-CFDC-4115-BCDE-4DA5C313061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728A-B170-4F77-8E4D-8FA137210527}" type="datetimeFigureOut">
              <a:rPr lang="hu-HU" smtClean="0"/>
              <a:pPr/>
              <a:t>2015.12.08.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ACCF5-CFDC-4115-BCDE-4DA5C3130619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C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00034" y="285728"/>
            <a:ext cx="7772400" cy="1470025"/>
          </a:xfrm>
          <a:noFill/>
        </p:spPr>
        <p:txBody>
          <a:bodyPr/>
          <a:lstStyle/>
          <a:p>
            <a:r>
              <a:rPr lang="hu-HU" dirty="0" smtClean="0"/>
              <a:t>A 15-ös játék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28728" y="1357298"/>
            <a:ext cx="6400800" cy="1752600"/>
          </a:xfrm>
        </p:spPr>
        <p:txBody>
          <a:bodyPr/>
          <a:lstStyle/>
          <a:p>
            <a:r>
              <a:rPr lang="hu-HU" dirty="0" smtClean="0"/>
              <a:t>Legyőzetett a matematika fegyverével</a:t>
            </a:r>
            <a:endParaRPr lang="hu-H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C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Átalakíthatók-e egymásba?</a:t>
            </a:r>
            <a:endParaRPr lang="hu-HU" dirty="0"/>
          </a:p>
        </p:txBody>
      </p:sp>
      <p:pic>
        <p:nvPicPr>
          <p:cNvPr id="1026" name="Picture 2" descr="T:\Feladat\SIKE ZOLTÁN\12a\ÉRETTSÉGI KÖZÉP\2013\okt\k_inffor_13okt_fl\Forrasok\2_Tizenotos_jatek\szam15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928802"/>
            <a:ext cx="3942163" cy="3796517"/>
          </a:xfrm>
          <a:prstGeom prst="rect">
            <a:avLst/>
          </a:prstGeom>
          <a:noFill/>
        </p:spPr>
      </p:pic>
      <p:pic>
        <p:nvPicPr>
          <p:cNvPr id="1027" name="Picture 3" descr="T:\Feladat\SIKE ZOLTÁN\12a\ÉRETTSÉGI KÖZÉP\2013\okt\k_inffor_13okt_fl\Forrasok\2_Tizenotos_jatek\szam15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1928802"/>
            <a:ext cx="3938588" cy="3793074"/>
          </a:xfrm>
          <a:prstGeom prst="rect">
            <a:avLst/>
          </a:prstGeom>
          <a:noFill/>
        </p:spPr>
      </p:pic>
      <p:sp>
        <p:nvSpPr>
          <p:cNvPr id="7" name="Jobbra nyíl 6"/>
          <p:cNvSpPr/>
          <p:nvPr/>
        </p:nvSpPr>
        <p:spPr>
          <a:xfrm>
            <a:off x="4286248" y="3714752"/>
            <a:ext cx="50006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C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B36B01"/>
                </a:solidFill>
              </a:rPr>
              <a:t>Az index</a:t>
            </a:r>
            <a:endParaRPr lang="hu-HU" dirty="0">
              <a:solidFill>
                <a:srgbClr val="B36B01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/>
              <a:t>A nyilak mutatta sorrendben írjuk fel a számokat!</a:t>
            </a:r>
          </a:p>
          <a:p>
            <a:r>
              <a:rPr lang="hu-HU" dirty="0" smtClean="0"/>
              <a:t>Számoljuk meg, hogy egy szám hány nála kisebbet előz meg!</a:t>
            </a:r>
          </a:p>
          <a:p>
            <a:r>
              <a:rPr lang="hu-HU" dirty="0" smtClean="0"/>
              <a:t>Az összegüket nevezzük indexnek!</a:t>
            </a:r>
            <a:endParaRPr lang="hu-HU" dirty="0"/>
          </a:p>
        </p:txBody>
      </p:sp>
      <p:pic>
        <p:nvPicPr>
          <p:cNvPr id="2050" name="Picture 2" descr="T:\Feladat\SIKE ZOLTÁN\12a\ÉRETTSÉGI KÖZÉP\2013\okt\k_inffor_13okt_fl\Forrasok\2_Tizenotos_jatek\szam15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2001044"/>
            <a:ext cx="3867150" cy="3724275"/>
          </a:xfrm>
          <a:prstGeom prst="rect">
            <a:avLst/>
          </a:prstGeom>
          <a:noFill/>
        </p:spPr>
      </p:pic>
      <p:sp>
        <p:nvSpPr>
          <p:cNvPr id="6" name="Jobbra nyíl 5"/>
          <p:cNvSpPr/>
          <p:nvPr/>
        </p:nvSpPr>
        <p:spPr>
          <a:xfrm>
            <a:off x="928662" y="2786058"/>
            <a:ext cx="2928958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Lefelé nyíl 6"/>
          <p:cNvSpPr/>
          <p:nvPr/>
        </p:nvSpPr>
        <p:spPr>
          <a:xfrm>
            <a:off x="3929058" y="2714620"/>
            <a:ext cx="45719" cy="857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Lefelé nyíl 7"/>
          <p:cNvSpPr/>
          <p:nvPr/>
        </p:nvSpPr>
        <p:spPr>
          <a:xfrm>
            <a:off x="3714744" y="3500438"/>
            <a:ext cx="71438" cy="71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Jobbra nyíl 8"/>
          <p:cNvSpPr/>
          <p:nvPr/>
        </p:nvSpPr>
        <p:spPr>
          <a:xfrm>
            <a:off x="928662" y="3500438"/>
            <a:ext cx="2857520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Lefelé nyíl 9"/>
          <p:cNvSpPr/>
          <p:nvPr/>
        </p:nvSpPr>
        <p:spPr>
          <a:xfrm>
            <a:off x="1142976" y="3286124"/>
            <a:ext cx="45719" cy="121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Jobbra nyíl 10"/>
          <p:cNvSpPr/>
          <p:nvPr/>
        </p:nvSpPr>
        <p:spPr>
          <a:xfrm>
            <a:off x="1071538" y="4357694"/>
            <a:ext cx="2786082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Lefelé nyíl 11"/>
          <p:cNvSpPr/>
          <p:nvPr/>
        </p:nvSpPr>
        <p:spPr>
          <a:xfrm>
            <a:off x="3929058" y="4143380"/>
            <a:ext cx="71438" cy="121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Balra nyíl 12"/>
          <p:cNvSpPr/>
          <p:nvPr/>
        </p:nvSpPr>
        <p:spPr>
          <a:xfrm>
            <a:off x="1000100" y="5214950"/>
            <a:ext cx="2786082" cy="714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C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Számítsuk ki az indexet!</a:t>
            </a:r>
            <a:endParaRPr lang="hu-HU" dirty="0"/>
          </a:p>
        </p:txBody>
      </p:sp>
      <p:pic>
        <p:nvPicPr>
          <p:cNvPr id="3074" name="Picture 2" descr="T:\Feladat\SIKE ZOLTÁN\12a\ÉRETTSÉGI KÖZÉP\2013\okt\k_inffor_13okt_fl\Forrasok\2_Tizenotos_jatek\szam15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000240"/>
            <a:ext cx="3867150" cy="3724275"/>
          </a:xfrm>
          <a:prstGeom prst="rect">
            <a:avLst/>
          </a:prstGeom>
          <a:noFill/>
        </p:spPr>
      </p:pic>
      <p:pic>
        <p:nvPicPr>
          <p:cNvPr id="3075" name="Picture 3" descr="T:\Feladat\SIKE ZOLTÁN\12a\ÉRETTSÉGI KÖZÉP\2013\okt\k_inffor_13okt_fl\Forrasok\2_Tizenotos_jatek\szam15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1928802"/>
            <a:ext cx="3867150" cy="3724275"/>
          </a:xfrm>
          <a:prstGeom prst="rect">
            <a:avLst/>
          </a:prstGeom>
          <a:noFill/>
        </p:spPr>
      </p:pic>
      <p:sp>
        <p:nvSpPr>
          <p:cNvPr id="7" name="Jobbra nyíl 6"/>
          <p:cNvSpPr/>
          <p:nvPr/>
        </p:nvSpPr>
        <p:spPr>
          <a:xfrm>
            <a:off x="4214810" y="3857628"/>
            <a:ext cx="785818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1428728" y="3286124"/>
            <a:ext cx="12858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0" dirty="0" smtClean="0"/>
              <a:t>37</a:t>
            </a:r>
            <a:endParaRPr lang="hu-HU" sz="80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6286512" y="3286124"/>
            <a:ext cx="1428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0" dirty="0" smtClean="0"/>
              <a:t>36</a:t>
            </a:r>
            <a:endParaRPr lang="hu-HU" sz="8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C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tologatás hatása az indexre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786314" y="2000240"/>
            <a:ext cx="3643338" cy="3786214"/>
          </a:xfrm>
        </p:spPr>
        <p:txBody>
          <a:bodyPr/>
          <a:lstStyle/>
          <a:p>
            <a:endParaRPr lang="hu-HU" dirty="0" smtClean="0"/>
          </a:p>
          <a:p>
            <a:r>
              <a:rPr lang="hu-HU" dirty="0" smtClean="0"/>
              <a:t>Soron belüli mozgásnál az index nem módosul.</a:t>
            </a:r>
          </a:p>
          <a:p>
            <a:r>
              <a:rPr lang="hu-HU" dirty="0" smtClean="0"/>
              <a:t>Sorok közötti mozgásnál az index változása 0, 2, 4, 6 lehet.</a:t>
            </a:r>
            <a:endParaRPr lang="hu-HU" dirty="0"/>
          </a:p>
        </p:txBody>
      </p:sp>
      <p:pic>
        <p:nvPicPr>
          <p:cNvPr id="4098" name="Picture 2" descr="T:\Feladat\SIKE ZOLTÁN\12a\ÉRETTSÉGI KÖZÉP\2013\okt\k_inffor_13okt_fl\Forrasok\2_Tizenotos_jatek\szam15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2001044"/>
            <a:ext cx="3867150" cy="3724275"/>
          </a:xfrm>
          <a:prstGeom prst="rect">
            <a:avLst/>
          </a:prstGeom>
          <a:noFill/>
        </p:spPr>
      </p:pic>
      <p:sp>
        <p:nvSpPr>
          <p:cNvPr id="6" name="Jobbra nyíl 5"/>
          <p:cNvSpPr/>
          <p:nvPr/>
        </p:nvSpPr>
        <p:spPr>
          <a:xfrm>
            <a:off x="928662" y="2643182"/>
            <a:ext cx="3000396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Lefelé nyíl 6"/>
          <p:cNvSpPr/>
          <p:nvPr/>
        </p:nvSpPr>
        <p:spPr>
          <a:xfrm>
            <a:off x="4000496" y="2571744"/>
            <a:ext cx="45719" cy="107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Balra nyíl 7"/>
          <p:cNvSpPr/>
          <p:nvPr/>
        </p:nvSpPr>
        <p:spPr>
          <a:xfrm>
            <a:off x="928662" y="3429000"/>
            <a:ext cx="2928958" cy="714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Lefelé nyíl 8"/>
          <p:cNvSpPr/>
          <p:nvPr/>
        </p:nvSpPr>
        <p:spPr>
          <a:xfrm>
            <a:off x="857224" y="3214686"/>
            <a:ext cx="45719" cy="1357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Lefelé nyíl 9"/>
          <p:cNvSpPr/>
          <p:nvPr/>
        </p:nvSpPr>
        <p:spPr>
          <a:xfrm>
            <a:off x="3929058" y="4000504"/>
            <a:ext cx="71438" cy="1285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Balra nyíl 10"/>
          <p:cNvSpPr/>
          <p:nvPr/>
        </p:nvSpPr>
        <p:spPr>
          <a:xfrm>
            <a:off x="928662" y="5286388"/>
            <a:ext cx="285752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C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Átalakíthatók-e egymásba?</a:t>
            </a:r>
            <a:endParaRPr lang="hu-HU" dirty="0"/>
          </a:p>
        </p:txBody>
      </p:sp>
      <p:pic>
        <p:nvPicPr>
          <p:cNvPr id="5122" name="Picture 2" descr="T:\Feladat\SIKE ZOLTÁN\12a\ÉRETTSÉGI KÖZÉP\2013\okt\k_inffor_13okt_fl\Forrasok\2_Tizenotos_jatek\szam15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2001044"/>
            <a:ext cx="3867150" cy="3724275"/>
          </a:xfrm>
          <a:prstGeom prst="rect">
            <a:avLst/>
          </a:prstGeom>
          <a:noFill/>
        </p:spPr>
      </p:pic>
      <p:pic>
        <p:nvPicPr>
          <p:cNvPr id="5123" name="Picture 3" descr="T:\Feladat\SIKE ZOLTÁN\12a\ÉRETTSÉGI KÖZÉP\2013\okt\k_inffor_13okt_fl\Forrasok\2_Tizenotos_jatek\szam15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3925" y="2001044"/>
            <a:ext cx="3867150" cy="3724275"/>
          </a:xfrm>
          <a:prstGeom prst="rect">
            <a:avLst/>
          </a:prstGeom>
          <a:noFill/>
        </p:spPr>
      </p:pic>
      <p:sp>
        <p:nvSpPr>
          <p:cNvPr id="7" name="Szövegdoboz 6"/>
          <p:cNvSpPr txBox="1"/>
          <p:nvPr/>
        </p:nvSpPr>
        <p:spPr>
          <a:xfrm>
            <a:off x="1571604" y="3143248"/>
            <a:ext cx="2000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0" dirty="0" smtClean="0"/>
              <a:t>37</a:t>
            </a:r>
            <a:endParaRPr lang="hu-HU" sz="8000" dirty="0"/>
          </a:p>
        </p:txBody>
      </p:sp>
      <p:sp>
        <p:nvSpPr>
          <p:cNvPr id="8" name="Szövegdoboz 7"/>
          <p:cNvSpPr txBox="1"/>
          <p:nvPr/>
        </p:nvSpPr>
        <p:spPr>
          <a:xfrm>
            <a:off x="5786446" y="3143248"/>
            <a:ext cx="1714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0" dirty="0" smtClean="0"/>
              <a:t>36</a:t>
            </a:r>
            <a:endParaRPr lang="hu-HU" sz="8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78</Words>
  <Application>Microsoft Office PowerPoint</Application>
  <PresentationFormat>Diavetítés a képernyőre (4:3 oldalarány)</PresentationFormat>
  <Paragraphs>17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Office-téma</vt:lpstr>
      <vt:lpstr>A 15-ös játék </vt:lpstr>
      <vt:lpstr>Átalakíthatók-e egymásba?</vt:lpstr>
      <vt:lpstr>Az index</vt:lpstr>
      <vt:lpstr>Számítsuk ki az indexet!</vt:lpstr>
      <vt:lpstr>A tologatás hatása az indexre</vt:lpstr>
      <vt:lpstr>Átalakíthatók-e egymásba?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15-ös játék</dc:title>
  <dc:creator>zapern</dc:creator>
  <cp:lastModifiedBy>zapern</cp:lastModifiedBy>
  <cp:revision>5</cp:revision>
  <dcterms:created xsi:type="dcterms:W3CDTF">2015-12-08T07:59:23Z</dcterms:created>
  <dcterms:modified xsi:type="dcterms:W3CDTF">2015-12-08T10:52:56Z</dcterms:modified>
</cp:coreProperties>
</file>