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1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98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9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43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7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00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5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10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2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5DA3-2550-469D-ABBD-3CF36C5DAE76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983930" y="6129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762C-631A-4E52-8C7A-A4056D1AA3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569612"/>
            <a:ext cx="12192000" cy="2883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aseline="0" dirty="0"/>
              <a:t>Curso de Python - Agosto de 2021                                                                                                    </a:t>
            </a:r>
            <a:r>
              <a:rPr lang="pt-BR" dirty="0"/>
              <a:t>	               </a:t>
            </a:r>
            <a:r>
              <a:rPr lang="pt-BR" baseline="0" dirty="0"/>
              <a:t>Matheus R. S. Barbosa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28379" cy="75895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916" y="17017"/>
            <a:ext cx="471116" cy="72619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F8664F2-2D1B-4548-9223-BD24C68CE3D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" y="5927829"/>
            <a:ext cx="1192397" cy="6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14854-F219-4829-9E1E-71BE844EE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/>
              <a:t>Introdução à linguagem de programação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A5B76-4926-42C8-A34B-E2DE2ACFB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7804"/>
            <a:ext cx="9144000" cy="877833"/>
          </a:xfrm>
        </p:spPr>
        <p:txBody>
          <a:bodyPr/>
          <a:lstStyle/>
          <a:p>
            <a:pPr algn="r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Linguagem: Python 3</a:t>
            </a:r>
          </a:p>
          <a:p>
            <a:pPr algn="r"/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Contato: m.radames09@hotmail.com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C7884A5-F629-45D9-8A27-198BB02BE7E7}"/>
              </a:ext>
            </a:extLst>
          </p:cNvPr>
          <p:cNvSpPr txBox="1">
            <a:spLocks/>
          </p:cNvSpPr>
          <p:nvPr/>
        </p:nvSpPr>
        <p:spPr>
          <a:xfrm>
            <a:off x="1524000" y="3504770"/>
            <a:ext cx="9144000" cy="661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dirty="0"/>
              <a:t>Análise e aplicações em dados </a:t>
            </a:r>
            <a:r>
              <a:rPr lang="pt-BR" sz="3200" b="1" dirty="0">
                <a:solidFill>
                  <a:srgbClr val="002060"/>
                </a:solidFill>
              </a:rPr>
              <a:t>oceanográficos</a:t>
            </a:r>
          </a:p>
        </p:txBody>
      </p:sp>
    </p:spTree>
    <p:extLst>
      <p:ext uri="{BB962C8B-B14F-4D97-AF65-F5344CB8AC3E}">
        <p14:creationId xmlns:p14="http://schemas.microsoft.com/office/powerpoint/2010/main" val="61544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B786DE3-A452-411A-9B43-01A76AE4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5225E-9B2B-47C5-BCF2-C983FCB4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pt-BR" dirty="0"/>
              <a:t>Conceitos e fundamentos da linguagem de programação Python 3;</a:t>
            </a:r>
          </a:p>
          <a:p>
            <a:r>
              <a:rPr lang="pt-BR" dirty="0"/>
              <a:t>Operações básicas;</a:t>
            </a:r>
          </a:p>
          <a:p>
            <a:r>
              <a:rPr lang="pt-BR" dirty="0"/>
              <a:t>Tipos de dados e variáveis;</a:t>
            </a:r>
          </a:p>
          <a:p>
            <a:r>
              <a:rPr lang="pt-BR" dirty="0"/>
              <a:t>Estruturas condicionais; </a:t>
            </a:r>
          </a:p>
          <a:p>
            <a:pPr>
              <a:spcAft>
                <a:spcPts val="1200"/>
              </a:spcAft>
            </a:pPr>
            <a:r>
              <a:rPr lang="pt-BR" dirty="0"/>
              <a:t>Estruturas de repetição; e</a:t>
            </a:r>
          </a:p>
          <a:p>
            <a:pPr>
              <a:spcBef>
                <a:spcPts val="0"/>
              </a:spcBef>
            </a:pPr>
            <a:r>
              <a:rPr lang="pt-BR" dirty="0"/>
              <a:t>Aplicações a </a:t>
            </a:r>
            <a:r>
              <a:rPr lang="pt-BR"/>
              <a:t>dados oceanográficos.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42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5A84-8E5E-4353-BB58-F716843B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2096D7-0792-47BA-B532-042E7608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O que é um algoritmo?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2400" dirty="0"/>
              <a:t>Um algoritmo é uma </a:t>
            </a:r>
            <a:r>
              <a:rPr lang="pt-BR" sz="2400" dirty="0">
                <a:solidFill>
                  <a:srgbClr val="002060"/>
                </a:solidFill>
              </a:rPr>
              <a:t>sequência de instruções</a:t>
            </a:r>
            <a:r>
              <a:rPr lang="pt-BR" sz="2400" dirty="0"/>
              <a:t> cujo objetivo é realizar uma determinada tarefa.</a:t>
            </a:r>
          </a:p>
          <a:p>
            <a:pPr marL="0" indent="0" algn="just">
              <a:buNone/>
            </a:pPr>
            <a:r>
              <a:rPr lang="pt-BR" b="1" dirty="0"/>
              <a:t>Alto ou baixo nível?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2400" dirty="0"/>
              <a:t>É uma linguagem de </a:t>
            </a:r>
            <a:r>
              <a:rPr lang="pt-BR" sz="2400" dirty="0">
                <a:solidFill>
                  <a:srgbClr val="002060"/>
                </a:solidFill>
              </a:rPr>
              <a:t>alto nível</a:t>
            </a:r>
            <a:r>
              <a:rPr lang="pt-BR" sz="2400" dirty="0"/>
              <a:t>, implicando numa maior facilidade e rapidez na escrita de códigos mais curtos e simples, embora exija um processamento adicional para traduzir os comandos para a linguagem de máquina.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b="1" dirty="0"/>
              <a:t>Compilada ou interpretada?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dirty="0"/>
              <a:t>É possível dizer que </a:t>
            </a:r>
            <a:r>
              <a:rPr lang="pt-BR" dirty="0">
                <a:solidFill>
                  <a:srgbClr val="002060"/>
                </a:solidFill>
              </a:rPr>
              <a:t>ambos</a:t>
            </a:r>
            <a:r>
              <a:rPr lang="pt-BR" dirty="0"/>
              <a:t> ...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 sz="2400" b="1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70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C5D4-A970-4BFB-91B6-EB881E99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Compilada ou interpretada?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D9B5F-0C3C-4F86-A0CF-9680E6C0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Linguagem interpretada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Linguagem compilada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A19AB4-B17D-48AF-A967-815BE9534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265" y="2386739"/>
            <a:ext cx="3759469" cy="10422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5B0E62-C0DA-43A7-AF2E-6A90E2BBC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8699"/>
          <a:stretch/>
        </p:blipFill>
        <p:spPr>
          <a:xfrm>
            <a:off x="2063028" y="4646181"/>
            <a:ext cx="8065942" cy="10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4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6EEE6C-52D2-47FD-9A48-9A8138E3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455"/>
            <a:ext cx="9144000" cy="2387600"/>
          </a:xfrm>
        </p:spPr>
        <p:txBody>
          <a:bodyPr/>
          <a:lstStyle/>
          <a:p>
            <a:r>
              <a:rPr lang="pt-BR" dirty="0"/>
              <a:t>Seguiremos para o </a:t>
            </a:r>
            <a:r>
              <a:rPr lang="pt-BR" dirty="0" err="1"/>
              <a:t>jupyter</a:t>
            </a:r>
            <a:r>
              <a:rPr lang="pt-BR" dirty="0"/>
              <a:t> notebook</a:t>
            </a:r>
          </a:p>
        </p:txBody>
      </p:sp>
      <p:pic>
        <p:nvPicPr>
          <p:cNvPr id="1026" name="Picture 2" descr="Projeto Jupyter – Wikipédia, a enciclopédia livre">
            <a:extLst>
              <a:ext uri="{FF2B5EF4-FFF2-40B4-BE49-F238E27FC236}">
                <a16:creationId xmlns:a16="http://schemas.microsoft.com/office/drawing/2014/main" id="{FC8A0EA4-462F-41BE-A03F-1A1A655E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66" y="3003494"/>
            <a:ext cx="2732868" cy="3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86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6665988-D180-4F24-89F8-10C9E8E5A648}" vid="{9B12A7E4-ACE6-4C01-9CD8-14120D1014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105</TotalTime>
  <Words>145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Tema1</vt:lpstr>
      <vt:lpstr>Introdução à linguagem de programação Python</vt:lpstr>
      <vt:lpstr>Resumo</vt:lpstr>
      <vt:lpstr>Introdução</vt:lpstr>
      <vt:lpstr>Compilada ou interpretada?</vt:lpstr>
      <vt:lpstr>Seguiremos para o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e Fundamentos do Python</dc:title>
  <dc:creator>Matheus</dc:creator>
  <cp:lastModifiedBy>Matheus  Barbosa</cp:lastModifiedBy>
  <cp:revision>15</cp:revision>
  <dcterms:created xsi:type="dcterms:W3CDTF">2021-03-30T01:32:11Z</dcterms:created>
  <dcterms:modified xsi:type="dcterms:W3CDTF">2021-08-02T17:15:09Z</dcterms:modified>
</cp:coreProperties>
</file>