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MdWEav9G64pgmYdX5u3GZTesz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5616a2af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05616a2af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696cfece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0696cfece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696cfeced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0696cfeced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696cfeced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0696cfeced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696cfeced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0696cfeced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96cff21d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96cff21d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0696cff21d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7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7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7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7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7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7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7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7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7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7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7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7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7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7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7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7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7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7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7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7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7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7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7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7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7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7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7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6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BEDE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18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18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0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0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20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20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20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21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BEDE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2" name="Google Shape;212;p21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21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21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BEDE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5" name="Google Shape;215;p21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21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21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BEDE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8" name="Google Shape;218;p21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0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10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11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11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5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BEDE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6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6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6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6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 sz="4000" cap="none">
                <a:latin typeface="Calibri"/>
                <a:ea typeface="Calibri"/>
                <a:cs typeface="Calibri"/>
                <a:sym typeface="Calibri"/>
              </a:rPr>
              <a:t>Modeling The Evolution Of </a:t>
            </a:r>
            <a:br>
              <a:rPr lang="en-US" sz="4000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cap="none">
                <a:latin typeface="Calibri"/>
                <a:ea typeface="Calibri"/>
                <a:cs typeface="Calibri"/>
                <a:sym typeface="Calibri"/>
              </a:rPr>
              <a:t>COVID</a:t>
            </a:r>
            <a:br>
              <a:rPr lang="en-US" sz="4000">
                <a:latin typeface="Calibri"/>
                <a:ea typeface="Calibri"/>
                <a:cs typeface="Calibri"/>
                <a:sym typeface="Calibri"/>
              </a:rPr>
            </a:br>
            <a:br>
              <a:rPr lang="en-US" sz="4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cap="none">
                <a:latin typeface="Calibri"/>
                <a:ea typeface="Calibri"/>
                <a:cs typeface="Calibri"/>
                <a:sym typeface="Calibri"/>
              </a:rPr>
              <a:t>DSIP Fall 2021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"/>
          <p:cNvSpPr txBox="1"/>
          <p:nvPr>
            <p:ph idx="1" type="subTitle"/>
          </p:nvPr>
        </p:nvSpPr>
        <p:spPr>
          <a:xfrm>
            <a:off x="1876423" y="4188892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50"/>
              <a:buNone/>
            </a:pPr>
            <a:r>
              <a:rPr lang="en-US" sz="1900" cap="none">
                <a:latin typeface="Calibri"/>
                <a:ea typeface="Calibri"/>
                <a:cs typeface="Calibri"/>
                <a:sym typeface="Calibri"/>
              </a:rPr>
              <a:t>Ashutosh Godbole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50"/>
              <a:buNone/>
            </a:pPr>
            <a:r>
              <a:rPr lang="en-US" sz="1900" cap="none">
                <a:latin typeface="Calibri"/>
                <a:ea typeface="Calibri"/>
                <a:cs typeface="Calibri"/>
                <a:sym typeface="Calibri"/>
              </a:rPr>
              <a:t>FNU Shikha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50"/>
              <a:buNone/>
            </a:pPr>
            <a:r>
              <a:rPr lang="en-US" sz="1900" cap="none">
                <a:latin typeface="Calibri"/>
                <a:ea typeface="Calibri"/>
                <a:cs typeface="Calibri"/>
                <a:sym typeface="Calibri"/>
              </a:rPr>
              <a:t>Pooja Kusuma Pillutla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50"/>
              <a:buNone/>
            </a:pPr>
            <a:r>
              <a:rPr lang="en-US" sz="1900" cap="none">
                <a:latin typeface="Calibri"/>
                <a:ea typeface="Calibri"/>
                <a:cs typeface="Calibri"/>
                <a:sym typeface="Calibri"/>
              </a:rPr>
              <a:t>Raymond Adams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2600" cap="none">
                <a:latin typeface="Calibri"/>
                <a:ea typeface="Calibri"/>
                <a:cs typeface="Calibri"/>
                <a:sym typeface="Calibri"/>
              </a:rPr>
              <a:t>Project Overview &amp; Highlights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This project is a continuation of the work done in previous semester.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Covid spread is dependent on various factors such as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socioeconomic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demographics, social measures and later to vaccinations.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This phase of the project aims to study (if there exists) the impact of socio-economic and demographic factors on the spread of COVID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25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Research question - Are various sub variants of the virus similar in the way they spread/affect?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5616a2af6_0_0"/>
          <p:cNvSpPr txBox="1"/>
          <p:nvPr>
            <p:ph type="title"/>
          </p:nvPr>
        </p:nvSpPr>
        <p:spPr>
          <a:xfrm>
            <a:off x="1141425" y="618523"/>
            <a:ext cx="99060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05616a2af6_0_0"/>
          <p:cNvSpPr txBox="1"/>
          <p:nvPr>
            <p:ph idx="1" type="body"/>
          </p:nvPr>
        </p:nvSpPr>
        <p:spPr>
          <a:xfrm>
            <a:off x="1141400" y="1551000"/>
            <a:ext cx="10407000" cy="4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is taken from internet/govt sites.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Major socio-economic factors included are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Age, Population Density, Literacy and Education Index, Ethnicity, etc..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 have considered case level and county level data for our analysis.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There are different constraints to analyze specific factors and define data like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-Different variants of COVID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-Attitude towards Vaccination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-Social-distancing measures at different sites like park, schools, malls etc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696cfeced_0_0"/>
          <p:cNvSpPr txBox="1"/>
          <p:nvPr>
            <p:ph type="title"/>
          </p:nvPr>
        </p:nvSpPr>
        <p:spPr>
          <a:xfrm>
            <a:off x="1143011" y="183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Analysis &amp; Results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10696cfece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400" y="1454225"/>
            <a:ext cx="9906000" cy="46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696cfeced_0_51"/>
          <p:cNvSpPr txBox="1"/>
          <p:nvPr>
            <p:ph type="title"/>
          </p:nvPr>
        </p:nvSpPr>
        <p:spPr>
          <a:xfrm>
            <a:off x="1397311" y="82625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Analysis &amp; Results (Contd..)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g10696cfeced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325" y="1396375"/>
            <a:ext cx="9782976" cy="48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696cfeced_0_69"/>
          <p:cNvSpPr txBox="1"/>
          <p:nvPr>
            <p:ph type="title"/>
          </p:nvPr>
        </p:nvSpPr>
        <p:spPr>
          <a:xfrm>
            <a:off x="1397311" y="82625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Analysis &amp; Results (Contd..)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g10696cfeced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275" y="1412925"/>
            <a:ext cx="9816025" cy="456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696cfeced_0_26"/>
          <p:cNvSpPr txBox="1"/>
          <p:nvPr>
            <p:ph type="title"/>
          </p:nvPr>
        </p:nvSpPr>
        <p:spPr>
          <a:xfrm>
            <a:off x="1141411" y="619126"/>
            <a:ext cx="99060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Conclusion &amp; Recommendations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0696cfeced_0_26"/>
          <p:cNvSpPr txBox="1"/>
          <p:nvPr>
            <p:ph idx="1" type="body"/>
          </p:nvPr>
        </p:nvSpPr>
        <p:spPr>
          <a:xfrm>
            <a:off x="1142900" y="1522350"/>
            <a:ext cx="48753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10696cfeced_0_26"/>
          <p:cNvSpPr txBox="1"/>
          <p:nvPr>
            <p:ph idx="2" type="body"/>
          </p:nvPr>
        </p:nvSpPr>
        <p:spPr>
          <a:xfrm>
            <a:off x="1141400" y="2428925"/>
            <a:ext cx="4878300" cy="302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5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Vanderburgh - high case density but low infection rate.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714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5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Kosciusko and Rush counties have the lowest population density yet high case density and infection rates.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0696cfeced_0_26"/>
          <p:cNvSpPr txBox="1"/>
          <p:nvPr>
            <p:ph idx="3" type="body"/>
          </p:nvPr>
        </p:nvSpPr>
        <p:spPr>
          <a:xfrm>
            <a:off x="6172200" y="1522350"/>
            <a:ext cx="48753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0696cfeced_0_26"/>
          <p:cNvSpPr txBox="1"/>
          <p:nvPr>
            <p:ph idx="4" type="body"/>
          </p:nvPr>
        </p:nvSpPr>
        <p:spPr>
          <a:xfrm>
            <a:off x="6172200" y="2428925"/>
            <a:ext cx="4875300" cy="302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Look for other health and demographic related data and try linking it to case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Finding data pertaining to Covid Variants should be considered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Continuing analysis to the year 2021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696cff21d_0_4"/>
          <p:cNvSpPr txBox="1"/>
          <p:nvPr>
            <p:ph type="title"/>
          </p:nvPr>
        </p:nvSpPr>
        <p:spPr>
          <a:xfrm>
            <a:off x="1142988" y="24311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2021-12-03T20:47:56Z</dcterms:created>
  <dc:creator>Pillutla, Pooja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