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4" r:id="rId9"/>
    <p:sldId id="276" r:id="rId10"/>
    <p:sldId id="273" r:id="rId11"/>
    <p:sldId id="275" r:id="rId12"/>
    <p:sldId id="260" r:id="rId13"/>
    <p:sldId id="27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6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6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4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0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11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2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48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67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3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59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43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DBE56-D3CF-4373-9CFF-6C3E62FDA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радар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E6BBA2-CB84-437B-9B6E-54E93032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860043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Презентация курсовой работы по курсу «Программирование на микроконтроллере»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8433B-1E83-4D04-B245-AD2751134326}"/>
              </a:ext>
            </a:extLst>
          </p:cNvPr>
          <p:cNvSpPr txBox="1"/>
          <p:nvPr/>
        </p:nvSpPr>
        <p:spPr>
          <a:xfrm>
            <a:off x="2417778" y="4670707"/>
            <a:ext cx="8637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entury Gothic" panose="020B0502020202020204" pitchFamily="34" charset="0"/>
              </a:rPr>
              <a:t>Выполнили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ru-RU" sz="1400" dirty="0">
                <a:latin typeface="Century Gothic" panose="020B0502020202020204" pitchFamily="34" charset="0"/>
              </a:rPr>
              <a:t>работу</a:t>
            </a:r>
            <a:r>
              <a:rPr lang="en-US" sz="1400" dirty="0">
                <a:latin typeface="Century Gothic" panose="020B0502020202020204" pitchFamily="34" charset="0"/>
              </a:rPr>
              <a:t>: </a:t>
            </a:r>
            <a:endParaRPr lang="ru-RU" sz="1400" dirty="0">
              <a:latin typeface="Century Gothic" panose="020B0502020202020204" pitchFamily="34" charset="0"/>
            </a:endParaRPr>
          </a:p>
          <a:p>
            <a:r>
              <a:rPr lang="ru-RU" sz="1400" dirty="0">
                <a:latin typeface="Century Gothic" panose="020B0502020202020204" pitchFamily="34" charset="0"/>
              </a:rPr>
              <a:t>Семченко А.А.</a:t>
            </a:r>
          </a:p>
          <a:p>
            <a:r>
              <a:rPr lang="ru-RU" sz="1400" dirty="0">
                <a:latin typeface="Century Gothic" panose="020B0502020202020204" pitchFamily="34" charset="0"/>
              </a:rPr>
              <a:t>Полещук В.Д.</a:t>
            </a:r>
          </a:p>
          <a:p>
            <a:r>
              <a:rPr lang="ru-RU" sz="1400" dirty="0">
                <a:latin typeface="Century Gothic" panose="020B0502020202020204" pitchFamily="34" charset="0"/>
              </a:rPr>
              <a:t>Чижова В.А.</a:t>
            </a:r>
          </a:p>
          <a:p>
            <a:r>
              <a:rPr lang="ru-RU" sz="1400" dirty="0">
                <a:latin typeface="Century Gothic" panose="020B0502020202020204" pitchFamily="34" charset="0"/>
              </a:rPr>
              <a:t>Шибанова А.И.</a:t>
            </a:r>
          </a:p>
          <a:p>
            <a:r>
              <a:rPr lang="ru-RU" sz="1400" dirty="0">
                <a:latin typeface="Century Gothic" panose="020B0502020202020204" pitchFamily="34" charset="0"/>
              </a:rPr>
              <a:t>Тюлева Ю.А.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5589369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3C42026C-3BAB-4C72-A407-45E356113C15}"/>
              </a:ext>
            </a:extLst>
          </p:cNvPr>
          <p:cNvCxnSpPr>
            <a:cxnSpLocks/>
          </p:cNvCxnSpPr>
          <p:nvPr/>
        </p:nvCxnSpPr>
        <p:spPr>
          <a:xfrm>
            <a:off x="277792" y="651186"/>
            <a:ext cx="115456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BC5F85-E770-40CF-A8DA-1A19652B1D17}"/>
              </a:ext>
            </a:extLst>
          </p:cNvPr>
          <p:cNvSpPr txBox="1">
            <a:spLocks/>
          </p:cNvSpPr>
          <p:nvPr/>
        </p:nvSpPr>
        <p:spPr>
          <a:xfrm>
            <a:off x="3479462" y="265765"/>
            <a:ext cx="5394930" cy="4439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Century Gothic" panose="020B0502020202020204" pitchFamily="34" charset="0"/>
              </a:rPr>
              <a:t>Чертежи корпуса</a:t>
            </a:r>
            <a:endParaRPr lang="ru-RU" sz="2400" b="1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DDF4-A75A-43AA-BB7D-E6959767276E}"/>
              </a:ext>
            </a:extLst>
          </p:cNvPr>
          <p:cNvSpPr txBox="1"/>
          <p:nvPr/>
        </p:nvSpPr>
        <p:spPr>
          <a:xfrm>
            <a:off x="11514337" y="702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  <a:r>
              <a:rPr lang="en-GB" dirty="0"/>
              <a:t>/</a:t>
            </a:r>
            <a:r>
              <a:rPr lang="ru-RU" dirty="0"/>
              <a:t>10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051088-93D4-47EA-AC74-B5D6B59F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04" y="921231"/>
            <a:ext cx="3965890" cy="5605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A7B3A7-C3C4-46DB-9433-E6DE782E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274" y="921231"/>
            <a:ext cx="3965889" cy="5584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1765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33231FEA-19FA-4C05-9125-133DECE294FD}"/>
              </a:ext>
            </a:extLst>
          </p:cNvPr>
          <p:cNvCxnSpPr>
            <a:cxnSpLocks/>
          </p:cNvCxnSpPr>
          <p:nvPr/>
        </p:nvCxnSpPr>
        <p:spPr>
          <a:xfrm>
            <a:off x="277792" y="651186"/>
            <a:ext cx="115456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C15793F-D23B-4FA2-AD01-5EEAD9C021F5}"/>
              </a:ext>
            </a:extLst>
          </p:cNvPr>
          <p:cNvSpPr txBox="1">
            <a:spLocks/>
          </p:cNvSpPr>
          <p:nvPr/>
        </p:nvSpPr>
        <p:spPr>
          <a:xfrm>
            <a:off x="2948581" y="254955"/>
            <a:ext cx="6204034" cy="4439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Century Gothic" panose="020B0502020202020204" pitchFamily="34" charset="0"/>
              </a:rPr>
              <a:t>Внутреннее устройство программы</a:t>
            </a:r>
            <a:endParaRPr lang="ru-RU" sz="2400" b="1" i="0" dirty="0">
              <a:effectLst/>
              <a:latin typeface="Century Gothic" panose="020B0502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437F50-A8A7-45A9-9FC0-3612240E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43" y="1036607"/>
            <a:ext cx="6421914" cy="47181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5A3F7-78F4-4358-8F1F-E460455082A2}"/>
              </a:ext>
            </a:extLst>
          </p:cNvPr>
          <p:cNvSpPr txBox="1"/>
          <p:nvPr/>
        </p:nvSpPr>
        <p:spPr>
          <a:xfrm>
            <a:off x="11514337" y="702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  <a:r>
              <a:rPr lang="en-GB" dirty="0"/>
              <a:t>/</a:t>
            </a:r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32389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FD1FC-711E-4FFC-89EC-E079DD04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36" y="1310546"/>
            <a:ext cx="9603275" cy="1049235"/>
          </a:xfrm>
        </p:spPr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Функционал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BBA84-A189-4AB8-B6DE-AA3D72661D2D}"/>
              </a:ext>
            </a:extLst>
          </p:cNvPr>
          <p:cNvSpPr txBox="1"/>
          <p:nvPr/>
        </p:nvSpPr>
        <p:spPr>
          <a:xfrm>
            <a:off x="11505193" y="702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  <a:r>
              <a:rPr lang="en-GB" dirty="0"/>
              <a:t>/</a:t>
            </a:r>
            <a:r>
              <a:rPr lang="ru-RU" dirty="0"/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B46FF-9214-42A7-AE3A-3E14AEC7F70E}"/>
              </a:ext>
            </a:extLst>
          </p:cNvPr>
          <p:cNvSpPr txBox="1"/>
          <p:nvPr/>
        </p:nvSpPr>
        <p:spPr>
          <a:xfrm>
            <a:off x="1362456" y="1821172"/>
            <a:ext cx="96032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latin typeface="Century Gothic" panose="020B0502020202020204" pitchFamily="34" charset="0"/>
              </a:rPr>
              <a:t>Просим Вас обратить внимание на опытный образец «Тоша». </a:t>
            </a:r>
          </a:p>
          <a:p>
            <a:pPr algn="just"/>
            <a:endParaRPr lang="ru-RU" sz="3200" dirty="0">
              <a:latin typeface="Century Gothic" panose="020B0502020202020204" pitchFamily="34" charset="0"/>
            </a:endParaRPr>
          </a:p>
          <a:p>
            <a:pPr algn="just"/>
            <a:r>
              <a:rPr lang="ru-RU" sz="3200" dirty="0">
                <a:latin typeface="Century Gothic" panose="020B0502020202020204" pitchFamily="34" charset="0"/>
              </a:rPr>
              <a:t>«Тоша» может</a:t>
            </a:r>
            <a:r>
              <a:rPr lang="en-US" sz="3200" dirty="0">
                <a:latin typeface="Century Gothic" panose="020B0502020202020204" pitchFamily="34" charset="0"/>
              </a:rPr>
              <a:t>: </a:t>
            </a:r>
            <a:endParaRPr lang="ru-RU" sz="3200" dirty="0">
              <a:latin typeface="Century Gothic" panose="020B0502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>
                <a:latin typeface="Century Gothic" panose="020B0502020202020204" pitchFamily="34" charset="0"/>
              </a:rPr>
              <a:t>Подавать светозвуковой сигнал при приближение чего-либо ближе чем на 50 см.</a:t>
            </a:r>
          </a:p>
        </p:txBody>
      </p:sp>
    </p:spTree>
    <p:extLst>
      <p:ext uri="{BB962C8B-B14F-4D97-AF65-F5344CB8AC3E}">
        <p14:creationId xmlns:p14="http://schemas.microsoft.com/office/powerpoint/2010/main" val="1260064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11DECE47-425D-4E3D-921C-99964A53F4EC}"/>
              </a:ext>
            </a:extLst>
          </p:cNvPr>
          <p:cNvCxnSpPr>
            <a:cxnSpLocks/>
          </p:cNvCxnSpPr>
          <p:nvPr/>
        </p:nvCxnSpPr>
        <p:spPr>
          <a:xfrm>
            <a:off x="277792" y="651186"/>
            <a:ext cx="115456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17C3385-F8C1-4BE2-9E2A-8862836E8305}"/>
              </a:ext>
            </a:extLst>
          </p:cNvPr>
          <p:cNvSpPr txBox="1">
            <a:spLocks/>
          </p:cNvSpPr>
          <p:nvPr/>
        </p:nvSpPr>
        <p:spPr>
          <a:xfrm>
            <a:off x="2310933" y="126568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Century Gothic" panose="020B0502020202020204" pitchFamily="34" charset="0"/>
              </a:rPr>
              <a:t>Где можно использовать «радар»</a:t>
            </a:r>
          </a:p>
        </p:txBody>
      </p:sp>
      <p:pic>
        <p:nvPicPr>
          <p:cNvPr id="1026" name="Picture 2" descr="Управляемый Arduino автомобиль с HC-SR04">
            <a:extLst>
              <a:ext uri="{FF2B5EF4-FFF2-40B4-BE49-F238E27FC236}">
                <a16:creationId xmlns:a16="http://schemas.microsoft.com/office/drawing/2014/main" id="{11C5A0DA-4E2D-4A25-8214-847E343B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" y="909828"/>
            <a:ext cx="6304026" cy="4728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4EAC-0922-4D26-BF5F-2E6E612F5D6D}"/>
              </a:ext>
            </a:extLst>
          </p:cNvPr>
          <p:cNvSpPr txBox="1"/>
          <p:nvPr/>
        </p:nvSpPr>
        <p:spPr>
          <a:xfrm>
            <a:off x="7371446" y="3606523"/>
            <a:ext cx="46442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effectLst/>
                <a:latin typeface="Century Gothic" panose="020B0502020202020204" pitchFamily="34" charset="0"/>
              </a:rPr>
              <a:t>Для создание детской игрушки, которая подает сигнал, если натыкается на препятствие</a:t>
            </a:r>
            <a:r>
              <a:rPr lang="ru-RU" dirty="0">
                <a:latin typeface="Century Gothic" panose="020B0502020202020204" pitchFamily="34" charset="0"/>
              </a:rPr>
              <a:t>.</a:t>
            </a:r>
            <a:endParaRPr lang="en-US" dirty="0">
              <a:latin typeface="Century Gothic" panose="020B0502020202020204" pitchFamily="34" charset="0"/>
            </a:endParaRPr>
          </a:p>
          <a:p>
            <a:pPr algn="just"/>
            <a:endParaRPr lang="ru-RU" dirty="0">
              <a:latin typeface="Century Gothic" panose="020B0502020202020204" pitchFamily="34" charset="0"/>
            </a:endParaRPr>
          </a:p>
          <a:p>
            <a:pPr algn="just"/>
            <a:r>
              <a:rPr lang="ru-RU" b="0" i="0" dirty="0">
                <a:effectLst/>
                <a:latin typeface="Century Gothic" panose="020B0502020202020204" pitchFamily="34" charset="0"/>
              </a:rPr>
              <a:t>Конечно</a:t>
            </a:r>
            <a:r>
              <a:rPr lang="ru-RU" dirty="0">
                <a:latin typeface="Century Gothic" panose="020B0502020202020204" pitchFamily="34" charset="0"/>
              </a:rPr>
              <a:t> придется добавить такую важную деталь, как пульт управления, но его можно подключить отдельно.</a:t>
            </a:r>
            <a:endParaRPr lang="ru-RU" b="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A0478-7ABB-4DDF-86CE-1C9FC1B133CE}"/>
              </a:ext>
            </a:extLst>
          </p:cNvPr>
          <p:cNvSpPr txBox="1"/>
          <p:nvPr/>
        </p:nvSpPr>
        <p:spPr>
          <a:xfrm>
            <a:off x="11409803" y="1265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en-GB" dirty="0"/>
              <a:t>/</a:t>
            </a:r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279351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50BB1-0D2B-4DD4-999A-153A21AC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9FF84-E1CC-4032-9370-518C657D0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712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606DE-3D4B-4E87-84A9-C5756D9A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195" y="1319424"/>
            <a:ext cx="7169437" cy="642541"/>
          </a:xfrm>
        </p:spPr>
        <p:txBody>
          <a:bodyPr/>
          <a:lstStyle/>
          <a:p>
            <a:r>
              <a:rPr lang="ru-RU" b="1" cap="none" dirty="0">
                <a:latin typeface="Century Gothic" panose="020B0502020202020204" pitchFamily="34" charset="0"/>
              </a:rPr>
              <a:t>План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4DB81-958F-4868-AF3F-3DB8AE6122CC}"/>
              </a:ext>
            </a:extLst>
          </p:cNvPr>
          <p:cNvSpPr txBox="1"/>
          <p:nvPr/>
        </p:nvSpPr>
        <p:spPr>
          <a:xfrm>
            <a:off x="1407191" y="1961965"/>
            <a:ext cx="96032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Century Gothic" panose="020B0502020202020204" pitchFamily="34" charset="0"/>
              </a:rPr>
              <a:t>Составляющие «Радара»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Arduino Uno</a:t>
            </a:r>
            <a:endParaRPr lang="ru-RU" sz="2200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Ультразвуковой дальномер</a:t>
            </a:r>
            <a:endParaRPr lang="en-US" sz="220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Century Gothic" panose="020B0502020202020204" pitchFamily="34" charset="0"/>
              </a:rPr>
              <a:t>Шаговый двигатель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Светодиодный модуль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З</a:t>
            </a:r>
            <a:r>
              <a:rPr lang="ru-RU" sz="2200" b="0" i="0" dirty="0" err="1">
                <a:effectLst/>
                <a:latin typeface="Century Gothic" panose="020B0502020202020204" pitchFamily="34" charset="0"/>
              </a:rPr>
              <a:t>вукоизлучатель</a:t>
            </a:r>
            <a:endParaRPr lang="ru-RU" sz="2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Century Gothic" panose="020B0502020202020204" pitchFamily="34" charset="0"/>
              </a:rPr>
              <a:t>Первый эскиз корпуса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</a:rPr>
              <a:t>Чертежи корпуса</a:t>
            </a:r>
            <a:endParaRPr lang="ru-RU" sz="2000" i="0" dirty="0">
              <a:effectLst/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Century Gothic" panose="020B0502020202020204" pitchFamily="34" charset="0"/>
              </a:rPr>
              <a:t>Внутреннее устройство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Century Gothic" panose="020B0502020202020204" pitchFamily="34" charset="0"/>
              </a:rPr>
              <a:t>Функционал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i="0" dirty="0">
                <a:effectLst/>
                <a:latin typeface="Century Gothic" panose="020B0502020202020204" pitchFamily="34" charset="0"/>
              </a:rPr>
              <a:t>Где можно использовать «Радар»?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81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5">
            <a:extLst>
              <a:ext uri="{FF2B5EF4-FFF2-40B4-BE49-F238E27FC236}">
                <a16:creationId xmlns:a16="http://schemas.microsoft.com/office/drawing/2014/main" id="{06A0808C-C166-41F8-8489-2E2C5FA2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093" y="918591"/>
            <a:ext cx="4659312" cy="4659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D1C5EF1-EE11-414A-BCFF-937036B40B18}"/>
              </a:ext>
            </a:extLst>
          </p:cNvPr>
          <p:cNvSpPr txBox="1">
            <a:spLocks/>
          </p:cNvSpPr>
          <p:nvPr/>
        </p:nvSpPr>
        <p:spPr>
          <a:xfrm>
            <a:off x="4652837" y="207285"/>
            <a:ext cx="3273099" cy="4439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Century Gothic" panose="020B0502020202020204" pitchFamily="34" charset="0"/>
              </a:rPr>
              <a:t>ARDUINO UNO</a:t>
            </a:r>
            <a:endParaRPr lang="ru-RU" sz="2400" b="1" dirty="0"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2E82D7-559E-446E-9B23-2A084F5A2800}"/>
              </a:ext>
            </a:extLst>
          </p:cNvPr>
          <p:cNvCxnSpPr>
            <a:cxnSpLocks/>
          </p:cNvCxnSpPr>
          <p:nvPr/>
        </p:nvCxnSpPr>
        <p:spPr>
          <a:xfrm>
            <a:off x="277792" y="651186"/>
            <a:ext cx="115456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Текст 3">
            <a:extLst>
              <a:ext uri="{FF2B5EF4-FFF2-40B4-BE49-F238E27FC236}">
                <a16:creationId xmlns:a16="http://schemas.microsoft.com/office/drawing/2014/main" id="{0F7F3A3C-9E89-4C71-8FA4-B0901DB2D493}"/>
              </a:ext>
            </a:extLst>
          </p:cNvPr>
          <p:cNvSpPr txBox="1">
            <a:spLocks/>
          </p:cNvSpPr>
          <p:nvPr/>
        </p:nvSpPr>
        <p:spPr>
          <a:xfrm>
            <a:off x="277792" y="768145"/>
            <a:ext cx="6325027" cy="12626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200" dirty="0">
                <a:latin typeface="Century Gothic" panose="020B0502020202020204" pitchFamily="34" charset="0"/>
              </a:rPr>
              <a:t>– контроллер, который выполняет микропрограмму и является основой всего «Радара».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EA50ED-7ED1-426C-9B13-D66531CD4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36" y="2232837"/>
            <a:ext cx="5367664" cy="3345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690AF0-5A4D-4B93-B7D3-7DC82DF3BBCF}"/>
              </a:ext>
            </a:extLst>
          </p:cNvPr>
          <p:cNvSpPr txBox="1"/>
          <p:nvPr/>
        </p:nvSpPr>
        <p:spPr>
          <a:xfrm>
            <a:off x="11514337" y="702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GB" dirty="0"/>
              <a:t>/</a:t>
            </a:r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498882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D1C5EF1-EE11-414A-BCFF-937036B40B18}"/>
              </a:ext>
            </a:extLst>
          </p:cNvPr>
          <p:cNvSpPr txBox="1">
            <a:spLocks/>
          </p:cNvSpPr>
          <p:nvPr/>
        </p:nvSpPr>
        <p:spPr>
          <a:xfrm>
            <a:off x="3642744" y="207285"/>
            <a:ext cx="5394930" cy="4439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Ультразвуковой дальномер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2E82D7-559E-446E-9B23-2A084F5A2800}"/>
              </a:ext>
            </a:extLst>
          </p:cNvPr>
          <p:cNvCxnSpPr>
            <a:cxnSpLocks/>
          </p:cNvCxnSpPr>
          <p:nvPr/>
        </p:nvCxnSpPr>
        <p:spPr>
          <a:xfrm>
            <a:off x="277792" y="651186"/>
            <a:ext cx="115456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Текст 3">
            <a:extLst>
              <a:ext uri="{FF2B5EF4-FFF2-40B4-BE49-F238E27FC236}">
                <a16:creationId xmlns:a16="http://schemas.microsoft.com/office/drawing/2014/main" id="{0F7F3A3C-9E89-4C71-8FA4-B0901DB2D493}"/>
              </a:ext>
            </a:extLst>
          </p:cNvPr>
          <p:cNvSpPr txBox="1">
            <a:spLocks/>
          </p:cNvSpPr>
          <p:nvPr/>
        </p:nvSpPr>
        <p:spPr>
          <a:xfrm>
            <a:off x="277792" y="768145"/>
            <a:ext cx="6325027" cy="12626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– д</a:t>
            </a:r>
            <a:r>
              <a:rPr lang="ru-RU" sz="220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атчик  для определения расстояния до объекта.</a:t>
            </a:r>
            <a:endParaRPr lang="ru-RU" sz="2200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D4BE76-9563-4421-989D-63DFF4F4B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530" y="768145"/>
            <a:ext cx="4814875" cy="4814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3753E3C-CCED-4F30-A13B-768379632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53" y="1686561"/>
            <a:ext cx="4309982" cy="481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F19565-C667-4869-9F7F-72BFF4064CF8}"/>
              </a:ext>
            </a:extLst>
          </p:cNvPr>
          <p:cNvSpPr txBox="1"/>
          <p:nvPr/>
        </p:nvSpPr>
        <p:spPr>
          <a:xfrm>
            <a:off x="11514337" y="702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GB" dirty="0"/>
              <a:t>/</a:t>
            </a:r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107595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D1C5EF1-EE11-414A-BCFF-937036B40B18}"/>
              </a:ext>
            </a:extLst>
          </p:cNvPr>
          <p:cNvSpPr txBox="1">
            <a:spLocks/>
          </p:cNvSpPr>
          <p:nvPr/>
        </p:nvSpPr>
        <p:spPr>
          <a:xfrm>
            <a:off x="4312950" y="265765"/>
            <a:ext cx="5394930" cy="4439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Шаговы</a:t>
            </a:r>
            <a:r>
              <a:rPr lang="ru-RU" sz="2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й</a:t>
            </a:r>
            <a:r>
              <a:rPr lang="ru-RU" sz="2400" b="1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двигатель</a:t>
            </a:r>
            <a:endParaRPr lang="ru-RU" sz="24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2E82D7-559E-446E-9B23-2A084F5A2800}"/>
              </a:ext>
            </a:extLst>
          </p:cNvPr>
          <p:cNvCxnSpPr>
            <a:cxnSpLocks/>
          </p:cNvCxnSpPr>
          <p:nvPr/>
        </p:nvCxnSpPr>
        <p:spPr>
          <a:xfrm>
            <a:off x="277792" y="651186"/>
            <a:ext cx="115456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Текст 3">
            <a:extLst>
              <a:ext uri="{FF2B5EF4-FFF2-40B4-BE49-F238E27FC236}">
                <a16:creationId xmlns:a16="http://schemas.microsoft.com/office/drawing/2014/main" id="{0F7F3A3C-9E89-4C71-8FA4-B0901DB2D493}"/>
              </a:ext>
            </a:extLst>
          </p:cNvPr>
          <p:cNvSpPr txBox="1">
            <a:spLocks/>
          </p:cNvSpPr>
          <p:nvPr/>
        </p:nvSpPr>
        <p:spPr>
          <a:xfrm>
            <a:off x="277792" y="768145"/>
            <a:ext cx="6403341" cy="12626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–</a:t>
            </a:r>
            <a:r>
              <a:rPr lang="ru-RU" sz="2000" b="0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двигатель, преобразующий  импульсы напряжения в перемещение вала на определенный угол. </a:t>
            </a:r>
            <a:endParaRPr lang="ru-RU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0A082D-DA5C-4316-926C-134D593B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15" y="924966"/>
            <a:ext cx="4812990" cy="47430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3B16493-7A35-45CA-8DF8-20CF80647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2" y="2147777"/>
            <a:ext cx="6403341" cy="3197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D382C7-2FD9-470F-848E-D8B1A0F85F54}"/>
              </a:ext>
            </a:extLst>
          </p:cNvPr>
          <p:cNvSpPr txBox="1"/>
          <p:nvPr/>
        </p:nvSpPr>
        <p:spPr>
          <a:xfrm>
            <a:off x="11514337" y="702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en-GB" dirty="0"/>
              <a:t>/</a:t>
            </a:r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423880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D1C5EF1-EE11-414A-BCFF-937036B40B18}"/>
              </a:ext>
            </a:extLst>
          </p:cNvPr>
          <p:cNvSpPr txBox="1">
            <a:spLocks/>
          </p:cNvSpPr>
          <p:nvPr/>
        </p:nvSpPr>
        <p:spPr>
          <a:xfrm>
            <a:off x="3479462" y="265765"/>
            <a:ext cx="5394930" cy="4439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Century Gothic" panose="020B0502020202020204" pitchFamily="34" charset="0"/>
              </a:rPr>
              <a:t>Светодиодный модуль</a:t>
            </a:r>
            <a:endParaRPr lang="ru-RU" sz="2400" b="1" i="0" dirty="0">
              <a:effectLst/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2E82D7-559E-446E-9B23-2A084F5A2800}"/>
              </a:ext>
            </a:extLst>
          </p:cNvPr>
          <p:cNvCxnSpPr>
            <a:cxnSpLocks/>
          </p:cNvCxnSpPr>
          <p:nvPr/>
        </p:nvCxnSpPr>
        <p:spPr>
          <a:xfrm>
            <a:off x="277792" y="651186"/>
            <a:ext cx="115456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Текст 3">
            <a:extLst>
              <a:ext uri="{FF2B5EF4-FFF2-40B4-BE49-F238E27FC236}">
                <a16:creationId xmlns:a16="http://schemas.microsoft.com/office/drawing/2014/main" id="{0F7F3A3C-9E89-4C71-8FA4-B0901DB2D493}"/>
              </a:ext>
            </a:extLst>
          </p:cNvPr>
          <p:cNvSpPr txBox="1">
            <a:spLocks/>
          </p:cNvSpPr>
          <p:nvPr/>
        </p:nvSpPr>
        <p:spPr>
          <a:xfrm>
            <a:off x="277792" y="768145"/>
            <a:ext cx="6403341" cy="12626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–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модуль, </a:t>
            </a:r>
            <a:r>
              <a:rPr lang="ru-RU" sz="2000" b="0" i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содержащий светодиод</a:t>
            </a: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ru-RU" sz="2000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AEE2D-E91B-448C-8A43-BA5155471E5C}"/>
              </a:ext>
            </a:extLst>
          </p:cNvPr>
          <p:cNvSpPr txBox="1"/>
          <p:nvPr/>
        </p:nvSpPr>
        <p:spPr>
          <a:xfrm>
            <a:off x="11514337" y="702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en-GB" dirty="0"/>
              <a:t>/</a:t>
            </a:r>
            <a:r>
              <a:rPr lang="ru-RU" dirty="0"/>
              <a:t>8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615EF1-A906-4261-9D71-46B71286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02" y="2394800"/>
            <a:ext cx="5760298" cy="2782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661181-304B-4DC1-A792-2D3BBA4E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371" y="921231"/>
            <a:ext cx="4853000" cy="4255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866177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D1C5EF1-EE11-414A-BCFF-937036B40B18}"/>
              </a:ext>
            </a:extLst>
          </p:cNvPr>
          <p:cNvSpPr txBox="1">
            <a:spLocks/>
          </p:cNvSpPr>
          <p:nvPr/>
        </p:nvSpPr>
        <p:spPr>
          <a:xfrm>
            <a:off x="3479462" y="265765"/>
            <a:ext cx="5394930" cy="4439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 err="1">
                <a:latin typeface="Century Gothic" panose="020B0502020202020204" pitchFamily="34" charset="0"/>
              </a:rPr>
              <a:t>Звукоизлучатель</a:t>
            </a:r>
            <a:endParaRPr lang="ru-RU" sz="2400" b="1" i="0" dirty="0">
              <a:effectLst/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2E82D7-559E-446E-9B23-2A084F5A2800}"/>
              </a:ext>
            </a:extLst>
          </p:cNvPr>
          <p:cNvCxnSpPr>
            <a:cxnSpLocks/>
          </p:cNvCxnSpPr>
          <p:nvPr/>
        </p:nvCxnSpPr>
        <p:spPr>
          <a:xfrm>
            <a:off x="277792" y="651186"/>
            <a:ext cx="115456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Текст 3">
            <a:extLst>
              <a:ext uri="{FF2B5EF4-FFF2-40B4-BE49-F238E27FC236}">
                <a16:creationId xmlns:a16="http://schemas.microsoft.com/office/drawing/2014/main" id="{0F7F3A3C-9E89-4C71-8FA4-B0901DB2D493}"/>
              </a:ext>
            </a:extLst>
          </p:cNvPr>
          <p:cNvSpPr txBox="1">
            <a:spLocks/>
          </p:cNvSpPr>
          <p:nvPr/>
        </p:nvSpPr>
        <p:spPr>
          <a:xfrm>
            <a:off x="277792" y="768145"/>
            <a:ext cx="6403341" cy="12626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>
                <a:solidFill>
                  <a:srgbClr val="333333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–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Century Gothic" panose="020B0502020202020204" pitchFamily="34" charset="0"/>
              </a:rPr>
              <a:t>звукоизлучатель</a:t>
            </a:r>
            <a:r>
              <a:rPr lang="ru-RU" sz="2000" b="0" i="0" dirty="0">
                <a:effectLst/>
                <a:latin typeface="Century Gothic" panose="020B0502020202020204" pitchFamily="34" charset="0"/>
              </a:rPr>
              <a:t> для </a:t>
            </a:r>
            <a:r>
              <a:rPr lang="en-US" sz="2000" b="0" i="0" dirty="0">
                <a:effectLst/>
                <a:latin typeface="Century Gothic" panose="020B0502020202020204" pitchFamily="34" charset="0"/>
              </a:rPr>
              <a:t>Arduino</a:t>
            </a:r>
            <a:r>
              <a:rPr lang="ru-RU" sz="2000" b="0" i="0" dirty="0">
                <a:effectLst/>
                <a:latin typeface="Century Gothic" panose="020B0502020202020204" pitchFamily="34" charset="0"/>
              </a:rPr>
              <a:t>.</a:t>
            </a:r>
            <a:endParaRPr lang="ru-RU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C2E166-39B4-49BB-B9B2-4EAC2F4428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20" r="11820"/>
          <a:stretch/>
        </p:blipFill>
        <p:spPr>
          <a:xfrm>
            <a:off x="7333704" y="976846"/>
            <a:ext cx="4489702" cy="44244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CAFA270-819C-46B0-A3C5-6B190922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2" y="2467374"/>
            <a:ext cx="6668957" cy="207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231DB7-C219-4C56-86BD-D393CDBA4D53}"/>
              </a:ext>
            </a:extLst>
          </p:cNvPr>
          <p:cNvSpPr txBox="1"/>
          <p:nvPr/>
        </p:nvSpPr>
        <p:spPr>
          <a:xfrm>
            <a:off x="11514337" y="702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en-GB" dirty="0"/>
              <a:t>/</a:t>
            </a:r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195204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AB1F4-5801-4E74-87CE-9C0CC7A1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проделано?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A935AF-9034-402B-8C85-196D5D50C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0730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0EE7553-3BC5-43DC-887B-088D0FFCCE95}"/>
              </a:ext>
            </a:extLst>
          </p:cNvPr>
          <p:cNvSpPr txBox="1">
            <a:spLocks/>
          </p:cNvSpPr>
          <p:nvPr/>
        </p:nvSpPr>
        <p:spPr>
          <a:xfrm>
            <a:off x="3479462" y="265765"/>
            <a:ext cx="5394930" cy="4439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Century Gothic" panose="020B0502020202020204" pitchFamily="34" charset="0"/>
              </a:rPr>
              <a:t>Первый Эскиз корпуса</a:t>
            </a:r>
            <a:endParaRPr lang="ru-RU" sz="2400" b="1" i="0" dirty="0">
              <a:effectLst/>
              <a:latin typeface="Century Gothic" panose="020B0502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0FF8CF8-3F24-4E4C-AD71-CDE8BE5E3770}"/>
              </a:ext>
            </a:extLst>
          </p:cNvPr>
          <p:cNvCxnSpPr>
            <a:cxnSpLocks/>
          </p:cNvCxnSpPr>
          <p:nvPr/>
        </p:nvCxnSpPr>
        <p:spPr>
          <a:xfrm>
            <a:off x="277792" y="651186"/>
            <a:ext cx="115456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C19C9A-F140-4F52-992D-7C5A68A8870E}"/>
              </a:ext>
            </a:extLst>
          </p:cNvPr>
          <p:cNvSpPr txBox="1"/>
          <p:nvPr/>
        </p:nvSpPr>
        <p:spPr>
          <a:xfrm>
            <a:off x="11514337" y="702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en-GB" dirty="0"/>
              <a:t>/</a:t>
            </a:r>
            <a:r>
              <a:rPr lang="ru-RU" dirty="0"/>
              <a:t>10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D4606A-EF2D-4727-A37D-E088BA88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07" y="921231"/>
            <a:ext cx="8728416" cy="4788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7628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629</TotalTime>
  <Words>234</Words>
  <Application>Microsoft Office PowerPoint</Application>
  <PresentationFormat>Широкоэкранный</PresentationFormat>
  <Paragraphs>54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Gill Sans MT</vt:lpstr>
      <vt:lpstr>Times New Roman</vt:lpstr>
      <vt:lpstr>Галерея</vt:lpstr>
      <vt:lpstr>радар</vt:lpstr>
      <vt:lpstr>План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 было проделано?</vt:lpstr>
      <vt:lpstr>Презентация PowerPoint</vt:lpstr>
      <vt:lpstr>Презентация PowerPoint</vt:lpstr>
      <vt:lpstr>Презентация PowerPoint</vt:lpstr>
      <vt:lpstr>Функционал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радар</dc:title>
  <dc:creator>Адель Семченко</dc:creator>
  <cp:lastModifiedBy>Адель Семченко</cp:lastModifiedBy>
  <cp:revision>86</cp:revision>
  <dcterms:created xsi:type="dcterms:W3CDTF">2021-04-19T13:14:09Z</dcterms:created>
  <dcterms:modified xsi:type="dcterms:W3CDTF">2021-05-28T00:44:50Z</dcterms:modified>
</cp:coreProperties>
</file>