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'Empolyee data analysis'!$B$3:$B$4</c:f>
              <c:strCache>
                <c:ptCount val="1"/>
                <c:pt idx="0">
                  <c:v>HIGH</c:v>
                </c:pt>
              </c:strCache>
            </c:strRef>
          </c:tx>
          <c:spPr>
            <a:solidFill>
              <a:schemeClr val="accent1"/>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AD-4C24-9C93-93D72FA36B24}"/>
            </c:ext>
          </c:extLst>
        </c:ser>
        <c:ser>
          <c:idx val="1"/>
          <c:order val="1"/>
          <c:tx>
            <c:strRef>
              <c:f>'Empolyee data analysis'!$C$3:$C$4</c:f>
              <c:strCache>
                <c:ptCount val="1"/>
                <c:pt idx="0">
                  <c:v>LOW</c:v>
                </c:pt>
              </c:strCache>
            </c:strRef>
          </c:tx>
          <c:spPr>
            <a:solidFill>
              <a:schemeClr val="accent2"/>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AD-4C24-9C93-93D72FA36B24}"/>
            </c:ext>
          </c:extLst>
        </c:ser>
        <c:ser>
          <c:idx val="2"/>
          <c:order val="2"/>
          <c:tx>
            <c:strRef>
              <c:f>'Empolyee data analysis'!$D$3:$D$4</c:f>
              <c:strCache>
                <c:ptCount val="1"/>
                <c:pt idx="0">
                  <c:v>MED</c:v>
                </c:pt>
              </c:strCache>
            </c:strRef>
          </c:tx>
          <c:spPr>
            <a:solidFill>
              <a:schemeClr val="accent3"/>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AD-4C24-9C93-93D72FA36B24}"/>
            </c:ext>
          </c:extLst>
        </c:ser>
        <c:ser>
          <c:idx val="3"/>
          <c:order val="3"/>
          <c:tx>
            <c:strRef>
              <c:f>'Empolyee data analysis'!$E$3:$E$4</c:f>
              <c:strCache>
                <c:ptCount val="1"/>
                <c:pt idx="0">
                  <c:v>VERY HIGH</c:v>
                </c:pt>
              </c:strCache>
            </c:strRef>
          </c:tx>
          <c:spPr>
            <a:solidFill>
              <a:schemeClr val="accent4"/>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AD-4C24-9C93-93D72FA36B24}"/>
            </c:ext>
          </c:extLst>
        </c:ser>
        <c:dLbls>
          <c:showLegendKey val="0"/>
          <c:showVal val="0"/>
          <c:showCatName val="0"/>
          <c:showSerName val="0"/>
          <c:showPercent val="0"/>
          <c:showBubbleSize val="0"/>
        </c:dLbls>
        <c:gapWidth val="150"/>
        <c:axId val="1330861984"/>
        <c:axId val="1306907760"/>
      </c:bar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3.0555555555555555E-2"/>
          <c:y val="0.35485673665791778"/>
          <c:w val="0.72638888888888886"/>
          <c:h val="0.50264545056867893"/>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F-4CF0-95A9-6D42BFBC3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F-4CF0-95A9-6D42BFBC3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F-4CF0-95A9-6D42BFBC3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F-4CF0-95A9-6D42BFBC3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BF-4CF0-95A9-6D42BFBC37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BF-4CF0-95A9-6D42BFBC37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BF-4CF0-95A9-6D42BFBC37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BF-4CF0-95A9-6D42BFBC37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9BF-4CF0-95A9-6D42BFBC37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9BF-4CF0-95A9-6D42BFBC377C}"/>
              </c:ext>
            </c:extLst>
          </c:dPt>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9BF-4CF0-95A9-6D42BFBC377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969732506840906"/>
          <c:y val="0.30480314960629923"/>
          <c:w val="0.32895515720109453"/>
          <c:h val="0.461735397482094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6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4999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3332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6305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7391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489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45168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6138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4546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23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2688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5429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60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982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770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328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910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01683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xml"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896771" y="3288118"/>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DEVI.B</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:2213371036110/ unm410100442213371036110</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3254998517"/>
              </p:ext>
            </p:extLst>
          </p:nvPr>
        </p:nvGraphicFramePr>
        <p:xfrm>
          <a:off x="1066800" y="1371600"/>
          <a:ext cx="7315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923904621"/>
              </p:ext>
            </p:extLst>
          </p:nvPr>
        </p:nvGraphicFramePr>
        <p:xfrm>
          <a:off x="1666875" y="1752600"/>
          <a:ext cx="6715125"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677334" y="1371600"/>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E03096F-C35E-ABD0-9D8A-3D95A5717D91}"/>
              </a:ext>
            </a:extLst>
          </p:cNvPr>
          <p:cNvSpPr txBox="1"/>
          <p:nvPr/>
        </p:nvSpPr>
        <p:spPr>
          <a:xfrm>
            <a:off x="5439010" y="3351899"/>
            <a:ext cx="1828800" cy="369332"/>
          </a:xfrm>
          <a:prstGeom prst="rect">
            <a:avLst/>
          </a:prstGeom>
          <a:noFill/>
        </p:spPr>
        <p:txBody>
          <a:bodyPr wrap="square" rtlCol="0">
            <a:spAutoFit/>
          </a:bodyPr>
          <a:lstStyle/>
          <a:p>
            <a:pPr algn="l"/>
            <a:endParaRPr lang="en-US"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374</TotalTime>
  <Words>496</Words>
  <Application>Microsoft Office PowerPoint</Application>
  <PresentationFormat>Widescreen</PresentationFormat>
  <Paragraphs>119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Gopika Sridhar</cp:lastModifiedBy>
  <cp:revision>43</cp:revision>
  <dcterms:created xsi:type="dcterms:W3CDTF">2024-03-29T15:07:22Z</dcterms:created>
  <dcterms:modified xsi:type="dcterms:W3CDTF">2024-08-30T03:23:14Z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