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797675" cy="9928225"/>
  <p:embeddedFontLst>
    <p:embeddedFont>
      <p:font typeface="Zurich Cn BT" panose="020B0506020202040204" pitchFamily="34" charset="0"/>
      <p:regular r:id="rId8"/>
      <p:bold r:id="rId9"/>
      <p:italic r:id="rId10"/>
      <p:boldItalic r:id="rId11"/>
    </p:embeddedFont>
    <p:embeddedFont>
      <p:font typeface="Zurich LtCn BT" panose="020B0406020202040204" pitchFamily="34" charset="0"/>
      <p:regular r:id="rId12"/>
      <p:italic r:id="rId13"/>
    </p:embeddedFont>
  </p:embeddedFontLst>
  <p:custDataLst>
    <p:tags r:id="rId1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05E"/>
    <a:srgbClr val="273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4" autoAdjust="0"/>
    <p:restoredTop sz="94712" autoAdjust="0"/>
  </p:normalViewPr>
  <p:slideViewPr>
    <p:cSldViewPr>
      <p:cViewPr>
        <p:scale>
          <a:sx n="111" d="100"/>
          <a:sy n="111" d="100"/>
        </p:scale>
        <p:origin x="11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F78FE7E-4A94-4C1D-336C-F7A1CA5868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88227" tIns="44114" rIns="88227" bIns="441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369913-F08E-D3E7-ECD6-E99C2C838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88227" tIns="44114" rIns="88227" bIns="441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025CC8-DBAC-45E7-AD35-11370B714878}" type="datetimeFigureOut">
              <a:rPr lang="de-CH"/>
              <a:pPr>
                <a:defRPr/>
              </a:pPr>
              <a:t>27.01.2025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B38F3-134B-372B-E6AF-342BCC104C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88227" tIns="44114" rIns="88227" bIns="441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A58738-00A3-65A6-EFBE-DF695CBC71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88227" tIns="44114" rIns="88227" bIns="4411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C29B158-E64C-4D8E-B5AC-0C2D6B9F6D13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4921D97-3126-36A0-5AE3-6406196D03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46F9DC-84B6-F3BD-1880-4D022F6938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</a:defRPr>
            </a:lvl1pPr>
          </a:lstStyle>
          <a:p>
            <a:pPr>
              <a:defRPr/>
            </a:pPr>
            <a:fld id="{CDF97E7D-E8A9-4A31-9C91-51B970C502AB}" type="datetimeFigureOut">
              <a:rPr lang="de-CH"/>
              <a:pPr>
                <a:defRPr/>
              </a:pPr>
              <a:t>27.01.2025</a:t>
            </a:fld>
            <a:endParaRPr lang="de-CH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3B7B3C5-8B2A-BF22-339C-7F96F4861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D81DAB0F-5680-952F-9177-B9A300BF9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472FB5-EF6B-EDE0-29AC-9099B00FB2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E892CF-964F-5085-8F4B-5D83241DB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</a:defRPr>
            </a:lvl1pPr>
          </a:lstStyle>
          <a:p>
            <a:pPr>
              <a:defRPr/>
            </a:pPr>
            <a:fld id="{A1B0ADD9-F871-476F-B63E-6EC9D946EA5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E16CEAAF-CF7C-BFDC-C7FC-882CB3716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AE8A7F48-844D-1EC1-B47B-722EB3F76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CH" altLang="de-DE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CF9092E2-5223-A8C1-3064-BB14BF0A5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2824D0-8D12-453F-9BC6-3D63C2BC31B9}" type="slidenum">
              <a:rPr lang="de-CH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CH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 descr="Ein Bild, das Laptop, Computer, sitzend, Tisch enthält.&#10;&#10;Automatisch generierte Beschreibung">
            <a:extLst>
              <a:ext uri="{FF2B5EF4-FFF2-40B4-BE49-F238E27FC236}">
                <a16:creationId xmlns:a16="http://schemas.microsoft.com/office/drawing/2014/main" id="{F45F8F57-F899-75F2-8AEC-A083FD308C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F96058B-0431-3E54-0615-9C1BCB6C8EBC}"/>
              </a:ext>
            </a:extLst>
          </p:cNvPr>
          <p:cNvSpPr/>
          <p:nvPr userDrawn="1"/>
        </p:nvSpPr>
        <p:spPr>
          <a:xfrm>
            <a:off x="469900" y="0"/>
            <a:ext cx="2667000" cy="2109788"/>
          </a:xfrm>
          <a:custGeom>
            <a:avLst/>
            <a:gdLst>
              <a:gd name="connsiteX0" fmla="*/ 371211 w 2667000"/>
              <a:gd name="connsiteY0" fmla="*/ 0 h 2110022"/>
              <a:gd name="connsiteX1" fmla="*/ 2295790 w 2667000"/>
              <a:gd name="connsiteY1" fmla="*/ 0 h 2110022"/>
              <a:gd name="connsiteX2" fmla="*/ 2362494 w 2667000"/>
              <a:gd name="connsiteY2" fmla="*/ 68671 h 2110022"/>
              <a:gd name="connsiteX3" fmla="*/ 2667000 w 2667000"/>
              <a:gd name="connsiteY3" fmla="*/ 862323 h 2110022"/>
              <a:gd name="connsiteX4" fmla="*/ 1333500 w 2667000"/>
              <a:gd name="connsiteY4" fmla="*/ 2110022 h 2110022"/>
              <a:gd name="connsiteX5" fmla="*/ 0 w 2667000"/>
              <a:gd name="connsiteY5" fmla="*/ 862323 h 2110022"/>
              <a:gd name="connsiteX6" fmla="*/ 304507 w 2667000"/>
              <a:gd name="connsiteY6" fmla="*/ 68671 h 21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000" h="2110022">
                <a:moveTo>
                  <a:pt x="371211" y="0"/>
                </a:moveTo>
                <a:lnTo>
                  <a:pt x="2295790" y="0"/>
                </a:lnTo>
                <a:lnTo>
                  <a:pt x="2362494" y="68671"/>
                </a:lnTo>
                <a:cubicBezTo>
                  <a:pt x="2552725" y="284347"/>
                  <a:pt x="2667000" y="560848"/>
                  <a:pt x="2667000" y="862323"/>
                </a:cubicBezTo>
                <a:cubicBezTo>
                  <a:pt x="2667000" y="1551408"/>
                  <a:pt x="2069972" y="2110022"/>
                  <a:pt x="1333500" y="2110022"/>
                </a:cubicBezTo>
                <a:cubicBezTo>
                  <a:pt x="597028" y="2110022"/>
                  <a:pt x="0" y="1551408"/>
                  <a:pt x="0" y="862323"/>
                </a:cubicBezTo>
                <a:cubicBezTo>
                  <a:pt x="0" y="560848"/>
                  <a:pt x="114275" y="284347"/>
                  <a:pt x="304507" y="68671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solidFill>
              <a:srgbClr val="B10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CH"/>
          </a:p>
        </p:txBody>
      </p:sp>
      <p:pic>
        <p:nvPicPr>
          <p:cNvPr id="6" name="Grafik 4">
            <a:extLst>
              <a:ext uri="{FF2B5EF4-FFF2-40B4-BE49-F238E27FC236}">
                <a16:creationId xmlns:a16="http://schemas.microsoft.com/office/drawing/2014/main" id="{2BA6F662-67CD-B7AB-9A6E-D1C0F522FC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33375"/>
            <a:ext cx="19748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9350" y="4365105"/>
            <a:ext cx="11713301" cy="893961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9350" y="5301208"/>
            <a:ext cx="11713301" cy="103252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rgbClr val="B200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22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325483" y="260648"/>
            <a:ext cx="8256917" cy="720080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rgbClr val="B2005E"/>
                </a:solidFill>
                <a:latin typeface="Aptos" panose="020B00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060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tt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59008" cy="639762"/>
          </a:xfrm>
        </p:spPr>
        <p:txBody>
          <a:bodyPr anchor="b"/>
          <a:lstStyle>
            <a:lvl1pPr marL="0" indent="0">
              <a:buNone/>
              <a:defRPr sz="2400" b="1">
                <a:latin typeface="Aptos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109590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11691" y="260648"/>
            <a:ext cx="8256917" cy="720080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rgbClr val="A11559"/>
                </a:solidFill>
                <a:latin typeface="Aptos" panose="020B00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324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" descr="Ein Bild, das Laptop, Computer, sitzend, Tisch enthält.&#10;&#10;Automatisch generierte Beschreibung">
            <a:extLst>
              <a:ext uri="{FF2B5EF4-FFF2-40B4-BE49-F238E27FC236}">
                <a16:creationId xmlns:a16="http://schemas.microsoft.com/office/drawing/2014/main" id="{2035E166-A774-F030-6159-BEC01EDBF7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3" b="15353"/>
          <a:stretch>
            <a:fillRect/>
          </a:stretch>
        </p:blipFill>
        <p:spPr bwMode="auto">
          <a:xfrm>
            <a:off x="0" y="1268413"/>
            <a:ext cx="121920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2900" b="0" cap="all">
                <a:solidFill>
                  <a:srgbClr val="A11559"/>
                </a:solidFill>
                <a:latin typeface="Aptos" panose="020B00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32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latin typeface="Aptos" panose="020B0004020202020204" pitchFamily="34" charset="0"/>
              </a:defRPr>
            </a:lvl1pPr>
            <a:lvl2pPr>
              <a:defRPr sz="2400">
                <a:latin typeface="Aptos" panose="020B0004020202020204" pitchFamily="34" charset="0"/>
              </a:defRPr>
            </a:lvl2pPr>
            <a:lvl3pPr>
              <a:defRPr sz="2000">
                <a:latin typeface="Aptos" panose="020B0004020202020204" pitchFamily="34" charset="0"/>
              </a:defRPr>
            </a:lvl3pPr>
            <a:lvl4pPr>
              <a:defRPr sz="1800">
                <a:latin typeface="Aptos" panose="020B0004020202020204" pitchFamily="34" charset="0"/>
              </a:defRPr>
            </a:lvl4pPr>
            <a:lvl5pPr>
              <a:defRPr sz="1800">
                <a:latin typeface="Aptos" panose="020B00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25483" y="260648"/>
            <a:ext cx="8256917" cy="720080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rgbClr val="A11559"/>
                </a:solidFill>
                <a:latin typeface="Aptos" panose="020B00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030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325484" y="260648"/>
            <a:ext cx="8256917" cy="720080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rgbClr val="A11559"/>
                </a:solidFill>
                <a:latin typeface="Aptos" panose="020B00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93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03712" y="260648"/>
            <a:ext cx="8256917" cy="720080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rgbClr val="A11559"/>
                </a:solidFill>
                <a:latin typeface="Aptos" panose="020B00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72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51584" y="5085184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Aptos" panose="020B00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51584" y="1412777"/>
            <a:ext cx="7315200" cy="36028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51584" y="566124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44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D35A210-F531-061A-6B2C-A7BC48C75B8A}"/>
              </a:ext>
            </a:extLst>
          </p:cNvPr>
          <p:cNvSpPr/>
          <p:nvPr userDrawn="1"/>
        </p:nvSpPr>
        <p:spPr>
          <a:xfrm>
            <a:off x="0" y="6611938"/>
            <a:ext cx="12192000" cy="246062"/>
          </a:xfrm>
          <a:prstGeom prst="rect">
            <a:avLst/>
          </a:prstGeom>
          <a:solidFill>
            <a:srgbClr val="B20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CH"/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13CFC831-B0DA-0E2C-DAC1-E781ED8F2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CH" altLang="de-DE"/>
          </a:p>
        </p:txBody>
      </p:sp>
      <p:sp>
        <p:nvSpPr>
          <p:cNvPr id="1028" name="Textfeld 7">
            <a:extLst>
              <a:ext uri="{FF2B5EF4-FFF2-40B4-BE49-F238E27FC236}">
                <a16:creationId xmlns:a16="http://schemas.microsoft.com/office/drawing/2014/main" id="{243DD268-273D-B496-EC5B-BD4C06572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1938"/>
            <a:ext cx="6191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6D12456F-F033-46EC-BDBF-E80F6422B89E}" type="slidenum">
              <a:rPr lang="de-CH" altLang="de-DE" sz="1000">
                <a:solidFill>
                  <a:schemeClr val="bg1"/>
                </a:solidFill>
                <a:latin typeface="Zurich LtCn BT" panose="020B0406020202040204" pitchFamily="34" charset="0"/>
              </a:rPr>
              <a:pPr eaLnBrk="1" hangingPunct="1"/>
              <a:t>‹Nr.›</a:t>
            </a:fld>
            <a:endParaRPr lang="de-CH" altLang="de-DE" sz="1000">
              <a:solidFill>
                <a:schemeClr val="bg1"/>
              </a:solidFill>
              <a:latin typeface="Zurich LtCn BT" panose="020B040602020204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34CAF86-C4AA-3723-209C-97FCC9A6ED8D}"/>
              </a:ext>
            </a:extLst>
          </p:cNvPr>
          <p:cNvCxnSpPr/>
          <p:nvPr userDrawn="1"/>
        </p:nvCxnSpPr>
        <p:spPr>
          <a:xfrm>
            <a:off x="0" y="836613"/>
            <a:ext cx="12192000" cy="0"/>
          </a:xfrm>
          <a:prstGeom prst="line">
            <a:avLst/>
          </a:prstGeom>
          <a:ln>
            <a:solidFill>
              <a:srgbClr val="B20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Grafik 13" descr="Ein Bild, das Zeichnung, Uhr, Schild enthält.&#10;&#10;Automatisch generierte Beschreibung">
            <a:extLst>
              <a:ext uri="{FF2B5EF4-FFF2-40B4-BE49-F238E27FC236}">
                <a16:creationId xmlns:a16="http://schemas.microsoft.com/office/drawing/2014/main" id="{C6797A92-08C7-8AAE-D397-B7E3CC890D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4" r="40219"/>
          <a:stretch>
            <a:fillRect/>
          </a:stretch>
        </p:blipFill>
        <p:spPr bwMode="auto">
          <a:xfrm>
            <a:off x="309563" y="188913"/>
            <a:ext cx="11064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8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B2005E"/>
          </a:solidFill>
          <a:latin typeface="Zurich Cn B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2005E"/>
          </a:solidFill>
          <a:latin typeface="Zurich Cn BT" panose="020B0506020202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2005E"/>
          </a:solidFill>
          <a:latin typeface="Zurich Cn BT" panose="020B0506020202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2005E"/>
          </a:solidFill>
          <a:latin typeface="Zurich Cn BT" panose="020B0506020202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2005E"/>
          </a:solidFill>
          <a:latin typeface="Zurich Cn BT" panose="020B0506020202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2005E"/>
          </a:solidFill>
          <a:latin typeface="Zurich Cn BT" panose="020B0506020202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2005E"/>
          </a:solidFill>
          <a:latin typeface="Zurich Cn BT" panose="020B0506020202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2005E"/>
          </a:solidFill>
          <a:latin typeface="Zurich Cn BT" panose="020B0506020202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B2005E"/>
          </a:solidFill>
          <a:latin typeface="Zurich Cn BT" panose="020B0506020202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A2C557E0-B747-982D-A904-782CC1EDF7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9713" y="4365625"/>
            <a:ext cx="11712575" cy="893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altLang="de-DE"/>
              <a:t>Titel</a:t>
            </a:r>
          </a:p>
        </p:txBody>
      </p:sp>
      <p:sp>
        <p:nvSpPr>
          <p:cNvPr id="6147" name="Untertitel 4">
            <a:extLst>
              <a:ext uri="{FF2B5EF4-FFF2-40B4-BE49-F238E27FC236}">
                <a16:creationId xmlns:a16="http://schemas.microsoft.com/office/drawing/2014/main" id="{C7E8554C-D606-EEEB-722B-3175EEE6C3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9713" y="5300663"/>
            <a:ext cx="11712575" cy="1033462"/>
          </a:xfrm>
        </p:spPr>
        <p:txBody>
          <a:bodyPr/>
          <a:lstStyle/>
          <a:p>
            <a:br>
              <a:rPr lang="de-CH" altLang="de-DE"/>
            </a:br>
            <a:endParaRPr lang="de-CH" altLang="de-DE"/>
          </a:p>
          <a:p>
            <a:endParaRPr lang="de-CH" altLang="de-DE"/>
          </a:p>
        </p:txBody>
      </p:sp>
      <p:sp>
        <p:nvSpPr>
          <p:cNvPr id="6148" name="Untertitel 2">
            <a:extLst>
              <a:ext uri="{FF2B5EF4-FFF2-40B4-BE49-F238E27FC236}">
                <a16:creationId xmlns:a16="http://schemas.microsoft.com/office/drawing/2014/main" id="{4EE80B38-6D81-4CA4-15EB-DAE761613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343525"/>
            <a:ext cx="117141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de-DE" altLang="de-DE" sz="1400">
                <a:solidFill>
                  <a:srgbClr val="B2005E"/>
                </a:solidFill>
              </a:rPr>
              <a:t>Untertitel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de-CH" altLang="de-DE" sz="1400">
                <a:solidFill>
                  <a:srgbClr val="B2005E"/>
                </a:solidFill>
              </a:rPr>
              <a:t>Dienstag, 29. Oktober 2024</a:t>
            </a:r>
            <a:br>
              <a:rPr lang="de-CH" altLang="de-DE" sz="1400">
                <a:solidFill>
                  <a:srgbClr val="B2005E"/>
                </a:solidFill>
              </a:rPr>
            </a:br>
            <a:r>
              <a:rPr lang="de-CH" altLang="de-DE" sz="1400">
                <a:solidFill>
                  <a:srgbClr val="B2005E"/>
                </a:solidFill>
              </a:rPr>
              <a:t>Einsiedeln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de-CH" altLang="de-DE" sz="1400">
                <a:solidFill>
                  <a:srgbClr val="B2005E"/>
                </a:solidFill>
              </a:rPr>
              <a:t>Vorname Name, vorname.name@iseag.ch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0dd11dbc84844e623841b9d988f52e3f6c3e6"/>
</p:tagLst>
</file>

<file path=ppt/theme/theme1.xml><?xml version="1.0" encoding="utf-8"?>
<a:theme xmlns:a="http://schemas.openxmlformats.org/drawingml/2006/main" name="vorlage_iseag_sharepoin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E AG_PowerPoint Vorlage.potx" id="{ECC06B7C-EA04-49D0-9502-0C0991734FF6}" vid="{1C5CE866-2C0E-4BBD-ABC5-574824AFC9A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be58b5b-80ee-492e-9755-b8415aeb0c6e" xsi:nil="true"/>
    <lcf76f155ced4ddcb4097134ff3c332f xmlns="9f065a27-06bf-47ac-8c93-5e3e5607cd2c">
      <Terms xmlns="http://schemas.microsoft.com/office/infopath/2007/PartnerControls"/>
    </lcf76f155ced4ddcb4097134ff3c332f>
    <_Flow_SignoffStatus xmlns="9f065a27-06bf-47ac-8c93-5e3e5607cd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C04FA0C3EA4C4EB79965F54D2B0AD9" ma:contentTypeVersion="11" ma:contentTypeDescription="Ein neues Dokument erstellen." ma:contentTypeScope="" ma:versionID="44a0b83cbbab9178500be68946febb69">
  <xsd:schema xmlns:xsd="http://www.w3.org/2001/XMLSchema" xmlns:xs="http://www.w3.org/2001/XMLSchema" xmlns:p="http://schemas.microsoft.com/office/2006/metadata/properties" xmlns:ns2="e7ffa9ce-e981-4548-8a3e-faca0f49a4d8" xmlns:ns3="7be58b5b-80ee-492e-9755-b8415aeb0c6e" targetNamespace="http://schemas.microsoft.com/office/2006/metadata/properties" ma:root="true" ma:fieldsID="a84a46d546c820ebf58a69855b3ec3c5" ns2:_="" ns3:_="">
    <xsd:import namespace="e7ffa9ce-e981-4548-8a3e-faca0f49a4d8"/>
    <xsd:import namespace="7be58b5b-80ee-492e-9755-b8415aeb0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fa9ce-e981-4548-8a3e-faca0f49a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58b5b-80ee-492e-9755-b8415aeb0c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023006-0748-4764-B283-7666ECC4D566}">
  <ds:schemaRefs>
    <ds:schemaRef ds:uri="http://schemas.microsoft.com/office/2006/metadata/properties"/>
    <ds:schemaRef ds:uri="http://schemas.microsoft.com/office/infopath/2007/PartnerControls"/>
    <ds:schemaRef ds:uri="7be58b5b-80ee-492e-9755-b8415aeb0c6e"/>
    <ds:schemaRef ds:uri="9f065a27-06bf-47ac-8c93-5e3e5607cd2c"/>
  </ds:schemaRefs>
</ds:datastoreItem>
</file>

<file path=customXml/itemProps2.xml><?xml version="1.0" encoding="utf-8"?>
<ds:datastoreItem xmlns:ds="http://schemas.openxmlformats.org/officeDocument/2006/customXml" ds:itemID="{1BB32036-3C0A-4FCA-A48E-622A2A544C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ffa9ce-e981-4548-8a3e-faca0f49a4d8"/>
    <ds:schemaRef ds:uri="7be58b5b-80ee-492e-9755-b8415aeb0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86E0AB-C1DF-4A15-8074-DBDDB971A0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ISE AG_PowerPoint Vorlage</Template>
  <TotalTime>0</TotalTime>
  <Words>22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Zurich Cn BT</vt:lpstr>
      <vt:lpstr>Zurich LtCn BT</vt:lpstr>
      <vt:lpstr>Calibri</vt:lpstr>
      <vt:lpstr>Aptos</vt:lpstr>
      <vt:lpstr>vorlage_iseag_sharepoint</vt:lpstr>
      <vt:lpstr>Titel</vt:lpstr>
    </vt:vector>
  </TitlesOfParts>
  <Company>ISE AG Informatik Solutions Einsiedeln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Schneider Miguel</dc:creator>
  <cp:lastModifiedBy>Schneider Miguel</cp:lastModifiedBy>
  <cp:revision>1</cp:revision>
  <cp:lastPrinted>2020-03-18T06:37:58Z</cp:lastPrinted>
  <dcterms:created xsi:type="dcterms:W3CDTF">2025-01-27T17:43:47Z</dcterms:created>
  <dcterms:modified xsi:type="dcterms:W3CDTF">2025-01-27T17:44:52Z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0x010100BF10392F9078284F85C9BF0E2D5D1DE8</vt:lpwstr>
  </property>
  <property fmtid="{D5CDD505-2E9C-101B-9397-08002B2CF9AE}" pid="3" name="_dlc_DocIdItemGuid">
    <vt:lpwstr>e69d5fd0-4d66-45c5-a98a-35a221ed5c0c</vt:lpwstr>
  </property>
  <property fmtid="{D5CDD505-2E9C-101B-9397-08002B2CF9AE}" pid="4" name="Metatags">
    <vt:lpwstr>1;#Kundendokument|fdf38da3-846a-4ae4-943e-b3158fd51a4c</vt:lpwstr>
  </property>
  <property fmtid="{D5CDD505-2E9C-101B-9397-08002B2CF9AE}" pid="5" name="Order">
    <vt:r8>1211300</vt:r8>
  </property>
  <property fmtid="{D5CDD505-2E9C-101B-9397-08002B2CF9AE}" pid="6" name="AuthorIds_UIVersion_1536">
    <vt:lpwstr>28</vt:lpwstr>
  </property>
  <property fmtid="{D5CDD505-2E9C-101B-9397-08002B2CF9AE}" pid="7" name="MediaServiceImageTags">
    <vt:lpwstr/>
  </property>
</Properties>
</file>