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17"/>
  </p:notesMasterIdLst>
  <p:handoutMasterIdLst>
    <p:handoutMasterId r:id="rId18"/>
  </p:handoutMasterIdLst>
  <p:sldIdLst>
    <p:sldId id="256" r:id="rId5"/>
    <p:sldId id="257" r:id="rId6"/>
    <p:sldId id="259" r:id="rId7"/>
    <p:sldId id="258" r:id="rId8"/>
    <p:sldId id="260" r:id="rId9"/>
    <p:sldId id="264" r:id="rId10"/>
    <p:sldId id="261" r:id="rId11"/>
    <p:sldId id="262" r:id="rId12"/>
    <p:sldId id="265" r:id="rId13"/>
    <p:sldId id="267" r:id="rId14"/>
    <p:sldId id="263" r:id="rId15"/>
    <p:sldId id="266" r:id="rId16"/>
  </p:sldIdLst>
  <p:sldSz cx="12192000" cy="6858000"/>
  <p:notesSz cx="6797675" cy="9928225"/>
  <p:embeddedFontLst>
    <p:embeddedFont>
      <p:font typeface="Zurich Cn BT" panose="020B0506020202040204" pitchFamily="34" charset="0"/>
      <p:regular r:id="rId19"/>
      <p:bold r:id="rId20"/>
      <p:italic r:id="rId21"/>
      <p:boldItalic r:id="rId22"/>
    </p:embeddedFont>
    <p:embeddedFont>
      <p:font typeface="Zurich LtCn BT" panose="020B0406020202040204" pitchFamily="34" charset="0"/>
      <p:regular r:id="rId23"/>
      <p:italic r:id="rId24"/>
    </p:embeddedFont>
  </p:embeddedFontLst>
  <p:custDataLst>
    <p:tags r:id="rId25"/>
  </p:custDataLst>
  <p:defaultTextStyle>
    <a:defPPr>
      <a:defRPr lang="de-DE"/>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005E"/>
    <a:srgbClr val="2732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810D80-887F-4647-842C-AEE08EC9DB61}" v="646" dt="2025-01-27T20:30:02.243"/>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84" autoAdjust="0"/>
    <p:restoredTop sz="75801" autoAdjust="0"/>
  </p:normalViewPr>
  <p:slideViewPr>
    <p:cSldViewPr>
      <p:cViewPr varScale="1">
        <p:scale>
          <a:sx n="120" d="100"/>
          <a:sy n="120" d="100"/>
        </p:scale>
        <p:origin x="399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6.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1.fntdata"/><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hneider Miguel" userId="5c5d62ea-e240-4e59-bf4c-ca2c2cefe1d4" providerId="ADAL" clId="{CA810D80-887F-4647-842C-AEE08EC9DB61}"/>
    <pc:docChg chg="undo redo custSel addSld delSld modSld">
      <pc:chgData name="Schneider Miguel" userId="5c5d62ea-e240-4e59-bf4c-ca2c2cefe1d4" providerId="ADAL" clId="{CA810D80-887F-4647-842C-AEE08EC9DB61}" dt="2025-01-27T20:35:10.597" v="2665" actId="5793"/>
      <pc:docMkLst>
        <pc:docMk/>
      </pc:docMkLst>
      <pc:sldChg chg="modSp mod">
        <pc:chgData name="Schneider Miguel" userId="5c5d62ea-e240-4e59-bf4c-ca2c2cefe1d4" providerId="ADAL" clId="{CA810D80-887F-4647-842C-AEE08EC9DB61}" dt="2025-01-27T17:57:18.598" v="226" actId="20577"/>
        <pc:sldMkLst>
          <pc:docMk/>
          <pc:sldMk cId="0" sldId="256"/>
        </pc:sldMkLst>
        <pc:spChg chg="mod">
          <ac:chgData name="Schneider Miguel" userId="5c5d62ea-e240-4e59-bf4c-ca2c2cefe1d4" providerId="ADAL" clId="{CA810D80-887F-4647-842C-AEE08EC9DB61}" dt="2025-01-27T17:57:01.811" v="194" actId="255"/>
          <ac:spMkLst>
            <pc:docMk/>
            <pc:sldMk cId="0" sldId="256"/>
            <ac:spMk id="6146" creationId="{A2C557E0-B747-982D-A904-782CC1EDF759}"/>
          </ac:spMkLst>
        </pc:spChg>
        <pc:spChg chg="mod">
          <ac:chgData name="Schneider Miguel" userId="5c5d62ea-e240-4e59-bf4c-ca2c2cefe1d4" providerId="ADAL" clId="{CA810D80-887F-4647-842C-AEE08EC9DB61}" dt="2025-01-27T17:57:18.598" v="226" actId="20577"/>
          <ac:spMkLst>
            <pc:docMk/>
            <pc:sldMk cId="0" sldId="256"/>
            <ac:spMk id="6148" creationId="{4EE80B38-6D81-4CA4-15EB-DAE761613A7D}"/>
          </ac:spMkLst>
        </pc:spChg>
      </pc:sldChg>
      <pc:sldChg chg="addSp delSp modSp new mod modClrScheme delAnim modAnim chgLayout">
        <pc:chgData name="Schneider Miguel" userId="5c5d62ea-e240-4e59-bf4c-ca2c2cefe1d4" providerId="ADAL" clId="{CA810D80-887F-4647-842C-AEE08EC9DB61}" dt="2025-01-27T19:12:37.541" v="755" actId="1076"/>
        <pc:sldMkLst>
          <pc:docMk/>
          <pc:sldMk cId="3134546780" sldId="257"/>
        </pc:sldMkLst>
        <pc:spChg chg="add del mod ord">
          <ac:chgData name="Schneider Miguel" userId="5c5d62ea-e240-4e59-bf4c-ca2c2cefe1d4" providerId="ADAL" clId="{CA810D80-887F-4647-842C-AEE08EC9DB61}" dt="2025-01-27T18:01:05.524" v="366" actId="26606"/>
          <ac:spMkLst>
            <pc:docMk/>
            <pc:sldMk cId="3134546780" sldId="257"/>
            <ac:spMk id="2" creationId="{F62308D8-63FD-E84A-7996-E6B5DE807648}"/>
          </ac:spMkLst>
        </pc:spChg>
        <pc:spChg chg="mod ord">
          <ac:chgData name="Schneider Miguel" userId="5c5d62ea-e240-4e59-bf4c-ca2c2cefe1d4" providerId="ADAL" clId="{CA810D80-887F-4647-842C-AEE08EC9DB61}" dt="2025-01-27T18:15:05.968" v="444" actId="700"/>
          <ac:spMkLst>
            <pc:docMk/>
            <pc:sldMk cId="3134546780" sldId="257"/>
            <ac:spMk id="3" creationId="{13DFA202-6770-BED6-FE8E-384854D3A62A}"/>
          </ac:spMkLst>
        </pc:spChg>
        <pc:spChg chg="add del mod ord">
          <ac:chgData name="Schneider Miguel" userId="5c5d62ea-e240-4e59-bf4c-ca2c2cefe1d4" providerId="ADAL" clId="{CA810D80-887F-4647-842C-AEE08EC9DB61}" dt="2025-01-27T18:00:37.461" v="351" actId="700"/>
          <ac:spMkLst>
            <pc:docMk/>
            <pc:sldMk cId="3134546780" sldId="257"/>
            <ac:spMk id="4" creationId="{A0C24B9A-6111-423D-6B9B-6D6D6063C6DB}"/>
          </ac:spMkLst>
        </pc:spChg>
        <pc:spChg chg="add del mod">
          <ac:chgData name="Schneider Miguel" userId="5c5d62ea-e240-4e59-bf4c-ca2c2cefe1d4" providerId="ADAL" clId="{CA810D80-887F-4647-842C-AEE08EC9DB61}" dt="2025-01-27T18:00:53.855" v="355" actId="26606"/>
          <ac:spMkLst>
            <pc:docMk/>
            <pc:sldMk cId="3134546780" sldId="257"/>
            <ac:spMk id="7" creationId="{F62308D8-63FD-E84A-7996-E6B5DE807648}"/>
          </ac:spMkLst>
        </pc:spChg>
        <pc:spChg chg="add del mod">
          <ac:chgData name="Schneider Miguel" userId="5c5d62ea-e240-4e59-bf4c-ca2c2cefe1d4" providerId="ADAL" clId="{CA810D80-887F-4647-842C-AEE08EC9DB61}" dt="2025-01-27T18:00:54.481" v="357" actId="26606"/>
          <ac:spMkLst>
            <pc:docMk/>
            <pc:sldMk cId="3134546780" sldId="257"/>
            <ac:spMk id="8" creationId="{7550BDE3-E79D-E0F5-7641-882DE68CF793}"/>
          </ac:spMkLst>
        </pc:spChg>
        <pc:spChg chg="add del mod">
          <ac:chgData name="Schneider Miguel" userId="5c5d62ea-e240-4e59-bf4c-ca2c2cefe1d4" providerId="ADAL" clId="{CA810D80-887F-4647-842C-AEE08EC9DB61}" dt="2025-01-27T18:00:54.481" v="357" actId="26606"/>
          <ac:spMkLst>
            <pc:docMk/>
            <pc:sldMk cId="3134546780" sldId="257"/>
            <ac:spMk id="9" creationId="{F62308D8-63FD-E84A-7996-E6B5DE807648}"/>
          </ac:spMkLst>
        </pc:spChg>
        <pc:spChg chg="add del mod">
          <ac:chgData name="Schneider Miguel" userId="5c5d62ea-e240-4e59-bf4c-ca2c2cefe1d4" providerId="ADAL" clId="{CA810D80-887F-4647-842C-AEE08EC9DB61}" dt="2025-01-27T18:00:54.481" v="357" actId="26606"/>
          <ac:spMkLst>
            <pc:docMk/>
            <pc:sldMk cId="3134546780" sldId="257"/>
            <ac:spMk id="10" creationId="{80F0C989-2EA8-1B2E-7555-8BADF77B637A}"/>
          </ac:spMkLst>
        </pc:spChg>
        <pc:spChg chg="add del mod">
          <ac:chgData name="Schneider Miguel" userId="5c5d62ea-e240-4e59-bf4c-ca2c2cefe1d4" providerId="ADAL" clId="{CA810D80-887F-4647-842C-AEE08EC9DB61}" dt="2025-01-27T18:00:54.481" v="357" actId="26606"/>
          <ac:spMkLst>
            <pc:docMk/>
            <pc:sldMk cId="3134546780" sldId="257"/>
            <ac:spMk id="12" creationId="{64F5A60E-A058-F28A-37EF-045FE508D279}"/>
          </ac:spMkLst>
        </pc:spChg>
        <pc:spChg chg="add del mod">
          <ac:chgData name="Schneider Miguel" userId="5c5d62ea-e240-4e59-bf4c-ca2c2cefe1d4" providerId="ADAL" clId="{CA810D80-887F-4647-842C-AEE08EC9DB61}" dt="2025-01-27T18:00:55.188" v="359" actId="26606"/>
          <ac:spMkLst>
            <pc:docMk/>
            <pc:sldMk cId="3134546780" sldId="257"/>
            <ac:spMk id="14" creationId="{76884E5C-4547-6D87-7FE2-93855601DF1D}"/>
          </ac:spMkLst>
        </pc:spChg>
        <pc:spChg chg="add del mod">
          <ac:chgData name="Schneider Miguel" userId="5c5d62ea-e240-4e59-bf4c-ca2c2cefe1d4" providerId="ADAL" clId="{CA810D80-887F-4647-842C-AEE08EC9DB61}" dt="2025-01-27T18:00:55.188" v="359" actId="26606"/>
          <ac:spMkLst>
            <pc:docMk/>
            <pc:sldMk cId="3134546780" sldId="257"/>
            <ac:spMk id="15" creationId="{F62308D8-63FD-E84A-7996-E6B5DE807648}"/>
          </ac:spMkLst>
        </pc:spChg>
        <pc:spChg chg="add del mod">
          <ac:chgData name="Schneider Miguel" userId="5c5d62ea-e240-4e59-bf4c-ca2c2cefe1d4" providerId="ADAL" clId="{CA810D80-887F-4647-842C-AEE08EC9DB61}" dt="2025-01-27T18:00:55.871" v="361" actId="26606"/>
          <ac:spMkLst>
            <pc:docMk/>
            <pc:sldMk cId="3134546780" sldId="257"/>
            <ac:spMk id="17" creationId="{329FF015-8FF4-7BF4-AE46-BEA050A5D0F0}"/>
          </ac:spMkLst>
        </pc:spChg>
        <pc:spChg chg="add del mod ord">
          <ac:chgData name="Schneider Miguel" userId="5c5d62ea-e240-4e59-bf4c-ca2c2cefe1d4" providerId="ADAL" clId="{CA810D80-887F-4647-842C-AEE08EC9DB61}" dt="2025-01-27T18:15:05.968" v="444" actId="700"/>
          <ac:spMkLst>
            <pc:docMk/>
            <pc:sldMk cId="3134546780" sldId="257"/>
            <ac:spMk id="19" creationId="{BE3F4B48-2A68-9577-9B17-9B091774776D}"/>
          </ac:spMkLst>
        </pc:spChg>
        <pc:spChg chg="add del mod">
          <ac:chgData name="Schneider Miguel" userId="5c5d62ea-e240-4e59-bf4c-ca2c2cefe1d4" providerId="ADAL" clId="{CA810D80-887F-4647-842C-AEE08EC9DB61}" dt="2025-01-27T18:01:03.202" v="363" actId="26606"/>
          <ac:spMkLst>
            <pc:docMk/>
            <pc:sldMk cId="3134546780" sldId="257"/>
            <ac:spMk id="20" creationId="{F62308D8-63FD-E84A-7996-E6B5DE807648}"/>
          </ac:spMkLst>
        </pc:spChg>
        <pc:spChg chg="add del mod">
          <ac:chgData name="Schneider Miguel" userId="5c5d62ea-e240-4e59-bf4c-ca2c2cefe1d4" providerId="ADAL" clId="{CA810D80-887F-4647-842C-AEE08EC9DB61}" dt="2025-01-27T18:01:03.202" v="363" actId="26606"/>
          <ac:spMkLst>
            <pc:docMk/>
            <pc:sldMk cId="3134546780" sldId="257"/>
            <ac:spMk id="21" creationId="{D282EA34-00A0-3B12-250F-3D14CF980422}"/>
          </ac:spMkLst>
        </pc:spChg>
        <pc:spChg chg="add mod">
          <ac:chgData name="Schneider Miguel" userId="5c5d62ea-e240-4e59-bf4c-ca2c2cefe1d4" providerId="ADAL" clId="{CA810D80-887F-4647-842C-AEE08EC9DB61}" dt="2025-01-27T19:00:34.162" v="670"/>
          <ac:spMkLst>
            <pc:docMk/>
            <pc:sldMk cId="3134546780" sldId="257"/>
            <ac:spMk id="22" creationId="{2E97AF29-D2C5-409D-627D-4EA996BCEFC7}"/>
          </ac:spMkLst>
        </pc:spChg>
        <pc:spChg chg="add del mod">
          <ac:chgData name="Schneider Miguel" userId="5c5d62ea-e240-4e59-bf4c-ca2c2cefe1d4" providerId="ADAL" clId="{CA810D80-887F-4647-842C-AEE08EC9DB61}" dt="2025-01-27T18:01:05.505" v="365" actId="26606"/>
          <ac:spMkLst>
            <pc:docMk/>
            <pc:sldMk cId="3134546780" sldId="257"/>
            <ac:spMk id="23" creationId="{9E3A37E6-8449-96A1-513E-172FF2A1D654}"/>
          </ac:spMkLst>
        </pc:spChg>
        <pc:spChg chg="add del mod ord">
          <ac:chgData name="Schneider Miguel" userId="5c5d62ea-e240-4e59-bf4c-ca2c2cefe1d4" providerId="ADAL" clId="{CA810D80-887F-4647-842C-AEE08EC9DB61}" dt="2025-01-27T19:03:02.644" v="692" actId="478"/>
          <ac:spMkLst>
            <pc:docMk/>
            <pc:sldMk cId="3134546780" sldId="257"/>
            <ac:spMk id="25" creationId="{8D07C32B-70D1-5627-3E25-6AC40BC9366E}"/>
          </ac:spMkLst>
        </pc:spChg>
        <pc:spChg chg="mod topLvl">
          <ac:chgData name="Schneider Miguel" userId="5c5d62ea-e240-4e59-bf4c-ca2c2cefe1d4" providerId="ADAL" clId="{CA810D80-887F-4647-842C-AEE08EC9DB61}" dt="2025-01-27T19:04:22.085" v="701" actId="164"/>
          <ac:spMkLst>
            <pc:docMk/>
            <pc:sldMk cId="3134546780" sldId="257"/>
            <ac:spMk id="28" creationId="{14AF227C-3C16-067A-7DC0-ADBD962063EC}"/>
          </ac:spMkLst>
        </pc:spChg>
        <pc:spChg chg="mod topLvl">
          <ac:chgData name="Schneider Miguel" userId="5c5d62ea-e240-4e59-bf4c-ca2c2cefe1d4" providerId="ADAL" clId="{CA810D80-887F-4647-842C-AEE08EC9DB61}" dt="2025-01-27T19:04:22.085" v="701" actId="164"/>
          <ac:spMkLst>
            <pc:docMk/>
            <pc:sldMk cId="3134546780" sldId="257"/>
            <ac:spMk id="29" creationId="{C0EFE294-7BDD-AD41-DB17-308835B299C6}"/>
          </ac:spMkLst>
        </pc:spChg>
        <pc:spChg chg="mod topLvl">
          <ac:chgData name="Schneider Miguel" userId="5c5d62ea-e240-4e59-bf4c-ca2c2cefe1d4" providerId="ADAL" clId="{CA810D80-887F-4647-842C-AEE08EC9DB61}" dt="2025-01-27T19:04:22.085" v="701" actId="164"/>
          <ac:spMkLst>
            <pc:docMk/>
            <pc:sldMk cId="3134546780" sldId="257"/>
            <ac:spMk id="30" creationId="{04BA87FB-2CF1-34A0-22A4-D84A408A1664}"/>
          </ac:spMkLst>
        </pc:spChg>
        <pc:spChg chg="mod">
          <ac:chgData name="Schneider Miguel" userId="5c5d62ea-e240-4e59-bf4c-ca2c2cefe1d4" providerId="ADAL" clId="{CA810D80-887F-4647-842C-AEE08EC9DB61}" dt="2025-01-27T19:05:17.046" v="706" actId="165"/>
          <ac:spMkLst>
            <pc:docMk/>
            <pc:sldMk cId="3134546780" sldId="257"/>
            <ac:spMk id="31" creationId="{103D0B9A-D2D7-D4E6-77BA-AEF87915A520}"/>
          </ac:spMkLst>
        </pc:spChg>
        <pc:spChg chg="mod topLvl">
          <ac:chgData name="Schneider Miguel" userId="5c5d62ea-e240-4e59-bf4c-ca2c2cefe1d4" providerId="ADAL" clId="{CA810D80-887F-4647-842C-AEE08EC9DB61}" dt="2025-01-27T19:05:17.046" v="706" actId="165"/>
          <ac:spMkLst>
            <pc:docMk/>
            <pc:sldMk cId="3134546780" sldId="257"/>
            <ac:spMk id="32" creationId="{F6812271-7003-4992-2008-FFC6BA9088A4}"/>
          </ac:spMkLst>
        </pc:spChg>
        <pc:spChg chg="mod">
          <ac:chgData name="Schneider Miguel" userId="5c5d62ea-e240-4e59-bf4c-ca2c2cefe1d4" providerId="ADAL" clId="{CA810D80-887F-4647-842C-AEE08EC9DB61}" dt="2025-01-27T19:05:17.046" v="706" actId="165"/>
          <ac:spMkLst>
            <pc:docMk/>
            <pc:sldMk cId="3134546780" sldId="257"/>
            <ac:spMk id="33" creationId="{19CB83B7-829B-B2BF-694D-04D72DA6A938}"/>
          </ac:spMkLst>
        </pc:spChg>
        <pc:spChg chg="mod topLvl">
          <ac:chgData name="Schneider Miguel" userId="5c5d62ea-e240-4e59-bf4c-ca2c2cefe1d4" providerId="ADAL" clId="{CA810D80-887F-4647-842C-AEE08EC9DB61}" dt="2025-01-27T19:05:24.431" v="707" actId="164"/>
          <ac:spMkLst>
            <pc:docMk/>
            <pc:sldMk cId="3134546780" sldId="257"/>
            <ac:spMk id="34" creationId="{EB3899CA-D65C-603E-97A9-5D181CD0C364}"/>
          </ac:spMkLst>
        </pc:spChg>
        <pc:spChg chg="mod topLvl">
          <ac:chgData name="Schneider Miguel" userId="5c5d62ea-e240-4e59-bf4c-ca2c2cefe1d4" providerId="ADAL" clId="{CA810D80-887F-4647-842C-AEE08EC9DB61}" dt="2025-01-27T19:05:24.431" v="707" actId="164"/>
          <ac:spMkLst>
            <pc:docMk/>
            <pc:sldMk cId="3134546780" sldId="257"/>
            <ac:spMk id="35" creationId="{21AEB0AD-5A13-7CF5-F35A-E0F644681562}"/>
          </ac:spMkLst>
        </pc:spChg>
        <pc:spChg chg="mod topLvl">
          <ac:chgData name="Schneider Miguel" userId="5c5d62ea-e240-4e59-bf4c-ca2c2cefe1d4" providerId="ADAL" clId="{CA810D80-887F-4647-842C-AEE08EC9DB61}" dt="2025-01-27T19:05:24.431" v="707" actId="164"/>
          <ac:spMkLst>
            <pc:docMk/>
            <pc:sldMk cId="3134546780" sldId="257"/>
            <ac:spMk id="36" creationId="{F8FAC2C5-853C-6A20-3E2E-A6E9BBAC3DB4}"/>
          </ac:spMkLst>
        </pc:spChg>
        <pc:spChg chg="mod topLvl">
          <ac:chgData name="Schneider Miguel" userId="5c5d62ea-e240-4e59-bf4c-ca2c2cefe1d4" providerId="ADAL" clId="{CA810D80-887F-4647-842C-AEE08EC9DB61}" dt="2025-01-27T19:04:50.184" v="704" actId="164"/>
          <ac:spMkLst>
            <pc:docMk/>
            <pc:sldMk cId="3134546780" sldId="257"/>
            <ac:spMk id="37" creationId="{CE7AA2DC-525A-0548-7A04-945C2FDE9750}"/>
          </ac:spMkLst>
        </pc:spChg>
        <pc:spChg chg="mod">
          <ac:chgData name="Schneider Miguel" userId="5c5d62ea-e240-4e59-bf4c-ca2c2cefe1d4" providerId="ADAL" clId="{CA810D80-887F-4647-842C-AEE08EC9DB61}" dt="2025-01-27T19:04:50.184" v="704" actId="164"/>
          <ac:spMkLst>
            <pc:docMk/>
            <pc:sldMk cId="3134546780" sldId="257"/>
            <ac:spMk id="38" creationId="{F69D472B-3950-B734-D5E3-112B20F791BB}"/>
          </ac:spMkLst>
        </pc:spChg>
        <pc:spChg chg="mod topLvl">
          <ac:chgData name="Schneider Miguel" userId="5c5d62ea-e240-4e59-bf4c-ca2c2cefe1d4" providerId="ADAL" clId="{CA810D80-887F-4647-842C-AEE08EC9DB61}" dt="2025-01-27T19:04:50.184" v="704" actId="164"/>
          <ac:spMkLst>
            <pc:docMk/>
            <pc:sldMk cId="3134546780" sldId="257"/>
            <ac:spMk id="39" creationId="{D9F0F30B-9CC1-3B83-B9C8-8A96EE502C34}"/>
          </ac:spMkLst>
        </pc:spChg>
        <pc:spChg chg="mod topLvl">
          <ac:chgData name="Schneider Miguel" userId="5c5d62ea-e240-4e59-bf4c-ca2c2cefe1d4" providerId="ADAL" clId="{CA810D80-887F-4647-842C-AEE08EC9DB61}" dt="2025-01-27T19:05:00.140" v="705" actId="164"/>
          <ac:spMkLst>
            <pc:docMk/>
            <pc:sldMk cId="3134546780" sldId="257"/>
            <ac:spMk id="40" creationId="{CBC3D163-7FD2-0D93-3643-840B32302DC1}"/>
          </ac:spMkLst>
        </pc:spChg>
        <pc:spChg chg="mod topLvl">
          <ac:chgData name="Schneider Miguel" userId="5c5d62ea-e240-4e59-bf4c-ca2c2cefe1d4" providerId="ADAL" clId="{CA810D80-887F-4647-842C-AEE08EC9DB61}" dt="2025-01-27T19:05:00.140" v="705" actId="164"/>
          <ac:spMkLst>
            <pc:docMk/>
            <pc:sldMk cId="3134546780" sldId="257"/>
            <ac:spMk id="41" creationId="{BCE711AD-5F0C-C3E9-DEAD-994654C60C1C}"/>
          </ac:spMkLst>
        </pc:spChg>
        <pc:spChg chg="mod topLvl">
          <ac:chgData name="Schneider Miguel" userId="5c5d62ea-e240-4e59-bf4c-ca2c2cefe1d4" providerId="ADAL" clId="{CA810D80-887F-4647-842C-AEE08EC9DB61}" dt="2025-01-27T19:05:00.140" v="705" actId="164"/>
          <ac:spMkLst>
            <pc:docMk/>
            <pc:sldMk cId="3134546780" sldId="257"/>
            <ac:spMk id="42" creationId="{B7ACDA26-41B3-8ADD-35E1-6D1F24A16590}"/>
          </ac:spMkLst>
        </pc:spChg>
        <pc:spChg chg="mod">
          <ac:chgData name="Schneider Miguel" userId="5c5d62ea-e240-4e59-bf4c-ca2c2cefe1d4" providerId="ADAL" clId="{CA810D80-887F-4647-842C-AEE08EC9DB61}" dt="2025-01-27T19:12:29.094" v="753" actId="1076"/>
          <ac:spMkLst>
            <pc:docMk/>
            <pc:sldMk cId="3134546780" sldId="257"/>
            <ac:spMk id="50" creationId="{F1F54B66-1DEC-CC61-0F21-962C5FA8794B}"/>
          </ac:spMkLst>
        </pc:spChg>
        <pc:spChg chg="mod">
          <ac:chgData name="Schneider Miguel" userId="5c5d62ea-e240-4e59-bf4c-ca2c2cefe1d4" providerId="ADAL" clId="{CA810D80-887F-4647-842C-AEE08EC9DB61}" dt="2025-01-27T19:11:30.900" v="749" actId="2085"/>
          <ac:spMkLst>
            <pc:docMk/>
            <pc:sldMk cId="3134546780" sldId="257"/>
            <ac:spMk id="51" creationId="{D958C22E-05D8-52BA-749D-1188D49AE072}"/>
          </ac:spMkLst>
        </pc:spChg>
        <pc:spChg chg="mod">
          <ac:chgData name="Schneider Miguel" userId="5c5d62ea-e240-4e59-bf4c-ca2c2cefe1d4" providerId="ADAL" clId="{CA810D80-887F-4647-842C-AEE08EC9DB61}" dt="2025-01-27T19:10:57.542" v="745"/>
          <ac:spMkLst>
            <pc:docMk/>
            <pc:sldMk cId="3134546780" sldId="257"/>
            <ac:spMk id="52" creationId="{19DD35F2-3D03-22D6-9E1A-7DD28B0614A7}"/>
          </ac:spMkLst>
        </pc:spChg>
        <pc:grpChg chg="add mod">
          <ac:chgData name="Schneider Miguel" userId="5c5d62ea-e240-4e59-bf4c-ca2c2cefe1d4" providerId="ADAL" clId="{CA810D80-887F-4647-842C-AEE08EC9DB61}" dt="2025-01-27T19:04:22.085" v="701" actId="164"/>
          <ac:grpSpMkLst>
            <pc:docMk/>
            <pc:sldMk cId="3134546780" sldId="257"/>
            <ac:grpSpMk id="43" creationId="{7E21AAA5-2929-DD9D-7C3A-A98442BF5B7A}"/>
          </ac:grpSpMkLst>
        </pc:grpChg>
        <pc:grpChg chg="add mod topLvl">
          <ac:chgData name="Schneider Miguel" userId="5c5d62ea-e240-4e59-bf4c-ca2c2cefe1d4" providerId="ADAL" clId="{CA810D80-887F-4647-842C-AEE08EC9DB61}" dt="2025-01-27T19:05:17.046" v="706" actId="165"/>
          <ac:grpSpMkLst>
            <pc:docMk/>
            <pc:sldMk cId="3134546780" sldId="257"/>
            <ac:grpSpMk id="44" creationId="{9647DFC0-F8FD-C6DD-5397-7B967F6AE3D8}"/>
          </ac:grpSpMkLst>
        </pc:grpChg>
        <pc:grpChg chg="add del mod">
          <ac:chgData name="Schneider Miguel" userId="5c5d62ea-e240-4e59-bf4c-ca2c2cefe1d4" providerId="ADAL" clId="{CA810D80-887F-4647-842C-AEE08EC9DB61}" dt="2025-01-27T19:05:17.046" v="706" actId="165"/>
          <ac:grpSpMkLst>
            <pc:docMk/>
            <pc:sldMk cId="3134546780" sldId="257"/>
            <ac:grpSpMk id="45" creationId="{509EDF83-A8E5-2A72-9722-72F763BAC731}"/>
          </ac:grpSpMkLst>
        </pc:grpChg>
        <pc:grpChg chg="add mod">
          <ac:chgData name="Schneider Miguel" userId="5c5d62ea-e240-4e59-bf4c-ca2c2cefe1d4" providerId="ADAL" clId="{CA810D80-887F-4647-842C-AEE08EC9DB61}" dt="2025-01-27T19:04:50.184" v="704" actId="164"/>
          <ac:grpSpMkLst>
            <pc:docMk/>
            <pc:sldMk cId="3134546780" sldId="257"/>
            <ac:grpSpMk id="46" creationId="{0BBABF49-599F-C2ED-5FEF-EE4A371A8B72}"/>
          </ac:grpSpMkLst>
        </pc:grpChg>
        <pc:grpChg chg="add mod">
          <ac:chgData name="Schneider Miguel" userId="5c5d62ea-e240-4e59-bf4c-ca2c2cefe1d4" providerId="ADAL" clId="{CA810D80-887F-4647-842C-AEE08EC9DB61}" dt="2025-01-27T19:05:00.140" v="705" actId="164"/>
          <ac:grpSpMkLst>
            <pc:docMk/>
            <pc:sldMk cId="3134546780" sldId="257"/>
            <ac:grpSpMk id="47" creationId="{06DE9334-D600-937B-893A-E76AA4C88E47}"/>
          </ac:grpSpMkLst>
        </pc:grpChg>
        <pc:grpChg chg="add mod">
          <ac:chgData name="Schneider Miguel" userId="5c5d62ea-e240-4e59-bf4c-ca2c2cefe1d4" providerId="ADAL" clId="{CA810D80-887F-4647-842C-AEE08EC9DB61}" dt="2025-01-27T19:05:24.431" v="707" actId="164"/>
          <ac:grpSpMkLst>
            <pc:docMk/>
            <pc:sldMk cId="3134546780" sldId="257"/>
            <ac:grpSpMk id="48" creationId="{1FC6FEBE-53E1-9061-7172-CB240E365934}"/>
          </ac:grpSpMkLst>
        </pc:grpChg>
        <pc:grpChg chg="add mod">
          <ac:chgData name="Schneider Miguel" userId="5c5d62ea-e240-4e59-bf4c-ca2c2cefe1d4" providerId="ADAL" clId="{CA810D80-887F-4647-842C-AEE08EC9DB61}" dt="2025-01-27T19:12:37.541" v="755" actId="1076"/>
          <ac:grpSpMkLst>
            <pc:docMk/>
            <pc:sldMk cId="3134546780" sldId="257"/>
            <ac:grpSpMk id="49" creationId="{D95F1763-9049-1B1C-A449-CE3EDCCAC774}"/>
          </ac:grpSpMkLst>
        </pc:grpChg>
        <pc:graphicFrameChg chg="add del">
          <ac:chgData name="Schneider Miguel" userId="5c5d62ea-e240-4e59-bf4c-ca2c2cefe1d4" providerId="ADAL" clId="{CA810D80-887F-4647-842C-AEE08EC9DB61}" dt="2025-01-27T18:00:51.645" v="353" actId="26606"/>
          <ac:graphicFrameMkLst>
            <pc:docMk/>
            <pc:sldMk cId="3134546780" sldId="257"/>
            <ac:graphicFrameMk id="5" creationId="{8EF0C5AF-4721-C87E-0EEF-C1A77C7F42FD}"/>
          </ac:graphicFrameMkLst>
        </pc:graphicFrameChg>
        <pc:graphicFrameChg chg="add del mod">
          <ac:chgData name="Schneider Miguel" userId="5c5d62ea-e240-4e59-bf4c-ca2c2cefe1d4" providerId="ADAL" clId="{CA810D80-887F-4647-842C-AEE08EC9DB61}" dt="2025-01-27T18:00:55.871" v="361" actId="26606"/>
          <ac:graphicFrameMkLst>
            <pc:docMk/>
            <pc:sldMk cId="3134546780" sldId="257"/>
            <ac:graphicFrameMk id="18" creationId="{FC217FAB-8CFB-121E-6825-E7F392F1FD0C}"/>
          </ac:graphicFrameMkLst>
        </pc:graphicFrameChg>
        <pc:graphicFrameChg chg="add del mod">
          <ac:chgData name="Schneider Miguel" userId="5c5d62ea-e240-4e59-bf4c-ca2c2cefe1d4" providerId="ADAL" clId="{CA810D80-887F-4647-842C-AEE08EC9DB61}" dt="2025-01-27T18:01:05.505" v="365" actId="26606"/>
          <ac:graphicFrameMkLst>
            <pc:docMk/>
            <pc:sldMk cId="3134546780" sldId="257"/>
            <ac:graphicFrameMk id="24" creationId="{3FA3959F-6BDB-3791-F66B-0E7B575C75E6}"/>
          </ac:graphicFrameMkLst>
        </pc:graphicFrameChg>
        <pc:graphicFrameChg chg="add mod ord modGraphic">
          <ac:chgData name="Schneider Miguel" userId="5c5d62ea-e240-4e59-bf4c-ca2c2cefe1d4" providerId="ADAL" clId="{CA810D80-887F-4647-842C-AEE08EC9DB61}" dt="2025-01-27T18:15:05.968" v="444" actId="700"/>
          <ac:graphicFrameMkLst>
            <pc:docMk/>
            <pc:sldMk cId="3134546780" sldId="257"/>
            <ac:graphicFrameMk id="26" creationId="{8EF0C5AF-4721-C87E-0EEF-C1A77C7F42FD}"/>
          </ac:graphicFrameMkLst>
        </pc:graphicFrameChg>
        <pc:picChg chg="add del mod">
          <ac:chgData name="Schneider Miguel" userId="5c5d62ea-e240-4e59-bf4c-ca2c2cefe1d4" providerId="ADAL" clId="{CA810D80-887F-4647-842C-AEE08EC9DB61}" dt="2025-01-27T18:11:23.279" v="384" actId="478"/>
          <ac:picMkLst>
            <pc:docMk/>
            <pc:sldMk cId="3134546780" sldId="257"/>
            <ac:picMk id="11" creationId="{C61B517A-2DAA-0262-B07B-138624708DFC}"/>
          </ac:picMkLst>
        </pc:picChg>
        <pc:picChg chg="add mod">
          <ac:chgData name="Schneider Miguel" userId="5c5d62ea-e240-4e59-bf4c-ca2c2cefe1d4" providerId="ADAL" clId="{CA810D80-887F-4647-842C-AEE08EC9DB61}" dt="2025-01-27T19:07:48.892" v="725" actId="1076"/>
          <ac:picMkLst>
            <pc:docMk/>
            <pc:sldMk cId="3134546780" sldId="257"/>
            <ac:picMk id="16" creationId="{92D9D3F5-ED41-36CD-B16B-38734F1232B5}"/>
          </ac:picMkLst>
        </pc:picChg>
      </pc:sldChg>
      <pc:sldChg chg="addSp delSp modSp new mod modClrScheme chgLayout">
        <pc:chgData name="Schneider Miguel" userId="5c5d62ea-e240-4e59-bf4c-ca2c2cefe1d4" providerId="ADAL" clId="{CA810D80-887F-4647-842C-AEE08EC9DB61}" dt="2025-01-27T18:46:43.085" v="599"/>
        <pc:sldMkLst>
          <pc:docMk/>
          <pc:sldMk cId="2532288481" sldId="258"/>
        </pc:sldMkLst>
        <pc:spChg chg="del mod ord">
          <ac:chgData name="Schneider Miguel" userId="5c5d62ea-e240-4e59-bf4c-ca2c2cefe1d4" providerId="ADAL" clId="{CA810D80-887F-4647-842C-AEE08EC9DB61}" dt="2025-01-27T18:13:06.242" v="393" actId="700"/>
          <ac:spMkLst>
            <pc:docMk/>
            <pc:sldMk cId="2532288481" sldId="258"/>
            <ac:spMk id="2" creationId="{F34D7347-7D68-2444-372C-8335463C2FCB}"/>
          </ac:spMkLst>
        </pc:spChg>
        <pc:spChg chg="add mod ord">
          <ac:chgData name="Schneider Miguel" userId="5c5d62ea-e240-4e59-bf4c-ca2c2cefe1d4" providerId="ADAL" clId="{CA810D80-887F-4647-842C-AEE08EC9DB61}" dt="2025-01-27T18:37:12.297" v="490" actId="700"/>
          <ac:spMkLst>
            <pc:docMk/>
            <pc:sldMk cId="2532288481" sldId="258"/>
            <ac:spMk id="3" creationId="{DA7C8D99-2557-B690-5D90-ACACC97E2A94}"/>
          </ac:spMkLst>
        </pc:spChg>
        <pc:spChg chg="add del mod ord">
          <ac:chgData name="Schneider Miguel" userId="5c5d62ea-e240-4e59-bf4c-ca2c2cefe1d4" providerId="ADAL" clId="{CA810D80-887F-4647-842C-AEE08EC9DB61}" dt="2025-01-27T18:13:25.290" v="406" actId="700"/>
          <ac:spMkLst>
            <pc:docMk/>
            <pc:sldMk cId="2532288481" sldId="258"/>
            <ac:spMk id="4" creationId="{A95DBF31-E4E1-296F-3B9C-7980A1055822}"/>
          </ac:spMkLst>
        </pc:spChg>
        <pc:spChg chg="add mod ord">
          <ac:chgData name="Schneider Miguel" userId="5c5d62ea-e240-4e59-bf4c-ca2c2cefe1d4" providerId="ADAL" clId="{CA810D80-887F-4647-842C-AEE08EC9DB61}" dt="2025-01-27T18:37:12.297" v="490" actId="700"/>
          <ac:spMkLst>
            <pc:docMk/>
            <pc:sldMk cId="2532288481" sldId="258"/>
            <ac:spMk id="5" creationId="{F0D6563E-9DAC-9D6B-DEDD-CFE6B315952D}"/>
          </ac:spMkLst>
        </pc:spChg>
        <pc:spChg chg="add del mod ord">
          <ac:chgData name="Schneider Miguel" userId="5c5d62ea-e240-4e59-bf4c-ca2c2cefe1d4" providerId="ADAL" clId="{CA810D80-887F-4647-842C-AEE08EC9DB61}" dt="2025-01-27T18:46:43.085" v="599"/>
          <ac:spMkLst>
            <pc:docMk/>
            <pc:sldMk cId="2532288481" sldId="258"/>
            <ac:spMk id="6" creationId="{37AB2501-DC71-FDFF-B054-3B844F9CEF4A}"/>
          </ac:spMkLst>
        </pc:spChg>
        <pc:graphicFrameChg chg="add del mod ord">
          <ac:chgData name="Schneider Miguel" userId="5c5d62ea-e240-4e59-bf4c-ca2c2cefe1d4" providerId="ADAL" clId="{CA810D80-887F-4647-842C-AEE08EC9DB61}" dt="2025-01-27T18:37:11.742" v="489" actId="26606"/>
          <ac:graphicFrameMkLst>
            <pc:docMk/>
            <pc:sldMk cId="2532288481" sldId="258"/>
            <ac:graphicFrameMk id="8" creationId="{DB9AE350-CC6C-5AFD-720C-2085B56DD03B}"/>
          </ac:graphicFrameMkLst>
        </pc:graphicFrameChg>
        <pc:picChg chg="add mod">
          <ac:chgData name="Schneider Miguel" userId="5c5d62ea-e240-4e59-bf4c-ca2c2cefe1d4" providerId="ADAL" clId="{CA810D80-887F-4647-842C-AEE08EC9DB61}" dt="2025-01-27T18:39:27.790" v="501" actId="1076"/>
          <ac:picMkLst>
            <pc:docMk/>
            <pc:sldMk cId="2532288481" sldId="258"/>
            <ac:picMk id="9" creationId="{5FFD5B14-95C3-4725-BE1D-C329B77AEFD9}"/>
          </ac:picMkLst>
        </pc:picChg>
      </pc:sldChg>
      <pc:sldChg chg="addSp delSp modSp new mod modClrScheme chgLayout">
        <pc:chgData name="Schneider Miguel" userId="5c5d62ea-e240-4e59-bf4c-ca2c2cefe1d4" providerId="ADAL" clId="{CA810D80-887F-4647-842C-AEE08EC9DB61}" dt="2025-01-27T18:40:43.115" v="582" actId="114"/>
        <pc:sldMkLst>
          <pc:docMk/>
          <pc:sldMk cId="2675677421" sldId="259"/>
        </pc:sldMkLst>
        <pc:spChg chg="del mod ord">
          <ac:chgData name="Schneider Miguel" userId="5c5d62ea-e240-4e59-bf4c-ca2c2cefe1d4" providerId="ADAL" clId="{CA810D80-887F-4647-842C-AEE08EC9DB61}" dt="2025-01-27T18:21:35.289" v="481" actId="478"/>
          <ac:spMkLst>
            <pc:docMk/>
            <pc:sldMk cId="2675677421" sldId="259"/>
            <ac:spMk id="2" creationId="{B67D3E65-FB01-09E7-1125-5B1D2E0B65C3}"/>
          </ac:spMkLst>
        </pc:spChg>
        <pc:spChg chg="mod ord">
          <ac:chgData name="Schneider Miguel" userId="5c5d62ea-e240-4e59-bf4c-ca2c2cefe1d4" providerId="ADAL" clId="{CA810D80-887F-4647-842C-AEE08EC9DB61}" dt="2025-01-27T18:40:43.115" v="582" actId="114"/>
          <ac:spMkLst>
            <pc:docMk/>
            <pc:sldMk cId="2675677421" sldId="259"/>
            <ac:spMk id="3" creationId="{63604E24-6051-BD24-459B-F55A04B55C48}"/>
          </ac:spMkLst>
        </pc:spChg>
        <pc:spChg chg="mod ord">
          <ac:chgData name="Schneider Miguel" userId="5c5d62ea-e240-4e59-bf4c-ca2c2cefe1d4" providerId="ADAL" clId="{CA810D80-887F-4647-842C-AEE08EC9DB61}" dt="2025-01-27T18:39:51.433" v="502" actId="700"/>
          <ac:spMkLst>
            <pc:docMk/>
            <pc:sldMk cId="2675677421" sldId="259"/>
            <ac:spMk id="4" creationId="{E77531FF-E4F0-91D6-1A8A-F974ABD837E7}"/>
          </ac:spMkLst>
        </pc:spChg>
        <pc:spChg chg="add mod ord">
          <ac:chgData name="Schneider Miguel" userId="5c5d62ea-e240-4e59-bf4c-ca2c2cefe1d4" providerId="ADAL" clId="{CA810D80-887F-4647-842C-AEE08EC9DB61}" dt="2025-01-27T18:40:07.099" v="540" actId="20577"/>
          <ac:spMkLst>
            <pc:docMk/>
            <pc:sldMk cId="2675677421" sldId="259"/>
            <ac:spMk id="5" creationId="{43F09D83-2B54-F94F-88F5-4AE0936D817D}"/>
          </ac:spMkLst>
        </pc:spChg>
      </pc:sldChg>
      <pc:sldChg chg="addSp delSp modSp add mod delAnim modAnim">
        <pc:chgData name="Schneider Miguel" userId="5c5d62ea-e240-4e59-bf4c-ca2c2cefe1d4" providerId="ADAL" clId="{CA810D80-887F-4647-842C-AEE08EC9DB61}" dt="2025-01-27T19:14:39.442" v="778" actId="1582"/>
        <pc:sldMkLst>
          <pc:docMk/>
          <pc:sldMk cId="836037508" sldId="260"/>
        </pc:sldMkLst>
        <pc:spChg chg="mod">
          <ac:chgData name="Schneider Miguel" userId="5c5d62ea-e240-4e59-bf4c-ca2c2cefe1d4" providerId="ADAL" clId="{CA810D80-887F-4647-842C-AEE08EC9DB61}" dt="2025-01-27T19:13:58.188" v="772" actId="1582"/>
          <ac:spMkLst>
            <pc:docMk/>
            <pc:sldMk cId="836037508" sldId="260"/>
            <ac:spMk id="4" creationId="{1663FB35-AF43-CD78-CFDC-086C9C420710}"/>
          </ac:spMkLst>
        </pc:spChg>
        <pc:spChg chg="mod">
          <ac:chgData name="Schneider Miguel" userId="5c5d62ea-e240-4e59-bf4c-ca2c2cefe1d4" providerId="ADAL" clId="{CA810D80-887F-4647-842C-AEE08EC9DB61}" dt="2025-01-27T19:13:50.519" v="770" actId="208"/>
          <ac:spMkLst>
            <pc:docMk/>
            <pc:sldMk cId="836037508" sldId="260"/>
            <ac:spMk id="5" creationId="{62591D3F-196F-DF09-0D3D-D2C8CBA0478F}"/>
          </ac:spMkLst>
        </pc:spChg>
        <pc:spChg chg="mod">
          <ac:chgData name="Schneider Miguel" userId="5c5d62ea-e240-4e59-bf4c-ca2c2cefe1d4" providerId="ADAL" clId="{CA810D80-887F-4647-842C-AEE08EC9DB61}" dt="2025-01-27T19:13:50.519" v="770" actId="208"/>
          <ac:spMkLst>
            <pc:docMk/>
            <pc:sldMk cId="836037508" sldId="260"/>
            <ac:spMk id="6" creationId="{0879D8C1-FE5B-D5ED-1849-2EE5129943F7}"/>
          </ac:spMkLst>
        </pc:spChg>
        <pc:spChg chg="mod">
          <ac:chgData name="Schneider Miguel" userId="5c5d62ea-e240-4e59-bf4c-ca2c2cefe1d4" providerId="ADAL" clId="{CA810D80-887F-4647-842C-AEE08EC9DB61}" dt="2025-01-27T19:14:39.442" v="778" actId="1582"/>
          <ac:spMkLst>
            <pc:docMk/>
            <pc:sldMk cId="836037508" sldId="260"/>
            <ac:spMk id="31" creationId="{4A771473-B57C-A171-C154-EB745324DE74}"/>
          </ac:spMkLst>
        </pc:spChg>
        <pc:grpChg chg="add del mod">
          <ac:chgData name="Schneider Miguel" userId="5c5d62ea-e240-4e59-bf4c-ca2c2cefe1d4" providerId="ADAL" clId="{CA810D80-887F-4647-842C-AEE08EC9DB61}" dt="2025-01-27T19:14:21.953" v="775" actId="478"/>
          <ac:grpSpMkLst>
            <pc:docMk/>
            <pc:sldMk cId="836037508" sldId="260"/>
            <ac:grpSpMk id="2" creationId="{93C36456-AA1F-47AD-5E73-45DC305CFCA6}"/>
          </ac:grpSpMkLst>
        </pc:grpChg>
        <pc:grpChg chg="del">
          <ac:chgData name="Schneider Miguel" userId="5c5d62ea-e240-4e59-bf4c-ca2c2cefe1d4" providerId="ADAL" clId="{CA810D80-887F-4647-842C-AEE08EC9DB61}" dt="2025-01-27T19:13:17.175" v="759" actId="478"/>
          <ac:grpSpMkLst>
            <pc:docMk/>
            <pc:sldMk cId="836037508" sldId="260"/>
            <ac:grpSpMk id="49" creationId="{AFE4908D-040D-3BE3-560A-E055DD39FBD7}"/>
          </ac:grpSpMkLst>
        </pc:grpChg>
      </pc:sldChg>
      <pc:sldChg chg="addSp delSp modSp add del modAnim">
        <pc:chgData name="Schneider Miguel" userId="5c5d62ea-e240-4e59-bf4c-ca2c2cefe1d4" providerId="ADAL" clId="{CA810D80-887F-4647-842C-AEE08EC9DB61}" dt="2025-01-27T19:13:09.491" v="757" actId="47"/>
        <pc:sldMkLst>
          <pc:docMk/>
          <pc:sldMk cId="3979607966" sldId="260"/>
        </pc:sldMkLst>
        <pc:spChg chg="mod topLvl">
          <ac:chgData name="Schneider Miguel" userId="5c5d62ea-e240-4e59-bf4c-ca2c2cefe1d4" providerId="ADAL" clId="{CA810D80-887F-4647-842C-AEE08EC9DB61}" dt="2025-01-27T18:53:18.502" v="631" actId="165"/>
          <ac:spMkLst>
            <pc:docMk/>
            <pc:sldMk cId="3979607966" sldId="260"/>
            <ac:spMk id="4" creationId="{912A6092-64B7-FA21-7E18-0A07689F8229}"/>
          </ac:spMkLst>
        </pc:spChg>
        <pc:spChg chg="mod topLvl">
          <ac:chgData name="Schneider Miguel" userId="5c5d62ea-e240-4e59-bf4c-ca2c2cefe1d4" providerId="ADAL" clId="{CA810D80-887F-4647-842C-AEE08EC9DB61}" dt="2025-01-27T18:53:18.502" v="631" actId="165"/>
          <ac:spMkLst>
            <pc:docMk/>
            <pc:sldMk cId="3979607966" sldId="260"/>
            <ac:spMk id="5" creationId="{286E29EB-BB69-DF01-1B1C-72DC01A37CB8}"/>
          </ac:spMkLst>
        </pc:spChg>
        <pc:spChg chg="mod topLvl">
          <ac:chgData name="Schneider Miguel" userId="5c5d62ea-e240-4e59-bf4c-ca2c2cefe1d4" providerId="ADAL" clId="{CA810D80-887F-4647-842C-AEE08EC9DB61}" dt="2025-01-27T18:53:18.502" v="631" actId="165"/>
          <ac:spMkLst>
            <pc:docMk/>
            <pc:sldMk cId="3979607966" sldId="260"/>
            <ac:spMk id="7" creationId="{AEE50618-FC55-F96F-1712-CFB68DEC91AD}"/>
          </ac:spMkLst>
        </pc:spChg>
        <pc:spChg chg="mod topLvl">
          <ac:chgData name="Schneider Miguel" userId="5c5d62ea-e240-4e59-bf4c-ca2c2cefe1d4" providerId="ADAL" clId="{CA810D80-887F-4647-842C-AEE08EC9DB61}" dt="2025-01-27T18:53:18.502" v="631" actId="165"/>
          <ac:spMkLst>
            <pc:docMk/>
            <pc:sldMk cId="3979607966" sldId="260"/>
            <ac:spMk id="9" creationId="{6C8D214F-2E69-157B-8C12-40B3AD4920B0}"/>
          </ac:spMkLst>
        </pc:spChg>
        <pc:spChg chg="mod topLvl">
          <ac:chgData name="Schneider Miguel" userId="5c5d62ea-e240-4e59-bf4c-ca2c2cefe1d4" providerId="ADAL" clId="{CA810D80-887F-4647-842C-AEE08EC9DB61}" dt="2025-01-27T18:53:18.502" v="631" actId="165"/>
          <ac:spMkLst>
            <pc:docMk/>
            <pc:sldMk cId="3979607966" sldId="260"/>
            <ac:spMk id="10" creationId="{9899E7AB-1588-2A31-5939-0F9AEAAD86CF}"/>
          </ac:spMkLst>
        </pc:spChg>
        <pc:spChg chg="mod topLvl">
          <ac:chgData name="Schneider Miguel" userId="5c5d62ea-e240-4e59-bf4c-ca2c2cefe1d4" providerId="ADAL" clId="{CA810D80-887F-4647-842C-AEE08EC9DB61}" dt="2025-01-27T18:53:18.502" v="631" actId="165"/>
          <ac:spMkLst>
            <pc:docMk/>
            <pc:sldMk cId="3979607966" sldId="260"/>
            <ac:spMk id="12" creationId="{26B67FCD-2E91-7112-3791-60DA79EE1046}"/>
          </ac:spMkLst>
        </pc:spChg>
        <pc:spChg chg="mod topLvl">
          <ac:chgData name="Schneider Miguel" userId="5c5d62ea-e240-4e59-bf4c-ca2c2cefe1d4" providerId="ADAL" clId="{CA810D80-887F-4647-842C-AEE08EC9DB61}" dt="2025-01-27T18:53:18.502" v="631" actId="165"/>
          <ac:spMkLst>
            <pc:docMk/>
            <pc:sldMk cId="3979607966" sldId="260"/>
            <ac:spMk id="14" creationId="{E7C33CB9-CD9D-87D4-81F5-3D4E65156020}"/>
          </ac:spMkLst>
        </pc:spChg>
        <pc:spChg chg="mod topLvl">
          <ac:chgData name="Schneider Miguel" userId="5c5d62ea-e240-4e59-bf4c-ca2c2cefe1d4" providerId="ADAL" clId="{CA810D80-887F-4647-842C-AEE08EC9DB61}" dt="2025-01-27T18:53:18.502" v="631" actId="165"/>
          <ac:spMkLst>
            <pc:docMk/>
            <pc:sldMk cId="3979607966" sldId="260"/>
            <ac:spMk id="15" creationId="{EC7DDCCF-625D-D9A9-C1D7-3262D6E42584}"/>
          </ac:spMkLst>
        </pc:spChg>
        <pc:spChg chg="mod topLvl">
          <ac:chgData name="Schneider Miguel" userId="5c5d62ea-e240-4e59-bf4c-ca2c2cefe1d4" providerId="ADAL" clId="{CA810D80-887F-4647-842C-AEE08EC9DB61}" dt="2025-01-27T18:53:18.502" v="631" actId="165"/>
          <ac:spMkLst>
            <pc:docMk/>
            <pc:sldMk cId="3979607966" sldId="260"/>
            <ac:spMk id="17" creationId="{07E1B7CF-096B-5E5B-D210-A39C52E09FEE}"/>
          </ac:spMkLst>
        </pc:spChg>
        <pc:spChg chg="mod topLvl">
          <ac:chgData name="Schneider Miguel" userId="5c5d62ea-e240-4e59-bf4c-ca2c2cefe1d4" providerId="ADAL" clId="{CA810D80-887F-4647-842C-AEE08EC9DB61}" dt="2025-01-27T18:53:18.502" v="631" actId="165"/>
          <ac:spMkLst>
            <pc:docMk/>
            <pc:sldMk cId="3979607966" sldId="260"/>
            <ac:spMk id="18" creationId="{84723A20-142B-BAAE-A1EB-C4641C39F978}"/>
          </ac:spMkLst>
        </pc:spChg>
        <pc:spChg chg="add mod">
          <ac:chgData name="Schneider Miguel" userId="5c5d62ea-e240-4e59-bf4c-ca2c2cefe1d4" providerId="ADAL" clId="{CA810D80-887F-4647-842C-AEE08EC9DB61}" dt="2025-01-27T19:13:03.292" v="756"/>
          <ac:spMkLst>
            <pc:docMk/>
            <pc:sldMk cId="3979607966" sldId="260"/>
            <ac:spMk id="20" creationId="{9E8CE095-BB37-5B94-09D2-71E2EBDEE3F3}"/>
          </ac:spMkLst>
        </pc:spChg>
        <pc:graphicFrameChg chg="mod">
          <ac:chgData name="Schneider Miguel" userId="5c5d62ea-e240-4e59-bf4c-ca2c2cefe1d4" providerId="ADAL" clId="{CA810D80-887F-4647-842C-AEE08EC9DB61}" dt="2025-01-27T18:50:09.632" v="626" actId="13249"/>
          <ac:graphicFrameMkLst>
            <pc:docMk/>
            <pc:sldMk cId="3979607966" sldId="260"/>
            <ac:graphicFrameMk id="26" creationId="{7137D09C-25E4-B84F-374C-AADC0FDE073D}"/>
          </ac:graphicFrameMkLst>
        </pc:graphicFrameChg>
      </pc:sldChg>
      <pc:sldChg chg="modSp add mod modNotesTx">
        <pc:chgData name="Schneider Miguel" userId="5c5d62ea-e240-4e59-bf4c-ca2c2cefe1d4" providerId="ADAL" clId="{CA810D80-887F-4647-842C-AEE08EC9DB61}" dt="2025-01-27T19:33:39.801" v="1338" actId="20577"/>
        <pc:sldMkLst>
          <pc:docMk/>
          <pc:sldMk cId="4110175128" sldId="261"/>
        </pc:sldMkLst>
        <pc:spChg chg="mod">
          <ac:chgData name="Schneider Miguel" userId="5c5d62ea-e240-4e59-bf4c-ca2c2cefe1d4" providerId="ADAL" clId="{CA810D80-887F-4647-842C-AEE08EC9DB61}" dt="2025-01-27T19:15:01.280" v="782" actId="2085"/>
          <ac:spMkLst>
            <pc:docMk/>
            <pc:sldMk cId="4110175128" sldId="261"/>
            <ac:spMk id="31" creationId="{009F9FE3-1142-3A0F-D36C-D6210933E7E7}"/>
          </ac:spMkLst>
        </pc:spChg>
        <pc:spChg chg="mod">
          <ac:chgData name="Schneider Miguel" userId="5c5d62ea-e240-4e59-bf4c-ca2c2cefe1d4" providerId="ADAL" clId="{CA810D80-887F-4647-842C-AEE08EC9DB61}" dt="2025-01-27T19:15:01.280" v="782" actId="2085"/>
          <ac:spMkLst>
            <pc:docMk/>
            <pc:sldMk cId="4110175128" sldId="261"/>
            <ac:spMk id="32" creationId="{E3570A40-D0DA-D40D-10EF-49570BA4949A}"/>
          </ac:spMkLst>
        </pc:spChg>
        <pc:spChg chg="mod">
          <ac:chgData name="Schneider Miguel" userId="5c5d62ea-e240-4e59-bf4c-ca2c2cefe1d4" providerId="ADAL" clId="{CA810D80-887F-4647-842C-AEE08EC9DB61}" dt="2025-01-27T19:15:01.280" v="782" actId="2085"/>
          <ac:spMkLst>
            <pc:docMk/>
            <pc:sldMk cId="4110175128" sldId="261"/>
            <ac:spMk id="33" creationId="{3A922F31-05C7-669C-4232-6B9593AFEA84}"/>
          </ac:spMkLst>
        </pc:spChg>
        <pc:spChg chg="mod">
          <ac:chgData name="Schneider Miguel" userId="5c5d62ea-e240-4e59-bf4c-ca2c2cefe1d4" providerId="ADAL" clId="{CA810D80-887F-4647-842C-AEE08EC9DB61}" dt="2025-01-27T19:15:10.176" v="784" actId="1582"/>
          <ac:spMkLst>
            <pc:docMk/>
            <pc:sldMk cId="4110175128" sldId="261"/>
            <ac:spMk id="34" creationId="{56E7606D-FC1D-17D3-9C62-3D25C7523480}"/>
          </ac:spMkLst>
        </pc:spChg>
      </pc:sldChg>
      <pc:sldChg chg="modSp add mod">
        <pc:chgData name="Schneider Miguel" userId="5c5d62ea-e240-4e59-bf4c-ca2c2cefe1d4" providerId="ADAL" clId="{CA810D80-887F-4647-842C-AEE08EC9DB61}" dt="2025-01-27T19:15:27.688" v="789" actId="2085"/>
        <pc:sldMkLst>
          <pc:docMk/>
          <pc:sldMk cId="190350292" sldId="262"/>
        </pc:sldMkLst>
        <pc:spChg chg="mod">
          <ac:chgData name="Schneider Miguel" userId="5c5d62ea-e240-4e59-bf4c-ca2c2cefe1d4" providerId="ADAL" clId="{CA810D80-887F-4647-842C-AEE08EC9DB61}" dt="2025-01-27T19:15:27.688" v="789" actId="2085"/>
          <ac:spMkLst>
            <pc:docMk/>
            <pc:sldMk cId="190350292" sldId="262"/>
            <ac:spMk id="31" creationId="{6B21285D-DC3E-834C-1524-5E9196AD62E4}"/>
          </ac:spMkLst>
        </pc:spChg>
        <pc:spChg chg="mod">
          <ac:chgData name="Schneider Miguel" userId="5c5d62ea-e240-4e59-bf4c-ca2c2cefe1d4" providerId="ADAL" clId="{CA810D80-887F-4647-842C-AEE08EC9DB61}" dt="2025-01-27T19:15:22.587" v="788" actId="1582"/>
          <ac:spMkLst>
            <pc:docMk/>
            <pc:sldMk cId="190350292" sldId="262"/>
            <ac:spMk id="37" creationId="{AB124443-1C7E-DC9E-35AE-5D69F47AC865}"/>
          </ac:spMkLst>
        </pc:spChg>
      </pc:sldChg>
      <pc:sldChg chg="modSp add mod">
        <pc:chgData name="Schneider Miguel" userId="5c5d62ea-e240-4e59-bf4c-ca2c2cefe1d4" providerId="ADAL" clId="{CA810D80-887F-4647-842C-AEE08EC9DB61}" dt="2025-01-27T19:15:39.757" v="792" actId="1582"/>
        <pc:sldMkLst>
          <pc:docMk/>
          <pc:sldMk cId="133562756" sldId="263"/>
        </pc:sldMkLst>
        <pc:spChg chg="mod">
          <ac:chgData name="Schneider Miguel" userId="5c5d62ea-e240-4e59-bf4c-ca2c2cefe1d4" providerId="ADAL" clId="{CA810D80-887F-4647-842C-AEE08EC9DB61}" dt="2025-01-27T19:15:32.574" v="790" actId="2085"/>
          <ac:spMkLst>
            <pc:docMk/>
            <pc:sldMk cId="133562756" sldId="263"/>
            <ac:spMk id="31" creationId="{25413F19-4495-6DDF-CAE8-37F71D254CE5}"/>
          </ac:spMkLst>
        </pc:spChg>
        <pc:spChg chg="mod">
          <ac:chgData name="Schneider Miguel" userId="5c5d62ea-e240-4e59-bf4c-ca2c2cefe1d4" providerId="ADAL" clId="{CA810D80-887F-4647-842C-AEE08EC9DB61}" dt="2025-01-27T19:15:39.757" v="792" actId="1582"/>
          <ac:spMkLst>
            <pc:docMk/>
            <pc:sldMk cId="133562756" sldId="263"/>
            <ac:spMk id="40" creationId="{953CDB80-7DA6-F525-95D3-4F9048F93C4E}"/>
          </ac:spMkLst>
        </pc:spChg>
      </pc:sldChg>
      <pc:sldChg chg="addSp delSp modSp new mod modClrScheme modAnim chgLayout modNotesTx">
        <pc:chgData name="Schneider Miguel" userId="5c5d62ea-e240-4e59-bf4c-ca2c2cefe1d4" providerId="ADAL" clId="{CA810D80-887F-4647-842C-AEE08EC9DB61}" dt="2025-01-27T20:28:35.249" v="2421" actId="20577"/>
        <pc:sldMkLst>
          <pc:docMk/>
          <pc:sldMk cId="3492151916" sldId="264"/>
        </pc:sldMkLst>
        <pc:spChg chg="del">
          <ac:chgData name="Schneider Miguel" userId="5c5d62ea-e240-4e59-bf4c-ca2c2cefe1d4" providerId="ADAL" clId="{CA810D80-887F-4647-842C-AEE08EC9DB61}" dt="2025-01-27T19:18:59.716" v="805"/>
          <ac:spMkLst>
            <pc:docMk/>
            <pc:sldMk cId="3492151916" sldId="264"/>
            <ac:spMk id="2" creationId="{30DB0D6F-E8FC-A44E-42C0-8F7B1AF70E32}"/>
          </ac:spMkLst>
        </pc:spChg>
        <pc:spChg chg="mod">
          <ac:chgData name="Schneider Miguel" userId="5c5d62ea-e240-4e59-bf4c-ca2c2cefe1d4" providerId="ADAL" clId="{CA810D80-887F-4647-842C-AEE08EC9DB61}" dt="2025-01-27T19:19:13.394" v="808" actId="26606"/>
          <ac:spMkLst>
            <pc:docMk/>
            <pc:sldMk cId="3492151916" sldId="264"/>
            <ac:spMk id="3" creationId="{3471E9CC-D139-2F15-4EB1-EB29087C5E7D}"/>
          </ac:spMkLst>
        </pc:spChg>
        <pc:spChg chg="add mod">
          <ac:chgData name="Schneider Miguel" userId="5c5d62ea-e240-4e59-bf4c-ca2c2cefe1d4" providerId="ADAL" clId="{CA810D80-887F-4647-842C-AEE08EC9DB61}" dt="2025-01-27T20:20:43.929" v="2018" actId="1076"/>
          <ac:spMkLst>
            <pc:docMk/>
            <pc:sldMk cId="3492151916" sldId="264"/>
            <ac:spMk id="6" creationId="{88497789-6BA3-74B4-4A7A-9A15182E33AF}"/>
          </ac:spMkLst>
        </pc:spChg>
        <pc:spChg chg="add mod">
          <ac:chgData name="Schneider Miguel" userId="5c5d62ea-e240-4e59-bf4c-ca2c2cefe1d4" providerId="ADAL" clId="{CA810D80-887F-4647-842C-AEE08EC9DB61}" dt="2025-01-27T20:24:08.257" v="2217" actId="1076"/>
          <ac:spMkLst>
            <pc:docMk/>
            <pc:sldMk cId="3492151916" sldId="264"/>
            <ac:spMk id="7" creationId="{096F5F32-7FD5-4923-9B88-4394A3324F75}"/>
          </ac:spMkLst>
        </pc:spChg>
        <pc:spChg chg="add mod">
          <ac:chgData name="Schneider Miguel" userId="5c5d62ea-e240-4e59-bf4c-ca2c2cefe1d4" providerId="ADAL" clId="{CA810D80-887F-4647-842C-AEE08EC9DB61}" dt="2025-01-27T20:27:24.799" v="2377" actId="1076"/>
          <ac:spMkLst>
            <pc:docMk/>
            <pc:sldMk cId="3492151916" sldId="264"/>
            <ac:spMk id="8" creationId="{58D27B0D-D0B4-A43B-5F38-DDE531A5D1F6}"/>
          </ac:spMkLst>
        </pc:spChg>
        <pc:spChg chg="add mod">
          <ac:chgData name="Schneider Miguel" userId="5c5d62ea-e240-4e59-bf4c-ca2c2cefe1d4" providerId="ADAL" clId="{CA810D80-887F-4647-842C-AEE08EC9DB61}" dt="2025-01-27T20:28:14.001" v="2380" actId="1076"/>
          <ac:spMkLst>
            <pc:docMk/>
            <pc:sldMk cId="3492151916" sldId="264"/>
            <ac:spMk id="9" creationId="{37F5A35B-520A-1D7E-4C0D-CED09184E5A6}"/>
          </ac:spMkLst>
        </pc:spChg>
        <pc:spChg chg="add mod">
          <ac:chgData name="Schneider Miguel" userId="5c5d62ea-e240-4e59-bf4c-ca2c2cefe1d4" providerId="ADAL" clId="{CA810D80-887F-4647-842C-AEE08EC9DB61}" dt="2025-01-27T19:21:57.654" v="896" actId="1582"/>
          <ac:spMkLst>
            <pc:docMk/>
            <pc:sldMk cId="3492151916" sldId="264"/>
            <ac:spMk id="10" creationId="{CB8DC034-46B4-5318-1823-FC95CC374272}"/>
          </ac:spMkLst>
        </pc:spChg>
        <pc:picChg chg="add mod ord">
          <ac:chgData name="Schneider Miguel" userId="5c5d62ea-e240-4e59-bf4c-ca2c2cefe1d4" providerId="ADAL" clId="{CA810D80-887F-4647-842C-AEE08EC9DB61}" dt="2025-01-27T19:21:33.406" v="893" actId="26606"/>
          <ac:picMkLst>
            <pc:docMk/>
            <pc:sldMk cId="3492151916" sldId="264"/>
            <ac:picMk id="5" creationId="{546F07D1-54F7-94E8-24A2-5573821A118A}"/>
          </ac:picMkLst>
        </pc:picChg>
      </pc:sldChg>
      <pc:sldChg chg="addSp modSp new mod modAnim">
        <pc:chgData name="Schneider Miguel" userId="5c5d62ea-e240-4e59-bf4c-ca2c2cefe1d4" providerId="ADAL" clId="{CA810D80-887F-4647-842C-AEE08EC9DB61}" dt="2025-01-27T19:41:34.497" v="1428" actId="255"/>
        <pc:sldMkLst>
          <pc:docMk/>
          <pc:sldMk cId="2608582909" sldId="265"/>
        </pc:sldMkLst>
        <pc:spChg chg="mod">
          <ac:chgData name="Schneider Miguel" userId="5c5d62ea-e240-4e59-bf4c-ca2c2cefe1d4" providerId="ADAL" clId="{CA810D80-887F-4647-842C-AEE08EC9DB61}" dt="2025-01-27T19:36:47.835" v="1376" actId="20577"/>
          <ac:spMkLst>
            <pc:docMk/>
            <pc:sldMk cId="2608582909" sldId="265"/>
            <ac:spMk id="2" creationId="{7719C99F-B82D-A37B-AB13-1A9CD99CDEC6}"/>
          </ac:spMkLst>
        </pc:spChg>
        <pc:spChg chg="mod">
          <ac:chgData name="Schneider Miguel" userId="5c5d62ea-e240-4e59-bf4c-ca2c2cefe1d4" providerId="ADAL" clId="{CA810D80-887F-4647-842C-AEE08EC9DB61}" dt="2025-01-27T19:34:29.775" v="1348" actId="20577"/>
          <ac:spMkLst>
            <pc:docMk/>
            <pc:sldMk cId="2608582909" sldId="265"/>
            <ac:spMk id="3" creationId="{BDDE3804-23A4-B2A0-85B6-E4DF2B9FC8C5}"/>
          </ac:spMkLst>
        </pc:spChg>
        <pc:spChg chg="add mod">
          <ac:chgData name="Schneider Miguel" userId="5c5d62ea-e240-4e59-bf4c-ca2c2cefe1d4" providerId="ADAL" clId="{CA810D80-887F-4647-842C-AEE08EC9DB61}" dt="2025-01-27T19:37:49.166" v="1385" actId="1035"/>
          <ac:spMkLst>
            <pc:docMk/>
            <pc:sldMk cId="2608582909" sldId="265"/>
            <ac:spMk id="4" creationId="{35CBC0D8-D85F-BB57-3C58-158C28B09363}"/>
          </ac:spMkLst>
        </pc:spChg>
        <pc:spChg chg="add mod">
          <ac:chgData name="Schneider Miguel" userId="5c5d62ea-e240-4e59-bf4c-ca2c2cefe1d4" providerId="ADAL" clId="{CA810D80-887F-4647-842C-AEE08EC9DB61}" dt="2025-01-27T19:37:53.731" v="1387" actId="1035"/>
          <ac:spMkLst>
            <pc:docMk/>
            <pc:sldMk cId="2608582909" sldId="265"/>
            <ac:spMk id="5" creationId="{11494C82-1307-D1D4-C36B-8ECE6096DEFF}"/>
          </ac:spMkLst>
        </pc:spChg>
        <pc:spChg chg="add mod">
          <ac:chgData name="Schneider Miguel" userId="5c5d62ea-e240-4e59-bf4c-ca2c2cefe1d4" providerId="ADAL" clId="{CA810D80-887F-4647-842C-AEE08EC9DB61}" dt="2025-01-27T19:38:03.756" v="1389" actId="1076"/>
          <ac:spMkLst>
            <pc:docMk/>
            <pc:sldMk cId="2608582909" sldId="265"/>
            <ac:spMk id="6" creationId="{4D01BD0F-9C34-60B8-07BA-FF7707A3DAF4}"/>
          </ac:spMkLst>
        </pc:spChg>
        <pc:spChg chg="add mod">
          <ac:chgData name="Schneider Miguel" userId="5c5d62ea-e240-4e59-bf4c-ca2c2cefe1d4" providerId="ADAL" clId="{CA810D80-887F-4647-842C-AEE08EC9DB61}" dt="2025-01-27T19:38:09.474" v="1391" actId="1076"/>
          <ac:spMkLst>
            <pc:docMk/>
            <pc:sldMk cId="2608582909" sldId="265"/>
            <ac:spMk id="7" creationId="{B974456B-ED96-3C9B-8807-1690880C4F09}"/>
          </ac:spMkLst>
        </pc:spChg>
        <pc:spChg chg="add mod">
          <ac:chgData name="Schneider Miguel" userId="5c5d62ea-e240-4e59-bf4c-ca2c2cefe1d4" providerId="ADAL" clId="{CA810D80-887F-4647-842C-AEE08EC9DB61}" dt="2025-01-27T19:41:34.497" v="1428" actId="255"/>
          <ac:spMkLst>
            <pc:docMk/>
            <pc:sldMk cId="2608582909" sldId="265"/>
            <ac:spMk id="8" creationId="{FDA43FC5-E6CD-530D-A903-87624105DA5F}"/>
          </ac:spMkLst>
        </pc:spChg>
      </pc:sldChg>
      <pc:sldChg chg="modSp new mod">
        <pc:chgData name="Schneider Miguel" userId="5c5d62ea-e240-4e59-bf4c-ca2c2cefe1d4" providerId="ADAL" clId="{CA810D80-887F-4647-842C-AEE08EC9DB61}" dt="2025-01-27T19:45:02.712" v="1468" actId="20577"/>
        <pc:sldMkLst>
          <pc:docMk/>
          <pc:sldMk cId="875363157" sldId="266"/>
        </pc:sldMkLst>
        <pc:spChg chg="mod">
          <ac:chgData name="Schneider Miguel" userId="5c5d62ea-e240-4e59-bf4c-ca2c2cefe1d4" providerId="ADAL" clId="{CA810D80-887F-4647-842C-AEE08EC9DB61}" dt="2025-01-27T19:44:45.770" v="1451" actId="6549"/>
          <ac:spMkLst>
            <pc:docMk/>
            <pc:sldMk cId="875363157" sldId="266"/>
            <ac:spMk id="2" creationId="{70F1700A-BCF4-E34D-1C36-BD74378D503D}"/>
          </ac:spMkLst>
        </pc:spChg>
        <pc:spChg chg="mod">
          <ac:chgData name="Schneider Miguel" userId="5c5d62ea-e240-4e59-bf4c-ca2c2cefe1d4" providerId="ADAL" clId="{CA810D80-887F-4647-842C-AEE08EC9DB61}" dt="2025-01-27T19:45:02.712" v="1468" actId="20577"/>
          <ac:spMkLst>
            <pc:docMk/>
            <pc:sldMk cId="875363157" sldId="266"/>
            <ac:spMk id="3" creationId="{4AF63F89-D2D6-5694-89EB-8291211B9416}"/>
          </ac:spMkLst>
        </pc:spChg>
      </pc:sldChg>
      <pc:sldChg chg="modSp new mod">
        <pc:chgData name="Schneider Miguel" userId="5c5d62ea-e240-4e59-bf4c-ca2c2cefe1d4" providerId="ADAL" clId="{CA810D80-887F-4647-842C-AEE08EC9DB61}" dt="2025-01-27T20:35:10.597" v="2665" actId="5793"/>
        <pc:sldMkLst>
          <pc:docMk/>
          <pc:sldMk cId="2085589387" sldId="267"/>
        </pc:sldMkLst>
        <pc:spChg chg="mod">
          <ac:chgData name="Schneider Miguel" userId="5c5d62ea-e240-4e59-bf4c-ca2c2cefe1d4" providerId="ADAL" clId="{CA810D80-887F-4647-842C-AEE08EC9DB61}" dt="2025-01-27T20:35:10.597" v="2665" actId="5793"/>
          <ac:spMkLst>
            <pc:docMk/>
            <pc:sldMk cId="2085589387" sldId="267"/>
            <ac:spMk id="2" creationId="{ABCD4403-5A58-51A1-9882-CF3A5823E20F}"/>
          </ac:spMkLst>
        </pc:spChg>
        <pc:spChg chg="mod">
          <ac:chgData name="Schneider Miguel" userId="5c5d62ea-e240-4e59-bf4c-ca2c2cefe1d4" providerId="ADAL" clId="{CA810D80-887F-4647-842C-AEE08EC9DB61}" dt="2025-01-27T20:32:39.133" v="2432" actId="20577"/>
          <ac:spMkLst>
            <pc:docMk/>
            <pc:sldMk cId="2085589387" sldId="267"/>
            <ac:spMk id="3" creationId="{F7B5C249-BEE6-A43B-C777-890E6739D48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EF78FE7E-4A94-4C1D-336C-F7A1CA586806}"/>
              </a:ext>
            </a:extLst>
          </p:cNvPr>
          <p:cNvSpPr>
            <a:spLocks noGrp="1"/>
          </p:cNvSpPr>
          <p:nvPr>
            <p:ph type="hdr" sz="quarter"/>
          </p:nvPr>
        </p:nvSpPr>
        <p:spPr>
          <a:xfrm>
            <a:off x="0" y="0"/>
            <a:ext cx="2946400" cy="495300"/>
          </a:xfrm>
          <a:prstGeom prst="rect">
            <a:avLst/>
          </a:prstGeom>
        </p:spPr>
        <p:txBody>
          <a:bodyPr vert="horz" lIns="88227" tIns="44114" rIns="88227" bIns="44114" rtlCol="0"/>
          <a:lstStyle>
            <a:lvl1pPr algn="l" eaLnBrk="1" fontAlgn="auto" hangingPunct="1">
              <a:spcBef>
                <a:spcPts val="0"/>
              </a:spcBef>
              <a:spcAft>
                <a:spcPts val="0"/>
              </a:spcAft>
              <a:defRPr sz="1200">
                <a:latin typeface="+mn-lt"/>
              </a:defRPr>
            </a:lvl1pPr>
          </a:lstStyle>
          <a:p>
            <a:pPr>
              <a:defRPr/>
            </a:pPr>
            <a:endParaRPr lang="de-CH"/>
          </a:p>
        </p:txBody>
      </p:sp>
      <p:sp>
        <p:nvSpPr>
          <p:cNvPr id="3" name="Datumsplatzhalter 2">
            <a:extLst>
              <a:ext uri="{FF2B5EF4-FFF2-40B4-BE49-F238E27FC236}">
                <a16:creationId xmlns:a16="http://schemas.microsoft.com/office/drawing/2014/main" id="{59369913-F08E-D3E7-ECD6-E99C2C838133}"/>
              </a:ext>
            </a:extLst>
          </p:cNvPr>
          <p:cNvSpPr>
            <a:spLocks noGrp="1"/>
          </p:cNvSpPr>
          <p:nvPr>
            <p:ph type="dt" sz="quarter" idx="1"/>
          </p:nvPr>
        </p:nvSpPr>
        <p:spPr>
          <a:xfrm>
            <a:off x="3849688" y="0"/>
            <a:ext cx="2946400" cy="495300"/>
          </a:xfrm>
          <a:prstGeom prst="rect">
            <a:avLst/>
          </a:prstGeom>
        </p:spPr>
        <p:txBody>
          <a:bodyPr vert="horz" lIns="88227" tIns="44114" rIns="88227" bIns="44114" rtlCol="0"/>
          <a:lstStyle>
            <a:lvl1pPr algn="r" eaLnBrk="1" fontAlgn="auto" hangingPunct="1">
              <a:spcBef>
                <a:spcPts val="0"/>
              </a:spcBef>
              <a:spcAft>
                <a:spcPts val="0"/>
              </a:spcAft>
              <a:defRPr sz="1200" smtClean="0">
                <a:latin typeface="+mn-lt"/>
              </a:defRPr>
            </a:lvl1pPr>
          </a:lstStyle>
          <a:p>
            <a:pPr>
              <a:defRPr/>
            </a:pPr>
            <a:fld id="{A9025CC8-DBAC-45E7-AD35-11370B714878}" type="datetimeFigureOut">
              <a:rPr lang="de-CH"/>
              <a:pPr>
                <a:defRPr/>
              </a:pPr>
              <a:t>27.01.2025</a:t>
            </a:fld>
            <a:endParaRPr lang="de-CH"/>
          </a:p>
        </p:txBody>
      </p:sp>
      <p:sp>
        <p:nvSpPr>
          <p:cNvPr id="4" name="Fußzeilenplatzhalter 3">
            <a:extLst>
              <a:ext uri="{FF2B5EF4-FFF2-40B4-BE49-F238E27FC236}">
                <a16:creationId xmlns:a16="http://schemas.microsoft.com/office/drawing/2014/main" id="{FCCB38F3-134B-372B-E6AF-342BCC104CDC}"/>
              </a:ext>
            </a:extLst>
          </p:cNvPr>
          <p:cNvSpPr>
            <a:spLocks noGrp="1"/>
          </p:cNvSpPr>
          <p:nvPr>
            <p:ph type="ftr" sz="quarter" idx="2"/>
          </p:nvPr>
        </p:nvSpPr>
        <p:spPr>
          <a:xfrm>
            <a:off x="0" y="9431338"/>
            <a:ext cx="2946400" cy="495300"/>
          </a:xfrm>
          <a:prstGeom prst="rect">
            <a:avLst/>
          </a:prstGeom>
        </p:spPr>
        <p:txBody>
          <a:bodyPr vert="horz" lIns="88227" tIns="44114" rIns="88227" bIns="44114" rtlCol="0" anchor="b"/>
          <a:lstStyle>
            <a:lvl1pPr algn="l" eaLnBrk="1" fontAlgn="auto" hangingPunct="1">
              <a:spcBef>
                <a:spcPts val="0"/>
              </a:spcBef>
              <a:spcAft>
                <a:spcPts val="0"/>
              </a:spcAft>
              <a:defRPr sz="1200">
                <a:latin typeface="+mn-lt"/>
              </a:defRPr>
            </a:lvl1pPr>
          </a:lstStyle>
          <a:p>
            <a:pPr>
              <a:defRPr/>
            </a:pPr>
            <a:endParaRPr lang="de-CH"/>
          </a:p>
        </p:txBody>
      </p:sp>
      <p:sp>
        <p:nvSpPr>
          <p:cNvPr id="5" name="Foliennummernplatzhalter 4">
            <a:extLst>
              <a:ext uri="{FF2B5EF4-FFF2-40B4-BE49-F238E27FC236}">
                <a16:creationId xmlns:a16="http://schemas.microsoft.com/office/drawing/2014/main" id="{A2A58738-00A3-65A6-EFBE-DF695CBC714D}"/>
              </a:ext>
            </a:extLst>
          </p:cNvPr>
          <p:cNvSpPr>
            <a:spLocks noGrp="1"/>
          </p:cNvSpPr>
          <p:nvPr>
            <p:ph type="sldNum" sz="quarter" idx="3"/>
          </p:nvPr>
        </p:nvSpPr>
        <p:spPr>
          <a:xfrm>
            <a:off x="3849688" y="9431338"/>
            <a:ext cx="2946400" cy="495300"/>
          </a:xfrm>
          <a:prstGeom prst="rect">
            <a:avLst/>
          </a:prstGeom>
        </p:spPr>
        <p:txBody>
          <a:bodyPr vert="horz" lIns="88227" tIns="44114" rIns="88227" bIns="44114" rtlCol="0" anchor="b"/>
          <a:lstStyle>
            <a:lvl1pPr algn="r" eaLnBrk="1" fontAlgn="auto" hangingPunct="1">
              <a:spcBef>
                <a:spcPts val="0"/>
              </a:spcBef>
              <a:spcAft>
                <a:spcPts val="0"/>
              </a:spcAft>
              <a:defRPr sz="1200" smtClean="0">
                <a:latin typeface="+mn-lt"/>
              </a:defRPr>
            </a:lvl1pPr>
          </a:lstStyle>
          <a:p>
            <a:pPr>
              <a:defRPr/>
            </a:pPr>
            <a:fld id="{9C29B158-E64C-4D8E-B5AC-0C2D6B9F6D13}" type="slidenum">
              <a:rPr lang="de-CH"/>
              <a:pPr>
                <a:defRPr/>
              </a:pPr>
              <a:t>‹Nr.›</a:t>
            </a:fld>
            <a:endParaRPr lang="de-CH"/>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14921D97-3126-36A0-5AE3-6406196D0358}"/>
              </a:ext>
            </a:extLst>
          </p:cNvPr>
          <p:cNvSpPr>
            <a:spLocks noGrp="1"/>
          </p:cNvSpPr>
          <p:nvPr>
            <p:ph type="hdr" sz="quarter"/>
          </p:nvPr>
        </p:nvSpPr>
        <p:spPr>
          <a:xfrm>
            <a:off x="0" y="0"/>
            <a:ext cx="2946400" cy="496888"/>
          </a:xfrm>
          <a:prstGeom prst="rect">
            <a:avLst/>
          </a:prstGeom>
        </p:spPr>
        <p:txBody>
          <a:bodyPr vert="horz" lIns="95568" tIns="47784" rIns="95568" bIns="47784" rtlCol="0"/>
          <a:lstStyle>
            <a:lvl1pPr algn="l" eaLnBrk="1" fontAlgn="auto" hangingPunct="1">
              <a:spcBef>
                <a:spcPts val="0"/>
              </a:spcBef>
              <a:spcAft>
                <a:spcPts val="0"/>
              </a:spcAft>
              <a:defRPr sz="1400">
                <a:latin typeface="+mn-lt"/>
              </a:defRPr>
            </a:lvl1pPr>
          </a:lstStyle>
          <a:p>
            <a:pPr>
              <a:defRPr/>
            </a:pPr>
            <a:endParaRPr lang="de-CH"/>
          </a:p>
        </p:txBody>
      </p:sp>
      <p:sp>
        <p:nvSpPr>
          <p:cNvPr id="3" name="Datumsplatzhalter 2">
            <a:extLst>
              <a:ext uri="{FF2B5EF4-FFF2-40B4-BE49-F238E27FC236}">
                <a16:creationId xmlns:a16="http://schemas.microsoft.com/office/drawing/2014/main" id="{BA46F9DC-84B6-F3BD-1880-4D022F69382E}"/>
              </a:ext>
            </a:extLst>
          </p:cNvPr>
          <p:cNvSpPr>
            <a:spLocks noGrp="1"/>
          </p:cNvSpPr>
          <p:nvPr>
            <p:ph type="dt" idx="1"/>
          </p:nvPr>
        </p:nvSpPr>
        <p:spPr>
          <a:xfrm>
            <a:off x="3849688" y="0"/>
            <a:ext cx="2946400" cy="496888"/>
          </a:xfrm>
          <a:prstGeom prst="rect">
            <a:avLst/>
          </a:prstGeom>
        </p:spPr>
        <p:txBody>
          <a:bodyPr vert="horz" lIns="95568" tIns="47784" rIns="95568" bIns="47784" rtlCol="0"/>
          <a:lstStyle>
            <a:lvl1pPr algn="r" eaLnBrk="1" fontAlgn="auto" hangingPunct="1">
              <a:spcBef>
                <a:spcPts val="0"/>
              </a:spcBef>
              <a:spcAft>
                <a:spcPts val="0"/>
              </a:spcAft>
              <a:defRPr sz="1400" smtClean="0">
                <a:latin typeface="+mn-lt"/>
              </a:defRPr>
            </a:lvl1pPr>
          </a:lstStyle>
          <a:p>
            <a:pPr>
              <a:defRPr/>
            </a:pPr>
            <a:fld id="{CDF97E7D-E8A9-4A31-9C91-51B970C502AB}" type="datetimeFigureOut">
              <a:rPr lang="de-CH"/>
              <a:pPr>
                <a:defRPr/>
              </a:pPr>
              <a:t>27.01.2025</a:t>
            </a:fld>
            <a:endParaRPr lang="de-CH"/>
          </a:p>
        </p:txBody>
      </p:sp>
      <p:sp>
        <p:nvSpPr>
          <p:cNvPr id="4" name="Folienbildplatzhalter 3">
            <a:extLst>
              <a:ext uri="{FF2B5EF4-FFF2-40B4-BE49-F238E27FC236}">
                <a16:creationId xmlns:a16="http://schemas.microsoft.com/office/drawing/2014/main" id="{D3B7B3C5-8B2A-BF22-339C-7F96F4861A11}"/>
              </a:ext>
            </a:extLst>
          </p:cNvPr>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68" tIns="47784" rIns="95568" bIns="47784" rtlCol="0" anchor="ctr"/>
          <a:lstStyle/>
          <a:p>
            <a:pPr lvl="0"/>
            <a:endParaRPr lang="de-CH" noProof="0"/>
          </a:p>
        </p:txBody>
      </p:sp>
      <p:sp>
        <p:nvSpPr>
          <p:cNvPr id="5" name="Notizenplatzhalter 4">
            <a:extLst>
              <a:ext uri="{FF2B5EF4-FFF2-40B4-BE49-F238E27FC236}">
                <a16:creationId xmlns:a16="http://schemas.microsoft.com/office/drawing/2014/main" id="{D81DAB0F-5680-952F-9177-B9A300BF952E}"/>
              </a:ext>
            </a:extLst>
          </p:cNvPr>
          <p:cNvSpPr>
            <a:spLocks noGrp="1"/>
          </p:cNvSpPr>
          <p:nvPr>
            <p:ph type="body" sz="quarter" idx="3"/>
          </p:nvPr>
        </p:nvSpPr>
        <p:spPr>
          <a:xfrm>
            <a:off x="679450" y="4716463"/>
            <a:ext cx="5438775" cy="4467225"/>
          </a:xfrm>
          <a:prstGeom prst="rect">
            <a:avLst/>
          </a:prstGeom>
        </p:spPr>
        <p:txBody>
          <a:bodyPr vert="horz" lIns="95568" tIns="47784" rIns="95568" bIns="47784" rtlCol="0"/>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CH" noProof="0"/>
          </a:p>
        </p:txBody>
      </p:sp>
      <p:sp>
        <p:nvSpPr>
          <p:cNvPr id="6" name="Fußzeilenplatzhalter 5">
            <a:extLst>
              <a:ext uri="{FF2B5EF4-FFF2-40B4-BE49-F238E27FC236}">
                <a16:creationId xmlns:a16="http://schemas.microsoft.com/office/drawing/2014/main" id="{77472FB5-EF6B-EDE0-29AC-9099B00FB2A0}"/>
              </a:ext>
            </a:extLst>
          </p:cNvPr>
          <p:cNvSpPr>
            <a:spLocks noGrp="1"/>
          </p:cNvSpPr>
          <p:nvPr>
            <p:ph type="ftr" sz="quarter" idx="4"/>
          </p:nvPr>
        </p:nvSpPr>
        <p:spPr>
          <a:xfrm>
            <a:off x="0" y="9429750"/>
            <a:ext cx="2946400" cy="496888"/>
          </a:xfrm>
          <a:prstGeom prst="rect">
            <a:avLst/>
          </a:prstGeom>
        </p:spPr>
        <p:txBody>
          <a:bodyPr vert="horz" lIns="95568" tIns="47784" rIns="95568" bIns="47784" rtlCol="0" anchor="b"/>
          <a:lstStyle>
            <a:lvl1pPr algn="l" eaLnBrk="1" fontAlgn="auto" hangingPunct="1">
              <a:spcBef>
                <a:spcPts val="0"/>
              </a:spcBef>
              <a:spcAft>
                <a:spcPts val="0"/>
              </a:spcAft>
              <a:defRPr sz="1400">
                <a:latin typeface="+mn-lt"/>
              </a:defRPr>
            </a:lvl1pPr>
          </a:lstStyle>
          <a:p>
            <a:pPr>
              <a:defRPr/>
            </a:pPr>
            <a:endParaRPr lang="de-CH"/>
          </a:p>
        </p:txBody>
      </p:sp>
      <p:sp>
        <p:nvSpPr>
          <p:cNvPr id="7" name="Foliennummernplatzhalter 6">
            <a:extLst>
              <a:ext uri="{FF2B5EF4-FFF2-40B4-BE49-F238E27FC236}">
                <a16:creationId xmlns:a16="http://schemas.microsoft.com/office/drawing/2014/main" id="{02E892CF-964F-5085-8F4B-5D83241DBA93}"/>
              </a:ext>
            </a:extLst>
          </p:cNvPr>
          <p:cNvSpPr>
            <a:spLocks noGrp="1"/>
          </p:cNvSpPr>
          <p:nvPr>
            <p:ph type="sldNum" sz="quarter" idx="5"/>
          </p:nvPr>
        </p:nvSpPr>
        <p:spPr>
          <a:xfrm>
            <a:off x="3849688" y="9429750"/>
            <a:ext cx="2946400" cy="496888"/>
          </a:xfrm>
          <a:prstGeom prst="rect">
            <a:avLst/>
          </a:prstGeom>
        </p:spPr>
        <p:txBody>
          <a:bodyPr vert="horz" lIns="95568" tIns="47784" rIns="95568" bIns="47784" rtlCol="0" anchor="b"/>
          <a:lstStyle>
            <a:lvl1pPr algn="r" eaLnBrk="1" fontAlgn="auto" hangingPunct="1">
              <a:spcBef>
                <a:spcPts val="0"/>
              </a:spcBef>
              <a:spcAft>
                <a:spcPts val="0"/>
              </a:spcAft>
              <a:defRPr sz="1400" smtClean="0">
                <a:latin typeface="+mn-lt"/>
              </a:defRPr>
            </a:lvl1pPr>
          </a:lstStyle>
          <a:p>
            <a:pPr>
              <a:defRPr/>
            </a:pPr>
            <a:fld id="{A1B0ADD9-F871-476F-B63E-6EC9D946EA54}" type="slidenum">
              <a:rPr lang="de-CH"/>
              <a:pPr>
                <a:defRPr/>
              </a:pPr>
              <a:t>‹Nr.›</a:t>
            </a:fld>
            <a:endParaRPr lang="de-CH"/>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lienbildplatzhalter 1">
            <a:extLst>
              <a:ext uri="{FF2B5EF4-FFF2-40B4-BE49-F238E27FC236}">
                <a16:creationId xmlns:a16="http://schemas.microsoft.com/office/drawing/2014/main" id="{E16CEAAF-CF7C-BFDC-C7FC-882CB371698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izenplatzhalter 2">
            <a:extLst>
              <a:ext uri="{FF2B5EF4-FFF2-40B4-BE49-F238E27FC236}">
                <a16:creationId xmlns:a16="http://schemas.microsoft.com/office/drawing/2014/main" id="{AE8A7F48-844D-1EC1-B47B-722EB3F76A4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de-CH" altLang="de-DE"/>
          </a:p>
        </p:txBody>
      </p:sp>
      <p:sp>
        <p:nvSpPr>
          <p:cNvPr id="7172" name="Foliennummernplatzhalter 3">
            <a:extLst>
              <a:ext uri="{FF2B5EF4-FFF2-40B4-BE49-F238E27FC236}">
                <a16:creationId xmlns:a16="http://schemas.microsoft.com/office/drawing/2014/main" id="{CF9092E2-5223-A8C1-3064-BB14BF0A53A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E2824D0-8D12-453F-9BC6-3D63C2BC31B9}" type="slidenum">
              <a:rPr lang="de-CH" altLang="de-DE"/>
              <a:pPr fontAlgn="base">
                <a:spcBef>
                  <a:spcPct val="0"/>
                </a:spcBef>
                <a:spcAft>
                  <a:spcPct val="0"/>
                </a:spcAft>
              </a:pPr>
              <a:t>1</a:t>
            </a:fld>
            <a:endParaRPr lang="de-CH" alt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err="1"/>
              <a:t>Define</a:t>
            </a:r>
            <a:r>
              <a:rPr lang="de-DE" b="1" dirty="0"/>
              <a:t>:</a:t>
            </a:r>
          </a:p>
          <a:p>
            <a:endParaRPr lang="de-DE" dirty="0"/>
          </a:p>
          <a:p>
            <a:r>
              <a:rPr lang="de-CH" dirty="0"/>
              <a:t>Zielvorstellung</a:t>
            </a:r>
          </a:p>
          <a:p>
            <a:pPr marL="171450" indent="-171450">
              <a:buFont typeface="Arial" panose="020B0604020202020204" pitchFamily="34" charset="0"/>
              <a:buChar char="•"/>
            </a:pPr>
            <a:r>
              <a:rPr lang="de-CH" dirty="0"/>
              <a:t>Verfolgbarkeit</a:t>
            </a:r>
          </a:p>
          <a:p>
            <a:pPr marL="171450" indent="-171450">
              <a:buFont typeface="Arial" panose="020B0604020202020204" pitchFamily="34" charset="0"/>
              <a:buChar char="•"/>
            </a:pPr>
            <a:r>
              <a:rPr lang="de-CH" dirty="0"/>
              <a:t>Visualisierung</a:t>
            </a:r>
          </a:p>
          <a:p>
            <a:pPr marL="171450" indent="-171450">
              <a:buFont typeface="Arial" panose="020B0604020202020204" pitchFamily="34" charset="0"/>
              <a:buChar char="•"/>
            </a:pPr>
            <a:r>
              <a:rPr lang="de-CH" dirty="0"/>
              <a:t>Automatisierung durch Skripts</a:t>
            </a:r>
          </a:p>
          <a:p>
            <a:pPr marL="171450" indent="-171450">
              <a:buFont typeface="Arial" panose="020B0604020202020204" pitchFamily="34" charset="0"/>
              <a:buChar char="•"/>
            </a:pPr>
            <a:r>
              <a:rPr lang="de-CH" dirty="0"/>
              <a:t>Finale Meldung erfolgt</a:t>
            </a:r>
          </a:p>
          <a:p>
            <a:endParaRPr lang="de-CH" dirty="0"/>
          </a:p>
          <a:p>
            <a:r>
              <a:rPr lang="de-CH" dirty="0"/>
              <a:t>Ressourceneinsatz</a:t>
            </a:r>
          </a:p>
          <a:p>
            <a:pPr marL="171450" indent="-171450">
              <a:buFont typeface="Arial" panose="020B0604020202020204" pitchFamily="34" charset="0"/>
              <a:buChar char="•"/>
            </a:pPr>
            <a:r>
              <a:rPr lang="de-CH" dirty="0"/>
              <a:t>MA ISE AG</a:t>
            </a:r>
          </a:p>
          <a:p>
            <a:pPr marL="171450" indent="-171450">
              <a:buFont typeface="Arial" panose="020B0604020202020204" pitchFamily="34" charset="0"/>
              <a:buChar char="•"/>
            </a:pPr>
            <a:r>
              <a:rPr lang="de-CH" dirty="0"/>
              <a:t>Zeit (Benutzer wird automatisch erstellt)</a:t>
            </a:r>
          </a:p>
          <a:p>
            <a:pPr marL="171450" indent="-171450">
              <a:buFont typeface="Arial" panose="020B0604020202020204" pitchFamily="34" charset="0"/>
              <a:buChar char="•"/>
            </a:pPr>
            <a:r>
              <a:rPr lang="de-CH" dirty="0" err="1"/>
              <a:t>Camunda</a:t>
            </a:r>
            <a:r>
              <a:rPr lang="de-CH" dirty="0"/>
              <a:t> Flows</a:t>
            </a:r>
          </a:p>
          <a:p>
            <a:pPr marL="171450" indent="-171450">
              <a:buFont typeface="Arial" panose="020B0604020202020204" pitchFamily="34" charset="0"/>
              <a:buChar char="•"/>
            </a:pPr>
            <a:r>
              <a:rPr lang="de-CH" dirty="0"/>
              <a:t>Serverinstanz</a:t>
            </a:r>
          </a:p>
          <a:p>
            <a:endParaRPr lang="de-CH" dirty="0"/>
          </a:p>
          <a:p>
            <a:r>
              <a:rPr lang="de-CH" dirty="0"/>
              <a:t>Warum wird Ziel nicht erreicht</a:t>
            </a:r>
          </a:p>
          <a:p>
            <a:pPr marL="171450" indent="-171450">
              <a:buFont typeface="Arial" panose="020B0604020202020204" pitchFamily="34" charset="0"/>
              <a:buChar char="•"/>
            </a:pPr>
            <a:r>
              <a:rPr lang="de-CH" dirty="0"/>
              <a:t>Checkliste im Einsatz</a:t>
            </a:r>
          </a:p>
          <a:p>
            <a:pPr marL="171450" indent="-171450">
              <a:buFont typeface="Arial" panose="020B0604020202020204" pitchFamily="34" charset="0"/>
              <a:buChar char="•"/>
            </a:pPr>
            <a:r>
              <a:rPr lang="de-CH" dirty="0"/>
              <a:t>Nur GL kann erfassen</a:t>
            </a:r>
          </a:p>
          <a:p>
            <a:pPr marL="171450" indent="-171450">
              <a:buFont typeface="Arial" panose="020B0604020202020204" pitchFamily="34" charset="0"/>
              <a:buChar char="•"/>
            </a:pPr>
            <a:endParaRPr lang="de-CH" dirty="0"/>
          </a:p>
          <a:p>
            <a:pPr marL="0" indent="0">
              <a:buFont typeface="Arial" panose="020B0604020202020204" pitchFamily="34" charset="0"/>
              <a:buNone/>
            </a:pPr>
            <a:r>
              <a:rPr lang="de-CH" b="1" dirty="0" err="1"/>
              <a:t>Measure</a:t>
            </a:r>
            <a:endParaRPr lang="de-CH" b="1" dirty="0"/>
          </a:p>
          <a:p>
            <a:pPr marL="0" indent="0">
              <a:buFont typeface="Arial" panose="020B0604020202020204" pitchFamily="34" charset="0"/>
              <a:buNone/>
            </a:pPr>
            <a:r>
              <a:rPr lang="de-CH" dirty="0"/>
              <a:t>Ist Zustand</a:t>
            </a:r>
          </a:p>
          <a:p>
            <a:pPr marL="171450" indent="-171450">
              <a:buFont typeface="Arial" panose="020B0604020202020204" pitchFamily="34" charset="0"/>
              <a:buChar char="•"/>
            </a:pPr>
            <a:r>
              <a:rPr lang="de-CH" dirty="0"/>
              <a:t>Erstellung von Benutzeraccount - Manuell</a:t>
            </a:r>
          </a:p>
          <a:p>
            <a:pPr marL="171450" indent="-171450">
              <a:buFont typeface="Arial" panose="020B0604020202020204" pitchFamily="34" charset="0"/>
              <a:buChar char="•"/>
            </a:pPr>
            <a:r>
              <a:rPr lang="de-CH" dirty="0"/>
              <a:t>Bereitstellung von Ressourcen - </a:t>
            </a:r>
          </a:p>
          <a:p>
            <a:pPr marL="171450" indent="-171450">
              <a:buFont typeface="Arial" panose="020B0604020202020204" pitchFamily="34" charset="0"/>
              <a:buChar char="•"/>
            </a:pPr>
            <a:r>
              <a:rPr lang="de-CH" dirty="0"/>
              <a:t>Checkliste</a:t>
            </a:r>
          </a:p>
          <a:p>
            <a:pPr marL="171450" indent="-171450">
              <a:buFont typeface="Arial" panose="020B0604020202020204" pitchFamily="34" charset="0"/>
              <a:buChar char="•"/>
            </a:pPr>
            <a:endParaRPr lang="de-CH" dirty="0"/>
          </a:p>
          <a:p>
            <a:pPr marL="0" indent="0">
              <a:buFont typeface="Arial" panose="020B0604020202020204" pitchFamily="34" charset="0"/>
              <a:buNone/>
            </a:pPr>
            <a:r>
              <a:rPr lang="de-CH" dirty="0"/>
              <a:t>Datenerhebung</a:t>
            </a:r>
          </a:p>
          <a:p>
            <a:pPr marL="171450" indent="-171450">
              <a:buFont typeface="Arial" panose="020B0604020202020204" pitchFamily="34" charset="0"/>
              <a:buChar char="•"/>
            </a:pPr>
            <a:r>
              <a:rPr lang="de-CH" dirty="0"/>
              <a:t>Zeitaufwand</a:t>
            </a:r>
          </a:p>
          <a:p>
            <a:pPr marL="171450" indent="-171450">
              <a:buFont typeface="Arial" panose="020B0604020202020204" pitchFamily="34" charset="0"/>
              <a:buChar char="•"/>
            </a:pPr>
            <a:r>
              <a:rPr lang="de-CH" dirty="0"/>
              <a:t>Fehlerquote</a:t>
            </a:r>
          </a:p>
          <a:p>
            <a:pPr marL="171450" indent="-171450">
              <a:buFont typeface="Arial" panose="020B0604020202020204" pitchFamily="34" charset="0"/>
              <a:buChar char="•"/>
            </a:pPr>
            <a:endParaRPr lang="de-CH" dirty="0"/>
          </a:p>
          <a:p>
            <a:pPr marL="0" indent="0">
              <a:buFont typeface="Arial" panose="020B0604020202020204" pitchFamily="34" charset="0"/>
              <a:buNone/>
            </a:pPr>
            <a:r>
              <a:rPr lang="de-CH" b="1" dirty="0"/>
              <a:t>Analyse</a:t>
            </a:r>
          </a:p>
          <a:p>
            <a:pPr marL="171450" indent="-171450">
              <a:buFont typeface="Arial" panose="020B0604020202020204" pitchFamily="34" charset="0"/>
              <a:buChar char="•"/>
            </a:pPr>
            <a:r>
              <a:rPr lang="de-CH" b="0" dirty="0"/>
              <a:t>Analyse</a:t>
            </a:r>
          </a:p>
          <a:p>
            <a:pPr marL="171450" indent="-171450">
              <a:buFont typeface="Arial" panose="020B0604020202020204" pitchFamily="34" charset="0"/>
              <a:buChar char="•"/>
            </a:pPr>
            <a:r>
              <a:rPr lang="de-CH" b="0" dirty="0"/>
              <a:t>Lösungsansatz</a:t>
            </a:r>
          </a:p>
          <a:p>
            <a:pPr marL="628650" lvl="1" indent="-171450">
              <a:buFont typeface="Arial" panose="020B0604020202020204" pitchFamily="34" charset="0"/>
              <a:buChar char="•"/>
            </a:pPr>
            <a:r>
              <a:rPr lang="de-CH" b="0" dirty="0" err="1"/>
              <a:t>Script</a:t>
            </a:r>
            <a:r>
              <a:rPr lang="de-CH" b="0" dirty="0"/>
              <a:t> -&gt; Weniger Benutzerinteraktion, Abhängigkeiten</a:t>
            </a:r>
          </a:p>
          <a:p>
            <a:pPr marL="628650" lvl="1" indent="-171450">
              <a:buFont typeface="Arial" panose="020B0604020202020204" pitchFamily="34" charset="0"/>
              <a:buChar char="•"/>
            </a:pPr>
            <a:r>
              <a:rPr lang="de-CH" b="0" dirty="0"/>
              <a:t>Fehleranfälligkeit -&gt; 4 Augenprinzip</a:t>
            </a:r>
          </a:p>
          <a:p>
            <a:pPr marL="628650" lvl="1" indent="-171450">
              <a:buFont typeface="Arial" panose="020B0604020202020204" pitchFamily="34" charset="0"/>
              <a:buChar char="•"/>
            </a:pPr>
            <a:r>
              <a:rPr lang="de-CH" b="0" dirty="0"/>
              <a:t>Checkliste durch BPMN ablösen</a:t>
            </a:r>
          </a:p>
          <a:p>
            <a:pPr marL="0" lvl="0" indent="0">
              <a:buFont typeface="Arial" panose="020B0604020202020204" pitchFamily="34" charset="0"/>
              <a:buNone/>
            </a:pPr>
            <a:endParaRPr lang="de-CH" b="0" dirty="0"/>
          </a:p>
          <a:p>
            <a:pPr marL="0" lvl="0" indent="0">
              <a:buFont typeface="Arial" panose="020B0604020202020204" pitchFamily="34" charset="0"/>
              <a:buNone/>
            </a:pPr>
            <a:r>
              <a:rPr lang="de-CH" b="1" dirty="0"/>
              <a:t>Verbessern</a:t>
            </a:r>
          </a:p>
          <a:p>
            <a:pPr marL="0" lvl="0" indent="0">
              <a:buFont typeface="Arial" panose="020B0604020202020204" pitchFamily="34" charset="0"/>
              <a:buNone/>
            </a:pPr>
            <a:endParaRPr lang="de-CH" b="0" dirty="0"/>
          </a:p>
          <a:p>
            <a:pPr marL="0" lvl="0" indent="0">
              <a:buFont typeface="Arial" panose="020B0604020202020204" pitchFamily="34" charset="0"/>
              <a:buNone/>
            </a:pPr>
            <a:r>
              <a:rPr lang="de-CH" b="0" dirty="0" err="1"/>
              <a:t>Camunda</a:t>
            </a:r>
            <a:r>
              <a:rPr lang="de-CH" b="0" dirty="0"/>
              <a:t> BPMN https://radball-migi.github.io/HF-ITCNE24-SemArbeit2-BPMN-Personalprozess/ressources/images/personaleintrittsprozess_logical.svg</a:t>
            </a:r>
          </a:p>
          <a:p>
            <a:pPr marL="0" lvl="0" indent="0">
              <a:buFont typeface="Arial" panose="020B0604020202020204" pitchFamily="34" charset="0"/>
              <a:buNone/>
            </a:pPr>
            <a:endParaRPr lang="de-CH" b="0" dirty="0"/>
          </a:p>
          <a:p>
            <a:pPr marL="0" lvl="0" indent="0">
              <a:buFont typeface="Arial" panose="020B0604020202020204" pitchFamily="34" charset="0"/>
              <a:buNone/>
            </a:pPr>
            <a:r>
              <a:rPr lang="de-CH" b="0" dirty="0"/>
              <a:t>HTML File – Wurde anstelle von Form wegen Problemen mit Datumsfeldern verwendet. -&gt; Bei </a:t>
            </a:r>
            <a:r>
              <a:rPr lang="de-CH" b="0" dirty="0" err="1"/>
              <a:t>demo</a:t>
            </a:r>
            <a:r>
              <a:rPr lang="de-CH" b="0" dirty="0"/>
              <a:t> Zeigen</a:t>
            </a:r>
          </a:p>
          <a:p>
            <a:pPr marL="0" lvl="0" indent="0">
              <a:buFont typeface="Arial" panose="020B0604020202020204" pitchFamily="34" charset="0"/>
              <a:buNone/>
            </a:pPr>
            <a:endParaRPr lang="de-CH" b="0" dirty="0"/>
          </a:p>
          <a:p>
            <a:pPr marL="0" lvl="0" indent="0">
              <a:buFont typeface="Arial" panose="020B0604020202020204" pitchFamily="34" charset="0"/>
              <a:buNone/>
            </a:pPr>
            <a:r>
              <a:rPr lang="de-CH" b="0" dirty="0"/>
              <a:t>PowerShell -&gt; Bei </a:t>
            </a:r>
            <a:r>
              <a:rPr lang="de-CH" b="0" dirty="0" err="1"/>
              <a:t>demo</a:t>
            </a:r>
            <a:r>
              <a:rPr lang="de-CH" b="0" dirty="0"/>
              <a:t> Zeigen</a:t>
            </a:r>
          </a:p>
          <a:p>
            <a:pPr marL="0" lvl="0" indent="0">
              <a:buFont typeface="Arial" panose="020B0604020202020204" pitchFamily="34" charset="0"/>
              <a:buNone/>
            </a:pPr>
            <a:endParaRPr lang="de-CH" b="0" dirty="0"/>
          </a:p>
          <a:p>
            <a:pPr marL="0" lvl="0" indent="0">
              <a:buFont typeface="Arial" panose="020B0604020202020204" pitchFamily="34" charset="0"/>
              <a:buNone/>
            </a:pPr>
            <a:r>
              <a:rPr lang="de-CH" b="1" dirty="0" err="1"/>
              <a:t>Kontorlle</a:t>
            </a:r>
            <a:endParaRPr lang="de-CH" b="1" dirty="0"/>
          </a:p>
          <a:p>
            <a:pPr marL="0" lvl="0" indent="0">
              <a:buFont typeface="Arial" panose="020B0604020202020204" pitchFamily="34" charset="0"/>
              <a:buNone/>
            </a:pPr>
            <a:r>
              <a:rPr lang="de-CH" b="0" dirty="0"/>
              <a:t>Repo Zeigen mit der Tabelle</a:t>
            </a:r>
          </a:p>
          <a:p>
            <a:pPr marL="0" lvl="0" indent="0">
              <a:buFont typeface="Arial" panose="020B0604020202020204" pitchFamily="34" charset="0"/>
              <a:buNone/>
            </a:pPr>
            <a:endParaRPr lang="de-CH" b="0" dirty="0"/>
          </a:p>
          <a:p>
            <a:pPr marL="0" lvl="0" indent="0">
              <a:buFont typeface="Arial" panose="020B0604020202020204" pitchFamily="34" charset="0"/>
              <a:buNone/>
            </a:pPr>
            <a:endParaRPr lang="de-CH" b="0" dirty="0"/>
          </a:p>
          <a:p>
            <a:pPr marL="0" lvl="0" indent="0">
              <a:buFont typeface="Arial" panose="020B0604020202020204" pitchFamily="34" charset="0"/>
              <a:buNone/>
            </a:pPr>
            <a:endParaRPr lang="de-CH" b="1" dirty="0"/>
          </a:p>
          <a:p>
            <a:pPr marL="0" lvl="0" indent="0">
              <a:buFont typeface="Arial" panose="020B0604020202020204" pitchFamily="34" charset="0"/>
              <a:buNone/>
            </a:pPr>
            <a:endParaRPr lang="de-CH" b="0" dirty="0"/>
          </a:p>
        </p:txBody>
      </p:sp>
      <p:sp>
        <p:nvSpPr>
          <p:cNvPr id="4" name="Foliennummernplatzhalter 3"/>
          <p:cNvSpPr>
            <a:spLocks noGrp="1"/>
          </p:cNvSpPr>
          <p:nvPr>
            <p:ph type="sldNum" sz="quarter" idx="5"/>
          </p:nvPr>
        </p:nvSpPr>
        <p:spPr/>
        <p:txBody>
          <a:bodyPr/>
          <a:lstStyle/>
          <a:p>
            <a:pPr>
              <a:defRPr/>
            </a:pPr>
            <a:fld id="{A1B0ADD9-F871-476F-B63E-6EC9D946EA54}" type="slidenum">
              <a:rPr lang="de-CH" smtClean="0"/>
              <a:pPr>
                <a:defRPr/>
              </a:pPr>
              <a:t>6</a:t>
            </a:fld>
            <a:endParaRPr lang="de-CH"/>
          </a:p>
        </p:txBody>
      </p:sp>
    </p:spTree>
    <p:extLst>
      <p:ext uri="{BB962C8B-B14F-4D97-AF65-F5344CB8AC3E}">
        <p14:creationId xmlns:p14="http://schemas.microsoft.com/office/powerpoint/2010/main" val="3900706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Camunda</a:t>
            </a:r>
            <a:r>
              <a:rPr lang="de-DE" dirty="0"/>
              <a:t> Demo Zeigen mit </a:t>
            </a:r>
            <a:r>
              <a:rPr lang="de-DE" dirty="0" err="1"/>
              <a:t>Script</a:t>
            </a:r>
            <a:endParaRPr lang="de-CH" dirty="0"/>
          </a:p>
        </p:txBody>
      </p:sp>
      <p:sp>
        <p:nvSpPr>
          <p:cNvPr id="4" name="Foliennummernplatzhalter 3"/>
          <p:cNvSpPr>
            <a:spLocks noGrp="1"/>
          </p:cNvSpPr>
          <p:nvPr>
            <p:ph type="sldNum" sz="quarter" idx="5"/>
          </p:nvPr>
        </p:nvSpPr>
        <p:spPr/>
        <p:txBody>
          <a:bodyPr/>
          <a:lstStyle/>
          <a:p>
            <a:pPr>
              <a:defRPr/>
            </a:pPr>
            <a:fld id="{A1B0ADD9-F871-476F-B63E-6EC9D946EA54}" type="slidenum">
              <a:rPr lang="de-CH" smtClean="0"/>
              <a:pPr>
                <a:defRPr/>
              </a:pPr>
              <a:t>7</a:t>
            </a:fld>
            <a:endParaRPr lang="de-CH"/>
          </a:p>
        </p:txBody>
      </p:sp>
    </p:spTree>
    <p:extLst>
      <p:ext uri="{BB962C8B-B14F-4D97-AF65-F5344CB8AC3E}">
        <p14:creationId xmlns:p14="http://schemas.microsoft.com/office/powerpoint/2010/main" val="1566241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pPr>
              <a:defRPr/>
            </a:pPr>
            <a:fld id="{A1B0ADD9-F871-476F-B63E-6EC9D946EA54}" type="slidenum">
              <a:rPr lang="de-CH" smtClean="0"/>
              <a:pPr>
                <a:defRPr/>
              </a:pPr>
              <a:t>10</a:t>
            </a:fld>
            <a:endParaRPr lang="de-CH"/>
          </a:p>
        </p:txBody>
      </p:sp>
    </p:spTree>
    <p:extLst>
      <p:ext uri="{BB962C8B-B14F-4D97-AF65-F5344CB8AC3E}">
        <p14:creationId xmlns:p14="http://schemas.microsoft.com/office/powerpoint/2010/main" val="40021295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1" descr="Ein Bild, das Laptop, Computer, sitzend, Tisch enthält.&#10;&#10;Automatisch generierte Beschreibung">
            <a:extLst>
              <a:ext uri="{FF2B5EF4-FFF2-40B4-BE49-F238E27FC236}">
                <a16:creationId xmlns:a16="http://schemas.microsoft.com/office/drawing/2014/main" id="{F45F8F57-F899-75F2-8AEC-A083FD308CD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384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reihandform: Form 4">
            <a:extLst>
              <a:ext uri="{FF2B5EF4-FFF2-40B4-BE49-F238E27FC236}">
                <a16:creationId xmlns:a16="http://schemas.microsoft.com/office/drawing/2014/main" id="{0F96058B-0431-3E54-0615-9C1BCB6C8EBC}"/>
              </a:ext>
            </a:extLst>
          </p:cNvPr>
          <p:cNvSpPr/>
          <p:nvPr userDrawn="1"/>
        </p:nvSpPr>
        <p:spPr>
          <a:xfrm>
            <a:off x="469900" y="0"/>
            <a:ext cx="2667000" cy="2109788"/>
          </a:xfrm>
          <a:custGeom>
            <a:avLst/>
            <a:gdLst>
              <a:gd name="connsiteX0" fmla="*/ 371211 w 2667000"/>
              <a:gd name="connsiteY0" fmla="*/ 0 h 2110022"/>
              <a:gd name="connsiteX1" fmla="*/ 2295790 w 2667000"/>
              <a:gd name="connsiteY1" fmla="*/ 0 h 2110022"/>
              <a:gd name="connsiteX2" fmla="*/ 2362494 w 2667000"/>
              <a:gd name="connsiteY2" fmla="*/ 68671 h 2110022"/>
              <a:gd name="connsiteX3" fmla="*/ 2667000 w 2667000"/>
              <a:gd name="connsiteY3" fmla="*/ 862323 h 2110022"/>
              <a:gd name="connsiteX4" fmla="*/ 1333500 w 2667000"/>
              <a:gd name="connsiteY4" fmla="*/ 2110022 h 2110022"/>
              <a:gd name="connsiteX5" fmla="*/ 0 w 2667000"/>
              <a:gd name="connsiteY5" fmla="*/ 862323 h 2110022"/>
              <a:gd name="connsiteX6" fmla="*/ 304507 w 2667000"/>
              <a:gd name="connsiteY6" fmla="*/ 68671 h 211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7000" h="2110022">
                <a:moveTo>
                  <a:pt x="371211" y="0"/>
                </a:moveTo>
                <a:lnTo>
                  <a:pt x="2295790" y="0"/>
                </a:lnTo>
                <a:lnTo>
                  <a:pt x="2362494" y="68671"/>
                </a:lnTo>
                <a:cubicBezTo>
                  <a:pt x="2552725" y="284347"/>
                  <a:pt x="2667000" y="560848"/>
                  <a:pt x="2667000" y="862323"/>
                </a:cubicBezTo>
                <a:cubicBezTo>
                  <a:pt x="2667000" y="1551408"/>
                  <a:pt x="2069972" y="2110022"/>
                  <a:pt x="1333500" y="2110022"/>
                </a:cubicBezTo>
                <a:cubicBezTo>
                  <a:pt x="597028" y="2110022"/>
                  <a:pt x="0" y="1551408"/>
                  <a:pt x="0" y="862323"/>
                </a:cubicBezTo>
                <a:cubicBezTo>
                  <a:pt x="0" y="560848"/>
                  <a:pt x="114275" y="284347"/>
                  <a:pt x="304507" y="68671"/>
                </a:cubicBezTo>
                <a:close/>
              </a:path>
            </a:pathLst>
          </a:custGeom>
          <a:solidFill>
            <a:srgbClr val="FFFFFF">
              <a:alpha val="60000"/>
            </a:srgbClr>
          </a:solidFill>
          <a:ln>
            <a:solidFill>
              <a:srgbClr val="B1005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CH"/>
          </a:p>
        </p:txBody>
      </p:sp>
      <p:pic>
        <p:nvPicPr>
          <p:cNvPr id="6" name="Grafik 4">
            <a:extLst>
              <a:ext uri="{FF2B5EF4-FFF2-40B4-BE49-F238E27FC236}">
                <a16:creationId xmlns:a16="http://schemas.microsoft.com/office/drawing/2014/main" id="{2BA6F662-67CD-B7AB-9A6E-D1C0F522FC5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975" y="333375"/>
            <a:ext cx="197485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239350" y="4365105"/>
            <a:ext cx="11713301" cy="893961"/>
          </a:xfrm>
          <a:prstGeom prst="rect">
            <a:avLst/>
          </a:prstGeom>
        </p:spPr>
        <p:txBody>
          <a:bodyPr/>
          <a:lstStyle>
            <a:lvl1pPr algn="l">
              <a:defRPr sz="3200" b="0">
                <a:solidFill>
                  <a:schemeClr val="tx1"/>
                </a:solidFill>
                <a:latin typeface="Aptos" panose="020B0004020202020204" pitchFamily="34" charset="0"/>
              </a:defRPr>
            </a:lvl1pPr>
          </a:lstStyle>
          <a:p>
            <a:r>
              <a:rPr lang="de-DE"/>
              <a:t>Mastertitelformat bearbeiten</a:t>
            </a:r>
            <a:endParaRPr lang="de-CH" dirty="0"/>
          </a:p>
        </p:txBody>
      </p:sp>
      <p:sp>
        <p:nvSpPr>
          <p:cNvPr id="3" name="Untertitel 2"/>
          <p:cNvSpPr>
            <a:spLocks noGrp="1"/>
          </p:cNvSpPr>
          <p:nvPr>
            <p:ph type="subTitle" idx="1"/>
          </p:nvPr>
        </p:nvSpPr>
        <p:spPr>
          <a:xfrm>
            <a:off x="239350" y="5301208"/>
            <a:ext cx="11713301" cy="1032520"/>
          </a:xfrm>
        </p:spPr>
        <p:txBody>
          <a:bodyPr>
            <a:normAutofit/>
          </a:bodyPr>
          <a:lstStyle>
            <a:lvl1pPr marL="0" indent="0" algn="l">
              <a:buNone/>
              <a:defRPr sz="1400" baseline="0">
                <a:solidFill>
                  <a:srgbClr val="B2005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CH" dirty="0"/>
          </a:p>
        </p:txBody>
      </p:sp>
    </p:spTree>
    <p:extLst>
      <p:ext uri="{BB962C8B-B14F-4D97-AF65-F5344CB8AC3E}">
        <p14:creationId xmlns:p14="http://schemas.microsoft.com/office/powerpoint/2010/main" val="1682274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lvl1pPr>
              <a:defRPr>
                <a:latin typeface="Aptos" panose="020B0004020202020204" pitchFamily="34" charset="0"/>
              </a:defRPr>
            </a:lvl1pPr>
            <a:lvl2pPr>
              <a:defRPr>
                <a:latin typeface="Aptos" panose="020B0004020202020204" pitchFamily="34" charset="0"/>
              </a:defRPr>
            </a:lvl2pPr>
            <a:lvl3pPr>
              <a:defRPr>
                <a:latin typeface="Aptos" panose="020B0004020202020204" pitchFamily="34" charset="0"/>
              </a:defRPr>
            </a:lvl3pPr>
            <a:lvl4pPr>
              <a:defRPr>
                <a:latin typeface="Aptos" panose="020B0004020202020204" pitchFamily="34" charset="0"/>
              </a:defRPr>
            </a:lvl4pPr>
            <a:lvl5pPr>
              <a:defRPr>
                <a:latin typeface="Aptos" panose="020B00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5" name="Titel 1"/>
          <p:cNvSpPr>
            <a:spLocks noGrp="1"/>
          </p:cNvSpPr>
          <p:nvPr>
            <p:ph type="title"/>
          </p:nvPr>
        </p:nvSpPr>
        <p:spPr>
          <a:xfrm>
            <a:off x="3325483" y="260648"/>
            <a:ext cx="8256917" cy="720080"/>
          </a:xfrm>
          <a:prstGeom prst="rect">
            <a:avLst/>
          </a:prstGeom>
        </p:spPr>
        <p:txBody>
          <a:bodyPr/>
          <a:lstStyle>
            <a:lvl1pPr algn="l">
              <a:defRPr b="0">
                <a:solidFill>
                  <a:srgbClr val="B2005E"/>
                </a:solidFill>
                <a:latin typeface="Aptos" panose="020B0004020202020204" pitchFamily="34" charset="0"/>
              </a:defRPr>
            </a:lvl1pPr>
          </a:lstStyle>
          <a:p>
            <a:r>
              <a:rPr lang="de-DE"/>
              <a:t>Mastertitelformat bearbeiten</a:t>
            </a:r>
            <a:endParaRPr lang="de-CH" dirty="0"/>
          </a:p>
        </p:txBody>
      </p:sp>
    </p:spTree>
    <p:extLst>
      <p:ext uri="{BB962C8B-B14F-4D97-AF65-F5344CB8AC3E}">
        <p14:creationId xmlns:p14="http://schemas.microsoft.com/office/powerpoint/2010/main" val="3650608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etter Titel und Inhalt">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9600" y="1535113"/>
            <a:ext cx="10959008" cy="639762"/>
          </a:xfrm>
        </p:spPr>
        <p:txBody>
          <a:bodyPr anchor="b"/>
          <a:lstStyle>
            <a:lvl1pPr marL="0" indent="0">
              <a:buNone/>
              <a:defRPr sz="2400" b="1">
                <a:latin typeface="Aptos" panose="020B00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609600" y="2174875"/>
            <a:ext cx="109590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6" name="Titel 1"/>
          <p:cNvSpPr>
            <a:spLocks noGrp="1"/>
          </p:cNvSpPr>
          <p:nvPr>
            <p:ph type="title"/>
          </p:nvPr>
        </p:nvSpPr>
        <p:spPr>
          <a:xfrm>
            <a:off x="3311691" y="260648"/>
            <a:ext cx="8256917" cy="720080"/>
          </a:xfrm>
          <a:prstGeom prst="rect">
            <a:avLst/>
          </a:prstGeom>
        </p:spPr>
        <p:txBody>
          <a:bodyPr/>
          <a:lstStyle>
            <a:lvl1pPr algn="l">
              <a:defRPr b="0">
                <a:solidFill>
                  <a:srgbClr val="A11559"/>
                </a:solidFill>
                <a:latin typeface="Aptos" panose="020B0004020202020204" pitchFamily="34" charset="0"/>
              </a:defRPr>
            </a:lvl1pPr>
          </a:lstStyle>
          <a:p>
            <a:r>
              <a:rPr lang="de-DE"/>
              <a:t>Mastertitelformat bearbeiten</a:t>
            </a:r>
            <a:endParaRPr lang="de-CH" dirty="0"/>
          </a:p>
        </p:txBody>
      </p:sp>
    </p:spTree>
    <p:extLst>
      <p:ext uri="{BB962C8B-B14F-4D97-AF65-F5344CB8AC3E}">
        <p14:creationId xmlns:p14="http://schemas.microsoft.com/office/powerpoint/2010/main" val="2863242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bschnitts-&#10;überschrift">
    <p:spTree>
      <p:nvGrpSpPr>
        <p:cNvPr id="1" name=""/>
        <p:cNvGrpSpPr/>
        <p:nvPr/>
      </p:nvGrpSpPr>
      <p:grpSpPr>
        <a:xfrm>
          <a:off x="0" y="0"/>
          <a:ext cx="0" cy="0"/>
          <a:chOff x="0" y="0"/>
          <a:chExt cx="0" cy="0"/>
        </a:xfrm>
      </p:grpSpPr>
      <p:pic>
        <p:nvPicPr>
          <p:cNvPr id="3" name="Grafik 1" descr="Ein Bild, das Laptop, Computer, sitzend, Tisch enthält.&#10;&#10;Automatisch generierte Beschreibung">
            <a:extLst>
              <a:ext uri="{FF2B5EF4-FFF2-40B4-BE49-F238E27FC236}">
                <a16:creationId xmlns:a16="http://schemas.microsoft.com/office/drawing/2014/main" id="{2035E166-A774-F030-6159-BEC01EDBF7D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t="15353" b="15353"/>
          <a:stretch>
            <a:fillRect/>
          </a:stretch>
        </p:blipFill>
        <p:spPr bwMode="auto">
          <a:xfrm>
            <a:off x="0" y="1268413"/>
            <a:ext cx="12192000" cy="266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963084" y="4406901"/>
            <a:ext cx="10363200" cy="1362075"/>
          </a:xfrm>
          <a:prstGeom prst="rect">
            <a:avLst/>
          </a:prstGeom>
          <a:noFill/>
        </p:spPr>
        <p:txBody>
          <a:bodyPr anchor="t"/>
          <a:lstStyle>
            <a:lvl1pPr algn="l">
              <a:defRPr sz="2900" b="0" cap="all">
                <a:solidFill>
                  <a:srgbClr val="A11559"/>
                </a:solidFill>
                <a:latin typeface="Aptos" panose="020B0004020202020204" pitchFamily="34" charset="0"/>
              </a:defRPr>
            </a:lvl1pPr>
          </a:lstStyle>
          <a:p>
            <a:r>
              <a:rPr lang="de-DE"/>
              <a:t>Mastertitelformat bearbeiten</a:t>
            </a:r>
            <a:endParaRPr lang="de-CH" dirty="0"/>
          </a:p>
        </p:txBody>
      </p:sp>
    </p:spTree>
    <p:extLst>
      <p:ext uri="{BB962C8B-B14F-4D97-AF65-F5344CB8AC3E}">
        <p14:creationId xmlns:p14="http://schemas.microsoft.com/office/powerpoint/2010/main" val="1933284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600201"/>
            <a:ext cx="5384800" cy="4525963"/>
          </a:xfrm>
        </p:spPr>
        <p:txBody>
          <a:bodyPr/>
          <a:lstStyle>
            <a:lvl1pPr>
              <a:defRPr sz="2800">
                <a:latin typeface="Aptos" panose="020B0004020202020204" pitchFamily="34" charset="0"/>
              </a:defRPr>
            </a:lvl1pPr>
            <a:lvl2pPr>
              <a:defRPr sz="2400">
                <a:latin typeface="Aptos" panose="020B0004020202020204" pitchFamily="34" charset="0"/>
              </a:defRPr>
            </a:lvl2pPr>
            <a:lvl3pPr>
              <a:defRPr sz="2000">
                <a:latin typeface="Aptos" panose="020B0004020202020204" pitchFamily="34" charset="0"/>
              </a:defRPr>
            </a:lvl3pPr>
            <a:lvl4pPr>
              <a:defRPr sz="1800">
                <a:latin typeface="Aptos" panose="020B0004020202020204" pitchFamily="34" charset="0"/>
              </a:defRPr>
            </a:lvl4pPr>
            <a:lvl5pPr>
              <a:defRPr sz="1800">
                <a:latin typeface="Aptos" panose="020B0004020202020204" pitchFamily="34" charset="0"/>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4" name="Inhaltsplatzhalt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6" name="Titel 1"/>
          <p:cNvSpPr>
            <a:spLocks noGrp="1"/>
          </p:cNvSpPr>
          <p:nvPr>
            <p:ph type="title"/>
          </p:nvPr>
        </p:nvSpPr>
        <p:spPr>
          <a:xfrm>
            <a:off x="3325483" y="260648"/>
            <a:ext cx="8256917" cy="720080"/>
          </a:xfrm>
          <a:prstGeom prst="rect">
            <a:avLst/>
          </a:prstGeom>
        </p:spPr>
        <p:txBody>
          <a:bodyPr/>
          <a:lstStyle>
            <a:lvl1pPr algn="l">
              <a:defRPr b="0">
                <a:solidFill>
                  <a:srgbClr val="A11559"/>
                </a:solidFill>
                <a:latin typeface="Aptos" panose="020B0004020202020204" pitchFamily="34" charset="0"/>
              </a:defRPr>
            </a:lvl1pPr>
          </a:lstStyle>
          <a:p>
            <a:r>
              <a:rPr lang="de-DE"/>
              <a:t>Mastertitelformat bearbeiten</a:t>
            </a:r>
            <a:endParaRPr lang="de-CH" dirty="0"/>
          </a:p>
        </p:txBody>
      </p:sp>
    </p:spTree>
    <p:extLst>
      <p:ext uri="{BB962C8B-B14F-4D97-AF65-F5344CB8AC3E}">
        <p14:creationId xmlns:p14="http://schemas.microsoft.com/office/powerpoint/2010/main" val="3800304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5" name="Textplatzhalt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8" name="Titel 1"/>
          <p:cNvSpPr>
            <a:spLocks noGrp="1"/>
          </p:cNvSpPr>
          <p:nvPr>
            <p:ph type="title"/>
          </p:nvPr>
        </p:nvSpPr>
        <p:spPr>
          <a:xfrm>
            <a:off x="3325484" y="260648"/>
            <a:ext cx="8256917" cy="720080"/>
          </a:xfrm>
          <a:prstGeom prst="rect">
            <a:avLst/>
          </a:prstGeom>
        </p:spPr>
        <p:txBody>
          <a:bodyPr/>
          <a:lstStyle>
            <a:lvl1pPr algn="l">
              <a:defRPr b="0">
                <a:solidFill>
                  <a:srgbClr val="A11559"/>
                </a:solidFill>
                <a:latin typeface="Aptos" panose="020B0004020202020204" pitchFamily="34" charset="0"/>
              </a:defRPr>
            </a:lvl1pPr>
          </a:lstStyle>
          <a:p>
            <a:r>
              <a:rPr lang="de-DE"/>
              <a:t>Mastertitelformat bearbeiten</a:t>
            </a:r>
            <a:endParaRPr lang="de-CH" dirty="0"/>
          </a:p>
        </p:txBody>
      </p:sp>
    </p:spTree>
    <p:extLst>
      <p:ext uri="{BB962C8B-B14F-4D97-AF65-F5344CB8AC3E}">
        <p14:creationId xmlns:p14="http://schemas.microsoft.com/office/powerpoint/2010/main" val="4029368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4" name="Titel 1"/>
          <p:cNvSpPr>
            <a:spLocks noGrp="1"/>
          </p:cNvSpPr>
          <p:nvPr>
            <p:ph type="title"/>
          </p:nvPr>
        </p:nvSpPr>
        <p:spPr>
          <a:xfrm>
            <a:off x="3503712" y="260648"/>
            <a:ext cx="8256917" cy="720080"/>
          </a:xfrm>
          <a:prstGeom prst="rect">
            <a:avLst/>
          </a:prstGeom>
        </p:spPr>
        <p:txBody>
          <a:bodyPr/>
          <a:lstStyle>
            <a:lvl1pPr algn="l">
              <a:defRPr b="0">
                <a:solidFill>
                  <a:srgbClr val="A11559"/>
                </a:solidFill>
                <a:latin typeface="Aptos" panose="020B0004020202020204" pitchFamily="34" charset="0"/>
              </a:defRPr>
            </a:lvl1pPr>
          </a:lstStyle>
          <a:p>
            <a:r>
              <a:rPr lang="de-DE"/>
              <a:t>Mastertitelformat bearbeiten</a:t>
            </a:r>
            <a:endParaRPr lang="de-CH" dirty="0"/>
          </a:p>
        </p:txBody>
      </p:sp>
    </p:spTree>
    <p:extLst>
      <p:ext uri="{BB962C8B-B14F-4D97-AF65-F5344CB8AC3E}">
        <p14:creationId xmlns:p14="http://schemas.microsoft.com/office/powerpoint/2010/main" val="857231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51584" y="5085184"/>
            <a:ext cx="7315200" cy="566738"/>
          </a:xfrm>
          <a:prstGeom prst="rect">
            <a:avLst/>
          </a:prstGeom>
        </p:spPr>
        <p:txBody>
          <a:bodyPr anchor="b"/>
          <a:lstStyle>
            <a:lvl1pPr algn="l">
              <a:defRPr sz="2000" b="0">
                <a:latin typeface="Aptos" panose="020B0004020202020204" pitchFamily="34" charset="0"/>
              </a:defRPr>
            </a:lvl1pPr>
          </a:lstStyle>
          <a:p>
            <a:r>
              <a:rPr lang="de-DE"/>
              <a:t>Mastertitelformat bearbeiten</a:t>
            </a:r>
            <a:endParaRPr lang="de-CH" dirty="0"/>
          </a:p>
        </p:txBody>
      </p:sp>
      <p:sp>
        <p:nvSpPr>
          <p:cNvPr id="3" name="Bildplatzhalter 2"/>
          <p:cNvSpPr>
            <a:spLocks noGrp="1"/>
          </p:cNvSpPr>
          <p:nvPr>
            <p:ph type="pic" idx="1"/>
          </p:nvPr>
        </p:nvSpPr>
        <p:spPr>
          <a:xfrm>
            <a:off x="2351584" y="1412777"/>
            <a:ext cx="7315200" cy="3602831"/>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endParaRPr lang="de-CH" noProof="0" dirty="0"/>
          </a:p>
        </p:txBody>
      </p:sp>
      <p:sp>
        <p:nvSpPr>
          <p:cNvPr id="4" name="Textplatzhalter 3"/>
          <p:cNvSpPr>
            <a:spLocks noGrp="1"/>
          </p:cNvSpPr>
          <p:nvPr>
            <p:ph type="body" sz="half" idx="2"/>
          </p:nvPr>
        </p:nvSpPr>
        <p:spPr>
          <a:xfrm>
            <a:off x="2351584" y="566124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3844461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4D35A210-F531-061A-6B2C-A7BC48C75B8A}"/>
              </a:ext>
            </a:extLst>
          </p:cNvPr>
          <p:cNvSpPr/>
          <p:nvPr userDrawn="1"/>
        </p:nvSpPr>
        <p:spPr>
          <a:xfrm>
            <a:off x="0" y="6611938"/>
            <a:ext cx="12192000" cy="246062"/>
          </a:xfrm>
          <a:prstGeom prst="rect">
            <a:avLst/>
          </a:prstGeom>
          <a:solidFill>
            <a:srgbClr val="B2005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CH"/>
          </a:p>
        </p:txBody>
      </p:sp>
      <p:sp>
        <p:nvSpPr>
          <p:cNvPr id="1027" name="Textplatzhalter 2">
            <a:extLst>
              <a:ext uri="{FF2B5EF4-FFF2-40B4-BE49-F238E27FC236}">
                <a16:creationId xmlns:a16="http://schemas.microsoft.com/office/drawing/2014/main" id="{13CFC831-B0DA-0E2C-DAC1-E781ED8F2C60}"/>
              </a:ext>
            </a:extLst>
          </p:cNvPr>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a:t>Textmasterformat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endParaRPr lang="de-CH" altLang="de-DE"/>
          </a:p>
        </p:txBody>
      </p:sp>
      <p:sp>
        <p:nvSpPr>
          <p:cNvPr id="1028" name="Textfeld 7">
            <a:extLst>
              <a:ext uri="{FF2B5EF4-FFF2-40B4-BE49-F238E27FC236}">
                <a16:creationId xmlns:a16="http://schemas.microsoft.com/office/drawing/2014/main" id="{243DD268-273D-B496-EC5B-BD4C06572D0E}"/>
              </a:ext>
            </a:extLst>
          </p:cNvPr>
          <p:cNvSpPr txBox="1">
            <a:spLocks noChangeArrowheads="1"/>
          </p:cNvSpPr>
          <p:nvPr/>
        </p:nvSpPr>
        <p:spPr bwMode="auto">
          <a:xfrm>
            <a:off x="0" y="6611938"/>
            <a:ext cx="6191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fld id="{6D12456F-F033-46EC-BDBF-E80F6422B89E}" type="slidenum">
              <a:rPr lang="de-CH" altLang="de-DE" sz="1000">
                <a:solidFill>
                  <a:schemeClr val="bg1"/>
                </a:solidFill>
                <a:latin typeface="Zurich LtCn BT" panose="020B0406020202040204" pitchFamily="34" charset="0"/>
              </a:rPr>
              <a:pPr eaLnBrk="1" hangingPunct="1"/>
              <a:t>‹Nr.›</a:t>
            </a:fld>
            <a:endParaRPr lang="de-CH" altLang="de-DE" sz="1000">
              <a:solidFill>
                <a:schemeClr val="bg1"/>
              </a:solidFill>
              <a:latin typeface="Zurich LtCn BT" panose="020B0406020202040204" pitchFamily="34" charset="0"/>
            </a:endParaRPr>
          </a:p>
        </p:txBody>
      </p:sp>
      <p:cxnSp>
        <p:nvCxnSpPr>
          <p:cNvPr id="12" name="Gerader Verbinder 11">
            <a:extLst>
              <a:ext uri="{FF2B5EF4-FFF2-40B4-BE49-F238E27FC236}">
                <a16:creationId xmlns:a16="http://schemas.microsoft.com/office/drawing/2014/main" id="{934CAF86-C4AA-3723-209C-97FCC9A6ED8D}"/>
              </a:ext>
            </a:extLst>
          </p:cNvPr>
          <p:cNvCxnSpPr/>
          <p:nvPr userDrawn="1"/>
        </p:nvCxnSpPr>
        <p:spPr>
          <a:xfrm>
            <a:off x="0" y="836613"/>
            <a:ext cx="12192000" cy="0"/>
          </a:xfrm>
          <a:prstGeom prst="line">
            <a:avLst/>
          </a:prstGeom>
          <a:ln>
            <a:solidFill>
              <a:srgbClr val="B2005E"/>
            </a:solidFill>
          </a:ln>
        </p:spPr>
        <p:style>
          <a:lnRef idx="1">
            <a:schemeClr val="accent1"/>
          </a:lnRef>
          <a:fillRef idx="0">
            <a:schemeClr val="accent1"/>
          </a:fillRef>
          <a:effectRef idx="0">
            <a:schemeClr val="accent1"/>
          </a:effectRef>
          <a:fontRef idx="minor">
            <a:schemeClr val="tx1"/>
          </a:fontRef>
        </p:style>
      </p:cxnSp>
      <p:pic>
        <p:nvPicPr>
          <p:cNvPr id="1030" name="Grafik 13" descr="Ein Bild, das Zeichnung, Uhr, Schild enthält.&#10;&#10;Automatisch generierte Beschreibung">
            <a:extLst>
              <a:ext uri="{FF2B5EF4-FFF2-40B4-BE49-F238E27FC236}">
                <a16:creationId xmlns:a16="http://schemas.microsoft.com/office/drawing/2014/main" id="{C6797A92-08C7-8AAE-D397-B7E3CC890DF9}"/>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t="-15344" r="40219"/>
          <a:stretch>
            <a:fillRect/>
          </a:stretch>
        </p:blipFill>
        <p:spPr bwMode="auto">
          <a:xfrm>
            <a:off x="309563" y="188913"/>
            <a:ext cx="1106487"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7" r:id="rId1"/>
    <p:sldLayoutId id="2147483661" r:id="rId2"/>
    <p:sldLayoutId id="2147483662" r:id="rId3"/>
    <p:sldLayoutId id="2147483668" r:id="rId4"/>
    <p:sldLayoutId id="2147483663" r:id="rId5"/>
    <p:sldLayoutId id="2147483664" r:id="rId6"/>
    <p:sldLayoutId id="2147483665" r:id="rId7"/>
    <p:sldLayoutId id="2147483666" r:id="rId8"/>
  </p:sldLayoutIdLst>
  <p:txStyles>
    <p:titleStyle>
      <a:lvl1pPr algn="ctr" rtl="0" eaLnBrk="1" fontAlgn="base" hangingPunct="1">
        <a:spcBef>
          <a:spcPct val="0"/>
        </a:spcBef>
        <a:spcAft>
          <a:spcPct val="0"/>
        </a:spcAft>
        <a:defRPr sz="2800" b="1" kern="1200">
          <a:solidFill>
            <a:srgbClr val="B2005E"/>
          </a:solidFill>
          <a:latin typeface="Zurich Cn BT" pitchFamily="34" charset="0"/>
          <a:ea typeface="+mj-ea"/>
          <a:cs typeface="+mj-cs"/>
        </a:defRPr>
      </a:lvl1pPr>
      <a:lvl2pPr algn="ctr" rtl="0" eaLnBrk="1" fontAlgn="base" hangingPunct="1">
        <a:spcBef>
          <a:spcPct val="0"/>
        </a:spcBef>
        <a:spcAft>
          <a:spcPct val="0"/>
        </a:spcAft>
        <a:defRPr sz="2800" b="1">
          <a:solidFill>
            <a:srgbClr val="B2005E"/>
          </a:solidFill>
          <a:latin typeface="Zurich Cn BT" panose="020B0506020202040204" pitchFamily="34" charset="0"/>
        </a:defRPr>
      </a:lvl2pPr>
      <a:lvl3pPr algn="ctr" rtl="0" eaLnBrk="1" fontAlgn="base" hangingPunct="1">
        <a:spcBef>
          <a:spcPct val="0"/>
        </a:spcBef>
        <a:spcAft>
          <a:spcPct val="0"/>
        </a:spcAft>
        <a:defRPr sz="2800" b="1">
          <a:solidFill>
            <a:srgbClr val="B2005E"/>
          </a:solidFill>
          <a:latin typeface="Zurich Cn BT" panose="020B0506020202040204" pitchFamily="34" charset="0"/>
        </a:defRPr>
      </a:lvl3pPr>
      <a:lvl4pPr algn="ctr" rtl="0" eaLnBrk="1" fontAlgn="base" hangingPunct="1">
        <a:spcBef>
          <a:spcPct val="0"/>
        </a:spcBef>
        <a:spcAft>
          <a:spcPct val="0"/>
        </a:spcAft>
        <a:defRPr sz="2800" b="1">
          <a:solidFill>
            <a:srgbClr val="B2005E"/>
          </a:solidFill>
          <a:latin typeface="Zurich Cn BT" panose="020B0506020202040204" pitchFamily="34" charset="0"/>
        </a:defRPr>
      </a:lvl4pPr>
      <a:lvl5pPr algn="ctr" rtl="0" eaLnBrk="1" fontAlgn="base" hangingPunct="1">
        <a:spcBef>
          <a:spcPct val="0"/>
        </a:spcBef>
        <a:spcAft>
          <a:spcPct val="0"/>
        </a:spcAft>
        <a:defRPr sz="2800" b="1">
          <a:solidFill>
            <a:srgbClr val="B2005E"/>
          </a:solidFill>
          <a:latin typeface="Zurich Cn BT" panose="020B0506020202040204" pitchFamily="34" charset="0"/>
        </a:defRPr>
      </a:lvl5pPr>
      <a:lvl6pPr marL="457200" algn="ctr" rtl="0" eaLnBrk="1" fontAlgn="base" hangingPunct="1">
        <a:spcBef>
          <a:spcPct val="0"/>
        </a:spcBef>
        <a:spcAft>
          <a:spcPct val="0"/>
        </a:spcAft>
        <a:defRPr sz="2800" b="1">
          <a:solidFill>
            <a:srgbClr val="B2005E"/>
          </a:solidFill>
          <a:latin typeface="Zurich Cn BT" panose="020B0506020202040204" pitchFamily="34" charset="0"/>
        </a:defRPr>
      </a:lvl6pPr>
      <a:lvl7pPr marL="914400" algn="ctr" rtl="0" eaLnBrk="1" fontAlgn="base" hangingPunct="1">
        <a:spcBef>
          <a:spcPct val="0"/>
        </a:spcBef>
        <a:spcAft>
          <a:spcPct val="0"/>
        </a:spcAft>
        <a:defRPr sz="2800" b="1">
          <a:solidFill>
            <a:srgbClr val="B2005E"/>
          </a:solidFill>
          <a:latin typeface="Zurich Cn BT" panose="020B0506020202040204" pitchFamily="34" charset="0"/>
        </a:defRPr>
      </a:lvl7pPr>
      <a:lvl8pPr marL="1371600" algn="ctr" rtl="0" eaLnBrk="1" fontAlgn="base" hangingPunct="1">
        <a:spcBef>
          <a:spcPct val="0"/>
        </a:spcBef>
        <a:spcAft>
          <a:spcPct val="0"/>
        </a:spcAft>
        <a:defRPr sz="2800" b="1">
          <a:solidFill>
            <a:srgbClr val="B2005E"/>
          </a:solidFill>
          <a:latin typeface="Zurich Cn BT" panose="020B0506020202040204" pitchFamily="34" charset="0"/>
        </a:defRPr>
      </a:lvl8pPr>
      <a:lvl9pPr marL="1828800" algn="ctr" rtl="0" eaLnBrk="1" fontAlgn="base" hangingPunct="1">
        <a:spcBef>
          <a:spcPct val="0"/>
        </a:spcBef>
        <a:spcAft>
          <a:spcPct val="0"/>
        </a:spcAft>
        <a:defRPr sz="2800" b="1">
          <a:solidFill>
            <a:srgbClr val="B2005E"/>
          </a:solidFill>
          <a:latin typeface="Zurich Cn BT" panose="020B050602020204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2400" kern="1200">
          <a:solidFill>
            <a:schemeClr val="tx1"/>
          </a:solidFill>
          <a:latin typeface="Aptos" panose="020B0004020202020204" pitchFamily="34"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200" kern="1200">
          <a:solidFill>
            <a:schemeClr val="tx1"/>
          </a:solidFill>
          <a:latin typeface="Aptos" panose="020B0004020202020204" pitchFamily="34"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ptos" panose="020B0004020202020204" pitchFamily="34"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Aptos" panose="020B0004020202020204" pitchFamily="34"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Aptos" panose="020B00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hyperlink" Target="mailto:miguel.schneider@iseag.ch"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hyperlink" Target="https://radball-migi.github.io/HF-ITCNE24-SemArbeit2-BPMN-Personalprozess/documentation/Hauptteil/35_control.html#testmatrix" TargetMode="External"/><Relationship Id="rId4" Type="http://schemas.openxmlformats.org/officeDocument/2006/relationships/hyperlink" Target="https://radball-migi.github.io/HF-ITCNE24-SemArbeit2-BPMN-Personalprozess/ressources/images/personaleintrittsprozess_logical.svg"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Titel 1">
            <a:extLst>
              <a:ext uri="{FF2B5EF4-FFF2-40B4-BE49-F238E27FC236}">
                <a16:creationId xmlns:a16="http://schemas.microsoft.com/office/drawing/2014/main" id="{A2C557E0-B747-982D-A904-782CC1EDF759}"/>
              </a:ext>
            </a:extLst>
          </p:cNvPr>
          <p:cNvSpPr>
            <a:spLocks noGrp="1" noChangeArrowheads="1"/>
          </p:cNvSpPr>
          <p:nvPr>
            <p:ph type="ctrTitle"/>
          </p:nvPr>
        </p:nvSpPr>
        <p:spPr bwMode="auto">
          <a:xfrm>
            <a:off x="239713" y="4365625"/>
            <a:ext cx="11712575" cy="893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de-DE" sz="3000" dirty="0"/>
              <a:t>Prozess «Personaleintritt» der ISE AG optimieren und automatisieren</a:t>
            </a:r>
            <a:endParaRPr lang="de-CH" altLang="de-DE" sz="3000" dirty="0"/>
          </a:p>
        </p:txBody>
      </p:sp>
      <p:sp>
        <p:nvSpPr>
          <p:cNvPr id="6147" name="Untertitel 4">
            <a:extLst>
              <a:ext uri="{FF2B5EF4-FFF2-40B4-BE49-F238E27FC236}">
                <a16:creationId xmlns:a16="http://schemas.microsoft.com/office/drawing/2014/main" id="{C7E8554C-D606-EEEB-722B-3175EEE6C3A2}"/>
              </a:ext>
            </a:extLst>
          </p:cNvPr>
          <p:cNvSpPr>
            <a:spLocks noGrp="1" noChangeArrowheads="1"/>
          </p:cNvSpPr>
          <p:nvPr>
            <p:ph type="subTitle" idx="1"/>
          </p:nvPr>
        </p:nvSpPr>
        <p:spPr>
          <a:xfrm>
            <a:off x="239713" y="5300663"/>
            <a:ext cx="11712575" cy="1033462"/>
          </a:xfrm>
        </p:spPr>
        <p:txBody>
          <a:bodyPr/>
          <a:lstStyle/>
          <a:p>
            <a:br>
              <a:rPr lang="de-CH" altLang="de-DE"/>
            </a:br>
            <a:endParaRPr lang="de-CH" altLang="de-DE"/>
          </a:p>
          <a:p>
            <a:endParaRPr lang="de-CH" altLang="de-DE"/>
          </a:p>
        </p:txBody>
      </p:sp>
      <p:sp>
        <p:nvSpPr>
          <p:cNvPr id="6148" name="Untertitel 2">
            <a:extLst>
              <a:ext uri="{FF2B5EF4-FFF2-40B4-BE49-F238E27FC236}">
                <a16:creationId xmlns:a16="http://schemas.microsoft.com/office/drawing/2014/main" id="{4EE80B38-6D81-4CA4-15EB-DAE761613A7D}"/>
              </a:ext>
            </a:extLst>
          </p:cNvPr>
          <p:cNvSpPr txBox="1">
            <a:spLocks noChangeArrowheads="1"/>
          </p:cNvSpPr>
          <p:nvPr/>
        </p:nvSpPr>
        <p:spPr bwMode="auto">
          <a:xfrm>
            <a:off x="334963" y="5343525"/>
            <a:ext cx="11714162"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ptos" panose="020B0004020202020204" pitchFamily="34" charset="0"/>
              </a:defRPr>
            </a:lvl1pPr>
            <a:lvl2pPr>
              <a:spcBef>
                <a:spcPct val="20000"/>
              </a:spcBef>
              <a:buFont typeface="Arial" panose="020B0604020202020204" pitchFamily="34" charset="0"/>
              <a:buChar char="–"/>
              <a:defRPr sz="2200">
                <a:solidFill>
                  <a:schemeClr val="tx1"/>
                </a:solidFill>
                <a:latin typeface="Aptos" panose="020B0004020202020204" pitchFamily="34" charset="0"/>
              </a:defRPr>
            </a:lvl2pPr>
            <a:lvl3pPr>
              <a:spcBef>
                <a:spcPct val="20000"/>
              </a:spcBef>
              <a:buFont typeface="Arial" panose="020B0604020202020204" pitchFamily="34" charset="0"/>
              <a:buChar char="•"/>
              <a:defRPr sz="2000">
                <a:solidFill>
                  <a:schemeClr val="tx1"/>
                </a:solidFill>
                <a:latin typeface="Aptos" panose="020B0004020202020204" pitchFamily="34" charset="0"/>
              </a:defRPr>
            </a:lvl3pPr>
            <a:lvl4pPr>
              <a:spcBef>
                <a:spcPct val="20000"/>
              </a:spcBef>
              <a:buFont typeface="Arial" panose="020B0604020202020204" pitchFamily="34" charset="0"/>
              <a:buChar char="–"/>
              <a:defRPr>
                <a:solidFill>
                  <a:schemeClr val="tx1"/>
                </a:solidFill>
                <a:latin typeface="Aptos" panose="020B0004020202020204" pitchFamily="34" charset="0"/>
              </a:defRPr>
            </a:lvl4pPr>
            <a:lvl5pPr>
              <a:spcBef>
                <a:spcPct val="20000"/>
              </a:spcBef>
              <a:buFont typeface="Arial" panose="020B0604020202020204" pitchFamily="34" charset="0"/>
              <a:buChar char="»"/>
              <a:defRPr>
                <a:solidFill>
                  <a:schemeClr val="tx1"/>
                </a:solidFill>
                <a:latin typeface="Aptos" panose="020B0004020202020204" pitchFamily="34" charset="0"/>
              </a:defRPr>
            </a:lvl5pPr>
            <a:lvl6pPr fontAlgn="base">
              <a:spcBef>
                <a:spcPct val="20000"/>
              </a:spcBef>
              <a:spcAft>
                <a:spcPct val="0"/>
              </a:spcAft>
              <a:buFont typeface="Arial" panose="020B0604020202020204" pitchFamily="34" charset="0"/>
              <a:buChar char="»"/>
              <a:defRPr>
                <a:solidFill>
                  <a:schemeClr val="tx1"/>
                </a:solidFill>
                <a:latin typeface="Aptos" panose="020B0004020202020204" pitchFamily="34" charset="0"/>
              </a:defRPr>
            </a:lvl6pPr>
            <a:lvl7pPr fontAlgn="base">
              <a:spcBef>
                <a:spcPct val="20000"/>
              </a:spcBef>
              <a:spcAft>
                <a:spcPct val="0"/>
              </a:spcAft>
              <a:buFont typeface="Arial" panose="020B0604020202020204" pitchFamily="34" charset="0"/>
              <a:buChar char="»"/>
              <a:defRPr>
                <a:solidFill>
                  <a:schemeClr val="tx1"/>
                </a:solidFill>
                <a:latin typeface="Aptos" panose="020B0004020202020204" pitchFamily="34" charset="0"/>
              </a:defRPr>
            </a:lvl7pPr>
            <a:lvl8pPr fontAlgn="base">
              <a:spcBef>
                <a:spcPct val="20000"/>
              </a:spcBef>
              <a:spcAft>
                <a:spcPct val="0"/>
              </a:spcAft>
              <a:buFont typeface="Arial" panose="020B0604020202020204" pitchFamily="34" charset="0"/>
              <a:buChar char="»"/>
              <a:defRPr>
                <a:solidFill>
                  <a:schemeClr val="tx1"/>
                </a:solidFill>
                <a:latin typeface="Aptos" panose="020B0004020202020204" pitchFamily="34" charset="0"/>
              </a:defRPr>
            </a:lvl8pPr>
            <a:lvl9pPr fontAlgn="base">
              <a:spcBef>
                <a:spcPct val="20000"/>
              </a:spcBef>
              <a:spcAft>
                <a:spcPct val="0"/>
              </a:spcAft>
              <a:buFont typeface="Arial" panose="020B0604020202020204" pitchFamily="34" charset="0"/>
              <a:buChar char="»"/>
              <a:defRPr>
                <a:solidFill>
                  <a:schemeClr val="tx1"/>
                </a:solidFill>
                <a:latin typeface="Aptos" panose="020B0004020202020204" pitchFamily="34" charset="0"/>
              </a:defRPr>
            </a:lvl9pPr>
          </a:lstStyle>
          <a:p>
            <a:pPr eaLnBrk="1" hangingPunct="1">
              <a:buFont typeface="Arial" panose="020B0604020202020204" pitchFamily="34" charset="0"/>
              <a:buNone/>
            </a:pPr>
            <a:r>
              <a:rPr lang="de-CH" altLang="de-DE" sz="1400" dirty="0">
                <a:solidFill>
                  <a:srgbClr val="B2005E"/>
                </a:solidFill>
              </a:rPr>
              <a:t>Mittwoch, 29. Januar 2025</a:t>
            </a:r>
            <a:br>
              <a:rPr lang="de-CH" altLang="de-DE" sz="1400" dirty="0">
                <a:solidFill>
                  <a:srgbClr val="B2005E"/>
                </a:solidFill>
              </a:rPr>
            </a:br>
            <a:r>
              <a:rPr lang="de-CH" altLang="de-DE" sz="1400" dirty="0">
                <a:solidFill>
                  <a:srgbClr val="B2005E"/>
                </a:solidFill>
              </a:rPr>
              <a:t>TBZ Höhere Fachschule Zürich</a:t>
            </a:r>
          </a:p>
          <a:p>
            <a:pPr eaLnBrk="1" hangingPunct="1">
              <a:buFont typeface="Arial" panose="020B0604020202020204" pitchFamily="34" charset="0"/>
              <a:buNone/>
            </a:pPr>
            <a:r>
              <a:rPr lang="de-CH" altLang="de-DE" sz="1400" dirty="0">
                <a:solidFill>
                  <a:srgbClr val="B2005E"/>
                </a:solidFill>
              </a:rPr>
              <a:t>Ausstellungsstrasse 70 8005, Zürich</a:t>
            </a:r>
          </a:p>
          <a:p>
            <a:pPr eaLnBrk="1" hangingPunct="1">
              <a:buFont typeface="Arial" panose="020B0604020202020204" pitchFamily="34" charset="0"/>
              <a:buNone/>
            </a:pPr>
            <a:r>
              <a:rPr lang="de-CH" altLang="de-DE" sz="1400" dirty="0">
                <a:solidFill>
                  <a:srgbClr val="B2005E"/>
                </a:solidFill>
              </a:rPr>
              <a:t>Miguel Schneider, </a:t>
            </a:r>
            <a:r>
              <a:rPr lang="de-CH" altLang="de-DE" sz="1400" dirty="0">
                <a:solidFill>
                  <a:srgbClr val="B2005E"/>
                </a:solidFill>
                <a:hlinkClick r:id="rId4"/>
              </a:rPr>
              <a:t>miguel.schneider@iseag.ch</a:t>
            </a:r>
            <a:r>
              <a:rPr lang="de-CH" altLang="de-DE" sz="1400" dirty="0">
                <a:solidFill>
                  <a:srgbClr val="B2005E"/>
                </a:solidFill>
              </a:rPr>
              <a:t> </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ABCD4403-5A58-51A1-9882-CF3A5823E20F}"/>
              </a:ext>
            </a:extLst>
          </p:cNvPr>
          <p:cNvSpPr>
            <a:spLocks noGrp="1"/>
          </p:cNvSpPr>
          <p:nvPr>
            <p:ph idx="1"/>
          </p:nvPr>
        </p:nvSpPr>
        <p:spPr/>
        <p:txBody>
          <a:bodyPr/>
          <a:lstStyle/>
          <a:p>
            <a:r>
              <a:rPr lang="de-DE" dirty="0" err="1"/>
              <a:t>Grösste</a:t>
            </a:r>
            <a:r>
              <a:rPr lang="de-DE" dirty="0"/>
              <a:t> Probleme</a:t>
            </a:r>
          </a:p>
          <a:p>
            <a:pPr lvl="1"/>
            <a:r>
              <a:rPr lang="de-DE" dirty="0"/>
              <a:t>Datumsfeld </a:t>
            </a:r>
            <a:r>
              <a:rPr lang="de-DE" dirty="0" err="1"/>
              <a:t>Camunda</a:t>
            </a:r>
            <a:r>
              <a:rPr lang="de-DE" dirty="0"/>
              <a:t> Form</a:t>
            </a:r>
          </a:p>
          <a:p>
            <a:pPr lvl="1"/>
            <a:r>
              <a:rPr lang="de-DE" dirty="0"/>
              <a:t>Skript – Datenübernahme aus </a:t>
            </a:r>
            <a:r>
              <a:rPr lang="de-DE" dirty="0" err="1"/>
              <a:t>Camunda</a:t>
            </a:r>
            <a:r>
              <a:rPr lang="de-DE" dirty="0"/>
              <a:t>, </a:t>
            </a:r>
            <a:r>
              <a:rPr lang="de-DE"/>
              <a:t>für Validierungen</a:t>
            </a:r>
          </a:p>
          <a:p>
            <a:pPr marL="457200" lvl="1" indent="0">
              <a:buNone/>
            </a:pPr>
            <a:endParaRPr lang="de-DE" dirty="0"/>
          </a:p>
          <a:p>
            <a:r>
              <a:rPr lang="de-DE" dirty="0"/>
              <a:t>Blick in die Zukunft</a:t>
            </a:r>
          </a:p>
          <a:p>
            <a:pPr lvl="1"/>
            <a:r>
              <a:rPr lang="de-DE" dirty="0"/>
              <a:t>Integration in Azure</a:t>
            </a:r>
          </a:p>
          <a:p>
            <a:pPr lvl="1"/>
            <a:r>
              <a:rPr lang="de-DE" dirty="0"/>
              <a:t>Mehr Prozesse so umzustellen</a:t>
            </a:r>
          </a:p>
          <a:p>
            <a:pPr lvl="1"/>
            <a:endParaRPr lang="de-CH" dirty="0"/>
          </a:p>
        </p:txBody>
      </p:sp>
      <p:sp>
        <p:nvSpPr>
          <p:cNvPr id="3" name="Titel 2">
            <a:extLst>
              <a:ext uri="{FF2B5EF4-FFF2-40B4-BE49-F238E27FC236}">
                <a16:creationId xmlns:a16="http://schemas.microsoft.com/office/drawing/2014/main" id="{F7B5C249-BEE6-A43B-C777-890E6739D48F}"/>
              </a:ext>
            </a:extLst>
          </p:cNvPr>
          <p:cNvSpPr>
            <a:spLocks noGrp="1"/>
          </p:cNvSpPr>
          <p:nvPr>
            <p:ph type="title"/>
          </p:nvPr>
        </p:nvSpPr>
        <p:spPr/>
        <p:txBody>
          <a:bodyPr/>
          <a:lstStyle/>
          <a:p>
            <a:r>
              <a:rPr lang="de-DE" dirty="0"/>
              <a:t>Reflektion</a:t>
            </a:r>
            <a:endParaRPr lang="de-CH" dirty="0"/>
          </a:p>
        </p:txBody>
      </p:sp>
    </p:spTree>
    <p:extLst>
      <p:ext uri="{BB962C8B-B14F-4D97-AF65-F5344CB8AC3E}">
        <p14:creationId xmlns:p14="http://schemas.microsoft.com/office/powerpoint/2010/main" val="2085589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FFB550-6720-1390-E572-9CF3F962E268}"/>
            </a:ext>
          </a:extLst>
        </p:cNvPr>
        <p:cNvGrpSpPr/>
        <p:nvPr/>
      </p:nvGrpSpPr>
      <p:grpSpPr>
        <a:xfrm>
          <a:off x="0" y="0"/>
          <a:ext cx="0" cy="0"/>
          <a:chOff x="0" y="0"/>
          <a:chExt cx="0" cy="0"/>
        </a:xfrm>
      </p:grpSpPr>
      <p:sp>
        <p:nvSpPr>
          <p:cNvPr id="3" name="Titel 2">
            <a:extLst>
              <a:ext uri="{FF2B5EF4-FFF2-40B4-BE49-F238E27FC236}">
                <a16:creationId xmlns:a16="http://schemas.microsoft.com/office/drawing/2014/main" id="{E099B454-C504-72AE-21A3-2E01DA046122}"/>
              </a:ext>
            </a:extLst>
          </p:cNvPr>
          <p:cNvSpPr>
            <a:spLocks noGrp="1"/>
          </p:cNvSpPr>
          <p:nvPr>
            <p:ph type="title"/>
          </p:nvPr>
        </p:nvSpPr>
        <p:spPr>
          <a:xfrm>
            <a:off x="3325483" y="260648"/>
            <a:ext cx="8256917" cy="720080"/>
          </a:xfrm>
        </p:spPr>
        <p:txBody>
          <a:bodyPr>
            <a:normAutofit/>
          </a:bodyPr>
          <a:lstStyle/>
          <a:p>
            <a:r>
              <a:rPr lang="de-DE" dirty="0"/>
              <a:t>Leitfaden</a:t>
            </a:r>
            <a:endParaRPr lang="de-CH" dirty="0"/>
          </a:p>
        </p:txBody>
      </p:sp>
      <p:grpSp>
        <p:nvGrpSpPr>
          <p:cNvPr id="43" name="Gruppieren 42">
            <a:extLst>
              <a:ext uri="{FF2B5EF4-FFF2-40B4-BE49-F238E27FC236}">
                <a16:creationId xmlns:a16="http://schemas.microsoft.com/office/drawing/2014/main" id="{7572D960-42F2-EEF7-E4F8-8FCB93BDFF22}"/>
              </a:ext>
            </a:extLst>
          </p:cNvPr>
          <p:cNvGrpSpPr/>
          <p:nvPr/>
        </p:nvGrpSpPr>
        <p:grpSpPr>
          <a:xfrm>
            <a:off x="609600" y="1603735"/>
            <a:ext cx="5486400" cy="753148"/>
            <a:chOff x="609600" y="1603735"/>
            <a:chExt cx="5486400" cy="753148"/>
          </a:xfrm>
        </p:grpSpPr>
        <p:sp>
          <p:nvSpPr>
            <p:cNvPr id="28" name="Rechteck: abgerundete Ecken 27">
              <a:extLst>
                <a:ext uri="{FF2B5EF4-FFF2-40B4-BE49-F238E27FC236}">
                  <a16:creationId xmlns:a16="http://schemas.microsoft.com/office/drawing/2014/main" id="{3C837C04-5B42-558F-6394-A404B4EF42A0}"/>
                </a:ext>
              </a:extLst>
            </p:cNvPr>
            <p:cNvSpPr/>
            <p:nvPr/>
          </p:nvSpPr>
          <p:spPr>
            <a:xfrm>
              <a:off x="609600" y="1603735"/>
              <a:ext cx="5486400" cy="753148"/>
            </a:xfrm>
            <a:prstGeom prst="roundRect">
              <a:avLst>
                <a:gd name="adj" fmla="val 10000"/>
              </a:avLst>
            </a:prstGeom>
            <a:solidFill>
              <a:srgbClr val="B2005E"/>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de-CH"/>
            </a:p>
          </p:txBody>
        </p:sp>
        <p:sp>
          <p:nvSpPr>
            <p:cNvPr id="29" name="Rechteck 28" descr="Rakete">
              <a:extLst>
                <a:ext uri="{FF2B5EF4-FFF2-40B4-BE49-F238E27FC236}">
                  <a16:creationId xmlns:a16="http://schemas.microsoft.com/office/drawing/2014/main" id="{43CEB77E-0A8F-3EE4-3735-108ACFED9CBB}"/>
                </a:ext>
              </a:extLst>
            </p:cNvPr>
            <p:cNvSpPr/>
            <p:nvPr/>
          </p:nvSpPr>
          <p:spPr>
            <a:xfrm>
              <a:off x="837427" y="1773194"/>
              <a:ext cx="414231" cy="414231"/>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de-CH"/>
            </a:p>
          </p:txBody>
        </p:sp>
        <p:sp>
          <p:nvSpPr>
            <p:cNvPr id="30" name="Freihandform: Form 29">
              <a:extLst>
                <a:ext uri="{FF2B5EF4-FFF2-40B4-BE49-F238E27FC236}">
                  <a16:creationId xmlns:a16="http://schemas.microsoft.com/office/drawing/2014/main" id="{F2FE4612-0E47-454D-CA8A-444DB4C834C8}"/>
                </a:ext>
              </a:extLst>
            </p:cNvPr>
            <p:cNvSpPr/>
            <p:nvPr/>
          </p:nvSpPr>
          <p:spPr>
            <a:xfrm>
              <a:off x="1479486" y="1603735"/>
              <a:ext cx="4616513" cy="753148"/>
            </a:xfrm>
            <a:custGeom>
              <a:avLst/>
              <a:gdLst>
                <a:gd name="connsiteX0" fmla="*/ 0 w 4616513"/>
                <a:gd name="connsiteY0" fmla="*/ 0 h 753148"/>
                <a:gd name="connsiteX1" fmla="*/ 4616513 w 4616513"/>
                <a:gd name="connsiteY1" fmla="*/ 0 h 753148"/>
                <a:gd name="connsiteX2" fmla="*/ 4616513 w 4616513"/>
                <a:gd name="connsiteY2" fmla="*/ 753148 h 753148"/>
                <a:gd name="connsiteX3" fmla="*/ 0 w 4616513"/>
                <a:gd name="connsiteY3" fmla="*/ 753148 h 753148"/>
                <a:gd name="connsiteX4" fmla="*/ 0 w 4616513"/>
                <a:gd name="connsiteY4" fmla="*/ 0 h 753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6513" h="753148">
                  <a:moveTo>
                    <a:pt x="0" y="0"/>
                  </a:moveTo>
                  <a:lnTo>
                    <a:pt x="4616513" y="0"/>
                  </a:lnTo>
                  <a:lnTo>
                    <a:pt x="4616513" y="753148"/>
                  </a:lnTo>
                  <a:lnTo>
                    <a:pt x="0" y="75314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9708" tIns="79708" rIns="79708" bIns="79708" numCol="1" spcCol="1270" anchor="ctr" anchorCtr="0">
              <a:noAutofit/>
            </a:bodyPr>
            <a:lstStyle/>
            <a:p>
              <a:pPr marL="0" lvl="0" indent="0" algn="l" defTabSz="844550">
                <a:lnSpc>
                  <a:spcPct val="100000"/>
                </a:lnSpc>
                <a:spcBef>
                  <a:spcPct val="0"/>
                </a:spcBef>
                <a:spcAft>
                  <a:spcPct val="35000"/>
                </a:spcAft>
                <a:buNone/>
              </a:pPr>
              <a:r>
                <a:rPr lang="de-DE" sz="1900" kern="1200" dirty="0">
                  <a:solidFill>
                    <a:schemeClr val="bg1"/>
                  </a:solidFill>
                </a:rPr>
                <a:t>Einführung</a:t>
              </a:r>
              <a:endParaRPr lang="en-US" sz="1900" kern="1200" dirty="0">
                <a:solidFill>
                  <a:schemeClr val="bg1"/>
                </a:solidFill>
              </a:endParaRPr>
            </a:p>
          </p:txBody>
        </p:sp>
      </p:grpSp>
      <p:grpSp>
        <p:nvGrpSpPr>
          <p:cNvPr id="44" name="Gruppieren 43">
            <a:extLst>
              <a:ext uri="{FF2B5EF4-FFF2-40B4-BE49-F238E27FC236}">
                <a16:creationId xmlns:a16="http://schemas.microsoft.com/office/drawing/2014/main" id="{F551958A-3C1D-956E-A688-016627C039D3}"/>
              </a:ext>
            </a:extLst>
          </p:cNvPr>
          <p:cNvGrpSpPr/>
          <p:nvPr/>
        </p:nvGrpSpPr>
        <p:grpSpPr>
          <a:xfrm>
            <a:off x="609600" y="2545171"/>
            <a:ext cx="5486400" cy="753148"/>
            <a:chOff x="609600" y="2545171"/>
            <a:chExt cx="5486400" cy="753148"/>
          </a:xfrm>
        </p:grpSpPr>
        <p:sp>
          <p:nvSpPr>
            <p:cNvPr id="31" name="Rechteck: abgerundete Ecken 30">
              <a:extLst>
                <a:ext uri="{FF2B5EF4-FFF2-40B4-BE49-F238E27FC236}">
                  <a16:creationId xmlns:a16="http://schemas.microsoft.com/office/drawing/2014/main" id="{25413F19-4495-6DDF-CAE8-37F71D254CE5}"/>
                </a:ext>
              </a:extLst>
            </p:cNvPr>
            <p:cNvSpPr/>
            <p:nvPr/>
          </p:nvSpPr>
          <p:spPr>
            <a:xfrm>
              <a:off x="609600" y="2545171"/>
              <a:ext cx="5486400" cy="753148"/>
            </a:xfrm>
            <a:prstGeom prst="roundRect">
              <a:avLst>
                <a:gd name="adj" fmla="val 10000"/>
              </a:avLst>
            </a:prstGeom>
            <a:solidFill>
              <a:srgbClr val="B2005E"/>
            </a:solidFill>
            <a:ln w="57150">
              <a:noFill/>
            </a:ln>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de-CH"/>
            </a:p>
          </p:txBody>
        </p:sp>
        <p:sp>
          <p:nvSpPr>
            <p:cNvPr id="32" name="Rechteck 31" descr="Häkchen">
              <a:extLst>
                <a:ext uri="{FF2B5EF4-FFF2-40B4-BE49-F238E27FC236}">
                  <a16:creationId xmlns:a16="http://schemas.microsoft.com/office/drawing/2014/main" id="{3A3B6D00-AE0A-1289-CCB0-65E2AF820704}"/>
                </a:ext>
              </a:extLst>
            </p:cNvPr>
            <p:cNvSpPr/>
            <p:nvPr/>
          </p:nvSpPr>
          <p:spPr>
            <a:xfrm>
              <a:off x="837427" y="2714629"/>
              <a:ext cx="414231" cy="414231"/>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de-CH"/>
            </a:p>
          </p:txBody>
        </p:sp>
        <p:sp>
          <p:nvSpPr>
            <p:cNvPr id="33" name="Freihandform: Form 32">
              <a:extLst>
                <a:ext uri="{FF2B5EF4-FFF2-40B4-BE49-F238E27FC236}">
                  <a16:creationId xmlns:a16="http://schemas.microsoft.com/office/drawing/2014/main" id="{6D3FB5B0-4747-7209-B57A-B4D9CB0B9E34}"/>
                </a:ext>
              </a:extLst>
            </p:cNvPr>
            <p:cNvSpPr/>
            <p:nvPr/>
          </p:nvSpPr>
          <p:spPr>
            <a:xfrm>
              <a:off x="1479486" y="2545171"/>
              <a:ext cx="4616513" cy="753148"/>
            </a:xfrm>
            <a:custGeom>
              <a:avLst/>
              <a:gdLst>
                <a:gd name="connsiteX0" fmla="*/ 0 w 4616513"/>
                <a:gd name="connsiteY0" fmla="*/ 0 h 753148"/>
                <a:gd name="connsiteX1" fmla="*/ 4616513 w 4616513"/>
                <a:gd name="connsiteY1" fmla="*/ 0 h 753148"/>
                <a:gd name="connsiteX2" fmla="*/ 4616513 w 4616513"/>
                <a:gd name="connsiteY2" fmla="*/ 753148 h 753148"/>
                <a:gd name="connsiteX3" fmla="*/ 0 w 4616513"/>
                <a:gd name="connsiteY3" fmla="*/ 753148 h 753148"/>
                <a:gd name="connsiteX4" fmla="*/ 0 w 4616513"/>
                <a:gd name="connsiteY4" fmla="*/ 0 h 753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6513" h="753148">
                  <a:moveTo>
                    <a:pt x="0" y="0"/>
                  </a:moveTo>
                  <a:lnTo>
                    <a:pt x="4616513" y="0"/>
                  </a:lnTo>
                  <a:lnTo>
                    <a:pt x="4616513" y="753148"/>
                  </a:lnTo>
                  <a:lnTo>
                    <a:pt x="0" y="75314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9708" tIns="79708" rIns="79708" bIns="79708" numCol="1" spcCol="1270" anchor="ctr" anchorCtr="0">
              <a:noAutofit/>
            </a:bodyPr>
            <a:lstStyle/>
            <a:p>
              <a:pPr marL="0" lvl="0" indent="0" algn="l" defTabSz="844550">
                <a:lnSpc>
                  <a:spcPct val="100000"/>
                </a:lnSpc>
                <a:spcBef>
                  <a:spcPct val="0"/>
                </a:spcBef>
                <a:spcAft>
                  <a:spcPct val="35000"/>
                </a:spcAft>
                <a:buNone/>
              </a:pPr>
              <a:r>
                <a:rPr lang="de-DE" sz="1900" kern="1200" dirty="0">
                  <a:solidFill>
                    <a:schemeClr val="bg1"/>
                  </a:solidFill>
                </a:rPr>
                <a:t>Six Sigma</a:t>
              </a:r>
              <a:endParaRPr lang="en-US" sz="1900" kern="1200" dirty="0">
                <a:solidFill>
                  <a:schemeClr val="bg1"/>
                </a:solidFill>
              </a:endParaRPr>
            </a:p>
          </p:txBody>
        </p:sp>
      </p:grpSp>
      <p:grpSp>
        <p:nvGrpSpPr>
          <p:cNvPr id="48" name="Gruppieren 47">
            <a:extLst>
              <a:ext uri="{FF2B5EF4-FFF2-40B4-BE49-F238E27FC236}">
                <a16:creationId xmlns:a16="http://schemas.microsoft.com/office/drawing/2014/main" id="{3E47A1FE-EA36-9CCF-3A66-BE9FDA3D5A9F}"/>
              </a:ext>
            </a:extLst>
          </p:cNvPr>
          <p:cNvGrpSpPr/>
          <p:nvPr/>
        </p:nvGrpSpPr>
        <p:grpSpPr>
          <a:xfrm>
            <a:off x="609600" y="3486607"/>
            <a:ext cx="5486400" cy="753148"/>
            <a:chOff x="609600" y="3486607"/>
            <a:chExt cx="5486400" cy="753148"/>
          </a:xfrm>
        </p:grpSpPr>
        <p:sp>
          <p:nvSpPr>
            <p:cNvPr id="34" name="Rechteck: abgerundete Ecken 33">
              <a:extLst>
                <a:ext uri="{FF2B5EF4-FFF2-40B4-BE49-F238E27FC236}">
                  <a16:creationId xmlns:a16="http://schemas.microsoft.com/office/drawing/2014/main" id="{2378C096-C8F2-9C13-B6DB-9D6D5A9F5E5A}"/>
                </a:ext>
              </a:extLst>
            </p:cNvPr>
            <p:cNvSpPr/>
            <p:nvPr/>
          </p:nvSpPr>
          <p:spPr>
            <a:xfrm>
              <a:off x="609600" y="3486607"/>
              <a:ext cx="5486400" cy="753148"/>
            </a:xfrm>
            <a:prstGeom prst="roundRect">
              <a:avLst>
                <a:gd name="adj" fmla="val 10000"/>
              </a:avLst>
            </a:prstGeom>
            <a:solidFill>
              <a:srgbClr val="B2005E"/>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de-CH"/>
            </a:p>
          </p:txBody>
        </p:sp>
        <p:sp>
          <p:nvSpPr>
            <p:cNvPr id="35" name="Rechteck 34" descr="Lehrer">
              <a:extLst>
                <a:ext uri="{FF2B5EF4-FFF2-40B4-BE49-F238E27FC236}">
                  <a16:creationId xmlns:a16="http://schemas.microsoft.com/office/drawing/2014/main" id="{00C4A491-7F68-D4AA-6798-711754E942C5}"/>
                </a:ext>
              </a:extLst>
            </p:cNvPr>
            <p:cNvSpPr/>
            <p:nvPr/>
          </p:nvSpPr>
          <p:spPr>
            <a:xfrm>
              <a:off x="837427" y="3656065"/>
              <a:ext cx="414231" cy="414231"/>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de-CH"/>
            </a:p>
          </p:txBody>
        </p:sp>
        <p:sp>
          <p:nvSpPr>
            <p:cNvPr id="36" name="Freihandform: Form 35">
              <a:extLst>
                <a:ext uri="{FF2B5EF4-FFF2-40B4-BE49-F238E27FC236}">
                  <a16:creationId xmlns:a16="http://schemas.microsoft.com/office/drawing/2014/main" id="{487982E2-5B01-DE70-F2F8-06E83D07AEBC}"/>
                </a:ext>
              </a:extLst>
            </p:cNvPr>
            <p:cNvSpPr/>
            <p:nvPr/>
          </p:nvSpPr>
          <p:spPr>
            <a:xfrm>
              <a:off x="1479486" y="3486607"/>
              <a:ext cx="4616513" cy="753148"/>
            </a:xfrm>
            <a:custGeom>
              <a:avLst/>
              <a:gdLst>
                <a:gd name="connsiteX0" fmla="*/ 0 w 4616513"/>
                <a:gd name="connsiteY0" fmla="*/ 0 h 753148"/>
                <a:gd name="connsiteX1" fmla="*/ 4616513 w 4616513"/>
                <a:gd name="connsiteY1" fmla="*/ 0 h 753148"/>
                <a:gd name="connsiteX2" fmla="*/ 4616513 w 4616513"/>
                <a:gd name="connsiteY2" fmla="*/ 753148 h 753148"/>
                <a:gd name="connsiteX3" fmla="*/ 0 w 4616513"/>
                <a:gd name="connsiteY3" fmla="*/ 753148 h 753148"/>
                <a:gd name="connsiteX4" fmla="*/ 0 w 4616513"/>
                <a:gd name="connsiteY4" fmla="*/ 0 h 753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6513" h="753148">
                  <a:moveTo>
                    <a:pt x="0" y="0"/>
                  </a:moveTo>
                  <a:lnTo>
                    <a:pt x="4616513" y="0"/>
                  </a:lnTo>
                  <a:lnTo>
                    <a:pt x="4616513" y="753148"/>
                  </a:lnTo>
                  <a:lnTo>
                    <a:pt x="0" y="75314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9708" tIns="79708" rIns="79708" bIns="79708" numCol="1" spcCol="1270" anchor="ctr" anchorCtr="0">
              <a:noAutofit/>
            </a:bodyPr>
            <a:lstStyle/>
            <a:p>
              <a:pPr marL="0" lvl="0" indent="0" algn="l" defTabSz="844550">
                <a:lnSpc>
                  <a:spcPct val="100000"/>
                </a:lnSpc>
                <a:spcBef>
                  <a:spcPct val="0"/>
                </a:spcBef>
                <a:spcAft>
                  <a:spcPct val="35000"/>
                </a:spcAft>
                <a:buNone/>
              </a:pPr>
              <a:r>
                <a:rPr lang="de-DE" sz="1900" kern="1200" dirty="0" err="1">
                  <a:solidFill>
                    <a:schemeClr val="bg1"/>
                  </a:solidFill>
                </a:rPr>
                <a:t>Camunda</a:t>
              </a:r>
              <a:r>
                <a:rPr lang="de-DE" sz="1900" kern="1200" dirty="0">
                  <a:solidFill>
                    <a:schemeClr val="bg1"/>
                  </a:solidFill>
                </a:rPr>
                <a:t> Demonstration</a:t>
              </a:r>
              <a:endParaRPr lang="en-US" sz="1900" kern="1200" dirty="0">
                <a:solidFill>
                  <a:schemeClr val="bg1"/>
                </a:solidFill>
              </a:endParaRPr>
            </a:p>
          </p:txBody>
        </p:sp>
      </p:grpSp>
      <p:grpSp>
        <p:nvGrpSpPr>
          <p:cNvPr id="46" name="Gruppieren 45">
            <a:extLst>
              <a:ext uri="{FF2B5EF4-FFF2-40B4-BE49-F238E27FC236}">
                <a16:creationId xmlns:a16="http://schemas.microsoft.com/office/drawing/2014/main" id="{AED5E629-A43F-F8BE-40B8-57F5E363DBD8}"/>
              </a:ext>
            </a:extLst>
          </p:cNvPr>
          <p:cNvGrpSpPr/>
          <p:nvPr/>
        </p:nvGrpSpPr>
        <p:grpSpPr>
          <a:xfrm>
            <a:off x="609600" y="4428042"/>
            <a:ext cx="5486400" cy="753148"/>
            <a:chOff x="609600" y="4428042"/>
            <a:chExt cx="5486400" cy="753148"/>
          </a:xfrm>
        </p:grpSpPr>
        <p:sp>
          <p:nvSpPr>
            <p:cNvPr id="37" name="Rechteck: abgerundete Ecken 36">
              <a:extLst>
                <a:ext uri="{FF2B5EF4-FFF2-40B4-BE49-F238E27FC236}">
                  <a16:creationId xmlns:a16="http://schemas.microsoft.com/office/drawing/2014/main" id="{B945864C-E561-68C6-2738-0A8F36B7BBFD}"/>
                </a:ext>
              </a:extLst>
            </p:cNvPr>
            <p:cNvSpPr/>
            <p:nvPr/>
          </p:nvSpPr>
          <p:spPr>
            <a:xfrm>
              <a:off x="609600" y="4428042"/>
              <a:ext cx="5486400" cy="753148"/>
            </a:xfrm>
            <a:prstGeom prst="roundRect">
              <a:avLst>
                <a:gd name="adj" fmla="val 10000"/>
              </a:avLst>
            </a:prstGeom>
            <a:solidFill>
              <a:srgbClr val="B2005E"/>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de-CH"/>
            </a:p>
          </p:txBody>
        </p:sp>
        <p:sp>
          <p:nvSpPr>
            <p:cNvPr id="38" name="Rechteck 37" descr="Thought bubble">
              <a:extLst>
                <a:ext uri="{FF2B5EF4-FFF2-40B4-BE49-F238E27FC236}">
                  <a16:creationId xmlns:a16="http://schemas.microsoft.com/office/drawing/2014/main" id="{A0358452-4F3B-34FB-FB69-B21D4E3ED655}"/>
                </a:ext>
              </a:extLst>
            </p:cNvPr>
            <p:cNvSpPr/>
            <p:nvPr/>
          </p:nvSpPr>
          <p:spPr>
            <a:xfrm>
              <a:off x="837427" y="4597501"/>
              <a:ext cx="414231" cy="414231"/>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de-CH"/>
            </a:p>
          </p:txBody>
        </p:sp>
        <p:sp>
          <p:nvSpPr>
            <p:cNvPr id="39" name="Freihandform: Form 38">
              <a:extLst>
                <a:ext uri="{FF2B5EF4-FFF2-40B4-BE49-F238E27FC236}">
                  <a16:creationId xmlns:a16="http://schemas.microsoft.com/office/drawing/2014/main" id="{A840B1CA-0B23-AA6F-5BCA-8CC3FA5F2955}"/>
                </a:ext>
              </a:extLst>
            </p:cNvPr>
            <p:cNvSpPr/>
            <p:nvPr/>
          </p:nvSpPr>
          <p:spPr>
            <a:xfrm>
              <a:off x="1479486" y="4428042"/>
              <a:ext cx="4616513" cy="753148"/>
            </a:xfrm>
            <a:custGeom>
              <a:avLst/>
              <a:gdLst>
                <a:gd name="connsiteX0" fmla="*/ 0 w 4616513"/>
                <a:gd name="connsiteY0" fmla="*/ 0 h 753148"/>
                <a:gd name="connsiteX1" fmla="*/ 4616513 w 4616513"/>
                <a:gd name="connsiteY1" fmla="*/ 0 h 753148"/>
                <a:gd name="connsiteX2" fmla="*/ 4616513 w 4616513"/>
                <a:gd name="connsiteY2" fmla="*/ 753148 h 753148"/>
                <a:gd name="connsiteX3" fmla="*/ 0 w 4616513"/>
                <a:gd name="connsiteY3" fmla="*/ 753148 h 753148"/>
                <a:gd name="connsiteX4" fmla="*/ 0 w 4616513"/>
                <a:gd name="connsiteY4" fmla="*/ 0 h 753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6513" h="753148">
                  <a:moveTo>
                    <a:pt x="0" y="0"/>
                  </a:moveTo>
                  <a:lnTo>
                    <a:pt x="4616513" y="0"/>
                  </a:lnTo>
                  <a:lnTo>
                    <a:pt x="4616513" y="753148"/>
                  </a:lnTo>
                  <a:lnTo>
                    <a:pt x="0" y="75314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9708" tIns="79708" rIns="79708" bIns="79708" numCol="1" spcCol="1270" anchor="ctr" anchorCtr="0">
              <a:noAutofit/>
            </a:bodyPr>
            <a:lstStyle/>
            <a:p>
              <a:pPr marL="0" lvl="0" indent="0" algn="l" defTabSz="844550">
                <a:lnSpc>
                  <a:spcPct val="100000"/>
                </a:lnSpc>
                <a:spcBef>
                  <a:spcPct val="0"/>
                </a:spcBef>
                <a:spcAft>
                  <a:spcPct val="35000"/>
                </a:spcAft>
                <a:buNone/>
              </a:pPr>
              <a:r>
                <a:rPr lang="de-DE" sz="1900" kern="1200" dirty="0">
                  <a:solidFill>
                    <a:schemeClr val="bg1"/>
                  </a:solidFill>
                </a:rPr>
                <a:t>Reflexion</a:t>
              </a:r>
              <a:endParaRPr lang="en-US" sz="1900" kern="1200" dirty="0">
                <a:solidFill>
                  <a:schemeClr val="bg1"/>
                </a:solidFill>
              </a:endParaRPr>
            </a:p>
          </p:txBody>
        </p:sp>
      </p:grpSp>
      <p:grpSp>
        <p:nvGrpSpPr>
          <p:cNvPr id="47" name="Gruppieren 46">
            <a:extLst>
              <a:ext uri="{FF2B5EF4-FFF2-40B4-BE49-F238E27FC236}">
                <a16:creationId xmlns:a16="http://schemas.microsoft.com/office/drawing/2014/main" id="{AF495A3A-CECD-E774-FF73-93C9832449A0}"/>
              </a:ext>
            </a:extLst>
          </p:cNvPr>
          <p:cNvGrpSpPr/>
          <p:nvPr/>
        </p:nvGrpSpPr>
        <p:grpSpPr>
          <a:xfrm>
            <a:off x="609600" y="5369478"/>
            <a:ext cx="5486400" cy="753148"/>
            <a:chOff x="609600" y="5369478"/>
            <a:chExt cx="5486400" cy="753148"/>
          </a:xfrm>
        </p:grpSpPr>
        <p:sp>
          <p:nvSpPr>
            <p:cNvPr id="40" name="Rechteck: abgerundete Ecken 39">
              <a:extLst>
                <a:ext uri="{FF2B5EF4-FFF2-40B4-BE49-F238E27FC236}">
                  <a16:creationId xmlns:a16="http://schemas.microsoft.com/office/drawing/2014/main" id="{953CDB80-7DA6-F525-95D3-4F9048F93C4E}"/>
                </a:ext>
              </a:extLst>
            </p:cNvPr>
            <p:cNvSpPr/>
            <p:nvPr/>
          </p:nvSpPr>
          <p:spPr>
            <a:xfrm>
              <a:off x="609600" y="5369478"/>
              <a:ext cx="5486400" cy="753148"/>
            </a:xfrm>
            <a:prstGeom prst="roundRect">
              <a:avLst>
                <a:gd name="adj" fmla="val 10000"/>
              </a:avLst>
            </a:prstGeom>
            <a:solidFill>
              <a:srgbClr val="B2005E"/>
            </a:solidFill>
            <a:ln w="57150">
              <a:solidFill>
                <a:schemeClr val="tx1"/>
              </a:solidFill>
            </a:ln>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de-CH"/>
            </a:p>
          </p:txBody>
        </p:sp>
        <p:sp>
          <p:nvSpPr>
            <p:cNvPr id="41" name="Rechteck 40" descr="Help">
              <a:extLst>
                <a:ext uri="{FF2B5EF4-FFF2-40B4-BE49-F238E27FC236}">
                  <a16:creationId xmlns:a16="http://schemas.microsoft.com/office/drawing/2014/main" id="{5F7CAE05-123F-5FE9-ABAE-1CBF6B4AFFA5}"/>
                </a:ext>
              </a:extLst>
            </p:cNvPr>
            <p:cNvSpPr/>
            <p:nvPr/>
          </p:nvSpPr>
          <p:spPr>
            <a:xfrm>
              <a:off x="837427" y="5538936"/>
              <a:ext cx="414231" cy="414231"/>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de-CH"/>
            </a:p>
          </p:txBody>
        </p:sp>
        <p:sp>
          <p:nvSpPr>
            <p:cNvPr id="42" name="Freihandform: Form 41">
              <a:extLst>
                <a:ext uri="{FF2B5EF4-FFF2-40B4-BE49-F238E27FC236}">
                  <a16:creationId xmlns:a16="http://schemas.microsoft.com/office/drawing/2014/main" id="{BA59DE69-2F14-7E97-5E0D-808A67046BD3}"/>
                </a:ext>
              </a:extLst>
            </p:cNvPr>
            <p:cNvSpPr/>
            <p:nvPr/>
          </p:nvSpPr>
          <p:spPr>
            <a:xfrm>
              <a:off x="1479486" y="5369478"/>
              <a:ext cx="4616513" cy="753148"/>
            </a:xfrm>
            <a:custGeom>
              <a:avLst/>
              <a:gdLst>
                <a:gd name="connsiteX0" fmla="*/ 0 w 4616513"/>
                <a:gd name="connsiteY0" fmla="*/ 0 h 753148"/>
                <a:gd name="connsiteX1" fmla="*/ 4616513 w 4616513"/>
                <a:gd name="connsiteY1" fmla="*/ 0 h 753148"/>
                <a:gd name="connsiteX2" fmla="*/ 4616513 w 4616513"/>
                <a:gd name="connsiteY2" fmla="*/ 753148 h 753148"/>
                <a:gd name="connsiteX3" fmla="*/ 0 w 4616513"/>
                <a:gd name="connsiteY3" fmla="*/ 753148 h 753148"/>
                <a:gd name="connsiteX4" fmla="*/ 0 w 4616513"/>
                <a:gd name="connsiteY4" fmla="*/ 0 h 753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6513" h="753148">
                  <a:moveTo>
                    <a:pt x="0" y="0"/>
                  </a:moveTo>
                  <a:lnTo>
                    <a:pt x="4616513" y="0"/>
                  </a:lnTo>
                  <a:lnTo>
                    <a:pt x="4616513" y="753148"/>
                  </a:lnTo>
                  <a:lnTo>
                    <a:pt x="0" y="75314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9708" tIns="79708" rIns="79708" bIns="79708" numCol="1" spcCol="1270" anchor="ctr" anchorCtr="0">
              <a:noAutofit/>
            </a:bodyPr>
            <a:lstStyle/>
            <a:p>
              <a:pPr marL="0" lvl="0" indent="0" algn="l" defTabSz="844550">
                <a:lnSpc>
                  <a:spcPct val="100000"/>
                </a:lnSpc>
                <a:spcBef>
                  <a:spcPct val="0"/>
                </a:spcBef>
                <a:spcAft>
                  <a:spcPct val="35000"/>
                </a:spcAft>
                <a:buNone/>
              </a:pPr>
              <a:r>
                <a:rPr lang="de-DE" sz="1900" kern="1200" dirty="0">
                  <a:solidFill>
                    <a:schemeClr val="bg1"/>
                  </a:solidFill>
                </a:rPr>
                <a:t>Fragen</a:t>
              </a:r>
              <a:endParaRPr lang="en-US" sz="1900" kern="1200" dirty="0">
                <a:solidFill>
                  <a:schemeClr val="bg1"/>
                </a:solidFill>
              </a:endParaRPr>
            </a:p>
          </p:txBody>
        </p:sp>
      </p:grpSp>
      <p:pic>
        <p:nvPicPr>
          <p:cNvPr id="16" name="Grafik 15" descr="Ein Bild, das Schwarz, Dunkelheit enthält.&#10;&#10;KI-generierte Inhalte können fehlerhaft sein.">
            <a:extLst>
              <a:ext uri="{FF2B5EF4-FFF2-40B4-BE49-F238E27FC236}">
                <a16:creationId xmlns:a16="http://schemas.microsoft.com/office/drawing/2014/main" id="{E3B91BC1-B006-247A-D939-0F6850FE5F0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193653" y="2103749"/>
            <a:ext cx="3518861" cy="3518861"/>
          </a:xfrm>
          <a:prstGeom prst="rect">
            <a:avLst/>
          </a:prstGeom>
        </p:spPr>
      </p:pic>
    </p:spTree>
    <p:extLst>
      <p:ext uri="{BB962C8B-B14F-4D97-AF65-F5344CB8AC3E}">
        <p14:creationId xmlns:p14="http://schemas.microsoft.com/office/powerpoint/2010/main" val="133562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F1700A-BCF4-E34D-1C36-BD74378D503D}"/>
              </a:ext>
            </a:extLst>
          </p:cNvPr>
          <p:cNvSpPr>
            <a:spLocks noGrp="1"/>
          </p:cNvSpPr>
          <p:nvPr>
            <p:ph type="ctrTitle"/>
          </p:nvPr>
        </p:nvSpPr>
        <p:spPr/>
        <p:txBody>
          <a:bodyPr/>
          <a:lstStyle/>
          <a:p>
            <a:r>
              <a:rPr lang="de-DE" sz="2000" dirty="0"/>
              <a:t>Ob BPMN oder Skript mit Pfiff, gemeinsam schaffen wir den </a:t>
            </a:r>
            <a:r>
              <a:rPr lang="de-DE" sz="2000" dirty="0" err="1"/>
              <a:t>grossen</a:t>
            </a:r>
            <a:r>
              <a:rPr lang="de-DE" sz="2000" dirty="0"/>
              <a:t> Shift.</a:t>
            </a:r>
            <a:br>
              <a:rPr lang="de-DE" sz="2000" dirty="0"/>
            </a:br>
            <a:r>
              <a:rPr lang="de-DE" sz="2000" dirty="0"/>
              <a:t>Die Zukunft ruft – der Code ist klar, Automation glänzt, Jahr für Jahr!</a:t>
            </a:r>
            <a:endParaRPr lang="de-CH" sz="2000" dirty="0"/>
          </a:p>
        </p:txBody>
      </p:sp>
      <p:sp>
        <p:nvSpPr>
          <p:cNvPr id="3" name="Untertitel 2">
            <a:extLst>
              <a:ext uri="{FF2B5EF4-FFF2-40B4-BE49-F238E27FC236}">
                <a16:creationId xmlns:a16="http://schemas.microsoft.com/office/drawing/2014/main" id="{4AF63F89-D2D6-5694-89EB-8291211B9416}"/>
              </a:ext>
            </a:extLst>
          </p:cNvPr>
          <p:cNvSpPr>
            <a:spLocks noGrp="1"/>
          </p:cNvSpPr>
          <p:nvPr>
            <p:ph type="subTitle" idx="1"/>
          </p:nvPr>
        </p:nvSpPr>
        <p:spPr/>
        <p:txBody>
          <a:bodyPr/>
          <a:lstStyle/>
          <a:p>
            <a:r>
              <a:rPr lang="de-DE" dirty="0"/>
              <a:t>Fragen?</a:t>
            </a:r>
            <a:endParaRPr lang="de-CH" dirty="0"/>
          </a:p>
        </p:txBody>
      </p:sp>
    </p:spTree>
    <p:extLst>
      <p:ext uri="{BB962C8B-B14F-4D97-AF65-F5344CB8AC3E}">
        <p14:creationId xmlns:p14="http://schemas.microsoft.com/office/powerpoint/2010/main" val="875363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13DFA202-6770-BED6-FE8E-384854D3A62A}"/>
              </a:ext>
            </a:extLst>
          </p:cNvPr>
          <p:cNvSpPr>
            <a:spLocks noGrp="1"/>
          </p:cNvSpPr>
          <p:nvPr>
            <p:ph type="title"/>
          </p:nvPr>
        </p:nvSpPr>
        <p:spPr>
          <a:xfrm>
            <a:off x="3325483" y="260648"/>
            <a:ext cx="8256917" cy="720080"/>
          </a:xfrm>
        </p:spPr>
        <p:txBody>
          <a:bodyPr>
            <a:normAutofit/>
          </a:bodyPr>
          <a:lstStyle/>
          <a:p>
            <a:r>
              <a:rPr lang="de-DE" dirty="0"/>
              <a:t>Leitfaden</a:t>
            </a:r>
            <a:endParaRPr lang="de-CH" dirty="0"/>
          </a:p>
        </p:txBody>
      </p:sp>
      <p:grpSp>
        <p:nvGrpSpPr>
          <p:cNvPr id="43" name="Gruppieren 42">
            <a:extLst>
              <a:ext uri="{FF2B5EF4-FFF2-40B4-BE49-F238E27FC236}">
                <a16:creationId xmlns:a16="http://schemas.microsoft.com/office/drawing/2014/main" id="{7E21AAA5-2929-DD9D-7C3A-A98442BF5B7A}"/>
              </a:ext>
            </a:extLst>
          </p:cNvPr>
          <p:cNvGrpSpPr/>
          <p:nvPr/>
        </p:nvGrpSpPr>
        <p:grpSpPr>
          <a:xfrm>
            <a:off x="609600" y="1603735"/>
            <a:ext cx="5486400" cy="753148"/>
            <a:chOff x="609600" y="1603735"/>
            <a:chExt cx="5486400" cy="753148"/>
          </a:xfrm>
        </p:grpSpPr>
        <p:sp>
          <p:nvSpPr>
            <p:cNvPr id="28" name="Rechteck: abgerundete Ecken 27">
              <a:extLst>
                <a:ext uri="{FF2B5EF4-FFF2-40B4-BE49-F238E27FC236}">
                  <a16:creationId xmlns:a16="http://schemas.microsoft.com/office/drawing/2014/main" id="{14AF227C-3C16-067A-7DC0-ADBD962063EC}"/>
                </a:ext>
              </a:extLst>
            </p:cNvPr>
            <p:cNvSpPr/>
            <p:nvPr/>
          </p:nvSpPr>
          <p:spPr>
            <a:xfrm>
              <a:off x="609600" y="1603735"/>
              <a:ext cx="5486400" cy="753148"/>
            </a:xfrm>
            <a:prstGeom prst="roundRect">
              <a:avLst>
                <a:gd name="adj" fmla="val 10000"/>
              </a:avLst>
            </a:prstGeom>
            <a:solidFill>
              <a:srgbClr val="B2005E"/>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de-CH"/>
            </a:p>
          </p:txBody>
        </p:sp>
        <p:sp>
          <p:nvSpPr>
            <p:cNvPr id="29" name="Rechteck 28" descr="Rakete">
              <a:extLst>
                <a:ext uri="{FF2B5EF4-FFF2-40B4-BE49-F238E27FC236}">
                  <a16:creationId xmlns:a16="http://schemas.microsoft.com/office/drawing/2014/main" id="{C0EFE294-7BDD-AD41-DB17-308835B299C6}"/>
                </a:ext>
              </a:extLst>
            </p:cNvPr>
            <p:cNvSpPr/>
            <p:nvPr/>
          </p:nvSpPr>
          <p:spPr>
            <a:xfrm>
              <a:off x="837427" y="1773194"/>
              <a:ext cx="414231" cy="414231"/>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de-CH"/>
            </a:p>
          </p:txBody>
        </p:sp>
        <p:sp>
          <p:nvSpPr>
            <p:cNvPr id="30" name="Freihandform: Form 29">
              <a:extLst>
                <a:ext uri="{FF2B5EF4-FFF2-40B4-BE49-F238E27FC236}">
                  <a16:creationId xmlns:a16="http://schemas.microsoft.com/office/drawing/2014/main" id="{04BA87FB-2CF1-34A0-22A4-D84A408A1664}"/>
                </a:ext>
              </a:extLst>
            </p:cNvPr>
            <p:cNvSpPr/>
            <p:nvPr/>
          </p:nvSpPr>
          <p:spPr>
            <a:xfrm>
              <a:off x="1479486" y="1603735"/>
              <a:ext cx="4616513" cy="753148"/>
            </a:xfrm>
            <a:custGeom>
              <a:avLst/>
              <a:gdLst>
                <a:gd name="connsiteX0" fmla="*/ 0 w 4616513"/>
                <a:gd name="connsiteY0" fmla="*/ 0 h 753148"/>
                <a:gd name="connsiteX1" fmla="*/ 4616513 w 4616513"/>
                <a:gd name="connsiteY1" fmla="*/ 0 h 753148"/>
                <a:gd name="connsiteX2" fmla="*/ 4616513 w 4616513"/>
                <a:gd name="connsiteY2" fmla="*/ 753148 h 753148"/>
                <a:gd name="connsiteX3" fmla="*/ 0 w 4616513"/>
                <a:gd name="connsiteY3" fmla="*/ 753148 h 753148"/>
                <a:gd name="connsiteX4" fmla="*/ 0 w 4616513"/>
                <a:gd name="connsiteY4" fmla="*/ 0 h 753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6513" h="753148">
                  <a:moveTo>
                    <a:pt x="0" y="0"/>
                  </a:moveTo>
                  <a:lnTo>
                    <a:pt x="4616513" y="0"/>
                  </a:lnTo>
                  <a:lnTo>
                    <a:pt x="4616513" y="753148"/>
                  </a:lnTo>
                  <a:lnTo>
                    <a:pt x="0" y="75314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9708" tIns="79708" rIns="79708" bIns="79708" numCol="1" spcCol="1270" anchor="ctr" anchorCtr="0">
              <a:noAutofit/>
            </a:bodyPr>
            <a:lstStyle/>
            <a:p>
              <a:pPr marL="0" lvl="0" indent="0" algn="l" defTabSz="844550">
                <a:lnSpc>
                  <a:spcPct val="100000"/>
                </a:lnSpc>
                <a:spcBef>
                  <a:spcPct val="0"/>
                </a:spcBef>
                <a:spcAft>
                  <a:spcPct val="35000"/>
                </a:spcAft>
                <a:buNone/>
              </a:pPr>
              <a:r>
                <a:rPr lang="de-DE" sz="1900" kern="1200" dirty="0">
                  <a:solidFill>
                    <a:schemeClr val="bg1"/>
                  </a:solidFill>
                </a:rPr>
                <a:t>Einführung</a:t>
              </a:r>
              <a:endParaRPr lang="en-US" sz="1900" kern="1200" dirty="0">
                <a:solidFill>
                  <a:schemeClr val="bg1"/>
                </a:solidFill>
              </a:endParaRPr>
            </a:p>
          </p:txBody>
        </p:sp>
      </p:grpSp>
      <p:grpSp>
        <p:nvGrpSpPr>
          <p:cNvPr id="44" name="Gruppieren 43">
            <a:extLst>
              <a:ext uri="{FF2B5EF4-FFF2-40B4-BE49-F238E27FC236}">
                <a16:creationId xmlns:a16="http://schemas.microsoft.com/office/drawing/2014/main" id="{9647DFC0-F8FD-C6DD-5397-7B967F6AE3D8}"/>
              </a:ext>
            </a:extLst>
          </p:cNvPr>
          <p:cNvGrpSpPr/>
          <p:nvPr/>
        </p:nvGrpSpPr>
        <p:grpSpPr>
          <a:xfrm>
            <a:off x="609600" y="2545171"/>
            <a:ext cx="5486400" cy="753148"/>
            <a:chOff x="609600" y="2545171"/>
            <a:chExt cx="5486400" cy="753148"/>
          </a:xfrm>
        </p:grpSpPr>
        <p:sp>
          <p:nvSpPr>
            <p:cNvPr id="31" name="Rechteck: abgerundete Ecken 30">
              <a:extLst>
                <a:ext uri="{FF2B5EF4-FFF2-40B4-BE49-F238E27FC236}">
                  <a16:creationId xmlns:a16="http://schemas.microsoft.com/office/drawing/2014/main" id="{103D0B9A-D2D7-D4E6-77BA-AEF87915A520}"/>
                </a:ext>
              </a:extLst>
            </p:cNvPr>
            <p:cNvSpPr/>
            <p:nvPr/>
          </p:nvSpPr>
          <p:spPr>
            <a:xfrm>
              <a:off x="609600" y="2545171"/>
              <a:ext cx="5486400" cy="753148"/>
            </a:xfrm>
            <a:prstGeom prst="roundRect">
              <a:avLst>
                <a:gd name="adj" fmla="val 10000"/>
              </a:avLst>
            </a:prstGeom>
            <a:solidFill>
              <a:srgbClr val="B2005E"/>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de-CH"/>
            </a:p>
          </p:txBody>
        </p:sp>
        <p:sp>
          <p:nvSpPr>
            <p:cNvPr id="32" name="Rechteck 31" descr="Häkchen">
              <a:extLst>
                <a:ext uri="{FF2B5EF4-FFF2-40B4-BE49-F238E27FC236}">
                  <a16:creationId xmlns:a16="http://schemas.microsoft.com/office/drawing/2014/main" id="{F6812271-7003-4992-2008-FFC6BA9088A4}"/>
                </a:ext>
              </a:extLst>
            </p:cNvPr>
            <p:cNvSpPr/>
            <p:nvPr/>
          </p:nvSpPr>
          <p:spPr>
            <a:xfrm>
              <a:off x="837427" y="2714629"/>
              <a:ext cx="414231" cy="414231"/>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de-CH"/>
            </a:p>
          </p:txBody>
        </p:sp>
        <p:sp>
          <p:nvSpPr>
            <p:cNvPr id="33" name="Freihandform: Form 32">
              <a:extLst>
                <a:ext uri="{FF2B5EF4-FFF2-40B4-BE49-F238E27FC236}">
                  <a16:creationId xmlns:a16="http://schemas.microsoft.com/office/drawing/2014/main" id="{19CB83B7-829B-B2BF-694D-04D72DA6A938}"/>
                </a:ext>
              </a:extLst>
            </p:cNvPr>
            <p:cNvSpPr/>
            <p:nvPr/>
          </p:nvSpPr>
          <p:spPr>
            <a:xfrm>
              <a:off x="1479486" y="2545171"/>
              <a:ext cx="4616513" cy="753148"/>
            </a:xfrm>
            <a:custGeom>
              <a:avLst/>
              <a:gdLst>
                <a:gd name="connsiteX0" fmla="*/ 0 w 4616513"/>
                <a:gd name="connsiteY0" fmla="*/ 0 h 753148"/>
                <a:gd name="connsiteX1" fmla="*/ 4616513 w 4616513"/>
                <a:gd name="connsiteY1" fmla="*/ 0 h 753148"/>
                <a:gd name="connsiteX2" fmla="*/ 4616513 w 4616513"/>
                <a:gd name="connsiteY2" fmla="*/ 753148 h 753148"/>
                <a:gd name="connsiteX3" fmla="*/ 0 w 4616513"/>
                <a:gd name="connsiteY3" fmla="*/ 753148 h 753148"/>
                <a:gd name="connsiteX4" fmla="*/ 0 w 4616513"/>
                <a:gd name="connsiteY4" fmla="*/ 0 h 753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6513" h="753148">
                  <a:moveTo>
                    <a:pt x="0" y="0"/>
                  </a:moveTo>
                  <a:lnTo>
                    <a:pt x="4616513" y="0"/>
                  </a:lnTo>
                  <a:lnTo>
                    <a:pt x="4616513" y="753148"/>
                  </a:lnTo>
                  <a:lnTo>
                    <a:pt x="0" y="75314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9708" tIns="79708" rIns="79708" bIns="79708" numCol="1" spcCol="1270" anchor="ctr" anchorCtr="0">
              <a:noAutofit/>
            </a:bodyPr>
            <a:lstStyle/>
            <a:p>
              <a:pPr marL="0" lvl="0" indent="0" algn="l" defTabSz="844550">
                <a:lnSpc>
                  <a:spcPct val="100000"/>
                </a:lnSpc>
                <a:spcBef>
                  <a:spcPct val="0"/>
                </a:spcBef>
                <a:spcAft>
                  <a:spcPct val="35000"/>
                </a:spcAft>
                <a:buNone/>
              </a:pPr>
              <a:r>
                <a:rPr lang="de-DE" sz="1900" kern="1200" dirty="0">
                  <a:solidFill>
                    <a:schemeClr val="bg1"/>
                  </a:solidFill>
                </a:rPr>
                <a:t>Six Sigma</a:t>
              </a:r>
              <a:endParaRPr lang="en-US" sz="1900" kern="1200" dirty="0">
                <a:solidFill>
                  <a:schemeClr val="bg1"/>
                </a:solidFill>
              </a:endParaRPr>
            </a:p>
          </p:txBody>
        </p:sp>
      </p:grpSp>
      <p:grpSp>
        <p:nvGrpSpPr>
          <p:cNvPr id="48" name="Gruppieren 47">
            <a:extLst>
              <a:ext uri="{FF2B5EF4-FFF2-40B4-BE49-F238E27FC236}">
                <a16:creationId xmlns:a16="http://schemas.microsoft.com/office/drawing/2014/main" id="{1FC6FEBE-53E1-9061-7172-CB240E365934}"/>
              </a:ext>
            </a:extLst>
          </p:cNvPr>
          <p:cNvGrpSpPr/>
          <p:nvPr/>
        </p:nvGrpSpPr>
        <p:grpSpPr>
          <a:xfrm>
            <a:off x="609600" y="3486607"/>
            <a:ext cx="5486400" cy="753148"/>
            <a:chOff x="609600" y="3486607"/>
            <a:chExt cx="5486400" cy="753148"/>
          </a:xfrm>
        </p:grpSpPr>
        <p:sp>
          <p:nvSpPr>
            <p:cNvPr id="34" name="Rechteck: abgerundete Ecken 33">
              <a:extLst>
                <a:ext uri="{FF2B5EF4-FFF2-40B4-BE49-F238E27FC236}">
                  <a16:creationId xmlns:a16="http://schemas.microsoft.com/office/drawing/2014/main" id="{EB3899CA-D65C-603E-97A9-5D181CD0C364}"/>
                </a:ext>
              </a:extLst>
            </p:cNvPr>
            <p:cNvSpPr/>
            <p:nvPr/>
          </p:nvSpPr>
          <p:spPr>
            <a:xfrm>
              <a:off x="609600" y="3486607"/>
              <a:ext cx="5486400" cy="753148"/>
            </a:xfrm>
            <a:prstGeom prst="roundRect">
              <a:avLst>
                <a:gd name="adj" fmla="val 10000"/>
              </a:avLst>
            </a:prstGeom>
            <a:solidFill>
              <a:srgbClr val="B2005E"/>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de-CH"/>
            </a:p>
          </p:txBody>
        </p:sp>
        <p:sp>
          <p:nvSpPr>
            <p:cNvPr id="35" name="Rechteck 34" descr="Lehrer">
              <a:extLst>
                <a:ext uri="{FF2B5EF4-FFF2-40B4-BE49-F238E27FC236}">
                  <a16:creationId xmlns:a16="http://schemas.microsoft.com/office/drawing/2014/main" id="{21AEB0AD-5A13-7CF5-F35A-E0F644681562}"/>
                </a:ext>
              </a:extLst>
            </p:cNvPr>
            <p:cNvSpPr/>
            <p:nvPr/>
          </p:nvSpPr>
          <p:spPr>
            <a:xfrm>
              <a:off x="837427" y="3656065"/>
              <a:ext cx="414231" cy="414231"/>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de-CH"/>
            </a:p>
          </p:txBody>
        </p:sp>
        <p:sp>
          <p:nvSpPr>
            <p:cNvPr id="36" name="Freihandform: Form 35">
              <a:extLst>
                <a:ext uri="{FF2B5EF4-FFF2-40B4-BE49-F238E27FC236}">
                  <a16:creationId xmlns:a16="http://schemas.microsoft.com/office/drawing/2014/main" id="{F8FAC2C5-853C-6A20-3E2E-A6E9BBAC3DB4}"/>
                </a:ext>
              </a:extLst>
            </p:cNvPr>
            <p:cNvSpPr/>
            <p:nvPr/>
          </p:nvSpPr>
          <p:spPr>
            <a:xfrm>
              <a:off x="1479486" y="3486607"/>
              <a:ext cx="4616513" cy="753148"/>
            </a:xfrm>
            <a:custGeom>
              <a:avLst/>
              <a:gdLst>
                <a:gd name="connsiteX0" fmla="*/ 0 w 4616513"/>
                <a:gd name="connsiteY0" fmla="*/ 0 h 753148"/>
                <a:gd name="connsiteX1" fmla="*/ 4616513 w 4616513"/>
                <a:gd name="connsiteY1" fmla="*/ 0 h 753148"/>
                <a:gd name="connsiteX2" fmla="*/ 4616513 w 4616513"/>
                <a:gd name="connsiteY2" fmla="*/ 753148 h 753148"/>
                <a:gd name="connsiteX3" fmla="*/ 0 w 4616513"/>
                <a:gd name="connsiteY3" fmla="*/ 753148 h 753148"/>
                <a:gd name="connsiteX4" fmla="*/ 0 w 4616513"/>
                <a:gd name="connsiteY4" fmla="*/ 0 h 753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6513" h="753148">
                  <a:moveTo>
                    <a:pt x="0" y="0"/>
                  </a:moveTo>
                  <a:lnTo>
                    <a:pt x="4616513" y="0"/>
                  </a:lnTo>
                  <a:lnTo>
                    <a:pt x="4616513" y="753148"/>
                  </a:lnTo>
                  <a:lnTo>
                    <a:pt x="0" y="75314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9708" tIns="79708" rIns="79708" bIns="79708" numCol="1" spcCol="1270" anchor="ctr" anchorCtr="0">
              <a:noAutofit/>
            </a:bodyPr>
            <a:lstStyle/>
            <a:p>
              <a:pPr marL="0" lvl="0" indent="0" algn="l" defTabSz="844550">
                <a:lnSpc>
                  <a:spcPct val="100000"/>
                </a:lnSpc>
                <a:spcBef>
                  <a:spcPct val="0"/>
                </a:spcBef>
                <a:spcAft>
                  <a:spcPct val="35000"/>
                </a:spcAft>
                <a:buNone/>
              </a:pPr>
              <a:r>
                <a:rPr lang="de-DE" sz="1900" kern="1200" dirty="0" err="1">
                  <a:solidFill>
                    <a:schemeClr val="bg1"/>
                  </a:solidFill>
                </a:rPr>
                <a:t>Camunda</a:t>
              </a:r>
              <a:r>
                <a:rPr lang="de-DE" sz="1900" kern="1200" dirty="0">
                  <a:solidFill>
                    <a:schemeClr val="bg1"/>
                  </a:solidFill>
                </a:rPr>
                <a:t> Demonstration</a:t>
              </a:r>
              <a:endParaRPr lang="en-US" sz="1900" kern="1200" dirty="0">
                <a:solidFill>
                  <a:schemeClr val="bg1"/>
                </a:solidFill>
              </a:endParaRPr>
            </a:p>
          </p:txBody>
        </p:sp>
      </p:grpSp>
      <p:grpSp>
        <p:nvGrpSpPr>
          <p:cNvPr id="46" name="Gruppieren 45">
            <a:extLst>
              <a:ext uri="{FF2B5EF4-FFF2-40B4-BE49-F238E27FC236}">
                <a16:creationId xmlns:a16="http://schemas.microsoft.com/office/drawing/2014/main" id="{0BBABF49-599F-C2ED-5FEF-EE4A371A8B72}"/>
              </a:ext>
            </a:extLst>
          </p:cNvPr>
          <p:cNvGrpSpPr/>
          <p:nvPr/>
        </p:nvGrpSpPr>
        <p:grpSpPr>
          <a:xfrm>
            <a:off x="609600" y="4428042"/>
            <a:ext cx="5486400" cy="753148"/>
            <a:chOff x="609600" y="4428042"/>
            <a:chExt cx="5486400" cy="753148"/>
          </a:xfrm>
        </p:grpSpPr>
        <p:sp>
          <p:nvSpPr>
            <p:cNvPr id="37" name="Rechteck: abgerundete Ecken 36">
              <a:extLst>
                <a:ext uri="{FF2B5EF4-FFF2-40B4-BE49-F238E27FC236}">
                  <a16:creationId xmlns:a16="http://schemas.microsoft.com/office/drawing/2014/main" id="{CE7AA2DC-525A-0548-7A04-945C2FDE9750}"/>
                </a:ext>
              </a:extLst>
            </p:cNvPr>
            <p:cNvSpPr/>
            <p:nvPr/>
          </p:nvSpPr>
          <p:spPr>
            <a:xfrm>
              <a:off x="609600" y="4428042"/>
              <a:ext cx="5486400" cy="753148"/>
            </a:xfrm>
            <a:prstGeom prst="roundRect">
              <a:avLst>
                <a:gd name="adj" fmla="val 10000"/>
              </a:avLst>
            </a:prstGeom>
            <a:solidFill>
              <a:srgbClr val="B2005E"/>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de-CH"/>
            </a:p>
          </p:txBody>
        </p:sp>
        <p:sp>
          <p:nvSpPr>
            <p:cNvPr id="38" name="Rechteck 37" descr="Thought bubble">
              <a:extLst>
                <a:ext uri="{FF2B5EF4-FFF2-40B4-BE49-F238E27FC236}">
                  <a16:creationId xmlns:a16="http://schemas.microsoft.com/office/drawing/2014/main" id="{F69D472B-3950-B734-D5E3-112B20F791BB}"/>
                </a:ext>
              </a:extLst>
            </p:cNvPr>
            <p:cNvSpPr/>
            <p:nvPr/>
          </p:nvSpPr>
          <p:spPr>
            <a:xfrm>
              <a:off x="837427" y="4597501"/>
              <a:ext cx="414231" cy="414231"/>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de-CH"/>
            </a:p>
          </p:txBody>
        </p:sp>
        <p:sp>
          <p:nvSpPr>
            <p:cNvPr id="39" name="Freihandform: Form 38">
              <a:extLst>
                <a:ext uri="{FF2B5EF4-FFF2-40B4-BE49-F238E27FC236}">
                  <a16:creationId xmlns:a16="http://schemas.microsoft.com/office/drawing/2014/main" id="{D9F0F30B-9CC1-3B83-B9C8-8A96EE502C34}"/>
                </a:ext>
              </a:extLst>
            </p:cNvPr>
            <p:cNvSpPr/>
            <p:nvPr/>
          </p:nvSpPr>
          <p:spPr>
            <a:xfrm>
              <a:off x="1479486" y="4428042"/>
              <a:ext cx="4616513" cy="753148"/>
            </a:xfrm>
            <a:custGeom>
              <a:avLst/>
              <a:gdLst>
                <a:gd name="connsiteX0" fmla="*/ 0 w 4616513"/>
                <a:gd name="connsiteY0" fmla="*/ 0 h 753148"/>
                <a:gd name="connsiteX1" fmla="*/ 4616513 w 4616513"/>
                <a:gd name="connsiteY1" fmla="*/ 0 h 753148"/>
                <a:gd name="connsiteX2" fmla="*/ 4616513 w 4616513"/>
                <a:gd name="connsiteY2" fmla="*/ 753148 h 753148"/>
                <a:gd name="connsiteX3" fmla="*/ 0 w 4616513"/>
                <a:gd name="connsiteY3" fmla="*/ 753148 h 753148"/>
                <a:gd name="connsiteX4" fmla="*/ 0 w 4616513"/>
                <a:gd name="connsiteY4" fmla="*/ 0 h 753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6513" h="753148">
                  <a:moveTo>
                    <a:pt x="0" y="0"/>
                  </a:moveTo>
                  <a:lnTo>
                    <a:pt x="4616513" y="0"/>
                  </a:lnTo>
                  <a:lnTo>
                    <a:pt x="4616513" y="753148"/>
                  </a:lnTo>
                  <a:lnTo>
                    <a:pt x="0" y="75314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9708" tIns="79708" rIns="79708" bIns="79708" numCol="1" spcCol="1270" anchor="ctr" anchorCtr="0">
              <a:noAutofit/>
            </a:bodyPr>
            <a:lstStyle/>
            <a:p>
              <a:pPr marL="0" lvl="0" indent="0" algn="l" defTabSz="844550">
                <a:lnSpc>
                  <a:spcPct val="100000"/>
                </a:lnSpc>
                <a:spcBef>
                  <a:spcPct val="0"/>
                </a:spcBef>
                <a:spcAft>
                  <a:spcPct val="35000"/>
                </a:spcAft>
                <a:buNone/>
              </a:pPr>
              <a:r>
                <a:rPr lang="de-DE" sz="1900" kern="1200" dirty="0">
                  <a:solidFill>
                    <a:schemeClr val="bg1"/>
                  </a:solidFill>
                </a:rPr>
                <a:t>Reflexion</a:t>
              </a:r>
              <a:endParaRPr lang="en-US" sz="1900" kern="1200" dirty="0">
                <a:solidFill>
                  <a:schemeClr val="bg1"/>
                </a:solidFill>
              </a:endParaRPr>
            </a:p>
          </p:txBody>
        </p:sp>
      </p:grpSp>
      <p:grpSp>
        <p:nvGrpSpPr>
          <p:cNvPr id="47" name="Gruppieren 46">
            <a:extLst>
              <a:ext uri="{FF2B5EF4-FFF2-40B4-BE49-F238E27FC236}">
                <a16:creationId xmlns:a16="http://schemas.microsoft.com/office/drawing/2014/main" id="{06DE9334-D600-937B-893A-E76AA4C88E47}"/>
              </a:ext>
            </a:extLst>
          </p:cNvPr>
          <p:cNvGrpSpPr/>
          <p:nvPr/>
        </p:nvGrpSpPr>
        <p:grpSpPr>
          <a:xfrm>
            <a:off x="609600" y="5369478"/>
            <a:ext cx="5486400" cy="753148"/>
            <a:chOff x="609600" y="5369478"/>
            <a:chExt cx="5486400" cy="753148"/>
          </a:xfrm>
        </p:grpSpPr>
        <p:sp>
          <p:nvSpPr>
            <p:cNvPr id="40" name="Rechteck: abgerundete Ecken 39">
              <a:extLst>
                <a:ext uri="{FF2B5EF4-FFF2-40B4-BE49-F238E27FC236}">
                  <a16:creationId xmlns:a16="http://schemas.microsoft.com/office/drawing/2014/main" id="{CBC3D163-7FD2-0D93-3643-840B32302DC1}"/>
                </a:ext>
              </a:extLst>
            </p:cNvPr>
            <p:cNvSpPr/>
            <p:nvPr/>
          </p:nvSpPr>
          <p:spPr>
            <a:xfrm>
              <a:off x="609600" y="5369478"/>
              <a:ext cx="5486400" cy="753148"/>
            </a:xfrm>
            <a:prstGeom prst="roundRect">
              <a:avLst>
                <a:gd name="adj" fmla="val 10000"/>
              </a:avLst>
            </a:prstGeom>
            <a:solidFill>
              <a:srgbClr val="B2005E"/>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de-CH"/>
            </a:p>
          </p:txBody>
        </p:sp>
        <p:sp>
          <p:nvSpPr>
            <p:cNvPr id="41" name="Rechteck 40" descr="Help">
              <a:extLst>
                <a:ext uri="{FF2B5EF4-FFF2-40B4-BE49-F238E27FC236}">
                  <a16:creationId xmlns:a16="http://schemas.microsoft.com/office/drawing/2014/main" id="{BCE711AD-5F0C-C3E9-DEAD-994654C60C1C}"/>
                </a:ext>
              </a:extLst>
            </p:cNvPr>
            <p:cNvSpPr/>
            <p:nvPr/>
          </p:nvSpPr>
          <p:spPr>
            <a:xfrm>
              <a:off x="837427" y="5538936"/>
              <a:ext cx="414231" cy="414231"/>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de-CH"/>
            </a:p>
          </p:txBody>
        </p:sp>
        <p:sp>
          <p:nvSpPr>
            <p:cNvPr id="42" name="Freihandform: Form 41">
              <a:extLst>
                <a:ext uri="{FF2B5EF4-FFF2-40B4-BE49-F238E27FC236}">
                  <a16:creationId xmlns:a16="http://schemas.microsoft.com/office/drawing/2014/main" id="{B7ACDA26-41B3-8ADD-35E1-6D1F24A16590}"/>
                </a:ext>
              </a:extLst>
            </p:cNvPr>
            <p:cNvSpPr/>
            <p:nvPr/>
          </p:nvSpPr>
          <p:spPr>
            <a:xfrm>
              <a:off x="1479486" y="5369478"/>
              <a:ext cx="4616513" cy="753148"/>
            </a:xfrm>
            <a:custGeom>
              <a:avLst/>
              <a:gdLst>
                <a:gd name="connsiteX0" fmla="*/ 0 w 4616513"/>
                <a:gd name="connsiteY0" fmla="*/ 0 h 753148"/>
                <a:gd name="connsiteX1" fmla="*/ 4616513 w 4616513"/>
                <a:gd name="connsiteY1" fmla="*/ 0 h 753148"/>
                <a:gd name="connsiteX2" fmla="*/ 4616513 w 4616513"/>
                <a:gd name="connsiteY2" fmla="*/ 753148 h 753148"/>
                <a:gd name="connsiteX3" fmla="*/ 0 w 4616513"/>
                <a:gd name="connsiteY3" fmla="*/ 753148 h 753148"/>
                <a:gd name="connsiteX4" fmla="*/ 0 w 4616513"/>
                <a:gd name="connsiteY4" fmla="*/ 0 h 753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6513" h="753148">
                  <a:moveTo>
                    <a:pt x="0" y="0"/>
                  </a:moveTo>
                  <a:lnTo>
                    <a:pt x="4616513" y="0"/>
                  </a:lnTo>
                  <a:lnTo>
                    <a:pt x="4616513" y="753148"/>
                  </a:lnTo>
                  <a:lnTo>
                    <a:pt x="0" y="75314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9708" tIns="79708" rIns="79708" bIns="79708" numCol="1" spcCol="1270" anchor="ctr" anchorCtr="0">
              <a:noAutofit/>
            </a:bodyPr>
            <a:lstStyle/>
            <a:p>
              <a:pPr marL="0" lvl="0" indent="0" algn="l" defTabSz="844550">
                <a:lnSpc>
                  <a:spcPct val="100000"/>
                </a:lnSpc>
                <a:spcBef>
                  <a:spcPct val="0"/>
                </a:spcBef>
                <a:spcAft>
                  <a:spcPct val="35000"/>
                </a:spcAft>
                <a:buNone/>
              </a:pPr>
              <a:r>
                <a:rPr lang="de-DE" sz="1900" kern="1200" dirty="0">
                  <a:solidFill>
                    <a:schemeClr val="bg1"/>
                  </a:solidFill>
                </a:rPr>
                <a:t>Fragen</a:t>
              </a:r>
              <a:endParaRPr lang="en-US" sz="1900" kern="1200" dirty="0">
                <a:solidFill>
                  <a:schemeClr val="bg1"/>
                </a:solidFill>
              </a:endParaRPr>
            </a:p>
          </p:txBody>
        </p:sp>
      </p:grpSp>
      <p:pic>
        <p:nvPicPr>
          <p:cNvPr id="16" name="Grafik 15" descr="Ein Bild, das Schwarz, Dunkelheit enthält.&#10;&#10;KI-generierte Inhalte können fehlerhaft sein.">
            <a:extLst>
              <a:ext uri="{FF2B5EF4-FFF2-40B4-BE49-F238E27FC236}">
                <a16:creationId xmlns:a16="http://schemas.microsoft.com/office/drawing/2014/main" id="{92D9D3F5-ED41-36CD-B16B-38734F1232B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193653" y="2103749"/>
            <a:ext cx="3518861" cy="3518861"/>
          </a:xfrm>
          <a:prstGeom prst="rect">
            <a:avLst/>
          </a:prstGeom>
        </p:spPr>
      </p:pic>
      <p:grpSp>
        <p:nvGrpSpPr>
          <p:cNvPr id="49" name="Gruppieren 48">
            <a:extLst>
              <a:ext uri="{FF2B5EF4-FFF2-40B4-BE49-F238E27FC236}">
                <a16:creationId xmlns:a16="http://schemas.microsoft.com/office/drawing/2014/main" id="{D95F1763-9049-1B1C-A449-CE3EDCCAC774}"/>
              </a:ext>
            </a:extLst>
          </p:cNvPr>
          <p:cNvGrpSpPr/>
          <p:nvPr/>
        </p:nvGrpSpPr>
        <p:grpSpPr>
          <a:xfrm>
            <a:off x="609599" y="1603735"/>
            <a:ext cx="5486400" cy="753148"/>
            <a:chOff x="609600" y="1603735"/>
            <a:chExt cx="5486400" cy="753148"/>
          </a:xfrm>
        </p:grpSpPr>
        <p:sp>
          <p:nvSpPr>
            <p:cNvPr id="50" name="Rechteck: abgerundete Ecken 49">
              <a:extLst>
                <a:ext uri="{FF2B5EF4-FFF2-40B4-BE49-F238E27FC236}">
                  <a16:creationId xmlns:a16="http://schemas.microsoft.com/office/drawing/2014/main" id="{F1F54B66-1DEC-CC61-0F21-962C5FA8794B}"/>
                </a:ext>
              </a:extLst>
            </p:cNvPr>
            <p:cNvSpPr/>
            <p:nvPr/>
          </p:nvSpPr>
          <p:spPr>
            <a:xfrm>
              <a:off x="609600" y="1603735"/>
              <a:ext cx="5486400" cy="753148"/>
            </a:xfrm>
            <a:prstGeom prst="roundRect">
              <a:avLst>
                <a:gd name="adj" fmla="val 10000"/>
              </a:avLst>
            </a:prstGeom>
            <a:solidFill>
              <a:srgbClr val="B2005E"/>
            </a:solidFill>
            <a:ln w="57150">
              <a:solidFill>
                <a:schemeClr val="tx1"/>
              </a:solidFill>
            </a:ln>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de-CH"/>
            </a:p>
          </p:txBody>
        </p:sp>
        <p:sp>
          <p:nvSpPr>
            <p:cNvPr id="51" name="Rechteck 50" descr="Rakete">
              <a:extLst>
                <a:ext uri="{FF2B5EF4-FFF2-40B4-BE49-F238E27FC236}">
                  <a16:creationId xmlns:a16="http://schemas.microsoft.com/office/drawing/2014/main" id="{D958C22E-05D8-52BA-749D-1188D49AE072}"/>
                </a:ext>
              </a:extLst>
            </p:cNvPr>
            <p:cNvSpPr/>
            <p:nvPr/>
          </p:nvSpPr>
          <p:spPr>
            <a:xfrm>
              <a:off x="837427" y="1773194"/>
              <a:ext cx="414231" cy="414231"/>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de-CH"/>
            </a:p>
          </p:txBody>
        </p:sp>
        <p:sp>
          <p:nvSpPr>
            <p:cNvPr id="52" name="Freihandform: Form 51">
              <a:extLst>
                <a:ext uri="{FF2B5EF4-FFF2-40B4-BE49-F238E27FC236}">
                  <a16:creationId xmlns:a16="http://schemas.microsoft.com/office/drawing/2014/main" id="{19DD35F2-3D03-22D6-9E1A-7DD28B0614A7}"/>
                </a:ext>
              </a:extLst>
            </p:cNvPr>
            <p:cNvSpPr/>
            <p:nvPr/>
          </p:nvSpPr>
          <p:spPr>
            <a:xfrm>
              <a:off x="1479486" y="1603735"/>
              <a:ext cx="4616513" cy="753148"/>
            </a:xfrm>
            <a:custGeom>
              <a:avLst/>
              <a:gdLst>
                <a:gd name="connsiteX0" fmla="*/ 0 w 4616513"/>
                <a:gd name="connsiteY0" fmla="*/ 0 h 753148"/>
                <a:gd name="connsiteX1" fmla="*/ 4616513 w 4616513"/>
                <a:gd name="connsiteY1" fmla="*/ 0 h 753148"/>
                <a:gd name="connsiteX2" fmla="*/ 4616513 w 4616513"/>
                <a:gd name="connsiteY2" fmla="*/ 753148 h 753148"/>
                <a:gd name="connsiteX3" fmla="*/ 0 w 4616513"/>
                <a:gd name="connsiteY3" fmla="*/ 753148 h 753148"/>
                <a:gd name="connsiteX4" fmla="*/ 0 w 4616513"/>
                <a:gd name="connsiteY4" fmla="*/ 0 h 753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6513" h="753148">
                  <a:moveTo>
                    <a:pt x="0" y="0"/>
                  </a:moveTo>
                  <a:lnTo>
                    <a:pt x="4616513" y="0"/>
                  </a:lnTo>
                  <a:lnTo>
                    <a:pt x="4616513" y="753148"/>
                  </a:lnTo>
                  <a:lnTo>
                    <a:pt x="0" y="75314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9708" tIns="79708" rIns="79708" bIns="79708" numCol="1" spcCol="1270" anchor="ctr" anchorCtr="0">
              <a:noAutofit/>
            </a:bodyPr>
            <a:lstStyle/>
            <a:p>
              <a:pPr marL="0" lvl="0" indent="0" algn="l" defTabSz="844550">
                <a:lnSpc>
                  <a:spcPct val="100000"/>
                </a:lnSpc>
                <a:spcBef>
                  <a:spcPct val="0"/>
                </a:spcBef>
                <a:spcAft>
                  <a:spcPct val="35000"/>
                </a:spcAft>
                <a:buNone/>
              </a:pPr>
              <a:r>
                <a:rPr lang="de-DE" sz="1900" kern="1200" dirty="0">
                  <a:solidFill>
                    <a:schemeClr val="bg1"/>
                  </a:solidFill>
                </a:rPr>
                <a:t>Einführung</a:t>
              </a:r>
              <a:endParaRPr lang="en-US" sz="1900" kern="1200" dirty="0">
                <a:solidFill>
                  <a:schemeClr val="bg1"/>
                </a:solidFill>
              </a:endParaRPr>
            </a:p>
          </p:txBody>
        </p:sp>
      </p:grpSp>
    </p:spTree>
    <p:extLst>
      <p:ext uri="{BB962C8B-B14F-4D97-AF65-F5344CB8AC3E}">
        <p14:creationId xmlns:p14="http://schemas.microsoft.com/office/powerpoint/2010/main" val="3134546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additive="base">
                                        <p:cTn id="13" dur="500" fill="hold"/>
                                        <p:tgtEl>
                                          <p:spTgt spid="44"/>
                                        </p:tgtEl>
                                        <p:attrNameLst>
                                          <p:attrName>ppt_x</p:attrName>
                                        </p:attrNameLst>
                                      </p:cBhvr>
                                      <p:tavLst>
                                        <p:tav tm="0">
                                          <p:val>
                                            <p:strVal val="#ppt_x"/>
                                          </p:val>
                                        </p:tav>
                                        <p:tav tm="100000">
                                          <p:val>
                                            <p:strVal val="#ppt_x"/>
                                          </p:val>
                                        </p:tav>
                                      </p:tavLst>
                                    </p:anim>
                                    <p:anim calcmode="lin" valueType="num">
                                      <p:cBhvr additive="base">
                                        <p:cTn id="1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500" fill="hold"/>
                                        <p:tgtEl>
                                          <p:spTgt spid="48"/>
                                        </p:tgtEl>
                                        <p:attrNameLst>
                                          <p:attrName>ppt_x</p:attrName>
                                        </p:attrNameLst>
                                      </p:cBhvr>
                                      <p:tavLst>
                                        <p:tav tm="0">
                                          <p:val>
                                            <p:strVal val="#ppt_x"/>
                                          </p:val>
                                        </p:tav>
                                        <p:tav tm="100000">
                                          <p:val>
                                            <p:strVal val="#ppt_x"/>
                                          </p:val>
                                        </p:tav>
                                      </p:tavLst>
                                    </p:anim>
                                    <p:anim calcmode="lin" valueType="num">
                                      <p:cBhvr additive="base">
                                        <p:cTn id="2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6"/>
                                        </p:tgtEl>
                                        <p:attrNameLst>
                                          <p:attrName>style.visibility</p:attrName>
                                        </p:attrNameLst>
                                      </p:cBhvr>
                                      <p:to>
                                        <p:strVal val="visible"/>
                                      </p:to>
                                    </p:set>
                                    <p:anim calcmode="lin" valueType="num">
                                      <p:cBhvr additive="base">
                                        <p:cTn id="25" dur="500" fill="hold"/>
                                        <p:tgtEl>
                                          <p:spTgt spid="46"/>
                                        </p:tgtEl>
                                        <p:attrNameLst>
                                          <p:attrName>ppt_x</p:attrName>
                                        </p:attrNameLst>
                                      </p:cBhvr>
                                      <p:tavLst>
                                        <p:tav tm="0">
                                          <p:val>
                                            <p:strVal val="#ppt_x"/>
                                          </p:val>
                                        </p:tav>
                                        <p:tav tm="100000">
                                          <p:val>
                                            <p:strVal val="#ppt_x"/>
                                          </p:val>
                                        </p:tav>
                                      </p:tavLst>
                                    </p:anim>
                                    <p:anim calcmode="lin" valueType="num">
                                      <p:cBhvr additive="base">
                                        <p:cTn id="26"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7"/>
                                        </p:tgtEl>
                                        <p:attrNameLst>
                                          <p:attrName>style.visibility</p:attrName>
                                        </p:attrNameLst>
                                      </p:cBhvr>
                                      <p:to>
                                        <p:strVal val="visible"/>
                                      </p:to>
                                    </p:set>
                                    <p:anim calcmode="lin" valueType="num">
                                      <p:cBhvr additive="base">
                                        <p:cTn id="31" dur="500" fill="hold"/>
                                        <p:tgtEl>
                                          <p:spTgt spid="47"/>
                                        </p:tgtEl>
                                        <p:attrNameLst>
                                          <p:attrName>ppt_x</p:attrName>
                                        </p:attrNameLst>
                                      </p:cBhvr>
                                      <p:tavLst>
                                        <p:tav tm="0">
                                          <p:val>
                                            <p:strVal val="#ppt_x"/>
                                          </p:val>
                                        </p:tav>
                                        <p:tav tm="100000">
                                          <p:val>
                                            <p:strVal val="#ppt_x"/>
                                          </p:val>
                                        </p:tav>
                                      </p:tavLst>
                                    </p:anim>
                                    <p:anim calcmode="lin" valueType="num">
                                      <p:cBhvr additive="base">
                                        <p:cTn id="32"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43F09D83-2B54-F94F-88F5-4AE0936D817D}"/>
              </a:ext>
            </a:extLst>
          </p:cNvPr>
          <p:cNvSpPr>
            <a:spLocks noGrp="1"/>
          </p:cNvSpPr>
          <p:nvPr>
            <p:ph type="body" idx="1"/>
          </p:nvPr>
        </p:nvSpPr>
        <p:spPr/>
        <p:txBody>
          <a:bodyPr/>
          <a:lstStyle/>
          <a:p>
            <a:r>
              <a:rPr lang="de-DE" dirty="0"/>
              <a:t>Ausgangslage und Problemstellung</a:t>
            </a:r>
            <a:endParaRPr lang="de-CH" dirty="0"/>
          </a:p>
        </p:txBody>
      </p:sp>
      <p:sp>
        <p:nvSpPr>
          <p:cNvPr id="3" name="Inhaltsplatzhalter 2">
            <a:extLst>
              <a:ext uri="{FF2B5EF4-FFF2-40B4-BE49-F238E27FC236}">
                <a16:creationId xmlns:a16="http://schemas.microsoft.com/office/drawing/2014/main" id="{63604E24-6051-BD24-459B-F55A04B55C48}"/>
              </a:ext>
            </a:extLst>
          </p:cNvPr>
          <p:cNvSpPr>
            <a:spLocks noGrp="1"/>
          </p:cNvSpPr>
          <p:nvPr>
            <p:ph sz="half" idx="2"/>
          </p:nvPr>
        </p:nvSpPr>
        <p:spPr/>
        <p:txBody>
          <a:bodyPr/>
          <a:lstStyle/>
          <a:p>
            <a:pPr marL="0" indent="0">
              <a:buNone/>
            </a:pPr>
            <a:r>
              <a:rPr lang="de-DE" i="1" dirty="0"/>
              <a:t>Zitat aus dem </a:t>
            </a:r>
            <a:r>
              <a:rPr lang="de-DE" i="1" dirty="0" err="1"/>
              <a:t>Einriechungsformular</a:t>
            </a:r>
            <a:r>
              <a:rPr lang="de-DE" i="1" dirty="0"/>
              <a:t>:</a:t>
            </a:r>
          </a:p>
          <a:p>
            <a:pPr marL="0" indent="0">
              <a:buNone/>
            </a:pPr>
            <a:r>
              <a:rPr lang="de-DE" i="1" dirty="0"/>
              <a:t>„Die ISEAG ist ISO 9001 zertifiziert und hat, daher vordefinierte interne Prozesse, welche im Arbeitsalltag eingehalten werden müssen. Beim Prozess «Personaleintritt» gibt es Optimierung -und aktualisierungsbedarf. Da wir momentan keine saubere Übersicht haben, in welchem Status der Prozess ist, habe ich mich entschieden das neu aufzubauen und zu optimieren. Zusätzlich wird der Prozess so angepasst, dass er weniger Benutzerinteraktion benötigt.“ </a:t>
            </a:r>
            <a:endParaRPr lang="de-CH" i="1" dirty="0"/>
          </a:p>
        </p:txBody>
      </p:sp>
      <p:sp>
        <p:nvSpPr>
          <p:cNvPr id="4" name="Titel 3">
            <a:extLst>
              <a:ext uri="{FF2B5EF4-FFF2-40B4-BE49-F238E27FC236}">
                <a16:creationId xmlns:a16="http://schemas.microsoft.com/office/drawing/2014/main" id="{E77531FF-E4F0-91D6-1A8A-F974ABD837E7}"/>
              </a:ext>
            </a:extLst>
          </p:cNvPr>
          <p:cNvSpPr>
            <a:spLocks noGrp="1"/>
          </p:cNvSpPr>
          <p:nvPr>
            <p:ph type="title"/>
          </p:nvPr>
        </p:nvSpPr>
        <p:spPr/>
        <p:txBody>
          <a:bodyPr/>
          <a:lstStyle/>
          <a:p>
            <a:r>
              <a:rPr lang="de-DE" dirty="0"/>
              <a:t>Einführung</a:t>
            </a:r>
            <a:endParaRPr lang="de-CH" dirty="0"/>
          </a:p>
        </p:txBody>
      </p:sp>
    </p:spTree>
    <p:extLst>
      <p:ext uri="{BB962C8B-B14F-4D97-AF65-F5344CB8AC3E}">
        <p14:creationId xmlns:p14="http://schemas.microsoft.com/office/powerpoint/2010/main" val="2675677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A7C8D99-2557-B690-5D90-ACACC97E2A94}"/>
              </a:ext>
            </a:extLst>
          </p:cNvPr>
          <p:cNvSpPr>
            <a:spLocks noGrp="1"/>
          </p:cNvSpPr>
          <p:nvPr>
            <p:ph type="title"/>
          </p:nvPr>
        </p:nvSpPr>
        <p:spPr/>
        <p:txBody>
          <a:bodyPr/>
          <a:lstStyle/>
          <a:p>
            <a:r>
              <a:rPr lang="de-DE" dirty="0"/>
              <a:t>Einführung</a:t>
            </a:r>
            <a:endParaRPr lang="de-CH" dirty="0"/>
          </a:p>
        </p:txBody>
      </p:sp>
      <p:sp>
        <p:nvSpPr>
          <p:cNvPr id="5" name="Textplatzhalter 4">
            <a:extLst>
              <a:ext uri="{FF2B5EF4-FFF2-40B4-BE49-F238E27FC236}">
                <a16:creationId xmlns:a16="http://schemas.microsoft.com/office/drawing/2014/main" id="{F0D6563E-9DAC-9D6B-DEDD-CFE6B315952D}"/>
              </a:ext>
            </a:extLst>
          </p:cNvPr>
          <p:cNvSpPr>
            <a:spLocks noGrp="1"/>
          </p:cNvSpPr>
          <p:nvPr>
            <p:ph type="body" idx="1"/>
          </p:nvPr>
        </p:nvSpPr>
        <p:spPr/>
        <p:txBody>
          <a:bodyPr/>
          <a:lstStyle/>
          <a:p>
            <a:r>
              <a:rPr lang="de-DE" dirty="0"/>
              <a:t>Ziele der Semesterarbeit</a:t>
            </a:r>
            <a:endParaRPr lang="de-CH" dirty="0"/>
          </a:p>
        </p:txBody>
      </p:sp>
      <p:sp>
        <p:nvSpPr>
          <p:cNvPr id="6" name="Inhaltsplatzhalter 5">
            <a:extLst>
              <a:ext uri="{FF2B5EF4-FFF2-40B4-BE49-F238E27FC236}">
                <a16:creationId xmlns:a16="http://schemas.microsoft.com/office/drawing/2014/main" id="{37AB2501-DC71-FDFF-B054-3B844F9CEF4A}"/>
              </a:ext>
            </a:extLst>
          </p:cNvPr>
          <p:cNvSpPr>
            <a:spLocks noGrp="1"/>
          </p:cNvSpPr>
          <p:nvPr>
            <p:ph sz="half" idx="2"/>
          </p:nvPr>
        </p:nvSpPr>
        <p:spPr>
          <a:xfrm>
            <a:off x="609600" y="2174875"/>
            <a:ext cx="6926560" cy="3951288"/>
          </a:xfrm>
        </p:spPr>
        <p:txBody>
          <a:bodyPr anchor="ctr"/>
          <a:lstStyle/>
          <a:p>
            <a:r>
              <a:rPr lang="de-DE" sz="2000" b="1" dirty="0"/>
              <a:t>Erneuerung, Optimierung und Visualisierung des Personaleintrittsprozesses. </a:t>
            </a:r>
            <a:br>
              <a:rPr lang="de-DE" sz="1000" b="1" dirty="0"/>
            </a:br>
            <a:endParaRPr lang="de-DE" sz="1000" b="1" dirty="0"/>
          </a:p>
          <a:p>
            <a:r>
              <a:rPr lang="de-CH" sz="2000" b="1" dirty="0"/>
              <a:t>BPMN Fehlerfrei erstellen.</a:t>
            </a:r>
            <a:br>
              <a:rPr lang="de-CH" sz="1000" b="1" dirty="0"/>
            </a:br>
            <a:endParaRPr lang="de-CH" sz="1000" b="1" dirty="0"/>
          </a:p>
          <a:p>
            <a:r>
              <a:rPr lang="de-CH" sz="2000" b="1" dirty="0"/>
              <a:t>Formulare über </a:t>
            </a:r>
            <a:r>
              <a:rPr lang="de-CH" sz="2000" b="1" dirty="0" err="1"/>
              <a:t>Camunda</a:t>
            </a:r>
            <a:r>
              <a:rPr lang="de-CH" sz="2000" b="1" dirty="0"/>
              <a:t> erstellen.</a:t>
            </a:r>
            <a:br>
              <a:rPr lang="de-CH" sz="1000" b="1" dirty="0"/>
            </a:br>
            <a:endParaRPr lang="de-CH" sz="1000" b="1" dirty="0"/>
          </a:p>
          <a:p>
            <a:r>
              <a:rPr lang="de-DE" sz="2000" b="1" dirty="0"/>
              <a:t>Dokumentation über </a:t>
            </a:r>
            <a:r>
              <a:rPr lang="de-DE" sz="2000" b="1" dirty="0" err="1"/>
              <a:t>Github</a:t>
            </a:r>
            <a:r>
              <a:rPr lang="de-DE" sz="2000" b="1" dirty="0"/>
              <a:t> oder </a:t>
            </a:r>
            <a:r>
              <a:rPr lang="de-DE" sz="2000" b="1" dirty="0" err="1"/>
              <a:t>Github</a:t>
            </a:r>
            <a:r>
              <a:rPr lang="de-DE" sz="2000" b="1" dirty="0"/>
              <a:t> Pages erstellen.</a:t>
            </a:r>
            <a:br>
              <a:rPr lang="de-DE" sz="1000" b="1" dirty="0"/>
            </a:br>
            <a:endParaRPr lang="de-CH" sz="1000" b="1" dirty="0"/>
          </a:p>
          <a:p>
            <a:r>
              <a:rPr lang="de-DE" sz="2000" b="1" dirty="0"/>
              <a:t>Benutzererstellung und Anpassungen auf Systemen (SharePoint, </a:t>
            </a:r>
            <a:r>
              <a:rPr lang="de-DE" sz="2000" b="1" dirty="0" err="1"/>
              <a:t>EntraID</a:t>
            </a:r>
            <a:r>
              <a:rPr lang="de-DE" sz="2000" b="1" dirty="0"/>
              <a:t>) mit Microsoft Graph und PowerShell lösen.</a:t>
            </a:r>
          </a:p>
        </p:txBody>
      </p:sp>
      <p:pic>
        <p:nvPicPr>
          <p:cNvPr id="9" name="Grafik 8" descr="Ein Bild, das Schwarz, Dunkelheit enthält.&#10;&#10;KI-generierte Inhalte können fehlerhaft sein.">
            <a:extLst>
              <a:ext uri="{FF2B5EF4-FFF2-40B4-BE49-F238E27FC236}">
                <a16:creationId xmlns:a16="http://schemas.microsoft.com/office/drawing/2014/main" id="{5FFD5B14-95C3-4725-BE1D-C329B77AEF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2224" y="2221252"/>
            <a:ext cx="3101635" cy="3101635"/>
          </a:xfrm>
          <a:prstGeom prst="rect">
            <a:avLst/>
          </a:prstGeom>
        </p:spPr>
      </p:pic>
    </p:spTree>
    <p:extLst>
      <p:ext uri="{BB962C8B-B14F-4D97-AF65-F5344CB8AC3E}">
        <p14:creationId xmlns:p14="http://schemas.microsoft.com/office/powerpoint/2010/main" val="253228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F6A170-2CE8-C4F6-7B8A-A98A2CFED84E}"/>
            </a:ext>
          </a:extLst>
        </p:cNvPr>
        <p:cNvGrpSpPr/>
        <p:nvPr/>
      </p:nvGrpSpPr>
      <p:grpSpPr>
        <a:xfrm>
          <a:off x="0" y="0"/>
          <a:ext cx="0" cy="0"/>
          <a:chOff x="0" y="0"/>
          <a:chExt cx="0" cy="0"/>
        </a:xfrm>
      </p:grpSpPr>
      <p:sp>
        <p:nvSpPr>
          <p:cNvPr id="3" name="Titel 2">
            <a:extLst>
              <a:ext uri="{FF2B5EF4-FFF2-40B4-BE49-F238E27FC236}">
                <a16:creationId xmlns:a16="http://schemas.microsoft.com/office/drawing/2014/main" id="{26B37AC1-8A92-D8A1-723F-15E4BB0DC177}"/>
              </a:ext>
            </a:extLst>
          </p:cNvPr>
          <p:cNvSpPr>
            <a:spLocks noGrp="1"/>
          </p:cNvSpPr>
          <p:nvPr>
            <p:ph type="title"/>
          </p:nvPr>
        </p:nvSpPr>
        <p:spPr>
          <a:xfrm>
            <a:off x="3325483" y="260648"/>
            <a:ext cx="8256917" cy="720080"/>
          </a:xfrm>
        </p:spPr>
        <p:txBody>
          <a:bodyPr>
            <a:normAutofit/>
          </a:bodyPr>
          <a:lstStyle/>
          <a:p>
            <a:r>
              <a:rPr lang="de-DE" dirty="0"/>
              <a:t>Leitfaden</a:t>
            </a:r>
            <a:endParaRPr lang="de-CH" dirty="0"/>
          </a:p>
        </p:txBody>
      </p:sp>
      <p:grpSp>
        <p:nvGrpSpPr>
          <p:cNvPr id="43" name="Gruppieren 42">
            <a:extLst>
              <a:ext uri="{FF2B5EF4-FFF2-40B4-BE49-F238E27FC236}">
                <a16:creationId xmlns:a16="http://schemas.microsoft.com/office/drawing/2014/main" id="{A520EE1E-19FD-EFEF-6662-A6137CE09A9C}"/>
              </a:ext>
            </a:extLst>
          </p:cNvPr>
          <p:cNvGrpSpPr/>
          <p:nvPr/>
        </p:nvGrpSpPr>
        <p:grpSpPr>
          <a:xfrm>
            <a:off x="609600" y="1603735"/>
            <a:ext cx="5486400" cy="753148"/>
            <a:chOff x="609600" y="1603735"/>
            <a:chExt cx="5486400" cy="753148"/>
          </a:xfrm>
        </p:grpSpPr>
        <p:sp>
          <p:nvSpPr>
            <p:cNvPr id="28" name="Rechteck: abgerundete Ecken 27">
              <a:extLst>
                <a:ext uri="{FF2B5EF4-FFF2-40B4-BE49-F238E27FC236}">
                  <a16:creationId xmlns:a16="http://schemas.microsoft.com/office/drawing/2014/main" id="{936B0D2F-9EA9-DCE0-9E8C-CA83502FDBFB}"/>
                </a:ext>
              </a:extLst>
            </p:cNvPr>
            <p:cNvSpPr/>
            <p:nvPr/>
          </p:nvSpPr>
          <p:spPr>
            <a:xfrm>
              <a:off x="609600" y="1603735"/>
              <a:ext cx="5486400" cy="753148"/>
            </a:xfrm>
            <a:prstGeom prst="roundRect">
              <a:avLst>
                <a:gd name="adj" fmla="val 10000"/>
              </a:avLst>
            </a:prstGeom>
            <a:solidFill>
              <a:srgbClr val="B2005E"/>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de-CH"/>
            </a:p>
          </p:txBody>
        </p:sp>
        <p:sp>
          <p:nvSpPr>
            <p:cNvPr id="29" name="Rechteck 28" descr="Rakete">
              <a:extLst>
                <a:ext uri="{FF2B5EF4-FFF2-40B4-BE49-F238E27FC236}">
                  <a16:creationId xmlns:a16="http://schemas.microsoft.com/office/drawing/2014/main" id="{7EBA616E-2386-53FA-450C-5149F7E144C9}"/>
                </a:ext>
              </a:extLst>
            </p:cNvPr>
            <p:cNvSpPr/>
            <p:nvPr/>
          </p:nvSpPr>
          <p:spPr>
            <a:xfrm>
              <a:off x="837427" y="1773194"/>
              <a:ext cx="414231" cy="414231"/>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de-CH"/>
            </a:p>
          </p:txBody>
        </p:sp>
        <p:sp>
          <p:nvSpPr>
            <p:cNvPr id="30" name="Freihandform: Form 29">
              <a:extLst>
                <a:ext uri="{FF2B5EF4-FFF2-40B4-BE49-F238E27FC236}">
                  <a16:creationId xmlns:a16="http://schemas.microsoft.com/office/drawing/2014/main" id="{A8687184-EC98-EA7A-98C0-0E328CD3880A}"/>
                </a:ext>
              </a:extLst>
            </p:cNvPr>
            <p:cNvSpPr/>
            <p:nvPr/>
          </p:nvSpPr>
          <p:spPr>
            <a:xfrm>
              <a:off x="1479486" y="1603735"/>
              <a:ext cx="4616513" cy="753148"/>
            </a:xfrm>
            <a:custGeom>
              <a:avLst/>
              <a:gdLst>
                <a:gd name="connsiteX0" fmla="*/ 0 w 4616513"/>
                <a:gd name="connsiteY0" fmla="*/ 0 h 753148"/>
                <a:gd name="connsiteX1" fmla="*/ 4616513 w 4616513"/>
                <a:gd name="connsiteY1" fmla="*/ 0 h 753148"/>
                <a:gd name="connsiteX2" fmla="*/ 4616513 w 4616513"/>
                <a:gd name="connsiteY2" fmla="*/ 753148 h 753148"/>
                <a:gd name="connsiteX3" fmla="*/ 0 w 4616513"/>
                <a:gd name="connsiteY3" fmla="*/ 753148 h 753148"/>
                <a:gd name="connsiteX4" fmla="*/ 0 w 4616513"/>
                <a:gd name="connsiteY4" fmla="*/ 0 h 753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6513" h="753148">
                  <a:moveTo>
                    <a:pt x="0" y="0"/>
                  </a:moveTo>
                  <a:lnTo>
                    <a:pt x="4616513" y="0"/>
                  </a:lnTo>
                  <a:lnTo>
                    <a:pt x="4616513" y="753148"/>
                  </a:lnTo>
                  <a:lnTo>
                    <a:pt x="0" y="75314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9708" tIns="79708" rIns="79708" bIns="79708" numCol="1" spcCol="1270" anchor="ctr" anchorCtr="0">
              <a:noAutofit/>
            </a:bodyPr>
            <a:lstStyle/>
            <a:p>
              <a:pPr marL="0" lvl="0" indent="0" algn="l" defTabSz="844550">
                <a:lnSpc>
                  <a:spcPct val="100000"/>
                </a:lnSpc>
                <a:spcBef>
                  <a:spcPct val="0"/>
                </a:spcBef>
                <a:spcAft>
                  <a:spcPct val="35000"/>
                </a:spcAft>
                <a:buNone/>
              </a:pPr>
              <a:r>
                <a:rPr lang="de-DE" sz="1900" kern="1200" dirty="0">
                  <a:solidFill>
                    <a:schemeClr val="bg1"/>
                  </a:solidFill>
                </a:rPr>
                <a:t>Einführung</a:t>
              </a:r>
              <a:endParaRPr lang="en-US" sz="1900" kern="1200" dirty="0">
                <a:solidFill>
                  <a:schemeClr val="bg1"/>
                </a:solidFill>
              </a:endParaRPr>
            </a:p>
          </p:txBody>
        </p:sp>
      </p:grpSp>
      <p:grpSp>
        <p:nvGrpSpPr>
          <p:cNvPr id="44" name="Gruppieren 43">
            <a:extLst>
              <a:ext uri="{FF2B5EF4-FFF2-40B4-BE49-F238E27FC236}">
                <a16:creationId xmlns:a16="http://schemas.microsoft.com/office/drawing/2014/main" id="{8803083C-4184-AF0F-76D2-B59821B7FB33}"/>
              </a:ext>
            </a:extLst>
          </p:cNvPr>
          <p:cNvGrpSpPr/>
          <p:nvPr/>
        </p:nvGrpSpPr>
        <p:grpSpPr>
          <a:xfrm>
            <a:off x="609600" y="2545171"/>
            <a:ext cx="5486400" cy="753148"/>
            <a:chOff x="609600" y="2545171"/>
            <a:chExt cx="5486400" cy="753148"/>
          </a:xfrm>
        </p:grpSpPr>
        <p:sp>
          <p:nvSpPr>
            <p:cNvPr id="31" name="Rechteck: abgerundete Ecken 30">
              <a:extLst>
                <a:ext uri="{FF2B5EF4-FFF2-40B4-BE49-F238E27FC236}">
                  <a16:creationId xmlns:a16="http://schemas.microsoft.com/office/drawing/2014/main" id="{4A771473-B57C-A171-C154-EB745324DE74}"/>
                </a:ext>
              </a:extLst>
            </p:cNvPr>
            <p:cNvSpPr/>
            <p:nvPr/>
          </p:nvSpPr>
          <p:spPr>
            <a:xfrm>
              <a:off x="609600" y="2545171"/>
              <a:ext cx="5486400" cy="753148"/>
            </a:xfrm>
            <a:prstGeom prst="roundRect">
              <a:avLst>
                <a:gd name="adj" fmla="val 10000"/>
              </a:avLst>
            </a:prstGeom>
            <a:solidFill>
              <a:srgbClr val="B2005E"/>
            </a:solidFill>
            <a:ln w="57150">
              <a:solidFill>
                <a:schemeClr val="tx1"/>
              </a:solidFill>
            </a:ln>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de-CH"/>
            </a:p>
          </p:txBody>
        </p:sp>
        <p:sp>
          <p:nvSpPr>
            <p:cNvPr id="32" name="Rechteck 31" descr="Häkchen">
              <a:extLst>
                <a:ext uri="{FF2B5EF4-FFF2-40B4-BE49-F238E27FC236}">
                  <a16:creationId xmlns:a16="http://schemas.microsoft.com/office/drawing/2014/main" id="{ABA1B708-FE57-BDAD-C728-AD3DD11D59EA}"/>
                </a:ext>
              </a:extLst>
            </p:cNvPr>
            <p:cNvSpPr/>
            <p:nvPr/>
          </p:nvSpPr>
          <p:spPr>
            <a:xfrm>
              <a:off x="837427" y="2714629"/>
              <a:ext cx="414231" cy="414231"/>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de-CH"/>
            </a:p>
          </p:txBody>
        </p:sp>
        <p:sp>
          <p:nvSpPr>
            <p:cNvPr id="33" name="Freihandform: Form 32">
              <a:extLst>
                <a:ext uri="{FF2B5EF4-FFF2-40B4-BE49-F238E27FC236}">
                  <a16:creationId xmlns:a16="http://schemas.microsoft.com/office/drawing/2014/main" id="{93985C8C-8874-A45D-5704-E4C83E14B593}"/>
                </a:ext>
              </a:extLst>
            </p:cNvPr>
            <p:cNvSpPr/>
            <p:nvPr/>
          </p:nvSpPr>
          <p:spPr>
            <a:xfrm>
              <a:off x="1479486" y="2545171"/>
              <a:ext cx="4616513" cy="753148"/>
            </a:xfrm>
            <a:custGeom>
              <a:avLst/>
              <a:gdLst>
                <a:gd name="connsiteX0" fmla="*/ 0 w 4616513"/>
                <a:gd name="connsiteY0" fmla="*/ 0 h 753148"/>
                <a:gd name="connsiteX1" fmla="*/ 4616513 w 4616513"/>
                <a:gd name="connsiteY1" fmla="*/ 0 h 753148"/>
                <a:gd name="connsiteX2" fmla="*/ 4616513 w 4616513"/>
                <a:gd name="connsiteY2" fmla="*/ 753148 h 753148"/>
                <a:gd name="connsiteX3" fmla="*/ 0 w 4616513"/>
                <a:gd name="connsiteY3" fmla="*/ 753148 h 753148"/>
                <a:gd name="connsiteX4" fmla="*/ 0 w 4616513"/>
                <a:gd name="connsiteY4" fmla="*/ 0 h 753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6513" h="753148">
                  <a:moveTo>
                    <a:pt x="0" y="0"/>
                  </a:moveTo>
                  <a:lnTo>
                    <a:pt x="4616513" y="0"/>
                  </a:lnTo>
                  <a:lnTo>
                    <a:pt x="4616513" y="753148"/>
                  </a:lnTo>
                  <a:lnTo>
                    <a:pt x="0" y="75314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9708" tIns="79708" rIns="79708" bIns="79708" numCol="1" spcCol="1270" anchor="ctr" anchorCtr="0">
              <a:noAutofit/>
            </a:bodyPr>
            <a:lstStyle/>
            <a:p>
              <a:pPr marL="0" lvl="0" indent="0" algn="l" defTabSz="844550">
                <a:lnSpc>
                  <a:spcPct val="100000"/>
                </a:lnSpc>
                <a:spcBef>
                  <a:spcPct val="0"/>
                </a:spcBef>
                <a:spcAft>
                  <a:spcPct val="35000"/>
                </a:spcAft>
                <a:buNone/>
              </a:pPr>
              <a:r>
                <a:rPr lang="de-DE" sz="1900" kern="1200" dirty="0">
                  <a:solidFill>
                    <a:schemeClr val="bg1"/>
                  </a:solidFill>
                </a:rPr>
                <a:t>Six Sigma</a:t>
              </a:r>
              <a:endParaRPr lang="en-US" sz="1900" kern="1200" dirty="0">
                <a:solidFill>
                  <a:schemeClr val="bg1"/>
                </a:solidFill>
              </a:endParaRPr>
            </a:p>
          </p:txBody>
        </p:sp>
      </p:grpSp>
      <p:grpSp>
        <p:nvGrpSpPr>
          <p:cNvPr id="48" name="Gruppieren 47">
            <a:extLst>
              <a:ext uri="{FF2B5EF4-FFF2-40B4-BE49-F238E27FC236}">
                <a16:creationId xmlns:a16="http://schemas.microsoft.com/office/drawing/2014/main" id="{B61F8FAB-9EDF-E74F-5444-A2402732B628}"/>
              </a:ext>
            </a:extLst>
          </p:cNvPr>
          <p:cNvGrpSpPr/>
          <p:nvPr/>
        </p:nvGrpSpPr>
        <p:grpSpPr>
          <a:xfrm>
            <a:off x="609600" y="3486607"/>
            <a:ext cx="5486400" cy="753148"/>
            <a:chOff x="609600" y="3486607"/>
            <a:chExt cx="5486400" cy="753148"/>
          </a:xfrm>
        </p:grpSpPr>
        <p:sp>
          <p:nvSpPr>
            <p:cNvPr id="34" name="Rechteck: abgerundete Ecken 33">
              <a:extLst>
                <a:ext uri="{FF2B5EF4-FFF2-40B4-BE49-F238E27FC236}">
                  <a16:creationId xmlns:a16="http://schemas.microsoft.com/office/drawing/2014/main" id="{F7BA5888-6906-4A56-773B-EE7402710928}"/>
                </a:ext>
              </a:extLst>
            </p:cNvPr>
            <p:cNvSpPr/>
            <p:nvPr/>
          </p:nvSpPr>
          <p:spPr>
            <a:xfrm>
              <a:off x="609600" y="3486607"/>
              <a:ext cx="5486400" cy="753148"/>
            </a:xfrm>
            <a:prstGeom prst="roundRect">
              <a:avLst>
                <a:gd name="adj" fmla="val 10000"/>
              </a:avLst>
            </a:prstGeom>
            <a:solidFill>
              <a:srgbClr val="B2005E"/>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de-CH"/>
            </a:p>
          </p:txBody>
        </p:sp>
        <p:sp>
          <p:nvSpPr>
            <p:cNvPr id="35" name="Rechteck 34" descr="Lehrer">
              <a:extLst>
                <a:ext uri="{FF2B5EF4-FFF2-40B4-BE49-F238E27FC236}">
                  <a16:creationId xmlns:a16="http://schemas.microsoft.com/office/drawing/2014/main" id="{25378685-4256-9722-FAFA-44EE63117997}"/>
                </a:ext>
              </a:extLst>
            </p:cNvPr>
            <p:cNvSpPr/>
            <p:nvPr/>
          </p:nvSpPr>
          <p:spPr>
            <a:xfrm>
              <a:off x="837427" y="3656065"/>
              <a:ext cx="414231" cy="414231"/>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de-CH"/>
            </a:p>
          </p:txBody>
        </p:sp>
        <p:sp>
          <p:nvSpPr>
            <p:cNvPr id="36" name="Freihandform: Form 35">
              <a:extLst>
                <a:ext uri="{FF2B5EF4-FFF2-40B4-BE49-F238E27FC236}">
                  <a16:creationId xmlns:a16="http://schemas.microsoft.com/office/drawing/2014/main" id="{1005CC1B-D935-C525-DA85-A89635C8C0AB}"/>
                </a:ext>
              </a:extLst>
            </p:cNvPr>
            <p:cNvSpPr/>
            <p:nvPr/>
          </p:nvSpPr>
          <p:spPr>
            <a:xfrm>
              <a:off x="1479486" y="3486607"/>
              <a:ext cx="4616513" cy="753148"/>
            </a:xfrm>
            <a:custGeom>
              <a:avLst/>
              <a:gdLst>
                <a:gd name="connsiteX0" fmla="*/ 0 w 4616513"/>
                <a:gd name="connsiteY0" fmla="*/ 0 h 753148"/>
                <a:gd name="connsiteX1" fmla="*/ 4616513 w 4616513"/>
                <a:gd name="connsiteY1" fmla="*/ 0 h 753148"/>
                <a:gd name="connsiteX2" fmla="*/ 4616513 w 4616513"/>
                <a:gd name="connsiteY2" fmla="*/ 753148 h 753148"/>
                <a:gd name="connsiteX3" fmla="*/ 0 w 4616513"/>
                <a:gd name="connsiteY3" fmla="*/ 753148 h 753148"/>
                <a:gd name="connsiteX4" fmla="*/ 0 w 4616513"/>
                <a:gd name="connsiteY4" fmla="*/ 0 h 753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6513" h="753148">
                  <a:moveTo>
                    <a:pt x="0" y="0"/>
                  </a:moveTo>
                  <a:lnTo>
                    <a:pt x="4616513" y="0"/>
                  </a:lnTo>
                  <a:lnTo>
                    <a:pt x="4616513" y="753148"/>
                  </a:lnTo>
                  <a:lnTo>
                    <a:pt x="0" y="75314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9708" tIns="79708" rIns="79708" bIns="79708" numCol="1" spcCol="1270" anchor="ctr" anchorCtr="0">
              <a:noAutofit/>
            </a:bodyPr>
            <a:lstStyle/>
            <a:p>
              <a:pPr marL="0" lvl="0" indent="0" algn="l" defTabSz="844550">
                <a:lnSpc>
                  <a:spcPct val="100000"/>
                </a:lnSpc>
                <a:spcBef>
                  <a:spcPct val="0"/>
                </a:spcBef>
                <a:spcAft>
                  <a:spcPct val="35000"/>
                </a:spcAft>
                <a:buNone/>
              </a:pPr>
              <a:r>
                <a:rPr lang="de-DE" sz="1900" kern="1200" dirty="0" err="1">
                  <a:solidFill>
                    <a:schemeClr val="bg1"/>
                  </a:solidFill>
                </a:rPr>
                <a:t>Camunda</a:t>
              </a:r>
              <a:r>
                <a:rPr lang="de-DE" sz="1900" kern="1200" dirty="0">
                  <a:solidFill>
                    <a:schemeClr val="bg1"/>
                  </a:solidFill>
                </a:rPr>
                <a:t> Demonstration</a:t>
              </a:r>
              <a:endParaRPr lang="en-US" sz="1900" kern="1200" dirty="0">
                <a:solidFill>
                  <a:schemeClr val="bg1"/>
                </a:solidFill>
              </a:endParaRPr>
            </a:p>
          </p:txBody>
        </p:sp>
      </p:grpSp>
      <p:grpSp>
        <p:nvGrpSpPr>
          <p:cNvPr id="46" name="Gruppieren 45">
            <a:extLst>
              <a:ext uri="{FF2B5EF4-FFF2-40B4-BE49-F238E27FC236}">
                <a16:creationId xmlns:a16="http://schemas.microsoft.com/office/drawing/2014/main" id="{070B52BA-EF6F-68E3-DC05-E4804A190864}"/>
              </a:ext>
            </a:extLst>
          </p:cNvPr>
          <p:cNvGrpSpPr/>
          <p:nvPr/>
        </p:nvGrpSpPr>
        <p:grpSpPr>
          <a:xfrm>
            <a:off x="609600" y="4428042"/>
            <a:ext cx="5486400" cy="753148"/>
            <a:chOff x="609600" y="4428042"/>
            <a:chExt cx="5486400" cy="753148"/>
          </a:xfrm>
        </p:grpSpPr>
        <p:sp>
          <p:nvSpPr>
            <p:cNvPr id="37" name="Rechteck: abgerundete Ecken 36">
              <a:extLst>
                <a:ext uri="{FF2B5EF4-FFF2-40B4-BE49-F238E27FC236}">
                  <a16:creationId xmlns:a16="http://schemas.microsoft.com/office/drawing/2014/main" id="{4B7540AE-2F19-3D5F-8738-FBC5670AD5A9}"/>
                </a:ext>
              </a:extLst>
            </p:cNvPr>
            <p:cNvSpPr/>
            <p:nvPr/>
          </p:nvSpPr>
          <p:spPr>
            <a:xfrm>
              <a:off x="609600" y="4428042"/>
              <a:ext cx="5486400" cy="753148"/>
            </a:xfrm>
            <a:prstGeom prst="roundRect">
              <a:avLst>
                <a:gd name="adj" fmla="val 10000"/>
              </a:avLst>
            </a:prstGeom>
            <a:solidFill>
              <a:srgbClr val="B2005E"/>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de-CH"/>
            </a:p>
          </p:txBody>
        </p:sp>
        <p:sp>
          <p:nvSpPr>
            <p:cNvPr id="38" name="Rechteck 37" descr="Thought bubble">
              <a:extLst>
                <a:ext uri="{FF2B5EF4-FFF2-40B4-BE49-F238E27FC236}">
                  <a16:creationId xmlns:a16="http://schemas.microsoft.com/office/drawing/2014/main" id="{32DF1829-0AAD-BCE1-A9B7-B03774960932}"/>
                </a:ext>
              </a:extLst>
            </p:cNvPr>
            <p:cNvSpPr/>
            <p:nvPr/>
          </p:nvSpPr>
          <p:spPr>
            <a:xfrm>
              <a:off x="837427" y="4597501"/>
              <a:ext cx="414231" cy="414231"/>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de-CH"/>
            </a:p>
          </p:txBody>
        </p:sp>
        <p:sp>
          <p:nvSpPr>
            <p:cNvPr id="39" name="Freihandform: Form 38">
              <a:extLst>
                <a:ext uri="{FF2B5EF4-FFF2-40B4-BE49-F238E27FC236}">
                  <a16:creationId xmlns:a16="http://schemas.microsoft.com/office/drawing/2014/main" id="{307FFD10-58F0-8CB2-BBCA-0A8D8A1B97FA}"/>
                </a:ext>
              </a:extLst>
            </p:cNvPr>
            <p:cNvSpPr/>
            <p:nvPr/>
          </p:nvSpPr>
          <p:spPr>
            <a:xfrm>
              <a:off x="1479486" y="4428042"/>
              <a:ext cx="4616513" cy="753148"/>
            </a:xfrm>
            <a:custGeom>
              <a:avLst/>
              <a:gdLst>
                <a:gd name="connsiteX0" fmla="*/ 0 w 4616513"/>
                <a:gd name="connsiteY0" fmla="*/ 0 h 753148"/>
                <a:gd name="connsiteX1" fmla="*/ 4616513 w 4616513"/>
                <a:gd name="connsiteY1" fmla="*/ 0 h 753148"/>
                <a:gd name="connsiteX2" fmla="*/ 4616513 w 4616513"/>
                <a:gd name="connsiteY2" fmla="*/ 753148 h 753148"/>
                <a:gd name="connsiteX3" fmla="*/ 0 w 4616513"/>
                <a:gd name="connsiteY3" fmla="*/ 753148 h 753148"/>
                <a:gd name="connsiteX4" fmla="*/ 0 w 4616513"/>
                <a:gd name="connsiteY4" fmla="*/ 0 h 753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6513" h="753148">
                  <a:moveTo>
                    <a:pt x="0" y="0"/>
                  </a:moveTo>
                  <a:lnTo>
                    <a:pt x="4616513" y="0"/>
                  </a:lnTo>
                  <a:lnTo>
                    <a:pt x="4616513" y="753148"/>
                  </a:lnTo>
                  <a:lnTo>
                    <a:pt x="0" y="75314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9708" tIns="79708" rIns="79708" bIns="79708" numCol="1" spcCol="1270" anchor="ctr" anchorCtr="0">
              <a:noAutofit/>
            </a:bodyPr>
            <a:lstStyle/>
            <a:p>
              <a:pPr marL="0" lvl="0" indent="0" algn="l" defTabSz="844550">
                <a:lnSpc>
                  <a:spcPct val="100000"/>
                </a:lnSpc>
                <a:spcBef>
                  <a:spcPct val="0"/>
                </a:spcBef>
                <a:spcAft>
                  <a:spcPct val="35000"/>
                </a:spcAft>
                <a:buNone/>
              </a:pPr>
              <a:r>
                <a:rPr lang="de-DE" sz="1900" kern="1200" dirty="0">
                  <a:solidFill>
                    <a:schemeClr val="bg1"/>
                  </a:solidFill>
                </a:rPr>
                <a:t>Reflexion</a:t>
              </a:r>
              <a:endParaRPr lang="en-US" sz="1900" kern="1200" dirty="0">
                <a:solidFill>
                  <a:schemeClr val="bg1"/>
                </a:solidFill>
              </a:endParaRPr>
            </a:p>
          </p:txBody>
        </p:sp>
      </p:grpSp>
      <p:grpSp>
        <p:nvGrpSpPr>
          <p:cNvPr id="47" name="Gruppieren 46">
            <a:extLst>
              <a:ext uri="{FF2B5EF4-FFF2-40B4-BE49-F238E27FC236}">
                <a16:creationId xmlns:a16="http://schemas.microsoft.com/office/drawing/2014/main" id="{2942379B-2B91-6415-4F7E-4308DA298B20}"/>
              </a:ext>
            </a:extLst>
          </p:cNvPr>
          <p:cNvGrpSpPr/>
          <p:nvPr/>
        </p:nvGrpSpPr>
        <p:grpSpPr>
          <a:xfrm>
            <a:off x="609600" y="5369478"/>
            <a:ext cx="5486400" cy="753148"/>
            <a:chOff x="609600" y="5369478"/>
            <a:chExt cx="5486400" cy="753148"/>
          </a:xfrm>
        </p:grpSpPr>
        <p:sp>
          <p:nvSpPr>
            <p:cNvPr id="40" name="Rechteck: abgerundete Ecken 39">
              <a:extLst>
                <a:ext uri="{FF2B5EF4-FFF2-40B4-BE49-F238E27FC236}">
                  <a16:creationId xmlns:a16="http://schemas.microsoft.com/office/drawing/2014/main" id="{796A57FB-2A91-E34A-90BF-9FB726C55927}"/>
                </a:ext>
              </a:extLst>
            </p:cNvPr>
            <p:cNvSpPr/>
            <p:nvPr/>
          </p:nvSpPr>
          <p:spPr>
            <a:xfrm>
              <a:off x="609600" y="5369478"/>
              <a:ext cx="5486400" cy="753148"/>
            </a:xfrm>
            <a:prstGeom prst="roundRect">
              <a:avLst>
                <a:gd name="adj" fmla="val 10000"/>
              </a:avLst>
            </a:prstGeom>
            <a:solidFill>
              <a:srgbClr val="B2005E"/>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de-CH"/>
            </a:p>
          </p:txBody>
        </p:sp>
        <p:sp>
          <p:nvSpPr>
            <p:cNvPr id="41" name="Rechteck 40" descr="Help">
              <a:extLst>
                <a:ext uri="{FF2B5EF4-FFF2-40B4-BE49-F238E27FC236}">
                  <a16:creationId xmlns:a16="http://schemas.microsoft.com/office/drawing/2014/main" id="{0FEE8F84-82A2-430F-2C14-FF0D3A609A1F}"/>
                </a:ext>
              </a:extLst>
            </p:cNvPr>
            <p:cNvSpPr/>
            <p:nvPr/>
          </p:nvSpPr>
          <p:spPr>
            <a:xfrm>
              <a:off x="837427" y="5538936"/>
              <a:ext cx="414231" cy="414231"/>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de-CH"/>
            </a:p>
          </p:txBody>
        </p:sp>
        <p:sp>
          <p:nvSpPr>
            <p:cNvPr id="42" name="Freihandform: Form 41">
              <a:extLst>
                <a:ext uri="{FF2B5EF4-FFF2-40B4-BE49-F238E27FC236}">
                  <a16:creationId xmlns:a16="http://schemas.microsoft.com/office/drawing/2014/main" id="{976F2C01-D23A-60CD-9218-CE945590689E}"/>
                </a:ext>
              </a:extLst>
            </p:cNvPr>
            <p:cNvSpPr/>
            <p:nvPr/>
          </p:nvSpPr>
          <p:spPr>
            <a:xfrm>
              <a:off x="1479486" y="5369478"/>
              <a:ext cx="4616513" cy="753148"/>
            </a:xfrm>
            <a:custGeom>
              <a:avLst/>
              <a:gdLst>
                <a:gd name="connsiteX0" fmla="*/ 0 w 4616513"/>
                <a:gd name="connsiteY0" fmla="*/ 0 h 753148"/>
                <a:gd name="connsiteX1" fmla="*/ 4616513 w 4616513"/>
                <a:gd name="connsiteY1" fmla="*/ 0 h 753148"/>
                <a:gd name="connsiteX2" fmla="*/ 4616513 w 4616513"/>
                <a:gd name="connsiteY2" fmla="*/ 753148 h 753148"/>
                <a:gd name="connsiteX3" fmla="*/ 0 w 4616513"/>
                <a:gd name="connsiteY3" fmla="*/ 753148 h 753148"/>
                <a:gd name="connsiteX4" fmla="*/ 0 w 4616513"/>
                <a:gd name="connsiteY4" fmla="*/ 0 h 753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6513" h="753148">
                  <a:moveTo>
                    <a:pt x="0" y="0"/>
                  </a:moveTo>
                  <a:lnTo>
                    <a:pt x="4616513" y="0"/>
                  </a:lnTo>
                  <a:lnTo>
                    <a:pt x="4616513" y="753148"/>
                  </a:lnTo>
                  <a:lnTo>
                    <a:pt x="0" y="75314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9708" tIns="79708" rIns="79708" bIns="79708" numCol="1" spcCol="1270" anchor="ctr" anchorCtr="0">
              <a:noAutofit/>
            </a:bodyPr>
            <a:lstStyle/>
            <a:p>
              <a:pPr marL="0" lvl="0" indent="0" algn="l" defTabSz="844550">
                <a:lnSpc>
                  <a:spcPct val="100000"/>
                </a:lnSpc>
                <a:spcBef>
                  <a:spcPct val="0"/>
                </a:spcBef>
                <a:spcAft>
                  <a:spcPct val="35000"/>
                </a:spcAft>
                <a:buNone/>
              </a:pPr>
              <a:r>
                <a:rPr lang="de-DE" sz="1900" kern="1200" dirty="0">
                  <a:solidFill>
                    <a:schemeClr val="bg1"/>
                  </a:solidFill>
                </a:rPr>
                <a:t>Fragen</a:t>
              </a:r>
              <a:endParaRPr lang="en-US" sz="1900" kern="1200" dirty="0">
                <a:solidFill>
                  <a:schemeClr val="bg1"/>
                </a:solidFill>
              </a:endParaRPr>
            </a:p>
          </p:txBody>
        </p:sp>
      </p:grpSp>
      <p:pic>
        <p:nvPicPr>
          <p:cNvPr id="16" name="Grafik 15" descr="Ein Bild, das Schwarz, Dunkelheit enthält.&#10;&#10;KI-generierte Inhalte können fehlerhaft sein.">
            <a:extLst>
              <a:ext uri="{FF2B5EF4-FFF2-40B4-BE49-F238E27FC236}">
                <a16:creationId xmlns:a16="http://schemas.microsoft.com/office/drawing/2014/main" id="{AFC8FF9B-4B9A-BA5E-BB88-F6FBF08925D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193653" y="2103749"/>
            <a:ext cx="3518861" cy="3518861"/>
          </a:xfrm>
          <a:prstGeom prst="rect">
            <a:avLst/>
          </a:prstGeom>
        </p:spPr>
      </p:pic>
    </p:spTree>
    <p:extLst>
      <p:ext uri="{BB962C8B-B14F-4D97-AF65-F5344CB8AC3E}">
        <p14:creationId xmlns:p14="http://schemas.microsoft.com/office/powerpoint/2010/main" val="836037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descr="Ein Bild, das Text, Logo, Schrift, Symbol enthält.&#10;&#10;KI-generierte Inhalte können fehlerhaft sein.">
            <a:extLst>
              <a:ext uri="{FF2B5EF4-FFF2-40B4-BE49-F238E27FC236}">
                <a16:creationId xmlns:a16="http://schemas.microsoft.com/office/drawing/2014/main" id="{546F07D1-54F7-94E8-24A2-5573821A118A}"/>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944728" y="1600201"/>
            <a:ext cx="4714544" cy="4525963"/>
          </a:xfrm>
          <a:noFill/>
        </p:spPr>
      </p:pic>
      <p:sp>
        <p:nvSpPr>
          <p:cNvPr id="10" name="Content Placeholder 2">
            <a:extLst>
              <a:ext uri="{FF2B5EF4-FFF2-40B4-BE49-F238E27FC236}">
                <a16:creationId xmlns:a16="http://schemas.microsoft.com/office/drawing/2014/main" id="{CB8DC034-46B4-5318-1823-FC95CC374272}"/>
              </a:ext>
            </a:extLst>
          </p:cNvPr>
          <p:cNvSpPr>
            <a:spLocks noGrp="1"/>
          </p:cNvSpPr>
          <p:nvPr>
            <p:ph sz="half" idx="2"/>
          </p:nvPr>
        </p:nvSpPr>
        <p:spPr>
          <a:xfrm>
            <a:off x="6197600" y="1600201"/>
            <a:ext cx="5384800" cy="4525963"/>
          </a:xfrm>
          <a:ln w="57150">
            <a:solidFill>
              <a:srgbClr val="FF0000"/>
            </a:solidFill>
          </a:ln>
        </p:spPr>
        <p:txBody>
          <a:bodyPr wrap="square" anchor="t">
            <a:normAutofit/>
          </a:bodyPr>
          <a:lstStyle/>
          <a:p>
            <a:r>
              <a:rPr lang="en-US" dirty="0" err="1"/>
              <a:t>Zielvorstellung</a:t>
            </a:r>
            <a:endParaRPr lang="en-US" dirty="0"/>
          </a:p>
          <a:p>
            <a:r>
              <a:rPr lang="en-US" dirty="0" err="1"/>
              <a:t>Ressourceneinsatz</a:t>
            </a:r>
            <a:endParaRPr lang="en-US" dirty="0"/>
          </a:p>
          <a:p>
            <a:r>
              <a:rPr lang="en-US" dirty="0" err="1"/>
              <a:t>Warum</a:t>
            </a:r>
            <a:r>
              <a:rPr lang="en-US" dirty="0"/>
              <a:t> </a:t>
            </a:r>
            <a:r>
              <a:rPr lang="en-US" dirty="0" err="1"/>
              <a:t>wird</a:t>
            </a:r>
            <a:r>
              <a:rPr lang="en-US" dirty="0"/>
              <a:t> Ziel </a:t>
            </a:r>
            <a:r>
              <a:rPr lang="en-US" dirty="0" err="1"/>
              <a:t>aktuell</a:t>
            </a:r>
            <a:r>
              <a:rPr lang="en-US" dirty="0"/>
              <a:t> </a:t>
            </a:r>
            <a:r>
              <a:rPr lang="en-US" dirty="0" err="1"/>
              <a:t>nicht</a:t>
            </a:r>
            <a:r>
              <a:rPr lang="en-US" dirty="0"/>
              <a:t> </a:t>
            </a:r>
            <a:r>
              <a:rPr lang="en-US" dirty="0" err="1"/>
              <a:t>erreicht</a:t>
            </a:r>
            <a:r>
              <a:rPr lang="en-US" dirty="0"/>
              <a:t>?</a:t>
            </a:r>
          </a:p>
        </p:txBody>
      </p:sp>
      <p:sp>
        <p:nvSpPr>
          <p:cNvPr id="3" name="Titel 2">
            <a:extLst>
              <a:ext uri="{FF2B5EF4-FFF2-40B4-BE49-F238E27FC236}">
                <a16:creationId xmlns:a16="http://schemas.microsoft.com/office/drawing/2014/main" id="{3471E9CC-D139-2F15-4EB1-EB29087C5E7D}"/>
              </a:ext>
            </a:extLst>
          </p:cNvPr>
          <p:cNvSpPr>
            <a:spLocks noGrp="1"/>
          </p:cNvSpPr>
          <p:nvPr>
            <p:ph type="title"/>
          </p:nvPr>
        </p:nvSpPr>
        <p:spPr>
          <a:xfrm>
            <a:off x="3325483" y="260648"/>
            <a:ext cx="8256917" cy="720080"/>
          </a:xfrm>
        </p:spPr>
        <p:txBody>
          <a:bodyPr>
            <a:normAutofit/>
          </a:bodyPr>
          <a:lstStyle/>
          <a:p>
            <a:r>
              <a:rPr lang="de-DE" dirty="0"/>
              <a:t>Six Sigma</a:t>
            </a:r>
            <a:endParaRPr lang="de-CH" dirty="0"/>
          </a:p>
        </p:txBody>
      </p:sp>
      <p:sp>
        <p:nvSpPr>
          <p:cNvPr id="6" name="Content Placeholder 2">
            <a:extLst>
              <a:ext uri="{FF2B5EF4-FFF2-40B4-BE49-F238E27FC236}">
                <a16:creationId xmlns:a16="http://schemas.microsoft.com/office/drawing/2014/main" id="{88497789-6BA3-74B4-4A7A-9A15182E33AF}"/>
              </a:ext>
            </a:extLst>
          </p:cNvPr>
          <p:cNvSpPr txBox="1">
            <a:spLocks/>
          </p:cNvSpPr>
          <p:nvPr/>
        </p:nvSpPr>
        <p:spPr bwMode="auto">
          <a:xfrm>
            <a:off x="6197600" y="1598586"/>
            <a:ext cx="5384800" cy="4525963"/>
          </a:xfrm>
          <a:prstGeom prst="rect">
            <a:avLst/>
          </a:prstGeom>
          <a:noFill/>
          <a:ln w="57150">
            <a:solidFill>
              <a:srgbClr val="00B050"/>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Font typeface="Arial" panose="020B0604020202020204" pitchFamily="34" charset="0"/>
              <a:buChar char="•"/>
              <a:defRPr sz="2800" kern="1200">
                <a:solidFill>
                  <a:schemeClr val="tx1"/>
                </a:solidFill>
                <a:latin typeface="Aptos" panose="020B0004020202020204" pitchFamily="34"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400" kern="1200">
                <a:solidFill>
                  <a:schemeClr val="tx1"/>
                </a:solidFill>
                <a:latin typeface="Aptos" panose="020B0004020202020204" pitchFamily="34"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ptos" panose="020B0004020202020204" pitchFamily="34"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1800" kern="1200">
                <a:solidFill>
                  <a:schemeClr val="tx1"/>
                </a:solidFill>
                <a:latin typeface="Aptos" panose="020B0004020202020204" pitchFamily="34"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1800" kern="1200">
                <a:solidFill>
                  <a:schemeClr val="tx1"/>
                </a:solidFill>
                <a:latin typeface="Aptos" panose="020B00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US" dirty="0" err="1"/>
              <a:t>Ist-Zustand</a:t>
            </a:r>
            <a:endParaRPr lang="en-US" dirty="0"/>
          </a:p>
          <a:p>
            <a:r>
              <a:rPr lang="en-US" dirty="0" err="1"/>
              <a:t>Datenerhebung</a:t>
            </a:r>
            <a:endParaRPr lang="en-US" dirty="0"/>
          </a:p>
        </p:txBody>
      </p:sp>
      <p:sp>
        <p:nvSpPr>
          <p:cNvPr id="7" name="Content Placeholder 2">
            <a:extLst>
              <a:ext uri="{FF2B5EF4-FFF2-40B4-BE49-F238E27FC236}">
                <a16:creationId xmlns:a16="http://schemas.microsoft.com/office/drawing/2014/main" id="{096F5F32-7FD5-4923-9B88-4394A3324F75}"/>
              </a:ext>
            </a:extLst>
          </p:cNvPr>
          <p:cNvSpPr txBox="1">
            <a:spLocks/>
          </p:cNvSpPr>
          <p:nvPr/>
        </p:nvSpPr>
        <p:spPr bwMode="auto">
          <a:xfrm>
            <a:off x="6197600" y="1596971"/>
            <a:ext cx="5384800" cy="4525963"/>
          </a:xfrm>
          <a:prstGeom prst="rect">
            <a:avLst/>
          </a:prstGeom>
          <a:noFill/>
          <a:ln w="57150">
            <a:solidFill>
              <a:srgbClr val="00B0F0"/>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Font typeface="Arial" panose="020B0604020202020204" pitchFamily="34" charset="0"/>
              <a:buChar char="•"/>
              <a:defRPr sz="2800" kern="1200">
                <a:solidFill>
                  <a:schemeClr val="tx1"/>
                </a:solidFill>
                <a:latin typeface="Aptos" panose="020B0004020202020204" pitchFamily="34"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400" kern="1200">
                <a:solidFill>
                  <a:schemeClr val="tx1"/>
                </a:solidFill>
                <a:latin typeface="Aptos" panose="020B0004020202020204" pitchFamily="34"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ptos" panose="020B0004020202020204" pitchFamily="34"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1800" kern="1200">
                <a:solidFill>
                  <a:schemeClr val="tx1"/>
                </a:solidFill>
                <a:latin typeface="Aptos" panose="020B0004020202020204" pitchFamily="34"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1800" kern="1200">
                <a:solidFill>
                  <a:schemeClr val="tx1"/>
                </a:solidFill>
                <a:latin typeface="Aptos" panose="020B00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US" dirty="0" err="1"/>
              <a:t>Analyse</a:t>
            </a:r>
            <a:endParaRPr lang="en-US" dirty="0"/>
          </a:p>
          <a:p>
            <a:r>
              <a:rPr lang="en-US" dirty="0" err="1"/>
              <a:t>Lösungsansätze</a:t>
            </a:r>
            <a:endParaRPr lang="en-US" dirty="0"/>
          </a:p>
        </p:txBody>
      </p:sp>
      <p:sp>
        <p:nvSpPr>
          <p:cNvPr id="8" name="Content Placeholder 2">
            <a:extLst>
              <a:ext uri="{FF2B5EF4-FFF2-40B4-BE49-F238E27FC236}">
                <a16:creationId xmlns:a16="http://schemas.microsoft.com/office/drawing/2014/main" id="{58D27B0D-D0B4-A43B-5F38-DDE531A5D1F6}"/>
              </a:ext>
            </a:extLst>
          </p:cNvPr>
          <p:cNvSpPr txBox="1">
            <a:spLocks/>
          </p:cNvSpPr>
          <p:nvPr/>
        </p:nvSpPr>
        <p:spPr bwMode="auto">
          <a:xfrm>
            <a:off x="6197600" y="1595356"/>
            <a:ext cx="5384800" cy="4525963"/>
          </a:xfrm>
          <a:prstGeom prst="rect">
            <a:avLst/>
          </a:prstGeom>
          <a:noFill/>
          <a:ln w="57150">
            <a:solidFill>
              <a:srgbClr val="FFFF00"/>
            </a:solidFill>
          </a:ln>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Font typeface="Arial" panose="020B0604020202020204" pitchFamily="34" charset="0"/>
              <a:buChar char="•"/>
              <a:defRPr sz="2800" kern="1200">
                <a:solidFill>
                  <a:schemeClr val="tx1"/>
                </a:solidFill>
                <a:latin typeface="Aptos" panose="020B0004020202020204" pitchFamily="34"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400" kern="1200">
                <a:solidFill>
                  <a:schemeClr val="tx1"/>
                </a:solidFill>
                <a:latin typeface="Aptos" panose="020B0004020202020204" pitchFamily="34"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ptos" panose="020B0004020202020204" pitchFamily="34"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1800" kern="1200">
                <a:solidFill>
                  <a:schemeClr val="tx1"/>
                </a:solidFill>
                <a:latin typeface="Aptos" panose="020B0004020202020204" pitchFamily="34"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1800" kern="1200">
                <a:solidFill>
                  <a:schemeClr val="tx1"/>
                </a:solidFill>
                <a:latin typeface="Aptos" panose="020B00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US" dirty="0">
                <a:hlinkClick r:id="rId4"/>
              </a:rPr>
              <a:t>Camunda</a:t>
            </a:r>
            <a:endParaRPr lang="en-US" dirty="0"/>
          </a:p>
          <a:p>
            <a:r>
              <a:rPr lang="en-US" dirty="0"/>
              <a:t>Camunda Form (HTML-File)</a:t>
            </a:r>
          </a:p>
          <a:p>
            <a:r>
              <a:rPr lang="en-US" dirty="0"/>
              <a:t>PowerShell</a:t>
            </a:r>
          </a:p>
          <a:p>
            <a:pPr marL="0" indent="0">
              <a:buNone/>
            </a:pPr>
            <a:endParaRPr lang="en-US" dirty="0"/>
          </a:p>
        </p:txBody>
      </p:sp>
      <p:sp>
        <p:nvSpPr>
          <p:cNvPr id="9" name="Content Placeholder 2">
            <a:extLst>
              <a:ext uri="{FF2B5EF4-FFF2-40B4-BE49-F238E27FC236}">
                <a16:creationId xmlns:a16="http://schemas.microsoft.com/office/drawing/2014/main" id="{37F5A35B-520A-1D7E-4C0D-CED09184E5A6}"/>
              </a:ext>
            </a:extLst>
          </p:cNvPr>
          <p:cNvSpPr txBox="1">
            <a:spLocks/>
          </p:cNvSpPr>
          <p:nvPr/>
        </p:nvSpPr>
        <p:spPr bwMode="auto">
          <a:xfrm>
            <a:off x="6197600" y="1607442"/>
            <a:ext cx="5384800" cy="4525963"/>
          </a:xfrm>
          <a:prstGeom prst="rect">
            <a:avLst/>
          </a:prstGeom>
          <a:noFill/>
          <a:ln w="57150">
            <a:solidFill>
              <a:srgbClr val="002060"/>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Font typeface="Arial" panose="020B0604020202020204" pitchFamily="34" charset="0"/>
              <a:buChar char="•"/>
              <a:defRPr sz="2800" kern="1200">
                <a:solidFill>
                  <a:schemeClr val="tx1"/>
                </a:solidFill>
                <a:latin typeface="Aptos" panose="020B0004020202020204" pitchFamily="34"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400" kern="1200">
                <a:solidFill>
                  <a:schemeClr val="tx1"/>
                </a:solidFill>
                <a:latin typeface="Aptos" panose="020B0004020202020204" pitchFamily="34"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ptos" panose="020B0004020202020204" pitchFamily="34"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1800" kern="1200">
                <a:solidFill>
                  <a:schemeClr val="tx1"/>
                </a:solidFill>
                <a:latin typeface="Aptos" panose="020B0004020202020204" pitchFamily="34"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1800" kern="1200">
                <a:solidFill>
                  <a:schemeClr val="tx1"/>
                </a:solidFill>
                <a:latin typeface="Aptos" panose="020B00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US" dirty="0" err="1">
                <a:hlinkClick r:id="rId5"/>
              </a:rPr>
              <a:t>Kontrolle</a:t>
            </a:r>
            <a:r>
              <a:rPr lang="en-US" dirty="0">
                <a:hlinkClick r:id="rId5"/>
              </a:rPr>
              <a:t> (</a:t>
            </a:r>
            <a:r>
              <a:rPr lang="en-US" dirty="0" err="1">
                <a:hlinkClick r:id="rId5"/>
              </a:rPr>
              <a:t>Testmatrix</a:t>
            </a:r>
            <a:r>
              <a:rPr lang="en-US" dirty="0">
                <a:hlinkClick r:id="rId5"/>
              </a:rPr>
              <a:t>)</a:t>
            </a:r>
            <a:endParaRPr lang="en-US" dirty="0"/>
          </a:p>
        </p:txBody>
      </p:sp>
    </p:spTree>
    <p:extLst>
      <p:ext uri="{BB962C8B-B14F-4D97-AF65-F5344CB8AC3E}">
        <p14:creationId xmlns:p14="http://schemas.microsoft.com/office/powerpoint/2010/main" val="349215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0">
                                            <p:bg/>
                                          </p:spTgt>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6">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6">
                                            <p:txEl>
                                              <p:pRg st="1" end="1"/>
                                            </p:txEl>
                                          </p:spTgt>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6">
                                            <p:bg/>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7">
                                            <p:bg/>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7">
                                            <p:txEl>
                                              <p:pRg st="1" end="1"/>
                                            </p:txEl>
                                          </p:spTgt>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7">
                                            <p:bg/>
                                          </p:spTgt>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8">
                                            <p:bg/>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
                                            <p:txEl>
                                              <p:pRg st="1" end="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8">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8">
                                            <p:txEl>
                                              <p:pRg st="1" end="1"/>
                                            </p:txEl>
                                          </p:spTgt>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8">
                                            <p:txEl>
                                              <p:pRg st="2" end="2"/>
                                            </p:txEl>
                                          </p:spTgt>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8">
                                            <p:bg/>
                                          </p:spTgt>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9">
                                            <p:bg/>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allAtOnce" animBg="1"/>
      <p:bldP spid="6" grpId="0" build="allAtOnce" animBg="1"/>
      <p:bldP spid="6" grpId="1" build="allAtOnce" animBg="1"/>
      <p:bldP spid="7" grpId="0" build="allAtOnce" animBg="1"/>
      <p:bldP spid="7" grpId="1" build="allAtOnce" animBg="1"/>
      <p:bldP spid="8" grpId="0" build="allAtOnce" animBg="1"/>
      <p:bldP spid="8" grpId="1" build="allAtOnce" animBg="1"/>
      <p:bldP spid="9" grpId="0" build="allAtOnce"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D5F96-2866-A66F-A9CC-0BC6124B0A21}"/>
            </a:ext>
          </a:extLst>
        </p:cNvPr>
        <p:cNvGrpSpPr/>
        <p:nvPr/>
      </p:nvGrpSpPr>
      <p:grpSpPr>
        <a:xfrm>
          <a:off x="0" y="0"/>
          <a:ext cx="0" cy="0"/>
          <a:chOff x="0" y="0"/>
          <a:chExt cx="0" cy="0"/>
        </a:xfrm>
      </p:grpSpPr>
      <p:sp>
        <p:nvSpPr>
          <p:cNvPr id="3" name="Titel 2">
            <a:extLst>
              <a:ext uri="{FF2B5EF4-FFF2-40B4-BE49-F238E27FC236}">
                <a16:creationId xmlns:a16="http://schemas.microsoft.com/office/drawing/2014/main" id="{DFD3977E-557A-8420-4433-D9F77BAE02EC}"/>
              </a:ext>
            </a:extLst>
          </p:cNvPr>
          <p:cNvSpPr>
            <a:spLocks noGrp="1"/>
          </p:cNvSpPr>
          <p:nvPr>
            <p:ph type="title"/>
          </p:nvPr>
        </p:nvSpPr>
        <p:spPr>
          <a:xfrm>
            <a:off x="3325483" y="260648"/>
            <a:ext cx="8256917" cy="720080"/>
          </a:xfrm>
        </p:spPr>
        <p:txBody>
          <a:bodyPr>
            <a:normAutofit/>
          </a:bodyPr>
          <a:lstStyle/>
          <a:p>
            <a:r>
              <a:rPr lang="de-DE" dirty="0"/>
              <a:t>Leitfaden</a:t>
            </a:r>
            <a:endParaRPr lang="de-CH" dirty="0"/>
          </a:p>
        </p:txBody>
      </p:sp>
      <p:grpSp>
        <p:nvGrpSpPr>
          <p:cNvPr id="43" name="Gruppieren 42">
            <a:extLst>
              <a:ext uri="{FF2B5EF4-FFF2-40B4-BE49-F238E27FC236}">
                <a16:creationId xmlns:a16="http://schemas.microsoft.com/office/drawing/2014/main" id="{C57D56B0-98D5-AB8D-7167-DC1674D5FFB2}"/>
              </a:ext>
            </a:extLst>
          </p:cNvPr>
          <p:cNvGrpSpPr/>
          <p:nvPr/>
        </p:nvGrpSpPr>
        <p:grpSpPr>
          <a:xfrm>
            <a:off x="609600" y="1603735"/>
            <a:ext cx="5486400" cy="753148"/>
            <a:chOff x="609600" y="1603735"/>
            <a:chExt cx="5486400" cy="753148"/>
          </a:xfrm>
        </p:grpSpPr>
        <p:sp>
          <p:nvSpPr>
            <p:cNvPr id="28" name="Rechteck: abgerundete Ecken 27">
              <a:extLst>
                <a:ext uri="{FF2B5EF4-FFF2-40B4-BE49-F238E27FC236}">
                  <a16:creationId xmlns:a16="http://schemas.microsoft.com/office/drawing/2014/main" id="{746EAA16-C6B9-7CE3-A7F1-C01D99AA0496}"/>
                </a:ext>
              </a:extLst>
            </p:cNvPr>
            <p:cNvSpPr/>
            <p:nvPr/>
          </p:nvSpPr>
          <p:spPr>
            <a:xfrm>
              <a:off x="609600" y="1603735"/>
              <a:ext cx="5486400" cy="753148"/>
            </a:xfrm>
            <a:prstGeom prst="roundRect">
              <a:avLst>
                <a:gd name="adj" fmla="val 10000"/>
              </a:avLst>
            </a:prstGeom>
            <a:solidFill>
              <a:srgbClr val="B2005E"/>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de-CH"/>
            </a:p>
          </p:txBody>
        </p:sp>
        <p:sp>
          <p:nvSpPr>
            <p:cNvPr id="29" name="Rechteck 28" descr="Rakete">
              <a:extLst>
                <a:ext uri="{FF2B5EF4-FFF2-40B4-BE49-F238E27FC236}">
                  <a16:creationId xmlns:a16="http://schemas.microsoft.com/office/drawing/2014/main" id="{806D376B-7625-8DD7-DE0C-AFA9AF8C2953}"/>
                </a:ext>
              </a:extLst>
            </p:cNvPr>
            <p:cNvSpPr/>
            <p:nvPr/>
          </p:nvSpPr>
          <p:spPr>
            <a:xfrm>
              <a:off x="837427" y="1773194"/>
              <a:ext cx="414231" cy="414231"/>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de-CH"/>
            </a:p>
          </p:txBody>
        </p:sp>
        <p:sp>
          <p:nvSpPr>
            <p:cNvPr id="30" name="Freihandform: Form 29">
              <a:extLst>
                <a:ext uri="{FF2B5EF4-FFF2-40B4-BE49-F238E27FC236}">
                  <a16:creationId xmlns:a16="http://schemas.microsoft.com/office/drawing/2014/main" id="{ACA1FC7E-DDEB-1893-B586-FE43DAC45676}"/>
                </a:ext>
              </a:extLst>
            </p:cNvPr>
            <p:cNvSpPr/>
            <p:nvPr/>
          </p:nvSpPr>
          <p:spPr>
            <a:xfrm>
              <a:off x="1479486" y="1603735"/>
              <a:ext cx="4616513" cy="753148"/>
            </a:xfrm>
            <a:custGeom>
              <a:avLst/>
              <a:gdLst>
                <a:gd name="connsiteX0" fmla="*/ 0 w 4616513"/>
                <a:gd name="connsiteY0" fmla="*/ 0 h 753148"/>
                <a:gd name="connsiteX1" fmla="*/ 4616513 w 4616513"/>
                <a:gd name="connsiteY1" fmla="*/ 0 h 753148"/>
                <a:gd name="connsiteX2" fmla="*/ 4616513 w 4616513"/>
                <a:gd name="connsiteY2" fmla="*/ 753148 h 753148"/>
                <a:gd name="connsiteX3" fmla="*/ 0 w 4616513"/>
                <a:gd name="connsiteY3" fmla="*/ 753148 h 753148"/>
                <a:gd name="connsiteX4" fmla="*/ 0 w 4616513"/>
                <a:gd name="connsiteY4" fmla="*/ 0 h 753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6513" h="753148">
                  <a:moveTo>
                    <a:pt x="0" y="0"/>
                  </a:moveTo>
                  <a:lnTo>
                    <a:pt x="4616513" y="0"/>
                  </a:lnTo>
                  <a:lnTo>
                    <a:pt x="4616513" y="753148"/>
                  </a:lnTo>
                  <a:lnTo>
                    <a:pt x="0" y="75314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9708" tIns="79708" rIns="79708" bIns="79708" numCol="1" spcCol="1270" anchor="ctr" anchorCtr="0">
              <a:noAutofit/>
            </a:bodyPr>
            <a:lstStyle/>
            <a:p>
              <a:pPr marL="0" lvl="0" indent="0" algn="l" defTabSz="844550">
                <a:lnSpc>
                  <a:spcPct val="100000"/>
                </a:lnSpc>
                <a:spcBef>
                  <a:spcPct val="0"/>
                </a:spcBef>
                <a:spcAft>
                  <a:spcPct val="35000"/>
                </a:spcAft>
                <a:buNone/>
              </a:pPr>
              <a:r>
                <a:rPr lang="de-DE" sz="1900" kern="1200" dirty="0">
                  <a:solidFill>
                    <a:schemeClr val="bg1"/>
                  </a:solidFill>
                </a:rPr>
                <a:t>Einführung</a:t>
              </a:r>
              <a:endParaRPr lang="en-US" sz="1900" kern="1200" dirty="0">
                <a:solidFill>
                  <a:schemeClr val="bg1"/>
                </a:solidFill>
              </a:endParaRPr>
            </a:p>
          </p:txBody>
        </p:sp>
      </p:grpSp>
      <p:grpSp>
        <p:nvGrpSpPr>
          <p:cNvPr id="44" name="Gruppieren 43">
            <a:extLst>
              <a:ext uri="{FF2B5EF4-FFF2-40B4-BE49-F238E27FC236}">
                <a16:creationId xmlns:a16="http://schemas.microsoft.com/office/drawing/2014/main" id="{9100B41F-F2CE-6C0C-1C2F-C33D0A741996}"/>
              </a:ext>
            </a:extLst>
          </p:cNvPr>
          <p:cNvGrpSpPr/>
          <p:nvPr/>
        </p:nvGrpSpPr>
        <p:grpSpPr>
          <a:xfrm>
            <a:off x="609600" y="2545171"/>
            <a:ext cx="5486400" cy="753148"/>
            <a:chOff x="609600" y="2545171"/>
            <a:chExt cx="5486400" cy="753148"/>
          </a:xfrm>
        </p:grpSpPr>
        <p:sp>
          <p:nvSpPr>
            <p:cNvPr id="31" name="Rechteck: abgerundete Ecken 30">
              <a:extLst>
                <a:ext uri="{FF2B5EF4-FFF2-40B4-BE49-F238E27FC236}">
                  <a16:creationId xmlns:a16="http://schemas.microsoft.com/office/drawing/2014/main" id="{009F9FE3-1142-3A0F-D36C-D6210933E7E7}"/>
                </a:ext>
              </a:extLst>
            </p:cNvPr>
            <p:cNvSpPr/>
            <p:nvPr/>
          </p:nvSpPr>
          <p:spPr>
            <a:xfrm>
              <a:off x="609600" y="2545171"/>
              <a:ext cx="5486400" cy="753148"/>
            </a:xfrm>
            <a:prstGeom prst="roundRect">
              <a:avLst>
                <a:gd name="adj" fmla="val 10000"/>
              </a:avLst>
            </a:prstGeom>
            <a:solidFill>
              <a:srgbClr val="B2005E"/>
            </a:solidFill>
            <a:ln w="57150">
              <a:noFill/>
            </a:ln>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de-CH"/>
            </a:p>
          </p:txBody>
        </p:sp>
        <p:sp>
          <p:nvSpPr>
            <p:cNvPr id="32" name="Rechteck 31" descr="Häkchen">
              <a:extLst>
                <a:ext uri="{FF2B5EF4-FFF2-40B4-BE49-F238E27FC236}">
                  <a16:creationId xmlns:a16="http://schemas.microsoft.com/office/drawing/2014/main" id="{E3570A40-D0DA-D40D-10EF-49570BA4949A}"/>
                </a:ext>
              </a:extLst>
            </p:cNvPr>
            <p:cNvSpPr/>
            <p:nvPr/>
          </p:nvSpPr>
          <p:spPr>
            <a:xfrm>
              <a:off x="837427" y="2714629"/>
              <a:ext cx="414231" cy="414231"/>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de-CH"/>
            </a:p>
          </p:txBody>
        </p:sp>
        <p:sp>
          <p:nvSpPr>
            <p:cNvPr id="33" name="Freihandform: Form 32">
              <a:extLst>
                <a:ext uri="{FF2B5EF4-FFF2-40B4-BE49-F238E27FC236}">
                  <a16:creationId xmlns:a16="http://schemas.microsoft.com/office/drawing/2014/main" id="{3A922F31-05C7-669C-4232-6B9593AFEA84}"/>
                </a:ext>
              </a:extLst>
            </p:cNvPr>
            <p:cNvSpPr/>
            <p:nvPr/>
          </p:nvSpPr>
          <p:spPr>
            <a:xfrm>
              <a:off x="1479486" y="2545171"/>
              <a:ext cx="4616513" cy="753148"/>
            </a:xfrm>
            <a:custGeom>
              <a:avLst/>
              <a:gdLst>
                <a:gd name="connsiteX0" fmla="*/ 0 w 4616513"/>
                <a:gd name="connsiteY0" fmla="*/ 0 h 753148"/>
                <a:gd name="connsiteX1" fmla="*/ 4616513 w 4616513"/>
                <a:gd name="connsiteY1" fmla="*/ 0 h 753148"/>
                <a:gd name="connsiteX2" fmla="*/ 4616513 w 4616513"/>
                <a:gd name="connsiteY2" fmla="*/ 753148 h 753148"/>
                <a:gd name="connsiteX3" fmla="*/ 0 w 4616513"/>
                <a:gd name="connsiteY3" fmla="*/ 753148 h 753148"/>
                <a:gd name="connsiteX4" fmla="*/ 0 w 4616513"/>
                <a:gd name="connsiteY4" fmla="*/ 0 h 753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6513" h="753148">
                  <a:moveTo>
                    <a:pt x="0" y="0"/>
                  </a:moveTo>
                  <a:lnTo>
                    <a:pt x="4616513" y="0"/>
                  </a:lnTo>
                  <a:lnTo>
                    <a:pt x="4616513" y="753148"/>
                  </a:lnTo>
                  <a:lnTo>
                    <a:pt x="0" y="753148"/>
                  </a:lnTo>
                  <a:lnTo>
                    <a:pt x="0" y="0"/>
                  </a:lnTo>
                  <a:close/>
                </a:path>
              </a:pathLst>
            </a:custGeom>
            <a:ln>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9708" tIns="79708" rIns="79708" bIns="79708" numCol="1" spcCol="1270" anchor="ctr" anchorCtr="0">
              <a:noAutofit/>
            </a:bodyPr>
            <a:lstStyle/>
            <a:p>
              <a:pPr marL="0" lvl="0" indent="0" algn="l" defTabSz="844550">
                <a:lnSpc>
                  <a:spcPct val="100000"/>
                </a:lnSpc>
                <a:spcBef>
                  <a:spcPct val="0"/>
                </a:spcBef>
                <a:spcAft>
                  <a:spcPct val="35000"/>
                </a:spcAft>
                <a:buNone/>
              </a:pPr>
              <a:r>
                <a:rPr lang="de-DE" sz="1900" kern="1200" dirty="0">
                  <a:solidFill>
                    <a:schemeClr val="bg1"/>
                  </a:solidFill>
                </a:rPr>
                <a:t>Six Sigma</a:t>
              </a:r>
              <a:endParaRPr lang="en-US" sz="1900" kern="1200" dirty="0">
                <a:solidFill>
                  <a:schemeClr val="bg1"/>
                </a:solidFill>
              </a:endParaRPr>
            </a:p>
          </p:txBody>
        </p:sp>
      </p:grpSp>
      <p:grpSp>
        <p:nvGrpSpPr>
          <p:cNvPr id="48" name="Gruppieren 47">
            <a:extLst>
              <a:ext uri="{FF2B5EF4-FFF2-40B4-BE49-F238E27FC236}">
                <a16:creationId xmlns:a16="http://schemas.microsoft.com/office/drawing/2014/main" id="{D850ED64-F4E6-FD61-7A7E-398B3FB505F3}"/>
              </a:ext>
            </a:extLst>
          </p:cNvPr>
          <p:cNvGrpSpPr/>
          <p:nvPr/>
        </p:nvGrpSpPr>
        <p:grpSpPr>
          <a:xfrm>
            <a:off x="609600" y="3486607"/>
            <a:ext cx="5486400" cy="753148"/>
            <a:chOff x="609600" y="3486607"/>
            <a:chExt cx="5486400" cy="753148"/>
          </a:xfrm>
        </p:grpSpPr>
        <p:sp>
          <p:nvSpPr>
            <p:cNvPr id="34" name="Rechteck: abgerundete Ecken 33">
              <a:extLst>
                <a:ext uri="{FF2B5EF4-FFF2-40B4-BE49-F238E27FC236}">
                  <a16:creationId xmlns:a16="http://schemas.microsoft.com/office/drawing/2014/main" id="{56E7606D-FC1D-17D3-9C62-3D25C7523480}"/>
                </a:ext>
              </a:extLst>
            </p:cNvPr>
            <p:cNvSpPr/>
            <p:nvPr/>
          </p:nvSpPr>
          <p:spPr>
            <a:xfrm>
              <a:off x="609600" y="3486607"/>
              <a:ext cx="5486400" cy="753148"/>
            </a:xfrm>
            <a:prstGeom prst="roundRect">
              <a:avLst>
                <a:gd name="adj" fmla="val 10000"/>
              </a:avLst>
            </a:prstGeom>
            <a:solidFill>
              <a:srgbClr val="B2005E"/>
            </a:solidFill>
            <a:ln w="57150">
              <a:solidFill>
                <a:schemeClr val="tx1"/>
              </a:solidFill>
            </a:ln>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de-CH"/>
            </a:p>
          </p:txBody>
        </p:sp>
        <p:sp>
          <p:nvSpPr>
            <p:cNvPr id="35" name="Rechteck 34" descr="Lehrer">
              <a:extLst>
                <a:ext uri="{FF2B5EF4-FFF2-40B4-BE49-F238E27FC236}">
                  <a16:creationId xmlns:a16="http://schemas.microsoft.com/office/drawing/2014/main" id="{9C3C7C77-9779-0301-C97C-972A21DC6603}"/>
                </a:ext>
              </a:extLst>
            </p:cNvPr>
            <p:cNvSpPr/>
            <p:nvPr/>
          </p:nvSpPr>
          <p:spPr>
            <a:xfrm>
              <a:off x="837427" y="3656065"/>
              <a:ext cx="414231" cy="414231"/>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de-CH"/>
            </a:p>
          </p:txBody>
        </p:sp>
        <p:sp>
          <p:nvSpPr>
            <p:cNvPr id="36" name="Freihandform: Form 35">
              <a:extLst>
                <a:ext uri="{FF2B5EF4-FFF2-40B4-BE49-F238E27FC236}">
                  <a16:creationId xmlns:a16="http://schemas.microsoft.com/office/drawing/2014/main" id="{FFA61A5B-8013-A584-078A-157EFC463A5D}"/>
                </a:ext>
              </a:extLst>
            </p:cNvPr>
            <p:cNvSpPr/>
            <p:nvPr/>
          </p:nvSpPr>
          <p:spPr>
            <a:xfrm>
              <a:off x="1479486" y="3486607"/>
              <a:ext cx="4616513" cy="753148"/>
            </a:xfrm>
            <a:custGeom>
              <a:avLst/>
              <a:gdLst>
                <a:gd name="connsiteX0" fmla="*/ 0 w 4616513"/>
                <a:gd name="connsiteY0" fmla="*/ 0 h 753148"/>
                <a:gd name="connsiteX1" fmla="*/ 4616513 w 4616513"/>
                <a:gd name="connsiteY1" fmla="*/ 0 h 753148"/>
                <a:gd name="connsiteX2" fmla="*/ 4616513 w 4616513"/>
                <a:gd name="connsiteY2" fmla="*/ 753148 h 753148"/>
                <a:gd name="connsiteX3" fmla="*/ 0 w 4616513"/>
                <a:gd name="connsiteY3" fmla="*/ 753148 h 753148"/>
                <a:gd name="connsiteX4" fmla="*/ 0 w 4616513"/>
                <a:gd name="connsiteY4" fmla="*/ 0 h 753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6513" h="753148">
                  <a:moveTo>
                    <a:pt x="0" y="0"/>
                  </a:moveTo>
                  <a:lnTo>
                    <a:pt x="4616513" y="0"/>
                  </a:lnTo>
                  <a:lnTo>
                    <a:pt x="4616513" y="753148"/>
                  </a:lnTo>
                  <a:lnTo>
                    <a:pt x="0" y="75314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9708" tIns="79708" rIns="79708" bIns="79708" numCol="1" spcCol="1270" anchor="ctr" anchorCtr="0">
              <a:noAutofit/>
            </a:bodyPr>
            <a:lstStyle/>
            <a:p>
              <a:pPr marL="0" lvl="0" indent="0" algn="l" defTabSz="844550">
                <a:lnSpc>
                  <a:spcPct val="100000"/>
                </a:lnSpc>
                <a:spcBef>
                  <a:spcPct val="0"/>
                </a:spcBef>
                <a:spcAft>
                  <a:spcPct val="35000"/>
                </a:spcAft>
                <a:buNone/>
              </a:pPr>
              <a:r>
                <a:rPr lang="de-DE" sz="1900" kern="1200" dirty="0" err="1">
                  <a:solidFill>
                    <a:schemeClr val="bg1"/>
                  </a:solidFill>
                </a:rPr>
                <a:t>Camunda</a:t>
              </a:r>
              <a:r>
                <a:rPr lang="de-DE" sz="1900" kern="1200" dirty="0">
                  <a:solidFill>
                    <a:schemeClr val="bg1"/>
                  </a:solidFill>
                </a:rPr>
                <a:t> Demonstration</a:t>
              </a:r>
              <a:endParaRPr lang="en-US" sz="1900" kern="1200" dirty="0">
                <a:solidFill>
                  <a:schemeClr val="bg1"/>
                </a:solidFill>
              </a:endParaRPr>
            </a:p>
          </p:txBody>
        </p:sp>
      </p:grpSp>
      <p:grpSp>
        <p:nvGrpSpPr>
          <p:cNvPr id="46" name="Gruppieren 45">
            <a:extLst>
              <a:ext uri="{FF2B5EF4-FFF2-40B4-BE49-F238E27FC236}">
                <a16:creationId xmlns:a16="http://schemas.microsoft.com/office/drawing/2014/main" id="{F22694DF-CF88-37AC-4CD7-8D798F8456DF}"/>
              </a:ext>
            </a:extLst>
          </p:cNvPr>
          <p:cNvGrpSpPr/>
          <p:nvPr/>
        </p:nvGrpSpPr>
        <p:grpSpPr>
          <a:xfrm>
            <a:off x="609600" y="4428042"/>
            <a:ext cx="5486400" cy="753148"/>
            <a:chOff x="609600" y="4428042"/>
            <a:chExt cx="5486400" cy="753148"/>
          </a:xfrm>
        </p:grpSpPr>
        <p:sp>
          <p:nvSpPr>
            <p:cNvPr id="37" name="Rechteck: abgerundete Ecken 36">
              <a:extLst>
                <a:ext uri="{FF2B5EF4-FFF2-40B4-BE49-F238E27FC236}">
                  <a16:creationId xmlns:a16="http://schemas.microsoft.com/office/drawing/2014/main" id="{00FC5AE0-5A07-AD20-B08B-40CA46E0521A}"/>
                </a:ext>
              </a:extLst>
            </p:cNvPr>
            <p:cNvSpPr/>
            <p:nvPr/>
          </p:nvSpPr>
          <p:spPr>
            <a:xfrm>
              <a:off x="609600" y="4428042"/>
              <a:ext cx="5486400" cy="753148"/>
            </a:xfrm>
            <a:prstGeom prst="roundRect">
              <a:avLst>
                <a:gd name="adj" fmla="val 10000"/>
              </a:avLst>
            </a:prstGeom>
            <a:solidFill>
              <a:srgbClr val="B2005E"/>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de-CH"/>
            </a:p>
          </p:txBody>
        </p:sp>
        <p:sp>
          <p:nvSpPr>
            <p:cNvPr id="38" name="Rechteck 37" descr="Thought bubble">
              <a:extLst>
                <a:ext uri="{FF2B5EF4-FFF2-40B4-BE49-F238E27FC236}">
                  <a16:creationId xmlns:a16="http://schemas.microsoft.com/office/drawing/2014/main" id="{1DAECC41-C720-03F0-5CF3-E75C29B61CFF}"/>
                </a:ext>
              </a:extLst>
            </p:cNvPr>
            <p:cNvSpPr/>
            <p:nvPr/>
          </p:nvSpPr>
          <p:spPr>
            <a:xfrm>
              <a:off x="837427" y="4597501"/>
              <a:ext cx="414231" cy="414231"/>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de-CH"/>
            </a:p>
          </p:txBody>
        </p:sp>
        <p:sp>
          <p:nvSpPr>
            <p:cNvPr id="39" name="Freihandform: Form 38">
              <a:extLst>
                <a:ext uri="{FF2B5EF4-FFF2-40B4-BE49-F238E27FC236}">
                  <a16:creationId xmlns:a16="http://schemas.microsoft.com/office/drawing/2014/main" id="{EE5A0D63-4C0C-3F1A-8E8B-333A7230B4C6}"/>
                </a:ext>
              </a:extLst>
            </p:cNvPr>
            <p:cNvSpPr/>
            <p:nvPr/>
          </p:nvSpPr>
          <p:spPr>
            <a:xfrm>
              <a:off x="1479486" y="4428042"/>
              <a:ext cx="4616513" cy="753148"/>
            </a:xfrm>
            <a:custGeom>
              <a:avLst/>
              <a:gdLst>
                <a:gd name="connsiteX0" fmla="*/ 0 w 4616513"/>
                <a:gd name="connsiteY0" fmla="*/ 0 h 753148"/>
                <a:gd name="connsiteX1" fmla="*/ 4616513 w 4616513"/>
                <a:gd name="connsiteY1" fmla="*/ 0 h 753148"/>
                <a:gd name="connsiteX2" fmla="*/ 4616513 w 4616513"/>
                <a:gd name="connsiteY2" fmla="*/ 753148 h 753148"/>
                <a:gd name="connsiteX3" fmla="*/ 0 w 4616513"/>
                <a:gd name="connsiteY3" fmla="*/ 753148 h 753148"/>
                <a:gd name="connsiteX4" fmla="*/ 0 w 4616513"/>
                <a:gd name="connsiteY4" fmla="*/ 0 h 753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6513" h="753148">
                  <a:moveTo>
                    <a:pt x="0" y="0"/>
                  </a:moveTo>
                  <a:lnTo>
                    <a:pt x="4616513" y="0"/>
                  </a:lnTo>
                  <a:lnTo>
                    <a:pt x="4616513" y="753148"/>
                  </a:lnTo>
                  <a:lnTo>
                    <a:pt x="0" y="75314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9708" tIns="79708" rIns="79708" bIns="79708" numCol="1" spcCol="1270" anchor="ctr" anchorCtr="0">
              <a:noAutofit/>
            </a:bodyPr>
            <a:lstStyle/>
            <a:p>
              <a:pPr marL="0" lvl="0" indent="0" algn="l" defTabSz="844550">
                <a:lnSpc>
                  <a:spcPct val="100000"/>
                </a:lnSpc>
                <a:spcBef>
                  <a:spcPct val="0"/>
                </a:spcBef>
                <a:spcAft>
                  <a:spcPct val="35000"/>
                </a:spcAft>
                <a:buNone/>
              </a:pPr>
              <a:r>
                <a:rPr lang="de-DE" sz="1900" kern="1200" dirty="0">
                  <a:solidFill>
                    <a:schemeClr val="bg1"/>
                  </a:solidFill>
                </a:rPr>
                <a:t>Reflexion</a:t>
              </a:r>
              <a:endParaRPr lang="en-US" sz="1900" kern="1200" dirty="0">
                <a:solidFill>
                  <a:schemeClr val="bg1"/>
                </a:solidFill>
              </a:endParaRPr>
            </a:p>
          </p:txBody>
        </p:sp>
      </p:grpSp>
      <p:grpSp>
        <p:nvGrpSpPr>
          <p:cNvPr id="47" name="Gruppieren 46">
            <a:extLst>
              <a:ext uri="{FF2B5EF4-FFF2-40B4-BE49-F238E27FC236}">
                <a16:creationId xmlns:a16="http://schemas.microsoft.com/office/drawing/2014/main" id="{40BE3385-2184-7E9F-77D1-BD3C4B2FB8F9}"/>
              </a:ext>
            </a:extLst>
          </p:cNvPr>
          <p:cNvGrpSpPr/>
          <p:nvPr/>
        </p:nvGrpSpPr>
        <p:grpSpPr>
          <a:xfrm>
            <a:off x="609600" y="5369478"/>
            <a:ext cx="5486400" cy="753148"/>
            <a:chOff x="609600" y="5369478"/>
            <a:chExt cx="5486400" cy="753148"/>
          </a:xfrm>
        </p:grpSpPr>
        <p:sp>
          <p:nvSpPr>
            <p:cNvPr id="40" name="Rechteck: abgerundete Ecken 39">
              <a:extLst>
                <a:ext uri="{FF2B5EF4-FFF2-40B4-BE49-F238E27FC236}">
                  <a16:creationId xmlns:a16="http://schemas.microsoft.com/office/drawing/2014/main" id="{E2560A2C-5688-76FF-F178-B1175CEC059D}"/>
                </a:ext>
              </a:extLst>
            </p:cNvPr>
            <p:cNvSpPr/>
            <p:nvPr/>
          </p:nvSpPr>
          <p:spPr>
            <a:xfrm>
              <a:off x="609600" y="5369478"/>
              <a:ext cx="5486400" cy="753148"/>
            </a:xfrm>
            <a:prstGeom prst="roundRect">
              <a:avLst>
                <a:gd name="adj" fmla="val 10000"/>
              </a:avLst>
            </a:prstGeom>
            <a:solidFill>
              <a:srgbClr val="B2005E"/>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de-CH"/>
            </a:p>
          </p:txBody>
        </p:sp>
        <p:sp>
          <p:nvSpPr>
            <p:cNvPr id="41" name="Rechteck 40" descr="Help">
              <a:extLst>
                <a:ext uri="{FF2B5EF4-FFF2-40B4-BE49-F238E27FC236}">
                  <a16:creationId xmlns:a16="http://schemas.microsoft.com/office/drawing/2014/main" id="{97F7663A-F028-39DD-3A22-038490D76509}"/>
                </a:ext>
              </a:extLst>
            </p:cNvPr>
            <p:cNvSpPr/>
            <p:nvPr/>
          </p:nvSpPr>
          <p:spPr>
            <a:xfrm>
              <a:off x="837427" y="5538936"/>
              <a:ext cx="414231" cy="414231"/>
            </a:xfrm>
            <a:prstGeom prst="rect">
              <a:avLst/>
            </a:prstGeom>
            <a: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de-CH"/>
            </a:p>
          </p:txBody>
        </p:sp>
        <p:sp>
          <p:nvSpPr>
            <p:cNvPr id="42" name="Freihandform: Form 41">
              <a:extLst>
                <a:ext uri="{FF2B5EF4-FFF2-40B4-BE49-F238E27FC236}">
                  <a16:creationId xmlns:a16="http://schemas.microsoft.com/office/drawing/2014/main" id="{61E4A0C8-E748-9300-4C0B-695521B3AA05}"/>
                </a:ext>
              </a:extLst>
            </p:cNvPr>
            <p:cNvSpPr/>
            <p:nvPr/>
          </p:nvSpPr>
          <p:spPr>
            <a:xfrm>
              <a:off x="1479486" y="5369478"/>
              <a:ext cx="4616513" cy="753148"/>
            </a:xfrm>
            <a:custGeom>
              <a:avLst/>
              <a:gdLst>
                <a:gd name="connsiteX0" fmla="*/ 0 w 4616513"/>
                <a:gd name="connsiteY0" fmla="*/ 0 h 753148"/>
                <a:gd name="connsiteX1" fmla="*/ 4616513 w 4616513"/>
                <a:gd name="connsiteY1" fmla="*/ 0 h 753148"/>
                <a:gd name="connsiteX2" fmla="*/ 4616513 w 4616513"/>
                <a:gd name="connsiteY2" fmla="*/ 753148 h 753148"/>
                <a:gd name="connsiteX3" fmla="*/ 0 w 4616513"/>
                <a:gd name="connsiteY3" fmla="*/ 753148 h 753148"/>
                <a:gd name="connsiteX4" fmla="*/ 0 w 4616513"/>
                <a:gd name="connsiteY4" fmla="*/ 0 h 753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6513" h="753148">
                  <a:moveTo>
                    <a:pt x="0" y="0"/>
                  </a:moveTo>
                  <a:lnTo>
                    <a:pt x="4616513" y="0"/>
                  </a:lnTo>
                  <a:lnTo>
                    <a:pt x="4616513" y="753148"/>
                  </a:lnTo>
                  <a:lnTo>
                    <a:pt x="0" y="75314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9708" tIns="79708" rIns="79708" bIns="79708" numCol="1" spcCol="1270" anchor="ctr" anchorCtr="0">
              <a:noAutofit/>
            </a:bodyPr>
            <a:lstStyle/>
            <a:p>
              <a:pPr marL="0" lvl="0" indent="0" algn="l" defTabSz="844550">
                <a:lnSpc>
                  <a:spcPct val="100000"/>
                </a:lnSpc>
                <a:spcBef>
                  <a:spcPct val="0"/>
                </a:spcBef>
                <a:spcAft>
                  <a:spcPct val="35000"/>
                </a:spcAft>
                <a:buNone/>
              </a:pPr>
              <a:r>
                <a:rPr lang="de-DE" sz="1900" kern="1200" dirty="0">
                  <a:solidFill>
                    <a:schemeClr val="bg1"/>
                  </a:solidFill>
                </a:rPr>
                <a:t>Fragen</a:t>
              </a:r>
              <a:endParaRPr lang="en-US" sz="1900" kern="1200" dirty="0">
                <a:solidFill>
                  <a:schemeClr val="bg1"/>
                </a:solidFill>
              </a:endParaRPr>
            </a:p>
          </p:txBody>
        </p:sp>
      </p:grpSp>
      <p:pic>
        <p:nvPicPr>
          <p:cNvPr id="16" name="Grafik 15" descr="Ein Bild, das Schwarz, Dunkelheit enthält.&#10;&#10;KI-generierte Inhalte können fehlerhaft sein.">
            <a:extLst>
              <a:ext uri="{FF2B5EF4-FFF2-40B4-BE49-F238E27FC236}">
                <a16:creationId xmlns:a16="http://schemas.microsoft.com/office/drawing/2014/main" id="{1104646B-F7F8-79CF-9543-E4DF1B39CA7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193653" y="2103749"/>
            <a:ext cx="3518861" cy="3518861"/>
          </a:xfrm>
          <a:prstGeom prst="rect">
            <a:avLst/>
          </a:prstGeom>
        </p:spPr>
      </p:pic>
    </p:spTree>
    <p:extLst>
      <p:ext uri="{BB962C8B-B14F-4D97-AF65-F5344CB8AC3E}">
        <p14:creationId xmlns:p14="http://schemas.microsoft.com/office/powerpoint/2010/main" val="4110175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07A69D-283E-1E89-3479-258B919B493B}"/>
            </a:ext>
          </a:extLst>
        </p:cNvPr>
        <p:cNvGrpSpPr/>
        <p:nvPr/>
      </p:nvGrpSpPr>
      <p:grpSpPr>
        <a:xfrm>
          <a:off x="0" y="0"/>
          <a:ext cx="0" cy="0"/>
          <a:chOff x="0" y="0"/>
          <a:chExt cx="0" cy="0"/>
        </a:xfrm>
      </p:grpSpPr>
      <p:sp>
        <p:nvSpPr>
          <p:cNvPr id="3" name="Titel 2">
            <a:extLst>
              <a:ext uri="{FF2B5EF4-FFF2-40B4-BE49-F238E27FC236}">
                <a16:creationId xmlns:a16="http://schemas.microsoft.com/office/drawing/2014/main" id="{93A244F3-BADE-4FDF-7745-C94557DF7872}"/>
              </a:ext>
            </a:extLst>
          </p:cNvPr>
          <p:cNvSpPr>
            <a:spLocks noGrp="1"/>
          </p:cNvSpPr>
          <p:nvPr>
            <p:ph type="title"/>
          </p:nvPr>
        </p:nvSpPr>
        <p:spPr>
          <a:xfrm>
            <a:off x="3325483" y="260648"/>
            <a:ext cx="8256917" cy="720080"/>
          </a:xfrm>
        </p:spPr>
        <p:txBody>
          <a:bodyPr>
            <a:normAutofit/>
          </a:bodyPr>
          <a:lstStyle/>
          <a:p>
            <a:r>
              <a:rPr lang="de-DE" dirty="0"/>
              <a:t>Leitfaden</a:t>
            </a:r>
            <a:endParaRPr lang="de-CH" dirty="0"/>
          </a:p>
        </p:txBody>
      </p:sp>
      <p:grpSp>
        <p:nvGrpSpPr>
          <p:cNvPr id="43" name="Gruppieren 42">
            <a:extLst>
              <a:ext uri="{FF2B5EF4-FFF2-40B4-BE49-F238E27FC236}">
                <a16:creationId xmlns:a16="http://schemas.microsoft.com/office/drawing/2014/main" id="{839A0C16-07B4-7754-80F8-34E2C1599ED2}"/>
              </a:ext>
            </a:extLst>
          </p:cNvPr>
          <p:cNvGrpSpPr/>
          <p:nvPr/>
        </p:nvGrpSpPr>
        <p:grpSpPr>
          <a:xfrm>
            <a:off x="609600" y="1603735"/>
            <a:ext cx="5486400" cy="753148"/>
            <a:chOff x="609600" y="1603735"/>
            <a:chExt cx="5486400" cy="753148"/>
          </a:xfrm>
        </p:grpSpPr>
        <p:sp>
          <p:nvSpPr>
            <p:cNvPr id="28" name="Rechteck: abgerundete Ecken 27">
              <a:extLst>
                <a:ext uri="{FF2B5EF4-FFF2-40B4-BE49-F238E27FC236}">
                  <a16:creationId xmlns:a16="http://schemas.microsoft.com/office/drawing/2014/main" id="{8A89258F-3A7B-1383-2AC9-C0016AB71683}"/>
                </a:ext>
              </a:extLst>
            </p:cNvPr>
            <p:cNvSpPr/>
            <p:nvPr/>
          </p:nvSpPr>
          <p:spPr>
            <a:xfrm>
              <a:off x="609600" y="1603735"/>
              <a:ext cx="5486400" cy="753148"/>
            </a:xfrm>
            <a:prstGeom prst="roundRect">
              <a:avLst>
                <a:gd name="adj" fmla="val 10000"/>
              </a:avLst>
            </a:prstGeom>
            <a:solidFill>
              <a:srgbClr val="B2005E"/>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de-CH"/>
            </a:p>
          </p:txBody>
        </p:sp>
        <p:sp>
          <p:nvSpPr>
            <p:cNvPr id="29" name="Rechteck 28" descr="Rakete">
              <a:extLst>
                <a:ext uri="{FF2B5EF4-FFF2-40B4-BE49-F238E27FC236}">
                  <a16:creationId xmlns:a16="http://schemas.microsoft.com/office/drawing/2014/main" id="{2188AFD5-6AE7-222D-5637-5D35EA91A50E}"/>
                </a:ext>
              </a:extLst>
            </p:cNvPr>
            <p:cNvSpPr/>
            <p:nvPr/>
          </p:nvSpPr>
          <p:spPr>
            <a:xfrm>
              <a:off x="837427" y="1773194"/>
              <a:ext cx="414231" cy="414231"/>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de-CH"/>
            </a:p>
          </p:txBody>
        </p:sp>
        <p:sp>
          <p:nvSpPr>
            <p:cNvPr id="30" name="Freihandform: Form 29">
              <a:extLst>
                <a:ext uri="{FF2B5EF4-FFF2-40B4-BE49-F238E27FC236}">
                  <a16:creationId xmlns:a16="http://schemas.microsoft.com/office/drawing/2014/main" id="{8A99E5A4-6C43-FA2A-1D0A-AC92A4079D7F}"/>
                </a:ext>
              </a:extLst>
            </p:cNvPr>
            <p:cNvSpPr/>
            <p:nvPr/>
          </p:nvSpPr>
          <p:spPr>
            <a:xfrm>
              <a:off x="1479486" y="1603735"/>
              <a:ext cx="4616513" cy="753148"/>
            </a:xfrm>
            <a:custGeom>
              <a:avLst/>
              <a:gdLst>
                <a:gd name="connsiteX0" fmla="*/ 0 w 4616513"/>
                <a:gd name="connsiteY0" fmla="*/ 0 h 753148"/>
                <a:gd name="connsiteX1" fmla="*/ 4616513 w 4616513"/>
                <a:gd name="connsiteY1" fmla="*/ 0 h 753148"/>
                <a:gd name="connsiteX2" fmla="*/ 4616513 w 4616513"/>
                <a:gd name="connsiteY2" fmla="*/ 753148 h 753148"/>
                <a:gd name="connsiteX3" fmla="*/ 0 w 4616513"/>
                <a:gd name="connsiteY3" fmla="*/ 753148 h 753148"/>
                <a:gd name="connsiteX4" fmla="*/ 0 w 4616513"/>
                <a:gd name="connsiteY4" fmla="*/ 0 h 753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6513" h="753148">
                  <a:moveTo>
                    <a:pt x="0" y="0"/>
                  </a:moveTo>
                  <a:lnTo>
                    <a:pt x="4616513" y="0"/>
                  </a:lnTo>
                  <a:lnTo>
                    <a:pt x="4616513" y="753148"/>
                  </a:lnTo>
                  <a:lnTo>
                    <a:pt x="0" y="75314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9708" tIns="79708" rIns="79708" bIns="79708" numCol="1" spcCol="1270" anchor="ctr" anchorCtr="0">
              <a:noAutofit/>
            </a:bodyPr>
            <a:lstStyle/>
            <a:p>
              <a:pPr marL="0" lvl="0" indent="0" algn="l" defTabSz="844550">
                <a:lnSpc>
                  <a:spcPct val="100000"/>
                </a:lnSpc>
                <a:spcBef>
                  <a:spcPct val="0"/>
                </a:spcBef>
                <a:spcAft>
                  <a:spcPct val="35000"/>
                </a:spcAft>
                <a:buNone/>
              </a:pPr>
              <a:r>
                <a:rPr lang="de-DE" sz="1900" kern="1200" dirty="0">
                  <a:solidFill>
                    <a:schemeClr val="bg1"/>
                  </a:solidFill>
                </a:rPr>
                <a:t>Einführung</a:t>
              </a:r>
              <a:endParaRPr lang="en-US" sz="1900" kern="1200" dirty="0">
                <a:solidFill>
                  <a:schemeClr val="bg1"/>
                </a:solidFill>
              </a:endParaRPr>
            </a:p>
          </p:txBody>
        </p:sp>
      </p:grpSp>
      <p:grpSp>
        <p:nvGrpSpPr>
          <p:cNvPr id="44" name="Gruppieren 43">
            <a:extLst>
              <a:ext uri="{FF2B5EF4-FFF2-40B4-BE49-F238E27FC236}">
                <a16:creationId xmlns:a16="http://schemas.microsoft.com/office/drawing/2014/main" id="{1CD22E4F-DC4F-155B-8761-794E4E392BAB}"/>
              </a:ext>
            </a:extLst>
          </p:cNvPr>
          <p:cNvGrpSpPr/>
          <p:nvPr/>
        </p:nvGrpSpPr>
        <p:grpSpPr>
          <a:xfrm>
            <a:off x="609600" y="2545171"/>
            <a:ext cx="5486400" cy="753148"/>
            <a:chOff x="609600" y="2545171"/>
            <a:chExt cx="5486400" cy="753148"/>
          </a:xfrm>
        </p:grpSpPr>
        <p:sp>
          <p:nvSpPr>
            <p:cNvPr id="31" name="Rechteck: abgerundete Ecken 30">
              <a:extLst>
                <a:ext uri="{FF2B5EF4-FFF2-40B4-BE49-F238E27FC236}">
                  <a16:creationId xmlns:a16="http://schemas.microsoft.com/office/drawing/2014/main" id="{6B21285D-DC3E-834C-1524-5E9196AD62E4}"/>
                </a:ext>
              </a:extLst>
            </p:cNvPr>
            <p:cNvSpPr/>
            <p:nvPr/>
          </p:nvSpPr>
          <p:spPr>
            <a:xfrm>
              <a:off x="609600" y="2545171"/>
              <a:ext cx="5486400" cy="753148"/>
            </a:xfrm>
            <a:prstGeom prst="roundRect">
              <a:avLst>
                <a:gd name="adj" fmla="val 10000"/>
              </a:avLst>
            </a:prstGeom>
            <a:solidFill>
              <a:srgbClr val="B2005E"/>
            </a:solidFill>
            <a:ln w="57150">
              <a:noFill/>
            </a:ln>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de-CH"/>
            </a:p>
          </p:txBody>
        </p:sp>
        <p:sp>
          <p:nvSpPr>
            <p:cNvPr id="32" name="Rechteck 31" descr="Häkchen">
              <a:extLst>
                <a:ext uri="{FF2B5EF4-FFF2-40B4-BE49-F238E27FC236}">
                  <a16:creationId xmlns:a16="http://schemas.microsoft.com/office/drawing/2014/main" id="{80205199-22D6-780C-1E99-35B2CE14FD33}"/>
                </a:ext>
              </a:extLst>
            </p:cNvPr>
            <p:cNvSpPr/>
            <p:nvPr/>
          </p:nvSpPr>
          <p:spPr>
            <a:xfrm>
              <a:off x="837427" y="2714629"/>
              <a:ext cx="414231" cy="414231"/>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de-CH"/>
            </a:p>
          </p:txBody>
        </p:sp>
        <p:sp>
          <p:nvSpPr>
            <p:cNvPr id="33" name="Freihandform: Form 32">
              <a:extLst>
                <a:ext uri="{FF2B5EF4-FFF2-40B4-BE49-F238E27FC236}">
                  <a16:creationId xmlns:a16="http://schemas.microsoft.com/office/drawing/2014/main" id="{1C4AFEB6-D08B-91F7-6416-7FC4C4A75067}"/>
                </a:ext>
              </a:extLst>
            </p:cNvPr>
            <p:cNvSpPr/>
            <p:nvPr/>
          </p:nvSpPr>
          <p:spPr>
            <a:xfrm>
              <a:off x="1479486" y="2545171"/>
              <a:ext cx="4616513" cy="753148"/>
            </a:xfrm>
            <a:custGeom>
              <a:avLst/>
              <a:gdLst>
                <a:gd name="connsiteX0" fmla="*/ 0 w 4616513"/>
                <a:gd name="connsiteY0" fmla="*/ 0 h 753148"/>
                <a:gd name="connsiteX1" fmla="*/ 4616513 w 4616513"/>
                <a:gd name="connsiteY1" fmla="*/ 0 h 753148"/>
                <a:gd name="connsiteX2" fmla="*/ 4616513 w 4616513"/>
                <a:gd name="connsiteY2" fmla="*/ 753148 h 753148"/>
                <a:gd name="connsiteX3" fmla="*/ 0 w 4616513"/>
                <a:gd name="connsiteY3" fmla="*/ 753148 h 753148"/>
                <a:gd name="connsiteX4" fmla="*/ 0 w 4616513"/>
                <a:gd name="connsiteY4" fmla="*/ 0 h 753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6513" h="753148">
                  <a:moveTo>
                    <a:pt x="0" y="0"/>
                  </a:moveTo>
                  <a:lnTo>
                    <a:pt x="4616513" y="0"/>
                  </a:lnTo>
                  <a:lnTo>
                    <a:pt x="4616513" y="753148"/>
                  </a:lnTo>
                  <a:lnTo>
                    <a:pt x="0" y="75314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9708" tIns="79708" rIns="79708" bIns="79708" numCol="1" spcCol="1270" anchor="ctr" anchorCtr="0">
              <a:noAutofit/>
            </a:bodyPr>
            <a:lstStyle/>
            <a:p>
              <a:pPr marL="0" lvl="0" indent="0" algn="l" defTabSz="844550">
                <a:lnSpc>
                  <a:spcPct val="100000"/>
                </a:lnSpc>
                <a:spcBef>
                  <a:spcPct val="0"/>
                </a:spcBef>
                <a:spcAft>
                  <a:spcPct val="35000"/>
                </a:spcAft>
                <a:buNone/>
              </a:pPr>
              <a:r>
                <a:rPr lang="de-DE" sz="1900" kern="1200" dirty="0">
                  <a:solidFill>
                    <a:schemeClr val="bg1"/>
                  </a:solidFill>
                </a:rPr>
                <a:t>Six Sigma</a:t>
              </a:r>
              <a:endParaRPr lang="en-US" sz="1900" kern="1200" dirty="0">
                <a:solidFill>
                  <a:schemeClr val="bg1"/>
                </a:solidFill>
              </a:endParaRPr>
            </a:p>
          </p:txBody>
        </p:sp>
      </p:grpSp>
      <p:grpSp>
        <p:nvGrpSpPr>
          <p:cNvPr id="48" name="Gruppieren 47">
            <a:extLst>
              <a:ext uri="{FF2B5EF4-FFF2-40B4-BE49-F238E27FC236}">
                <a16:creationId xmlns:a16="http://schemas.microsoft.com/office/drawing/2014/main" id="{96BD7338-3600-AA8A-6214-014BCE00C889}"/>
              </a:ext>
            </a:extLst>
          </p:cNvPr>
          <p:cNvGrpSpPr/>
          <p:nvPr/>
        </p:nvGrpSpPr>
        <p:grpSpPr>
          <a:xfrm>
            <a:off x="609600" y="3486607"/>
            <a:ext cx="5486400" cy="753148"/>
            <a:chOff x="609600" y="3486607"/>
            <a:chExt cx="5486400" cy="753148"/>
          </a:xfrm>
        </p:grpSpPr>
        <p:sp>
          <p:nvSpPr>
            <p:cNvPr id="34" name="Rechteck: abgerundete Ecken 33">
              <a:extLst>
                <a:ext uri="{FF2B5EF4-FFF2-40B4-BE49-F238E27FC236}">
                  <a16:creationId xmlns:a16="http://schemas.microsoft.com/office/drawing/2014/main" id="{307E7697-D713-33DC-0A9A-C26D0B2D6C2E}"/>
                </a:ext>
              </a:extLst>
            </p:cNvPr>
            <p:cNvSpPr/>
            <p:nvPr/>
          </p:nvSpPr>
          <p:spPr>
            <a:xfrm>
              <a:off x="609600" y="3486607"/>
              <a:ext cx="5486400" cy="753148"/>
            </a:xfrm>
            <a:prstGeom prst="roundRect">
              <a:avLst>
                <a:gd name="adj" fmla="val 10000"/>
              </a:avLst>
            </a:prstGeom>
            <a:solidFill>
              <a:srgbClr val="B2005E"/>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de-CH"/>
            </a:p>
          </p:txBody>
        </p:sp>
        <p:sp>
          <p:nvSpPr>
            <p:cNvPr id="35" name="Rechteck 34" descr="Lehrer">
              <a:extLst>
                <a:ext uri="{FF2B5EF4-FFF2-40B4-BE49-F238E27FC236}">
                  <a16:creationId xmlns:a16="http://schemas.microsoft.com/office/drawing/2014/main" id="{C34583CC-259C-F3E4-7093-449BF59C120D}"/>
                </a:ext>
              </a:extLst>
            </p:cNvPr>
            <p:cNvSpPr/>
            <p:nvPr/>
          </p:nvSpPr>
          <p:spPr>
            <a:xfrm>
              <a:off x="837427" y="3656065"/>
              <a:ext cx="414231" cy="414231"/>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de-CH"/>
            </a:p>
          </p:txBody>
        </p:sp>
        <p:sp>
          <p:nvSpPr>
            <p:cNvPr id="36" name="Freihandform: Form 35">
              <a:extLst>
                <a:ext uri="{FF2B5EF4-FFF2-40B4-BE49-F238E27FC236}">
                  <a16:creationId xmlns:a16="http://schemas.microsoft.com/office/drawing/2014/main" id="{36C15964-D961-7E8B-153A-E0F339DD8CDB}"/>
                </a:ext>
              </a:extLst>
            </p:cNvPr>
            <p:cNvSpPr/>
            <p:nvPr/>
          </p:nvSpPr>
          <p:spPr>
            <a:xfrm>
              <a:off x="1479486" y="3486607"/>
              <a:ext cx="4616513" cy="753148"/>
            </a:xfrm>
            <a:custGeom>
              <a:avLst/>
              <a:gdLst>
                <a:gd name="connsiteX0" fmla="*/ 0 w 4616513"/>
                <a:gd name="connsiteY0" fmla="*/ 0 h 753148"/>
                <a:gd name="connsiteX1" fmla="*/ 4616513 w 4616513"/>
                <a:gd name="connsiteY1" fmla="*/ 0 h 753148"/>
                <a:gd name="connsiteX2" fmla="*/ 4616513 w 4616513"/>
                <a:gd name="connsiteY2" fmla="*/ 753148 h 753148"/>
                <a:gd name="connsiteX3" fmla="*/ 0 w 4616513"/>
                <a:gd name="connsiteY3" fmla="*/ 753148 h 753148"/>
                <a:gd name="connsiteX4" fmla="*/ 0 w 4616513"/>
                <a:gd name="connsiteY4" fmla="*/ 0 h 753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6513" h="753148">
                  <a:moveTo>
                    <a:pt x="0" y="0"/>
                  </a:moveTo>
                  <a:lnTo>
                    <a:pt x="4616513" y="0"/>
                  </a:lnTo>
                  <a:lnTo>
                    <a:pt x="4616513" y="753148"/>
                  </a:lnTo>
                  <a:lnTo>
                    <a:pt x="0" y="75314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9708" tIns="79708" rIns="79708" bIns="79708" numCol="1" spcCol="1270" anchor="ctr" anchorCtr="0">
              <a:noAutofit/>
            </a:bodyPr>
            <a:lstStyle/>
            <a:p>
              <a:pPr marL="0" lvl="0" indent="0" algn="l" defTabSz="844550">
                <a:lnSpc>
                  <a:spcPct val="100000"/>
                </a:lnSpc>
                <a:spcBef>
                  <a:spcPct val="0"/>
                </a:spcBef>
                <a:spcAft>
                  <a:spcPct val="35000"/>
                </a:spcAft>
                <a:buNone/>
              </a:pPr>
              <a:r>
                <a:rPr lang="de-DE" sz="1900" kern="1200" dirty="0" err="1">
                  <a:solidFill>
                    <a:schemeClr val="bg1"/>
                  </a:solidFill>
                </a:rPr>
                <a:t>Camunda</a:t>
              </a:r>
              <a:r>
                <a:rPr lang="de-DE" sz="1900" kern="1200" dirty="0">
                  <a:solidFill>
                    <a:schemeClr val="bg1"/>
                  </a:solidFill>
                </a:rPr>
                <a:t> Demonstration</a:t>
              </a:r>
              <a:endParaRPr lang="en-US" sz="1900" kern="1200" dirty="0">
                <a:solidFill>
                  <a:schemeClr val="bg1"/>
                </a:solidFill>
              </a:endParaRPr>
            </a:p>
          </p:txBody>
        </p:sp>
      </p:grpSp>
      <p:grpSp>
        <p:nvGrpSpPr>
          <p:cNvPr id="46" name="Gruppieren 45">
            <a:extLst>
              <a:ext uri="{FF2B5EF4-FFF2-40B4-BE49-F238E27FC236}">
                <a16:creationId xmlns:a16="http://schemas.microsoft.com/office/drawing/2014/main" id="{41D25BD8-118A-51CA-6F24-48EBFA3568FD}"/>
              </a:ext>
            </a:extLst>
          </p:cNvPr>
          <p:cNvGrpSpPr/>
          <p:nvPr/>
        </p:nvGrpSpPr>
        <p:grpSpPr>
          <a:xfrm>
            <a:off x="609600" y="4428042"/>
            <a:ext cx="5486400" cy="753148"/>
            <a:chOff x="609600" y="4428042"/>
            <a:chExt cx="5486400" cy="753148"/>
          </a:xfrm>
        </p:grpSpPr>
        <p:sp>
          <p:nvSpPr>
            <p:cNvPr id="37" name="Rechteck: abgerundete Ecken 36">
              <a:extLst>
                <a:ext uri="{FF2B5EF4-FFF2-40B4-BE49-F238E27FC236}">
                  <a16:creationId xmlns:a16="http://schemas.microsoft.com/office/drawing/2014/main" id="{AB124443-1C7E-DC9E-35AE-5D69F47AC865}"/>
                </a:ext>
              </a:extLst>
            </p:cNvPr>
            <p:cNvSpPr/>
            <p:nvPr/>
          </p:nvSpPr>
          <p:spPr>
            <a:xfrm>
              <a:off x="609600" y="4428042"/>
              <a:ext cx="5486400" cy="753148"/>
            </a:xfrm>
            <a:prstGeom prst="roundRect">
              <a:avLst>
                <a:gd name="adj" fmla="val 10000"/>
              </a:avLst>
            </a:prstGeom>
            <a:solidFill>
              <a:srgbClr val="B2005E"/>
            </a:solidFill>
            <a:ln w="57150">
              <a:solidFill>
                <a:schemeClr val="tx1"/>
              </a:solidFill>
            </a:ln>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de-CH"/>
            </a:p>
          </p:txBody>
        </p:sp>
        <p:sp>
          <p:nvSpPr>
            <p:cNvPr id="38" name="Rechteck 37" descr="Thought bubble">
              <a:extLst>
                <a:ext uri="{FF2B5EF4-FFF2-40B4-BE49-F238E27FC236}">
                  <a16:creationId xmlns:a16="http://schemas.microsoft.com/office/drawing/2014/main" id="{41BB449F-E06A-C586-E16B-323A6EA43677}"/>
                </a:ext>
              </a:extLst>
            </p:cNvPr>
            <p:cNvSpPr/>
            <p:nvPr/>
          </p:nvSpPr>
          <p:spPr>
            <a:xfrm>
              <a:off x="837427" y="4597501"/>
              <a:ext cx="414231" cy="414231"/>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de-CH"/>
            </a:p>
          </p:txBody>
        </p:sp>
        <p:sp>
          <p:nvSpPr>
            <p:cNvPr id="39" name="Freihandform: Form 38">
              <a:extLst>
                <a:ext uri="{FF2B5EF4-FFF2-40B4-BE49-F238E27FC236}">
                  <a16:creationId xmlns:a16="http://schemas.microsoft.com/office/drawing/2014/main" id="{E25F95C9-6038-928E-3895-BBA0DE357299}"/>
                </a:ext>
              </a:extLst>
            </p:cNvPr>
            <p:cNvSpPr/>
            <p:nvPr/>
          </p:nvSpPr>
          <p:spPr>
            <a:xfrm>
              <a:off x="1479486" y="4428042"/>
              <a:ext cx="4616513" cy="753148"/>
            </a:xfrm>
            <a:custGeom>
              <a:avLst/>
              <a:gdLst>
                <a:gd name="connsiteX0" fmla="*/ 0 w 4616513"/>
                <a:gd name="connsiteY0" fmla="*/ 0 h 753148"/>
                <a:gd name="connsiteX1" fmla="*/ 4616513 w 4616513"/>
                <a:gd name="connsiteY1" fmla="*/ 0 h 753148"/>
                <a:gd name="connsiteX2" fmla="*/ 4616513 w 4616513"/>
                <a:gd name="connsiteY2" fmla="*/ 753148 h 753148"/>
                <a:gd name="connsiteX3" fmla="*/ 0 w 4616513"/>
                <a:gd name="connsiteY3" fmla="*/ 753148 h 753148"/>
                <a:gd name="connsiteX4" fmla="*/ 0 w 4616513"/>
                <a:gd name="connsiteY4" fmla="*/ 0 h 753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6513" h="753148">
                  <a:moveTo>
                    <a:pt x="0" y="0"/>
                  </a:moveTo>
                  <a:lnTo>
                    <a:pt x="4616513" y="0"/>
                  </a:lnTo>
                  <a:lnTo>
                    <a:pt x="4616513" y="753148"/>
                  </a:lnTo>
                  <a:lnTo>
                    <a:pt x="0" y="75314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9708" tIns="79708" rIns="79708" bIns="79708" numCol="1" spcCol="1270" anchor="ctr" anchorCtr="0">
              <a:noAutofit/>
            </a:bodyPr>
            <a:lstStyle/>
            <a:p>
              <a:pPr marL="0" lvl="0" indent="0" algn="l" defTabSz="844550">
                <a:lnSpc>
                  <a:spcPct val="100000"/>
                </a:lnSpc>
                <a:spcBef>
                  <a:spcPct val="0"/>
                </a:spcBef>
                <a:spcAft>
                  <a:spcPct val="35000"/>
                </a:spcAft>
                <a:buNone/>
              </a:pPr>
              <a:r>
                <a:rPr lang="de-DE" sz="1900" kern="1200" dirty="0">
                  <a:solidFill>
                    <a:schemeClr val="bg1"/>
                  </a:solidFill>
                </a:rPr>
                <a:t>Reflexion</a:t>
              </a:r>
              <a:endParaRPr lang="en-US" sz="1900" kern="1200" dirty="0">
                <a:solidFill>
                  <a:schemeClr val="bg1"/>
                </a:solidFill>
              </a:endParaRPr>
            </a:p>
          </p:txBody>
        </p:sp>
      </p:grpSp>
      <p:grpSp>
        <p:nvGrpSpPr>
          <p:cNvPr id="47" name="Gruppieren 46">
            <a:extLst>
              <a:ext uri="{FF2B5EF4-FFF2-40B4-BE49-F238E27FC236}">
                <a16:creationId xmlns:a16="http://schemas.microsoft.com/office/drawing/2014/main" id="{FB3504EE-AB9A-5C07-07BF-84B6A2A9A725}"/>
              </a:ext>
            </a:extLst>
          </p:cNvPr>
          <p:cNvGrpSpPr/>
          <p:nvPr/>
        </p:nvGrpSpPr>
        <p:grpSpPr>
          <a:xfrm>
            <a:off x="609600" y="5369478"/>
            <a:ext cx="5486400" cy="753148"/>
            <a:chOff x="609600" y="5369478"/>
            <a:chExt cx="5486400" cy="753148"/>
          </a:xfrm>
        </p:grpSpPr>
        <p:sp>
          <p:nvSpPr>
            <p:cNvPr id="40" name="Rechteck: abgerundete Ecken 39">
              <a:extLst>
                <a:ext uri="{FF2B5EF4-FFF2-40B4-BE49-F238E27FC236}">
                  <a16:creationId xmlns:a16="http://schemas.microsoft.com/office/drawing/2014/main" id="{222D5A6F-0561-56FB-AF45-A755683B223F}"/>
                </a:ext>
              </a:extLst>
            </p:cNvPr>
            <p:cNvSpPr/>
            <p:nvPr/>
          </p:nvSpPr>
          <p:spPr>
            <a:xfrm>
              <a:off x="609600" y="5369478"/>
              <a:ext cx="5486400" cy="753148"/>
            </a:xfrm>
            <a:prstGeom prst="roundRect">
              <a:avLst>
                <a:gd name="adj" fmla="val 10000"/>
              </a:avLst>
            </a:prstGeom>
            <a:solidFill>
              <a:srgbClr val="B2005E"/>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de-CH"/>
            </a:p>
          </p:txBody>
        </p:sp>
        <p:sp>
          <p:nvSpPr>
            <p:cNvPr id="41" name="Rechteck 40" descr="Help">
              <a:extLst>
                <a:ext uri="{FF2B5EF4-FFF2-40B4-BE49-F238E27FC236}">
                  <a16:creationId xmlns:a16="http://schemas.microsoft.com/office/drawing/2014/main" id="{46225F71-28CA-C3B2-7C66-7D44673D4F7B}"/>
                </a:ext>
              </a:extLst>
            </p:cNvPr>
            <p:cNvSpPr/>
            <p:nvPr/>
          </p:nvSpPr>
          <p:spPr>
            <a:xfrm>
              <a:off x="837427" y="5538936"/>
              <a:ext cx="414231" cy="414231"/>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de-CH"/>
            </a:p>
          </p:txBody>
        </p:sp>
        <p:sp>
          <p:nvSpPr>
            <p:cNvPr id="42" name="Freihandform: Form 41">
              <a:extLst>
                <a:ext uri="{FF2B5EF4-FFF2-40B4-BE49-F238E27FC236}">
                  <a16:creationId xmlns:a16="http://schemas.microsoft.com/office/drawing/2014/main" id="{6ED38C41-EA47-D76C-2C10-694786C515CF}"/>
                </a:ext>
              </a:extLst>
            </p:cNvPr>
            <p:cNvSpPr/>
            <p:nvPr/>
          </p:nvSpPr>
          <p:spPr>
            <a:xfrm>
              <a:off x="1479486" y="5369478"/>
              <a:ext cx="4616513" cy="753148"/>
            </a:xfrm>
            <a:custGeom>
              <a:avLst/>
              <a:gdLst>
                <a:gd name="connsiteX0" fmla="*/ 0 w 4616513"/>
                <a:gd name="connsiteY0" fmla="*/ 0 h 753148"/>
                <a:gd name="connsiteX1" fmla="*/ 4616513 w 4616513"/>
                <a:gd name="connsiteY1" fmla="*/ 0 h 753148"/>
                <a:gd name="connsiteX2" fmla="*/ 4616513 w 4616513"/>
                <a:gd name="connsiteY2" fmla="*/ 753148 h 753148"/>
                <a:gd name="connsiteX3" fmla="*/ 0 w 4616513"/>
                <a:gd name="connsiteY3" fmla="*/ 753148 h 753148"/>
                <a:gd name="connsiteX4" fmla="*/ 0 w 4616513"/>
                <a:gd name="connsiteY4" fmla="*/ 0 h 753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6513" h="753148">
                  <a:moveTo>
                    <a:pt x="0" y="0"/>
                  </a:moveTo>
                  <a:lnTo>
                    <a:pt x="4616513" y="0"/>
                  </a:lnTo>
                  <a:lnTo>
                    <a:pt x="4616513" y="753148"/>
                  </a:lnTo>
                  <a:lnTo>
                    <a:pt x="0" y="75314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9708" tIns="79708" rIns="79708" bIns="79708" numCol="1" spcCol="1270" anchor="ctr" anchorCtr="0">
              <a:noAutofit/>
            </a:bodyPr>
            <a:lstStyle/>
            <a:p>
              <a:pPr marL="0" lvl="0" indent="0" algn="l" defTabSz="844550">
                <a:lnSpc>
                  <a:spcPct val="100000"/>
                </a:lnSpc>
                <a:spcBef>
                  <a:spcPct val="0"/>
                </a:spcBef>
                <a:spcAft>
                  <a:spcPct val="35000"/>
                </a:spcAft>
                <a:buNone/>
              </a:pPr>
              <a:r>
                <a:rPr lang="de-DE" sz="1900" kern="1200" dirty="0">
                  <a:solidFill>
                    <a:schemeClr val="bg1"/>
                  </a:solidFill>
                </a:rPr>
                <a:t>Fragen</a:t>
              </a:r>
              <a:endParaRPr lang="en-US" sz="1900" kern="1200" dirty="0">
                <a:solidFill>
                  <a:schemeClr val="bg1"/>
                </a:solidFill>
              </a:endParaRPr>
            </a:p>
          </p:txBody>
        </p:sp>
      </p:grpSp>
      <p:pic>
        <p:nvPicPr>
          <p:cNvPr id="16" name="Grafik 15" descr="Ein Bild, das Schwarz, Dunkelheit enthält.&#10;&#10;KI-generierte Inhalte können fehlerhaft sein.">
            <a:extLst>
              <a:ext uri="{FF2B5EF4-FFF2-40B4-BE49-F238E27FC236}">
                <a16:creationId xmlns:a16="http://schemas.microsoft.com/office/drawing/2014/main" id="{074B8289-0AD3-9E25-C361-0661CE3F353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193653" y="2103749"/>
            <a:ext cx="3518861" cy="3518861"/>
          </a:xfrm>
          <a:prstGeom prst="rect">
            <a:avLst/>
          </a:prstGeom>
        </p:spPr>
      </p:pic>
    </p:spTree>
    <p:extLst>
      <p:ext uri="{BB962C8B-B14F-4D97-AF65-F5344CB8AC3E}">
        <p14:creationId xmlns:p14="http://schemas.microsoft.com/office/powerpoint/2010/main" val="190350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7719C99F-B82D-A37B-AB13-1A9CD99CDEC6}"/>
              </a:ext>
            </a:extLst>
          </p:cNvPr>
          <p:cNvSpPr>
            <a:spLocks noGrp="1"/>
          </p:cNvSpPr>
          <p:nvPr>
            <p:ph idx="1"/>
          </p:nvPr>
        </p:nvSpPr>
        <p:spPr/>
        <p:txBody>
          <a:bodyPr/>
          <a:lstStyle/>
          <a:p>
            <a:r>
              <a:rPr lang="de-DE" dirty="0"/>
              <a:t>Ziele</a:t>
            </a:r>
          </a:p>
          <a:p>
            <a:pPr lvl="1"/>
            <a:r>
              <a:rPr lang="de-DE" dirty="0"/>
              <a:t>Erneuerung, Optimierung und Visualisierung des Personaleintrittsprozesses. </a:t>
            </a:r>
          </a:p>
          <a:p>
            <a:pPr lvl="1"/>
            <a:r>
              <a:rPr lang="de-DE" dirty="0"/>
              <a:t>BPMN Fehlerfrei erstellen.</a:t>
            </a:r>
          </a:p>
          <a:p>
            <a:pPr lvl="1"/>
            <a:r>
              <a:rPr lang="de-DE" dirty="0"/>
              <a:t>Formulare über </a:t>
            </a:r>
            <a:r>
              <a:rPr lang="de-DE" dirty="0" err="1"/>
              <a:t>Camunda</a:t>
            </a:r>
            <a:r>
              <a:rPr lang="de-DE" dirty="0"/>
              <a:t> erstellen.</a:t>
            </a:r>
          </a:p>
          <a:p>
            <a:pPr lvl="1"/>
            <a:r>
              <a:rPr lang="de-DE" dirty="0"/>
              <a:t>Dokumentation über </a:t>
            </a:r>
            <a:r>
              <a:rPr lang="de-DE" dirty="0" err="1"/>
              <a:t>Github</a:t>
            </a:r>
            <a:r>
              <a:rPr lang="de-DE" dirty="0"/>
              <a:t> oder </a:t>
            </a:r>
            <a:r>
              <a:rPr lang="de-DE" dirty="0" err="1"/>
              <a:t>Github</a:t>
            </a:r>
            <a:r>
              <a:rPr lang="de-DE" dirty="0"/>
              <a:t> Pages erstellen.</a:t>
            </a:r>
          </a:p>
          <a:p>
            <a:pPr lvl="1"/>
            <a:r>
              <a:rPr lang="de-DE" dirty="0"/>
              <a:t>Benutzererstellung und Anpassungen auf Systemen (SharePoint, </a:t>
            </a:r>
            <a:r>
              <a:rPr lang="de-DE" dirty="0" err="1"/>
              <a:t>EntraID</a:t>
            </a:r>
            <a:r>
              <a:rPr lang="de-DE" dirty="0"/>
              <a:t>) mit Microsoft Graph und PowerShell lösen.</a:t>
            </a:r>
          </a:p>
          <a:p>
            <a:endParaRPr lang="de-DE" dirty="0"/>
          </a:p>
          <a:p>
            <a:endParaRPr lang="de-CH" dirty="0"/>
          </a:p>
        </p:txBody>
      </p:sp>
      <p:sp>
        <p:nvSpPr>
          <p:cNvPr id="3" name="Titel 2">
            <a:extLst>
              <a:ext uri="{FF2B5EF4-FFF2-40B4-BE49-F238E27FC236}">
                <a16:creationId xmlns:a16="http://schemas.microsoft.com/office/drawing/2014/main" id="{BDDE3804-23A4-B2A0-85B6-E4DF2B9FC8C5}"/>
              </a:ext>
            </a:extLst>
          </p:cNvPr>
          <p:cNvSpPr>
            <a:spLocks noGrp="1"/>
          </p:cNvSpPr>
          <p:nvPr>
            <p:ph type="title"/>
          </p:nvPr>
        </p:nvSpPr>
        <p:spPr/>
        <p:txBody>
          <a:bodyPr/>
          <a:lstStyle/>
          <a:p>
            <a:r>
              <a:rPr lang="de-DE" dirty="0"/>
              <a:t>Reflexion</a:t>
            </a:r>
            <a:endParaRPr lang="de-CH" dirty="0"/>
          </a:p>
        </p:txBody>
      </p:sp>
      <p:sp>
        <p:nvSpPr>
          <p:cNvPr id="4" name="Textfeld 3">
            <a:extLst>
              <a:ext uri="{FF2B5EF4-FFF2-40B4-BE49-F238E27FC236}">
                <a16:creationId xmlns:a16="http://schemas.microsoft.com/office/drawing/2014/main" id="{35CBC0D8-D85F-BB57-3C58-158C28B09363}"/>
              </a:ext>
            </a:extLst>
          </p:cNvPr>
          <p:cNvSpPr txBox="1"/>
          <p:nvPr/>
        </p:nvSpPr>
        <p:spPr>
          <a:xfrm>
            <a:off x="981080" y="2060848"/>
            <a:ext cx="432048" cy="369332"/>
          </a:xfrm>
          <a:prstGeom prst="rect">
            <a:avLst/>
          </a:prstGeom>
          <a:noFill/>
        </p:spPr>
        <p:txBody>
          <a:bodyPr wrap="square" rtlCol="0">
            <a:spAutoFit/>
          </a:bodyPr>
          <a:lstStyle/>
          <a:p>
            <a:r>
              <a:rPr lang="de-CH" b="0" i="0" dirty="0">
                <a:solidFill>
                  <a:srgbClr val="5C5962"/>
                </a:solidFill>
                <a:effectLst/>
                <a:latin typeface="system-ui"/>
              </a:rPr>
              <a:t>✅</a:t>
            </a:r>
            <a:endParaRPr lang="de-CH" dirty="0"/>
          </a:p>
        </p:txBody>
      </p:sp>
      <p:sp>
        <p:nvSpPr>
          <p:cNvPr id="5" name="Textfeld 4">
            <a:extLst>
              <a:ext uri="{FF2B5EF4-FFF2-40B4-BE49-F238E27FC236}">
                <a16:creationId xmlns:a16="http://schemas.microsoft.com/office/drawing/2014/main" id="{11494C82-1307-D1D4-C36B-8ECE6096DEFF}"/>
              </a:ext>
            </a:extLst>
          </p:cNvPr>
          <p:cNvSpPr txBox="1"/>
          <p:nvPr/>
        </p:nvSpPr>
        <p:spPr>
          <a:xfrm>
            <a:off x="983432" y="2852936"/>
            <a:ext cx="432048" cy="369332"/>
          </a:xfrm>
          <a:prstGeom prst="rect">
            <a:avLst/>
          </a:prstGeom>
          <a:noFill/>
        </p:spPr>
        <p:txBody>
          <a:bodyPr wrap="square" rtlCol="0">
            <a:spAutoFit/>
          </a:bodyPr>
          <a:lstStyle/>
          <a:p>
            <a:r>
              <a:rPr lang="de-CH" b="0" i="0" dirty="0">
                <a:solidFill>
                  <a:srgbClr val="5C5962"/>
                </a:solidFill>
                <a:effectLst/>
                <a:latin typeface="system-ui"/>
              </a:rPr>
              <a:t>✅</a:t>
            </a:r>
            <a:endParaRPr lang="de-CH" dirty="0"/>
          </a:p>
        </p:txBody>
      </p:sp>
      <p:sp>
        <p:nvSpPr>
          <p:cNvPr id="6" name="Textfeld 5">
            <a:extLst>
              <a:ext uri="{FF2B5EF4-FFF2-40B4-BE49-F238E27FC236}">
                <a16:creationId xmlns:a16="http://schemas.microsoft.com/office/drawing/2014/main" id="{4D01BD0F-9C34-60B8-07BA-FF7707A3DAF4}"/>
              </a:ext>
            </a:extLst>
          </p:cNvPr>
          <p:cNvSpPr txBox="1"/>
          <p:nvPr/>
        </p:nvSpPr>
        <p:spPr>
          <a:xfrm>
            <a:off x="981080" y="3284438"/>
            <a:ext cx="432048" cy="369332"/>
          </a:xfrm>
          <a:prstGeom prst="rect">
            <a:avLst/>
          </a:prstGeom>
          <a:noFill/>
        </p:spPr>
        <p:txBody>
          <a:bodyPr wrap="square" rtlCol="0">
            <a:spAutoFit/>
          </a:bodyPr>
          <a:lstStyle/>
          <a:p>
            <a:r>
              <a:rPr lang="de-CH" b="0" i="0" dirty="0">
                <a:solidFill>
                  <a:srgbClr val="5C5962"/>
                </a:solidFill>
                <a:effectLst/>
                <a:latin typeface="system-ui"/>
              </a:rPr>
              <a:t>✅</a:t>
            </a:r>
            <a:endParaRPr lang="de-CH" dirty="0"/>
          </a:p>
        </p:txBody>
      </p:sp>
      <p:sp>
        <p:nvSpPr>
          <p:cNvPr id="7" name="Textfeld 6">
            <a:extLst>
              <a:ext uri="{FF2B5EF4-FFF2-40B4-BE49-F238E27FC236}">
                <a16:creationId xmlns:a16="http://schemas.microsoft.com/office/drawing/2014/main" id="{B974456B-ED96-3C9B-8807-1690880C4F09}"/>
              </a:ext>
            </a:extLst>
          </p:cNvPr>
          <p:cNvSpPr txBox="1"/>
          <p:nvPr/>
        </p:nvSpPr>
        <p:spPr>
          <a:xfrm>
            <a:off x="981080" y="3682032"/>
            <a:ext cx="432048" cy="369332"/>
          </a:xfrm>
          <a:prstGeom prst="rect">
            <a:avLst/>
          </a:prstGeom>
          <a:noFill/>
        </p:spPr>
        <p:txBody>
          <a:bodyPr wrap="square" rtlCol="0">
            <a:spAutoFit/>
          </a:bodyPr>
          <a:lstStyle/>
          <a:p>
            <a:r>
              <a:rPr lang="de-CH" b="0" i="0" dirty="0">
                <a:solidFill>
                  <a:srgbClr val="5C5962"/>
                </a:solidFill>
                <a:effectLst/>
                <a:latin typeface="system-ui"/>
              </a:rPr>
              <a:t>✅</a:t>
            </a:r>
            <a:endParaRPr lang="de-CH" dirty="0"/>
          </a:p>
        </p:txBody>
      </p:sp>
      <p:sp>
        <p:nvSpPr>
          <p:cNvPr id="8" name="Textfeld 7">
            <a:extLst>
              <a:ext uri="{FF2B5EF4-FFF2-40B4-BE49-F238E27FC236}">
                <a16:creationId xmlns:a16="http://schemas.microsoft.com/office/drawing/2014/main" id="{FDA43FC5-E6CD-530D-A903-87624105DA5F}"/>
              </a:ext>
            </a:extLst>
          </p:cNvPr>
          <p:cNvSpPr txBox="1"/>
          <p:nvPr/>
        </p:nvSpPr>
        <p:spPr>
          <a:xfrm>
            <a:off x="623392" y="2483604"/>
            <a:ext cx="864096" cy="369332"/>
          </a:xfrm>
          <a:prstGeom prst="rect">
            <a:avLst/>
          </a:prstGeom>
          <a:noFill/>
        </p:spPr>
        <p:txBody>
          <a:bodyPr wrap="square" rtlCol="0">
            <a:spAutoFit/>
          </a:bodyPr>
          <a:lstStyle/>
          <a:p>
            <a:r>
              <a:rPr lang="de-CH" b="0" i="0" dirty="0">
                <a:solidFill>
                  <a:srgbClr val="5C5962"/>
                </a:solidFill>
                <a:effectLst/>
                <a:latin typeface="system-ui"/>
              </a:rPr>
              <a:t>⚠️</a:t>
            </a:r>
            <a:r>
              <a:rPr lang="de-CH" sz="1200" b="0" i="0" dirty="0">
                <a:solidFill>
                  <a:srgbClr val="5C5962"/>
                </a:solidFill>
                <a:effectLst/>
                <a:latin typeface="system-ui"/>
              </a:rPr>
              <a:t> </a:t>
            </a:r>
            <a:r>
              <a:rPr lang="de-CH" b="0" i="0" dirty="0">
                <a:solidFill>
                  <a:srgbClr val="5C5962"/>
                </a:solidFill>
                <a:effectLst/>
                <a:latin typeface="system-ui"/>
              </a:rPr>
              <a:t>✅</a:t>
            </a:r>
            <a:endParaRPr lang="de-CH" dirty="0"/>
          </a:p>
        </p:txBody>
      </p:sp>
    </p:spTree>
    <p:extLst>
      <p:ext uri="{BB962C8B-B14F-4D97-AF65-F5344CB8AC3E}">
        <p14:creationId xmlns:p14="http://schemas.microsoft.com/office/powerpoint/2010/main" val="260858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f0dd11dbc84844e623841b9d988f52e3f6c3e6"/>
</p:tagLst>
</file>

<file path=ppt/theme/theme1.xml><?xml version="1.0" encoding="utf-8"?>
<a:theme xmlns:a="http://schemas.openxmlformats.org/drawingml/2006/main" name="vorlage_iseag_sharepoint">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SE AG_PowerPoint Vorlage.potx" id="{ECC06B7C-EA04-49D0-9502-0C0991734FF6}" vid="{1C5CE866-2C0E-4BBD-ABC5-574824AFC9A7}"/>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7be58b5b-80ee-492e-9755-b8415aeb0c6e" xsi:nil="true"/>
    <lcf76f155ced4ddcb4097134ff3c332f xmlns="9f065a27-06bf-47ac-8c93-5e3e5607cd2c">
      <Terms xmlns="http://schemas.microsoft.com/office/infopath/2007/PartnerControls"/>
    </lcf76f155ced4ddcb4097134ff3c332f>
    <_Flow_SignoffStatus xmlns="9f065a27-06bf-47ac-8c93-5e3e5607cd2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F1C04FA0C3EA4C4EB79965F54D2B0AD9" ma:contentTypeVersion="11" ma:contentTypeDescription="Ein neues Dokument erstellen." ma:contentTypeScope="" ma:versionID="44a0b83cbbab9178500be68946febb69">
  <xsd:schema xmlns:xsd="http://www.w3.org/2001/XMLSchema" xmlns:xs="http://www.w3.org/2001/XMLSchema" xmlns:p="http://schemas.microsoft.com/office/2006/metadata/properties" xmlns:ns2="e7ffa9ce-e981-4548-8a3e-faca0f49a4d8" xmlns:ns3="7be58b5b-80ee-492e-9755-b8415aeb0c6e" targetNamespace="http://schemas.microsoft.com/office/2006/metadata/properties" ma:root="true" ma:fieldsID="a84a46d546c820ebf58a69855b3ec3c5" ns2:_="" ns3:_="">
    <xsd:import namespace="e7ffa9ce-e981-4548-8a3e-faca0f49a4d8"/>
    <xsd:import namespace="7be58b5b-80ee-492e-9755-b8415aeb0c6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3:SharedWithUsers" minOccurs="0"/>
                <xsd:element ref="ns3:SharedWithDetails" minOccurs="0"/>
                <xsd:element ref="ns2:MediaServiceGenerationTime" minOccurs="0"/>
                <xsd:element ref="ns2:MediaServiceEventHashCode" minOccurs="0"/>
                <xsd:element ref="ns2:MediaServiceOCR"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ffa9ce-e981-4548-8a3e-faca0f49a4d8"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be58b5b-80ee-492e-9755-b8415aeb0c6e" elementFormDefault="qualified">
    <xsd:import namespace="http://schemas.microsoft.com/office/2006/documentManagement/types"/>
    <xsd:import namespace="http://schemas.microsoft.com/office/infopath/2007/PartnerControls"/>
    <xsd:element name="SharedWithUsers" ma:index="12"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86E0AB-C1DF-4A15-8074-DBDDB971A0E5}">
  <ds:schemaRefs>
    <ds:schemaRef ds:uri="http://schemas.microsoft.com/sharepoint/v3/contenttype/forms"/>
  </ds:schemaRefs>
</ds:datastoreItem>
</file>

<file path=customXml/itemProps2.xml><?xml version="1.0" encoding="utf-8"?>
<ds:datastoreItem xmlns:ds="http://schemas.openxmlformats.org/officeDocument/2006/customXml" ds:itemID="{22023006-0748-4764-B283-7666ECC4D566}">
  <ds:schemaRefs>
    <ds:schemaRef ds:uri="http://schemas.microsoft.com/office/2006/metadata/properties"/>
    <ds:schemaRef ds:uri="http://schemas.microsoft.com/office/infopath/2007/PartnerControls"/>
    <ds:schemaRef ds:uri="7be58b5b-80ee-492e-9755-b8415aeb0c6e"/>
    <ds:schemaRef ds:uri="9f065a27-06bf-47ac-8c93-5e3e5607cd2c"/>
  </ds:schemaRefs>
</ds:datastoreItem>
</file>

<file path=customXml/itemProps3.xml><?xml version="1.0" encoding="utf-8"?>
<ds:datastoreItem xmlns:ds="http://schemas.openxmlformats.org/officeDocument/2006/customXml" ds:itemID="{1BB32036-3C0A-4FCA-A48E-622A2A544C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7ffa9ce-e981-4548-8a3e-faca0f49a4d8"/>
    <ds:schemaRef ds:uri="7be58b5b-80ee-492e-9755-b8415aeb0c6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ISE AG_PowerPoint Vorlage</Template>
  <TotalTime>0</TotalTime>
  <Words>473</Words>
  <Application>Microsoft Office PowerPoint</Application>
  <PresentationFormat>Breitbild</PresentationFormat>
  <Paragraphs>133</Paragraphs>
  <Slides>12</Slides>
  <Notes>4</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12</vt:i4>
      </vt:variant>
    </vt:vector>
  </HeadingPairs>
  <TitlesOfParts>
    <vt:vector size="19" baseType="lpstr">
      <vt:lpstr>system-ui</vt:lpstr>
      <vt:lpstr>Zurich LtCn BT</vt:lpstr>
      <vt:lpstr>Arial</vt:lpstr>
      <vt:lpstr>Zurich Cn BT</vt:lpstr>
      <vt:lpstr>Calibri</vt:lpstr>
      <vt:lpstr>Aptos</vt:lpstr>
      <vt:lpstr>vorlage_iseag_sharepoint</vt:lpstr>
      <vt:lpstr>Prozess «Personaleintritt» der ISE AG optimieren und automatisieren</vt:lpstr>
      <vt:lpstr>Leitfaden</vt:lpstr>
      <vt:lpstr>Einführung</vt:lpstr>
      <vt:lpstr>Einführung</vt:lpstr>
      <vt:lpstr>Leitfaden</vt:lpstr>
      <vt:lpstr>Six Sigma</vt:lpstr>
      <vt:lpstr>Leitfaden</vt:lpstr>
      <vt:lpstr>Leitfaden</vt:lpstr>
      <vt:lpstr>Reflexion</vt:lpstr>
      <vt:lpstr>Reflektion</vt:lpstr>
      <vt:lpstr>Leitfaden</vt:lpstr>
      <vt:lpstr>Ob BPMN oder Skript mit Pfiff, gemeinsam schaffen wir den grossen Shift. Die Zukunft ruft – der Code ist klar, Automation glänzt, Jahr für Jahr!</vt:lpstr>
    </vt:vector>
  </TitlesOfParts>
  <Company>ISE AG Informatik Solutions Einsiedeln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Schneider Miguel</dc:creator>
  <cp:lastModifiedBy>Schneider Miguel</cp:lastModifiedBy>
  <cp:revision>1</cp:revision>
  <cp:lastPrinted>2020-03-18T06:37:58Z</cp:lastPrinted>
  <dcterms:created xsi:type="dcterms:W3CDTF">2025-01-27T17:43:47Z</dcterms:created>
  <dcterms:modified xsi:type="dcterms:W3CDTF">2025-01-27T20:35:18Z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0x010100BF10392F9078284F85C9BF0E2D5D1DE8</vt:lpwstr>
  </property>
  <property fmtid="{D5CDD505-2E9C-101B-9397-08002B2CF9AE}" pid="3" name="_dlc_DocIdItemGuid">
    <vt:lpwstr>e69d5fd0-4d66-45c5-a98a-35a221ed5c0c</vt:lpwstr>
  </property>
  <property fmtid="{D5CDD505-2E9C-101B-9397-08002B2CF9AE}" pid="4" name="Metatags">
    <vt:lpwstr>1;#Kundendokument|fdf38da3-846a-4ae4-943e-b3158fd51a4c</vt:lpwstr>
  </property>
  <property fmtid="{D5CDD505-2E9C-101B-9397-08002B2CF9AE}" pid="5" name="Order">
    <vt:r8>1211300</vt:r8>
  </property>
  <property fmtid="{D5CDD505-2E9C-101B-9397-08002B2CF9AE}" pid="6" name="AuthorIds_UIVersion_1536">
    <vt:lpwstr>28</vt:lpwstr>
  </property>
  <property fmtid="{D5CDD505-2E9C-101B-9397-08002B2CF9AE}" pid="7" name="MediaServiceImageTags">
    <vt:lpwstr/>
  </property>
</Properties>
</file>