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5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9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6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9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8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4FB1-8105-4457-9368-6D4F07AB27E1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C7E0-5B89-43ED-A0A0-D9E7817C3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5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« </a:t>
            </a:r>
            <a:r>
              <a:rPr lang="fr-FR" dirty="0" err="1" smtClean="0"/>
              <a:t>plyr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Avec les </a:t>
            </a:r>
            <a:r>
              <a:rPr lang="fr-FR" dirty="0" err="1" smtClean="0"/>
              <a:t>Pokemon</a:t>
            </a:r>
            <a:r>
              <a:rPr lang="fr-FR" dirty="0" smtClean="0"/>
              <a:t> \o/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«--</a:t>
            </a:r>
            <a:r>
              <a:rPr lang="fr-FR" dirty="0" err="1" smtClean="0"/>
              <a:t>ply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première lettre : format des données en entrée sur lesquelles appliquer le traitement.</a:t>
            </a:r>
          </a:p>
          <a:p>
            <a:r>
              <a:rPr lang="fr-FR" dirty="0" smtClean="0"/>
              <a:t>La deuxième lettre : format des données en sortie du traitement.</a:t>
            </a:r>
          </a:p>
          <a:p>
            <a:endParaRPr lang="fr-FR" dirty="0"/>
          </a:p>
          <a:p>
            <a:r>
              <a:rPr lang="it-IT" dirty="0"/>
              <a:t>ldply(.</a:t>
            </a:r>
            <a:r>
              <a:rPr lang="it-IT" dirty="0" smtClean="0"/>
              <a:t>data = mesPokemon, </a:t>
            </a:r>
          </a:p>
          <a:p>
            <a:pPr marL="0" indent="0">
              <a:buNone/>
            </a:pPr>
            <a:r>
              <a:rPr lang="it-IT" dirty="0" smtClean="0"/>
              <a:t>	    .</a:t>
            </a:r>
            <a:r>
              <a:rPr lang="it-IT" dirty="0"/>
              <a:t>fun = </a:t>
            </a:r>
            <a:r>
              <a:rPr lang="it-IT" dirty="0" smtClean="0"/>
              <a:t>maFonction, </a:t>
            </a:r>
            <a:r>
              <a:rPr lang="it-IT" dirty="0"/>
              <a:t>...,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    .</a:t>
            </a:r>
            <a:r>
              <a:rPr lang="it-IT" dirty="0"/>
              <a:t>progress = </a:t>
            </a:r>
            <a:r>
              <a:rPr lang="it-IT" dirty="0" smtClean="0"/>
              <a:t>"text")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55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llply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laply</a:t>
            </a:r>
            <a:endParaRPr lang="fr-FR" dirty="0" smtClean="0"/>
          </a:p>
          <a:p>
            <a:r>
              <a:rPr lang="fr-FR" dirty="0" err="1" smtClean="0"/>
              <a:t>ldply</a:t>
            </a:r>
            <a:r>
              <a:rPr lang="fr-FR" dirty="0" smtClean="0"/>
              <a:t> </a:t>
            </a:r>
          </a:p>
          <a:p>
            <a:r>
              <a:rPr lang="fr-FR" dirty="0" err="1"/>
              <a:t>d</a:t>
            </a:r>
            <a:r>
              <a:rPr lang="fr-FR" dirty="0" err="1" smtClean="0"/>
              <a:t>lply</a:t>
            </a:r>
            <a:endParaRPr lang="fr-FR" dirty="0" smtClean="0"/>
          </a:p>
          <a:p>
            <a:r>
              <a:rPr lang="fr-FR" dirty="0" smtClean="0"/>
              <a:t>Etc…</a:t>
            </a:r>
          </a:p>
          <a:p>
            <a:r>
              <a:rPr lang="fr-FR" dirty="0" smtClean="0"/>
              <a:t>Où :</a:t>
            </a:r>
          </a:p>
          <a:p>
            <a:pPr lvl="1"/>
            <a:r>
              <a:rPr lang="fr-FR" dirty="0" smtClean="0"/>
              <a:t>l = </a:t>
            </a:r>
            <a:r>
              <a:rPr lang="fr-FR" dirty="0" err="1" smtClean="0"/>
              <a:t>list</a:t>
            </a:r>
            <a:endParaRPr lang="fr-FR" dirty="0" smtClean="0"/>
          </a:p>
          <a:p>
            <a:pPr lvl="1"/>
            <a:r>
              <a:rPr lang="fr-FR" dirty="0" smtClean="0"/>
              <a:t>a = </a:t>
            </a:r>
            <a:r>
              <a:rPr lang="fr-FR" dirty="0" err="1" smtClean="0"/>
              <a:t>array</a:t>
            </a:r>
            <a:endParaRPr lang="fr-FR" dirty="0" smtClean="0"/>
          </a:p>
          <a:p>
            <a:pPr lvl="1"/>
            <a:r>
              <a:rPr lang="fr-FR" dirty="0" smtClean="0"/>
              <a:t>d= </a:t>
            </a:r>
            <a:r>
              <a:rPr lang="fr-FR" dirty="0" err="1" smtClean="0"/>
              <a:t>dataframe</a:t>
            </a:r>
            <a:r>
              <a:rPr lang="fr-FR" dirty="0" smtClean="0"/>
              <a:t> et aussi _ = aucune sortie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50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</a:t>
            </a:r>
            <a:r>
              <a:rPr lang="fr-FR" dirty="0" err="1" smtClean="0"/>
              <a:t>progress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une barre de progression dans la console R</a:t>
            </a:r>
          </a:p>
          <a:p>
            <a:endParaRPr lang="fr-FR" dirty="0"/>
          </a:p>
          <a:p>
            <a:r>
              <a:rPr lang="fr-FR" dirty="0" smtClean="0"/>
              <a:t>.</a:t>
            </a:r>
            <a:r>
              <a:rPr lang="fr-FR" dirty="0" err="1" smtClean="0"/>
              <a:t>progress</a:t>
            </a:r>
            <a:r>
              <a:rPr lang="fr-FR" dirty="0" smtClean="0"/>
              <a:t> = « </a:t>
            </a:r>
            <a:r>
              <a:rPr lang="fr-FR" dirty="0" err="1" smtClean="0"/>
              <a:t>text</a:t>
            </a:r>
            <a:r>
              <a:rPr lang="fr-FR" dirty="0" smtClean="0"/>
              <a:t> »  :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|====================         | 75%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94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 R</a:t>
            </a:r>
          </a:p>
          <a:p>
            <a:endParaRPr lang="fr-FR" dirty="0"/>
          </a:p>
          <a:p>
            <a:r>
              <a:rPr lang="fr-FR" dirty="0" smtClean="0"/>
              <a:t>Log(</a:t>
            </a:r>
            <a:r>
              <a:rPr lang="fr-FR" dirty="0" err="1" smtClean="0"/>
              <a:t>weight</a:t>
            </a:r>
            <a:r>
              <a:rPr lang="fr-FR" dirty="0" smtClean="0"/>
              <a:t>) = a + b*Log(</a:t>
            </a:r>
            <a:r>
              <a:rPr lang="fr-FR" dirty="0" err="1" smtClean="0"/>
              <a:t>Height</a:t>
            </a:r>
            <a:r>
              <a:rPr lang="fr-FR" dirty="0" smtClean="0"/>
              <a:t>)</a:t>
            </a:r>
          </a:p>
          <a:p>
            <a:r>
              <a:rPr lang="fr-FR" dirty="0" smtClean="0"/>
              <a:t>(modèle multiplicatif) 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/>
              <a:t>Weight</a:t>
            </a:r>
            <a:r>
              <a:rPr lang="fr-FR" dirty="0" smtClean="0"/>
              <a:t> = </a:t>
            </a:r>
            <a:r>
              <a:rPr lang="fr-FR" dirty="0" err="1" smtClean="0"/>
              <a:t>Cste</a:t>
            </a:r>
            <a:r>
              <a:rPr lang="fr-FR" dirty="0" smtClean="0"/>
              <a:t> * </a:t>
            </a:r>
            <a:r>
              <a:rPr lang="fr-FR" dirty="0" err="1" smtClean="0"/>
              <a:t>Height^b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34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Joli graphique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" y="1523925"/>
            <a:ext cx="9055778" cy="5433467"/>
          </a:xfrm>
        </p:spPr>
      </p:pic>
    </p:spTree>
    <p:extLst>
      <p:ext uri="{BB962C8B-B14F-4D97-AF65-F5344CB8AC3E}">
        <p14:creationId xmlns:p14="http://schemas.microsoft.com/office/powerpoint/2010/main" val="316061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108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Introduction à « plyr »</vt:lpstr>
      <vt:lpstr>Fonctions «--ply »</vt:lpstr>
      <vt:lpstr>Exemple</vt:lpstr>
      <vt:lpstr>.progress</vt:lpstr>
      <vt:lpstr>Exemple d’utilisation</vt:lpstr>
      <vt:lpstr>Joli graphique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Timeri Veccella</dc:creator>
  <cp:lastModifiedBy>Timeri Veccella</cp:lastModifiedBy>
  <cp:revision>4</cp:revision>
  <dcterms:created xsi:type="dcterms:W3CDTF">2014-11-07T18:54:08Z</dcterms:created>
  <dcterms:modified xsi:type="dcterms:W3CDTF">2014-11-07T19:51:27Z</dcterms:modified>
</cp:coreProperties>
</file>