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99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8DD7-D633-426F-989B-94D0AEAA4D24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6B7F-5A24-4C7C-BF92-3A3394F6F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08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8DD7-D633-426F-989B-94D0AEAA4D24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6B7F-5A24-4C7C-BF92-3A3394F6F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7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8DD7-D633-426F-989B-94D0AEAA4D24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6B7F-5A24-4C7C-BF92-3A3394F6F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97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8DD7-D633-426F-989B-94D0AEAA4D24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6B7F-5A24-4C7C-BF92-3A3394F6F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33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8DD7-D633-426F-989B-94D0AEAA4D24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6B7F-5A24-4C7C-BF92-3A3394F6F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11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8DD7-D633-426F-989B-94D0AEAA4D24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6B7F-5A24-4C7C-BF92-3A3394F6F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16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8DD7-D633-426F-989B-94D0AEAA4D24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6B7F-5A24-4C7C-BF92-3A3394F6F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1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8DD7-D633-426F-989B-94D0AEAA4D24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6B7F-5A24-4C7C-BF92-3A3394F6F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0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8DD7-D633-426F-989B-94D0AEAA4D24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6B7F-5A24-4C7C-BF92-3A3394F6F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19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8DD7-D633-426F-989B-94D0AEAA4D24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6B7F-5A24-4C7C-BF92-3A3394F6F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89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8DD7-D633-426F-989B-94D0AEAA4D24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6B7F-5A24-4C7C-BF92-3A3394F6F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20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B8DD7-D633-426F-989B-94D0AEAA4D24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86B7F-5A24-4C7C-BF92-3A3394F6F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16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13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2014-07-02T07:55:33Z</dcterms:created>
  <dcterms:modified xsi:type="dcterms:W3CDTF">2014-07-02T07:55:40Z</dcterms:modified>
</cp:coreProperties>
</file>