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7" r:id="rId5"/>
    <p:sldId id="309" r:id="rId6"/>
    <p:sldId id="316" r:id="rId7"/>
    <p:sldId id="317" r:id="rId8"/>
    <p:sldId id="318" r:id="rId9"/>
    <p:sldId id="319" r:id="rId10"/>
    <p:sldId id="320" r:id="rId11"/>
    <p:sldId id="321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84967" autoAdjust="0"/>
  </p:normalViewPr>
  <p:slideViewPr>
    <p:cSldViewPr snapToGrid="0">
      <p:cViewPr varScale="1">
        <p:scale>
          <a:sx n="162" d="100"/>
          <a:sy n="162" d="100"/>
        </p:scale>
        <p:origin x="100" y="21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226458"/>
          </a:xfrm>
        </p:spPr>
        <p:txBody>
          <a:bodyPr>
            <a:normAutofit/>
          </a:bodyPr>
          <a:lstStyle/>
          <a:p>
            <a:pPr marL="971550" lvl="1" indent="-285750"/>
            <a:r>
              <a:rPr lang="en-US" dirty="0">
                <a:solidFill>
                  <a:schemeClr val="bg1"/>
                </a:solidFill>
              </a:rPr>
              <a:t>Concurrency in Go</a:t>
            </a:r>
          </a:p>
          <a:p>
            <a:pPr marL="971550" lvl="1" indent="-285750"/>
            <a:r>
              <a:rPr lang="en-US" dirty="0">
                <a:solidFill>
                  <a:schemeClr val="bg1"/>
                </a:solidFill>
              </a:rPr>
              <a:t>Concurrency patterns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sz="2000" dirty="0">
                <a:solidFill>
                  <a:schemeClr val="bg1"/>
                </a:solidFill>
              </a:rPr>
              <a:t>-Barrier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-Future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-Pipeline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-Workers Pool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-Publish/Subscribe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10/3/2023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Concurrency in go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550" y="-1381411"/>
            <a:ext cx="9144000" cy="3552738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Concurrency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7" y="3858768"/>
            <a:ext cx="9198511" cy="18827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Goroutines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Goroutine Synchronization</a:t>
            </a:r>
          </a:p>
          <a:p>
            <a:r>
              <a:rPr lang="en-US" sz="1300" dirty="0">
                <a:solidFill>
                  <a:schemeClr val="bg1"/>
                </a:solidFill>
              </a:rPr>
              <a:t>-Standard sync package</a:t>
            </a:r>
          </a:p>
          <a:p>
            <a:r>
              <a:rPr lang="en-US" sz="1300" dirty="0"/>
              <a:t>-Channels(Buffered, Unbuffered)</a:t>
            </a:r>
            <a:endParaRPr lang="en-US" sz="13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CDA93-77BE-948B-67AC-DED12150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36" y="1557159"/>
            <a:ext cx="5029731" cy="24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597"/>
            <a:ext cx="9144000" cy="1813103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D516FE-4EFB-41CC-06BF-6025D72C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118" y="2558751"/>
            <a:ext cx="3932312" cy="3484923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Barrier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Future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Pipeline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Workers Pool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Publish/Subscribe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F84C4-1005-D201-9003-F0177EBB2EAF}"/>
              </a:ext>
            </a:extLst>
          </p:cNvPr>
          <p:cNvSpPr txBox="1"/>
          <p:nvPr/>
        </p:nvSpPr>
        <p:spPr>
          <a:xfrm>
            <a:off x="1801330" y="745648"/>
            <a:ext cx="94658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Concurrency patterns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6340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597"/>
            <a:ext cx="9144000" cy="1813103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D516FE-4EFB-41CC-06BF-6025D72C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118" y="2558751"/>
            <a:ext cx="3932312" cy="3484923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-What is it</a:t>
            </a:r>
          </a:p>
          <a:p>
            <a:pPr algn="l"/>
            <a:r>
              <a:rPr lang="en-US" sz="2400" dirty="0"/>
              <a:t>-Code example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-Common uses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F84C4-1005-D201-9003-F0177EBB2EAF}"/>
              </a:ext>
            </a:extLst>
          </p:cNvPr>
          <p:cNvSpPr txBox="1"/>
          <p:nvPr/>
        </p:nvSpPr>
        <p:spPr>
          <a:xfrm>
            <a:off x="1801330" y="745648"/>
            <a:ext cx="94658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sz="4800" dirty="0">
                <a:solidFill>
                  <a:schemeClr val="bg1"/>
                </a:solidFill>
              </a:rPr>
              <a:t>Barrier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4716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597"/>
            <a:ext cx="9144000" cy="1813103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D516FE-4EFB-41CC-06BF-6025D72C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118" y="2558751"/>
            <a:ext cx="3932312" cy="3484923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-What is it</a:t>
            </a:r>
          </a:p>
          <a:p>
            <a:pPr algn="l"/>
            <a:r>
              <a:rPr lang="en-US" sz="2400" dirty="0"/>
              <a:t>-Code example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-Common uses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F84C4-1005-D201-9003-F0177EBB2EAF}"/>
              </a:ext>
            </a:extLst>
          </p:cNvPr>
          <p:cNvSpPr txBox="1"/>
          <p:nvPr/>
        </p:nvSpPr>
        <p:spPr>
          <a:xfrm>
            <a:off x="1801330" y="745648"/>
            <a:ext cx="94658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2. Future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33375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597"/>
            <a:ext cx="9144000" cy="1813103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D516FE-4EFB-41CC-06BF-6025D72C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118" y="2558751"/>
            <a:ext cx="3932312" cy="3484923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-What is it</a:t>
            </a:r>
          </a:p>
          <a:p>
            <a:pPr algn="l"/>
            <a:r>
              <a:rPr lang="en-US" sz="2400" dirty="0"/>
              <a:t>-Code example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-Common uses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F84C4-1005-D201-9003-F0177EBB2EAF}"/>
              </a:ext>
            </a:extLst>
          </p:cNvPr>
          <p:cNvSpPr txBox="1"/>
          <p:nvPr/>
        </p:nvSpPr>
        <p:spPr>
          <a:xfrm>
            <a:off x="1801330" y="745648"/>
            <a:ext cx="94658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3. Pipeline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6755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597"/>
            <a:ext cx="9144000" cy="1813103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D516FE-4EFB-41CC-06BF-6025D72C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118" y="2558751"/>
            <a:ext cx="3932312" cy="3484923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-What is it</a:t>
            </a:r>
          </a:p>
          <a:p>
            <a:pPr algn="l"/>
            <a:r>
              <a:rPr lang="en-US" sz="2400" dirty="0"/>
              <a:t>-Code example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-Common uses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F84C4-1005-D201-9003-F0177EBB2EAF}"/>
              </a:ext>
            </a:extLst>
          </p:cNvPr>
          <p:cNvSpPr txBox="1"/>
          <p:nvPr/>
        </p:nvSpPr>
        <p:spPr>
          <a:xfrm>
            <a:off x="1801330" y="745648"/>
            <a:ext cx="94658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4. Workers Pool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97944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597"/>
            <a:ext cx="9144000" cy="1813103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D516FE-4EFB-41CC-06BF-6025D72C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118" y="2625466"/>
            <a:ext cx="3932312" cy="341820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-What is it</a:t>
            </a:r>
          </a:p>
          <a:p>
            <a:pPr algn="l"/>
            <a:r>
              <a:rPr lang="en-US" sz="2400" dirty="0"/>
              <a:t>-Code example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-Common uses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F84C4-1005-D201-9003-F0177EBB2EAF}"/>
              </a:ext>
            </a:extLst>
          </p:cNvPr>
          <p:cNvSpPr txBox="1"/>
          <p:nvPr/>
        </p:nvSpPr>
        <p:spPr>
          <a:xfrm>
            <a:off x="1801330" y="745648"/>
            <a:ext cx="94658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5. Publish/Subscribe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0617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10/3/2023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Concurrency in go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{208072B4-0EE3-4B90-9137-E4319EE366D7}tf89338750_win32</Template>
  <TotalTime>63</TotalTime>
  <Words>150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Agenda</vt:lpstr>
      <vt:lpstr>Concurrency </vt:lpstr>
      <vt:lpstr>  </vt:lpstr>
      <vt:lpstr>  </vt:lpstr>
      <vt:lpstr>  </vt:lpstr>
      <vt:lpstr>  </vt:lpstr>
      <vt:lpstr>  </vt:lpstr>
      <vt:lpstr>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Раде Љотевски</dc:creator>
  <cp:lastModifiedBy>Раде Љотевски</cp:lastModifiedBy>
  <cp:revision>2</cp:revision>
  <dcterms:created xsi:type="dcterms:W3CDTF">2023-03-06T08:23:04Z</dcterms:created>
  <dcterms:modified xsi:type="dcterms:W3CDTF">2023-03-06T09:27:03Z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