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2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12/18/2014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543800" cy="2593975"/>
          </a:xfrm>
        </p:spPr>
        <p:txBody>
          <a:bodyPr/>
          <a:lstStyle/>
          <a:p>
            <a:r>
              <a:rPr lang="cs-CZ" dirty="0" smtClean="0"/>
              <a:t>Simulace operačního systému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Radek Bouda</a:t>
            </a:r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Prostor pro dotazy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967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Vám děkuje za pozornost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5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BlBoSt</a:t>
            </a:r>
            <a:r>
              <a:rPr lang="cs-CZ" dirty="0" smtClean="0"/>
              <a:t> Team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Radek Bouda</a:t>
            </a:r>
          </a:p>
          <a:p>
            <a:pPr lvl="1"/>
            <a:r>
              <a:rPr lang="cs-CZ" dirty="0"/>
              <a:t>V</a:t>
            </a:r>
            <a:r>
              <a:rPr lang="cs-CZ" dirty="0" smtClean="0"/>
              <a:t>edoucí týmu, Programátor</a:t>
            </a:r>
            <a:endParaRPr lang="cs-CZ" dirty="0" smtClean="0"/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David </a:t>
            </a:r>
            <a:r>
              <a:rPr lang="cs-CZ" dirty="0" err="1" smtClean="0"/>
              <a:t>Steinberger</a:t>
            </a:r>
            <a:endParaRPr lang="cs-CZ" dirty="0"/>
          </a:p>
          <a:p>
            <a:pPr lvl="1"/>
            <a:r>
              <a:rPr lang="cs-CZ" dirty="0" smtClean="0"/>
              <a:t>Programátor</a:t>
            </a:r>
            <a:endParaRPr lang="cs-CZ" dirty="0" smtClean="0"/>
          </a:p>
          <a:p>
            <a:pPr marL="411480" lvl="1" indent="0">
              <a:buNone/>
            </a:pPr>
            <a:endParaRPr lang="cs-CZ" dirty="0" smtClean="0"/>
          </a:p>
          <a:p>
            <a:r>
              <a:rPr lang="cs-CZ" dirty="0" smtClean="0"/>
              <a:t>Jan Bláha</a:t>
            </a:r>
          </a:p>
          <a:p>
            <a:pPr lvl="1"/>
            <a:r>
              <a:rPr lang="cs-CZ" dirty="0" smtClean="0"/>
              <a:t>Dokumentace, Prezentace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767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Finální</a:t>
            </a:r>
            <a:r>
              <a:rPr lang="cs-CZ" dirty="0" smtClean="0"/>
              <a:t> </a:t>
            </a:r>
            <a:r>
              <a:rPr lang="cs-CZ" dirty="0" smtClean="0"/>
              <a:t>stav projektu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</a:t>
            </a:r>
            <a:r>
              <a:rPr lang="cs-CZ" dirty="0" smtClean="0"/>
              <a:t>struktura jádra</a:t>
            </a:r>
          </a:p>
          <a:p>
            <a:r>
              <a:rPr lang="cs-CZ" dirty="0" smtClean="0"/>
              <a:t>Proces Shell a aktivní konzolové okno</a:t>
            </a:r>
          </a:p>
          <a:p>
            <a:pPr lvl="1"/>
            <a:r>
              <a:rPr lang="cs-CZ" dirty="0" smtClean="0"/>
              <a:t>Komunikace mezi oknem a </a:t>
            </a:r>
            <a:r>
              <a:rPr lang="cs-CZ" dirty="0" err="1" smtClean="0"/>
              <a:t>Shellem</a:t>
            </a:r>
            <a:endParaRPr lang="cs-CZ" dirty="0" smtClean="0"/>
          </a:p>
          <a:p>
            <a:pPr lvl="1"/>
            <a:r>
              <a:rPr lang="cs-CZ" dirty="0" smtClean="0"/>
              <a:t>Ukládání historie </a:t>
            </a:r>
            <a:r>
              <a:rPr lang="cs-CZ" dirty="0" smtClean="0"/>
              <a:t>příkazů</a:t>
            </a:r>
          </a:p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 smtClean="0"/>
          </a:p>
          <a:p>
            <a:r>
              <a:rPr lang="cs-CZ" dirty="0" err="1" smtClean="0"/>
              <a:t>Process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Syntaktický analyzátor</a:t>
            </a:r>
            <a:endParaRPr lang="cs-CZ" dirty="0" smtClean="0"/>
          </a:p>
          <a:p>
            <a:r>
              <a:rPr lang="cs-CZ" dirty="0" err="1" smtClean="0"/>
              <a:t>File</a:t>
            </a:r>
            <a:r>
              <a:rPr lang="cs-CZ" dirty="0" smtClean="0"/>
              <a:t> </a:t>
            </a:r>
            <a:r>
              <a:rPr lang="cs-CZ" dirty="0" err="1" smtClean="0"/>
              <a:t>manager</a:t>
            </a:r>
            <a:endParaRPr lang="cs-CZ" dirty="0" smtClean="0"/>
          </a:p>
          <a:p>
            <a:r>
              <a:rPr lang="cs-CZ" dirty="0" smtClean="0"/>
              <a:t>Spustitelné procesy</a:t>
            </a:r>
            <a:endParaRPr lang="cs-CZ" dirty="0" smtClean="0"/>
          </a:p>
          <a:p>
            <a:pPr lvl="1"/>
            <a:r>
              <a:rPr lang="cs-CZ" dirty="0" smtClean="0"/>
              <a:t>procesy</a:t>
            </a:r>
          </a:p>
          <a:p>
            <a:r>
              <a:rPr lang="cs-CZ" dirty="0" smtClean="0"/>
              <a:t>Zabudované procesy</a:t>
            </a:r>
          </a:p>
          <a:p>
            <a:pPr lvl="1"/>
            <a:r>
              <a:rPr lang="cs-CZ" dirty="0" smtClean="0"/>
              <a:t>procesy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06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struktura jádra</a:t>
            </a:r>
            <a:endParaRPr lang="en-US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2" y="1412776"/>
            <a:ext cx="7315110" cy="5112568"/>
          </a:xfrm>
        </p:spPr>
      </p:pic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7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 </a:t>
            </a:r>
            <a:r>
              <a:rPr lang="cs-CZ" dirty="0" err="1" smtClean="0"/>
              <a:t>Pipe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Syntaktický analyzátor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Řádek = Příkaz </a:t>
            </a:r>
            <a:r>
              <a:rPr lang="cs-CZ" b="1" dirty="0" smtClean="0"/>
              <a:t>{ </a:t>
            </a:r>
            <a:r>
              <a:rPr lang="cs-CZ" b="1" dirty="0" smtClean="0"/>
              <a:t>´|´ Příkaz } </a:t>
            </a:r>
            <a:r>
              <a:rPr lang="cs-CZ" b="1" dirty="0" smtClean="0"/>
              <a:t>Vstup Výstup </a:t>
            </a:r>
            <a:r>
              <a:rPr lang="cs-CZ" b="1" dirty="0" smtClean="0"/>
              <a:t>´EOL´</a:t>
            </a:r>
            <a:endParaRPr lang="en-US" b="1" dirty="0"/>
          </a:p>
          <a:p>
            <a:endParaRPr lang="cs-CZ" b="1" dirty="0" smtClean="0"/>
          </a:p>
          <a:p>
            <a:r>
              <a:rPr lang="cs-CZ" b="1" dirty="0" smtClean="0"/>
              <a:t>Příkaz</a:t>
            </a:r>
            <a:r>
              <a:rPr lang="en-US" b="1" dirty="0" smtClean="0"/>
              <a:t> = J</a:t>
            </a:r>
            <a:r>
              <a:rPr lang="cs-CZ" b="1" dirty="0" err="1" smtClean="0"/>
              <a:t>méno</a:t>
            </a:r>
            <a:r>
              <a:rPr lang="cs-CZ" b="1" dirty="0" smtClean="0"/>
              <a:t> </a:t>
            </a:r>
            <a:r>
              <a:rPr lang="en-US" b="1" dirty="0" smtClean="0"/>
              <a:t>{</a:t>
            </a:r>
            <a:r>
              <a:rPr lang="cs-CZ" b="1" dirty="0" smtClean="0"/>
              <a:t>Parametr</a:t>
            </a:r>
            <a:r>
              <a:rPr lang="en-US" b="1" dirty="0" smtClean="0"/>
              <a:t>}</a:t>
            </a:r>
            <a:r>
              <a:rPr lang="cs-CZ" b="1" dirty="0" smtClean="0"/>
              <a:t>  {Argument}</a:t>
            </a:r>
            <a:endParaRPr lang="en-US" b="1" dirty="0"/>
          </a:p>
          <a:p>
            <a:r>
              <a:rPr lang="cs-CZ" b="1" dirty="0" smtClean="0"/>
              <a:t>Jméno</a:t>
            </a:r>
            <a:r>
              <a:rPr lang="en-US" b="1" dirty="0" smtClean="0"/>
              <a:t> = </a:t>
            </a:r>
            <a:r>
              <a:rPr lang="cs-CZ" b="1" dirty="0" smtClean="0"/>
              <a:t>řetězec</a:t>
            </a:r>
            <a:endParaRPr lang="en-US" b="1" dirty="0"/>
          </a:p>
          <a:p>
            <a:r>
              <a:rPr lang="en-US" b="1" dirty="0" smtClean="0"/>
              <a:t>P</a:t>
            </a:r>
            <a:r>
              <a:rPr lang="cs-CZ" b="1" dirty="0" err="1" smtClean="0"/>
              <a:t>arametr</a:t>
            </a:r>
            <a:r>
              <a:rPr lang="en-US" b="1" dirty="0" smtClean="0"/>
              <a:t> = ´-´</a:t>
            </a:r>
            <a:r>
              <a:rPr lang="en-US" b="1" dirty="0" err="1" smtClean="0"/>
              <a:t>písmeno</a:t>
            </a:r>
            <a:endParaRPr lang="en-US" b="1" dirty="0"/>
          </a:p>
          <a:p>
            <a:r>
              <a:rPr lang="cs-CZ" b="1" dirty="0" smtClean="0"/>
              <a:t>Argument = řetězec</a:t>
            </a:r>
          </a:p>
          <a:p>
            <a:endParaRPr lang="cs-CZ" b="1" dirty="0" smtClean="0"/>
          </a:p>
          <a:p>
            <a:r>
              <a:rPr lang="en-US" b="1" dirty="0" smtClean="0"/>
              <a:t>V</a:t>
            </a:r>
            <a:r>
              <a:rPr lang="cs-CZ" b="1" dirty="0" smtClean="0"/>
              <a:t>stup </a:t>
            </a:r>
            <a:r>
              <a:rPr lang="en-US" b="1" dirty="0" smtClean="0"/>
              <a:t>= </a:t>
            </a:r>
            <a:r>
              <a:rPr lang="en-US" b="1" dirty="0"/>
              <a:t>null |´&lt;´</a:t>
            </a:r>
            <a:r>
              <a:rPr lang="en-US" b="1" dirty="0" smtClean="0"/>
              <a:t>J</a:t>
            </a:r>
            <a:r>
              <a:rPr lang="cs-CZ" b="1" dirty="0" err="1" smtClean="0"/>
              <a:t>méno</a:t>
            </a:r>
            <a:endParaRPr lang="en-US" b="1" dirty="0"/>
          </a:p>
          <a:p>
            <a:endParaRPr lang="cs-CZ" b="1" dirty="0" smtClean="0"/>
          </a:p>
          <a:p>
            <a:r>
              <a:rPr lang="en-US" b="1" dirty="0" smtClean="0"/>
              <a:t>V</a:t>
            </a:r>
            <a:r>
              <a:rPr lang="cs-CZ" b="1" dirty="0" err="1" smtClean="0"/>
              <a:t>ýstup</a:t>
            </a:r>
            <a:r>
              <a:rPr lang="en-US" b="1" dirty="0" smtClean="0"/>
              <a:t> = </a:t>
            </a:r>
            <a:r>
              <a:rPr lang="en-US" b="1" dirty="0"/>
              <a:t>null |´&gt;´</a:t>
            </a:r>
            <a:r>
              <a:rPr lang="en-US" b="1" dirty="0" smtClean="0"/>
              <a:t>J</a:t>
            </a:r>
            <a:r>
              <a:rPr lang="cs-CZ" b="1" dirty="0" err="1" smtClean="0"/>
              <a:t>méno</a:t>
            </a:r>
            <a:endParaRPr lang="en-US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4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Spustitelné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Zabudované procesy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142</TotalTime>
  <Words>139</Words>
  <Application>Microsoft Office PowerPoint</Application>
  <PresentationFormat>Předvádění na obrazovce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Sousedství</vt:lpstr>
      <vt:lpstr>Simulace operačního systému</vt:lpstr>
      <vt:lpstr>BlBoSt Team</vt:lpstr>
      <vt:lpstr>Finální stav projektu</vt:lpstr>
      <vt:lpstr>Základní struktura jádra</vt:lpstr>
      <vt:lpstr>Řešení Pipe</vt:lpstr>
      <vt:lpstr>Syntaktický analyzátor</vt:lpstr>
      <vt:lpstr>Spustitelné procesy</vt:lpstr>
      <vt:lpstr>Zabudované procesy</vt:lpstr>
      <vt:lpstr>Hodnocení projektu</vt:lpstr>
      <vt:lpstr>Prostor pro dotazy</vt:lpstr>
      <vt:lpstr>Vám děkuje za pozornost</vt:lpstr>
    </vt:vector>
  </TitlesOfParts>
  <Company>domov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operačního systému</dc:title>
  <dc:creator>Jan</dc:creator>
  <cp:lastModifiedBy>Jan</cp:lastModifiedBy>
  <cp:revision>12</cp:revision>
  <dcterms:created xsi:type="dcterms:W3CDTF">2014-11-12T20:06:43Z</dcterms:created>
  <dcterms:modified xsi:type="dcterms:W3CDTF">2014-12-18T00:05:32Z</dcterms:modified>
</cp:coreProperties>
</file>