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11/12/2014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11/12/2014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543800" cy="2593975"/>
          </a:xfrm>
        </p:spPr>
        <p:txBody>
          <a:bodyPr/>
          <a:lstStyle/>
          <a:p>
            <a:r>
              <a:rPr lang="cs-CZ" dirty="0" smtClean="0"/>
              <a:t>Simulace operačního systému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Jan Bláha</a:t>
            </a:r>
          </a:p>
          <a:p>
            <a:r>
              <a:rPr lang="cs-CZ" dirty="0" smtClean="0"/>
              <a:t>Radek Bouda</a:t>
            </a:r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Radek Bouda</a:t>
            </a:r>
          </a:p>
          <a:p>
            <a:pPr lvl="1"/>
            <a:r>
              <a:rPr lang="cs-CZ" dirty="0"/>
              <a:t>vedoucí týmu a zodpovědná </a:t>
            </a:r>
            <a:r>
              <a:rPr lang="cs-CZ" dirty="0" smtClean="0"/>
              <a:t>osoba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cs-CZ" dirty="0"/>
          </a:p>
          <a:p>
            <a:pPr lvl="1"/>
            <a:r>
              <a:rPr lang="cs-CZ" dirty="0"/>
              <a:t>programátorský guru </a:t>
            </a:r>
            <a:r>
              <a:rPr lang="cs-CZ" dirty="0" smtClean="0"/>
              <a:t>týmu</a:t>
            </a:r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Jan Bláha</a:t>
            </a:r>
          </a:p>
          <a:p>
            <a:pPr lvl="1"/>
            <a:r>
              <a:rPr lang="cs-CZ" dirty="0"/>
              <a:t>m</a:t>
            </a:r>
            <a:r>
              <a:rPr lang="cs-CZ" dirty="0" smtClean="0"/>
              <a:t>askot týmu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Současný stav projektu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Aktivně používaný </a:t>
            </a:r>
            <a:r>
              <a:rPr lang="cs-CZ" dirty="0" err="1" smtClean="0"/>
              <a:t>git</a:t>
            </a:r>
            <a:r>
              <a:rPr lang="cs-CZ" dirty="0" smtClean="0"/>
              <a:t> </a:t>
            </a:r>
            <a:r>
              <a:rPr lang="cs-CZ" dirty="0" err="1" smtClean="0"/>
              <a:t>repozitář</a:t>
            </a:r>
            <a:r>
              <a:rPr lang="cs-CZ" dirty="0" smtClean="0"/>
              <a:t> </a:t>
            </a:r>
          </a:p>
          <a:p>
            <a:pPr lvl="1"/>
            <a:r>
              <a:rPr lang="cs-CZ" dirty="0" smtClean="0"/>
              <a:t>výběr serveru</a:t>
            </a:r>
          </a:p>
          <a:p>
            <a:r>
              <a:rPr lang="cs-CZ" dirty="0" smtClean="0"/>
              <a:t>Základní struktura jádra</a:t>
            </a:r>
          </a:p>
          <a:p>
            <a:r>
              <a:rPr lang="cs-CZ" dirty="0" smtClean="0"/>
              <a:t>Proces Shell a aktivní konzolové okno</a:t>
            </a:r>
          </a:p>
          <a:p>
            <a:pPr lvl="1"/>
            <a:r>
              <a:rPr lang="cs-CZ" dirty="0" smtClean="0"/>
              <a:t>Komunikace mezi oknem a </a:t>
            </a:r>
            <a:r>
              <a:rPr lang="cs-CZ" dirty="0" err="1" smtClean="0"/>
              <a:t>Shellem</a:t>
            </a:r>
            <a:endParaRPr lang="cs-CZ" dirty="0" smtClean="0"/>
          </a:p>
          <a:p>
            <a:pPr lvl="1"/>
            <a:r>
              <a:rPr lang="cs-CZ" dirty="0" smtClean="0"/>
              <a:t>Ukládání historie příkazů</a:t>
            </a:r>
          </a:p>
          <a:p>
            <a:r>
              <a:rPr lang="cs-CZ" dirty="0" smtClean="0"/>
              <a:t>Syntaktický analyzátor</a:t>
            </a:r>
          </a:p>
          <a:p>
            <a:r>
              <a:rPr lang="cs-CZ" dirty="0" err="1" smtClean="0"/>
              <a:t>File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 smtClean="0"/>
          </a:p>
          <a:p>
            <a:pPr lvl="1"/>
            <a:r>
              <a:rPr lang="cs-CZ" dirty="0" smtClean="0"/>
              <a:t>Problematika víceuživatelského prostředí</a:t>
            </a:r>
          </a:p>
          <a:p>
            <a:r>
              <a:rPr lang="cs-CZ" dirty="0" smtClean="0"/>
              <a:t>První procesy spustitelné v terminálu</a:t>
            </a:r>
          </a:p>
          <a:p>
            <a:pPr lvl="1"/>
            <a:r>
              <a:rPr lang="cs-CZ" dirty="0" err="1" smtClean="0"/>
              <a:t>Cat</a:t>
            </a:r>
            <a:r>
              <a:rPr lang="cs-CZ" dirty="0" smtClean="0"/>
              <a:t>, </a:t>
            </a:r>
            <a:r>
              <a:rPr lang="cs-CZ" dirty="0" err="1" smtClean="0"/>
              <a:t>Ls</a:t>
            </a:r>
            <a:r>
              <a:rPr lang="cs-CZ" dirty="0" smtClean="0"/>
              <a:t>, Cd, </a:t>
            </a:r>
            <a:r>
              <a:rPr lang="cs-CZ" dirty="0" err="1" smtClean="0"/>
              <a:t>Kill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struktura jádra</a:t>
            </a:r>
            <a:endParaRPr lang="en-US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2" y="1412776"/>
            <a:ext cx="7315110" cy="5112568"/>
          </a:xfr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Syntaktický analyzátor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Řádek = Příkaz </a:t>
            </a:r>
            <a:r>
              <a:rPr lang="cs-CZ" b="1" dirty="0"/>
              <a:t>V</a:t>
            </a:r>
            <a:r>
              <a:rPr lang="cs-CZ" b="1" dirty="0" smtClean="0"/>
              <a:t>stup { ´|´ Příkaz } Výstup ´EOL´</a:t>
            </a:r>
            <a:endParaRPr lang="en-US" b="1" dirty="0"/>
          </a:p>
          <a:p>
            <a:endParaRPr lang="cs-CZ" b="1" dirty="0" smtClean="0"/>
          </a:p>
          <a:p>
            <a:r>
              <a:rPr lang="cs-CZ" b="1" dirty="0" smtClean="0"/>
              <a:t>Příkaz</a:t>
            </a:r>
            <a:r>
              <a:rPr lang="en-US" b="1" dirty="0" smtClean="0"/>
              <a:t> = J</a:t>
            </a:r>
            <a:r>
              <a:rPr lang="cs-CZ" b="1" dirty="0" err="1" smtClean="0"/>
              <a:t>méno</a:t>
            </a:r>
            <a:r>
              <a:rPr lang="cs-CZ" b="1" dirty="0" smtClean="0"/>
              <a:t> </a:t>
            </a:r>
            <a:r>
              <a:rPr lang="en-US" b="1" dirty="0" smtClean="0"/>
              <a:t>{</a:t>
            </a:r>
            <a:r>
              <a:rPr lang="cs-CZ" b="1" dirty="0" smtClean="0"/>
              <a:t>Parametr</a:t>
            </a:r>
            <a:r>
              <a:rPr lang="en-US" b="1" dirty="0" smtClean="0"/>
              <a:t>}</a:t>
            </a:r>
            <a:r>
              <a:rPr lang="cs-CZ" b="1" dirty="0" smtClean="0"/>
              <a:t>  {Argument}</a:t>
            </a:r>
            <a:endParaRPr lang="en-US" b="1" dirty="0"/>
          </a:p>
          <a:p>
            <a:r>
              <a:rPr lang="cs-CZ" b="1" dirty="0" smtClean="0"/>
              <a:t>Jméno</a:t>
            </a:r>
            <a:r>
              <a:rPr lang="en-US" b="1" dirty="0" smtClean="0"/>
              <a:t> </a:t>
            </a:r>
            <a:r>
              <a:rPr lang="en-US" b="1" dirty="0"/>
              <a:t>::= </a:t>
            </a:r>
            <a:r>
              <a:rPr lang="cs-CZ" b="1" dirty="0" smtClean="0"/>
              <a:t>řetězec</a:t>
            </a:r>
            <a:endParaRPr lang="en-US" b="1" dirty="0"/>
          </a:p>
          <a:p>
            <a:r>
              <a:rPr lang="en-US" b="1" dirty="0" smtClean="0"/>
              <a:t>P</a:t>
            </a:r>
            <a:r>
              <a:rPr lang="cs-CZ" b="1" dirty="0" err="1" smtClean="0"/>
              <a:t>arametr</a:t>
            </a:r>
            <a:r>
              <a:rPr lang="en-US" b="1" dirty="0" smtClean="0"/>
              <a:t> = ´-´</a:t>
            </a:r>
            <a:r>
              <a:rPr lang="en-US" b="1" dirty="0" err="1" smtClean="0"/>
              <a:t>písmeno</a:t>
            </a:r>
            <a:endParaRPr lang="en-US" b="1" dirty="0"/>
          </a:p>
          <a:p>
            <a:r>
              <a:rPr lang="cs-CZ" b="1" dirty="0" smtClean="0"/>
              <a:t>Argument = řetězec</a:t>
            </a:r>
          </a:p>
          <a:p>
            <a:endParaRPr lang="cs-CZ" b="1" dirty="0" smtClean="0"/>
          </a:p>
          <a:p>
            <a:r>
              <a:rPr lang="en-US" b="1" dirty="0" smtClean="0"/>
              <a:t>V</a:t>
            </a:r>
            <a:r>
              <a:rPr lang="cs-CZ" b="1" dirty="0" smtClean="0"/>
              <a:t>stup </a:t>
            </a:r>
            <a:r>
              <a:rPr lang="en-US" b="1" dirty="0" smtClean="0"/>
              <a:t>= </a:t>
            </a:r>
            <a:r>
              <a:rPr lang="en-US" b="1" dirty="0"/>
              <a:t>null |´&lt;´</a:t>
            </a:r>
            <a:r>
              <a:rPr lang="en-US" b="1" dirty="0" smtClean="0"/>
              <a:t>J</a:t>
            </a:r>
            <a:r>
              <a:rPr lang="cs-CZ" b="1" dirty="0" err="1" smtClean="0"/>
              <a:t>méno</a:t>
            </a:r>
            <a:endParaRPr lang="en-US" b="1" dirty="0"/>
          </a:p>
          <a:p>
            <a:endParaRPr lang="cs-CZ" b="1" dirty="0" smtClean="0"/>
          </a:p>
          <a:p>
            <a:r>
              <a:rPr lang="en-US" b="1" dirty="0" smtClean="0"/>
              <a:t>V</a:t>
            </a:r>
            <a:r>
              <a:rPr lang="cs-CZ" b="1" dirty="0" err="1" smtClean="0"/>
              <a:t>ýstup</a:t>
            </a:r>
            <a:r>
              <a:rPr lang="en-US" b="1" dirty="0" smtClean="0"/>
              <a:t> = </a:t>
            </a:r>
            <a:r>
              <a:rPr lang="en-US" b="1" dirty="0"/>
              <a:t>null |´&gt;´</a:t>
            </a:r>
            <a:r>
              <a:rPr lang="en-US" b="1" dirty="0" smtClean="0"/>
              <a:t>J</a:t>
            </a:r>
            <a:r>
              <a:rPr lang="cs-CZ" b="1" dirty="0" err="1" smtClean="0"/>
              <a:t>méno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Aktuální témata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Testování aktuálně zpracovaných </a:t>
            </a:r>
            <a:r>
              <a:rPr lang="cs-CZ" dirty="0" smtClean="0"/>
              <a:t>částí</a:t>
            </a:r>
          </a:p>
          <a:p>
            <a:r>
              <a:rPr lang="cs-CZ" dirty="0" smtClean="0"/>
              <a:t>Proces management</a:t>
            </a:r>
            <a:endParaRPr lang="cs-CZ" dirty="0" smtClean="0"/>
          </a:p>
          <a:p>
            <a:r>
              <a:rPr lang="cs-CZ" dirty="0" smtClean="0"/>
              <a:t>Implementace dalších procesů</a:t>
            </a:r>
          </a:p>
          <a:p>
            <a:r>
              <a:rPr lang="cs-CZ" dirty="0" smtClean="0"/>
              <a:t>Pipe –</a:t>
            </a:r>
            <a:r>
              <a:rPr lang="cs-CZ" dirty="0" err="1" smtClean="0"/>
              <a:t>ing</a:t>
            </a:r>
            <a:endParaRPr lang="cs-CZ" dirty="0" smtClean="0"/>
          </a:p>
          <a:p>
            <a:r>
              <a:rPr lang="cs-CZ" dirty="0" smtClean="0"/>
              <a:t>Víceuživatelské prostředí</a:t>
            </a:r>
          </a:p>
          <a:p>
            <a:r>
              <a:rPr lang="cs-CZ" dirty="0" err="1" smtClean="0"/>
              <a:t>JavaDoc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Prostor pro dotazy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Vám děkuje za pozornost</a:t>
            </a:r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</TotalTime>
  <Words>158</Words>
  <Application>Microsoft Office PowerPoint</Application>
  <PresentationFormat>Předvádění na obrazovce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Sousedství</vt:lpstr>
      <vt:lpstr>Simulace operačního systému</vt:lpstr>
      <vt:lpstr>BlBoSt Team</vt:lpstr>
      <vt:lpstr>Současný stav projektu</vt:lpstr>
      <vt:lpstr>Základní struktura jádra</vt:lpstr>
      <vt:lpstr>Syntaktický analyzátor</vt:lpstr>
      <vt:lpstr>Aktuální témata</vt:lpstr>
      <vt:lpstr>Prostor pro dotazy</vt:lpstr>
      <vt:lpstr>Vám děkuje za pozornost</vt:lpstr>
    </vt:vector>
  </TitlesOfParts>
  <Company>domov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operačního systému</dc:title>
  <dc:creator>Jan</dc:creator>
  <cp:lastModifiedBy>Jan</cp:lastModifiedBy>
  <cp:revision>6</cp:revision>
  <dcterms:created xsi:type="dcterms:W3CDTF">2014-11-12T20:06:43Z</dcterms:created>
  <dcterms:modified xsi:type="dcterms:W3CDTF">2014-11-12T21:45:41Z</dcterms:modified>
</cp:coreProperties>
</file>