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7" r:id="rId10"/>
    <p:sldId id="262" r:id="rId11"/>
    <p:sldId id="263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40" autoAdjust="0"/>
  </p:normalViewPr>
  <p:slideViewPr>
    <p:cSldViewPr>
      <p:cViewPr varScale="1">
        <p:scale>
          <a:sx n="110" d="100"/>
          <a:sy n="110" d="100"/>
        </p:scale>
        <p:origin x="165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12/18/2014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12/18/2014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543800" cy="2593975"/>
          </a:xfrm>
        </p:spPr>
        <p:txBody>
          <a:bodyPr/>
          <a:lstStyle/>
          <a:p>
            <a:r>
              <a:rPr lang="cs-CZ" dirty="0" smtClean="0"/>
              <a:t>Simulace operačního systému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Radek Bouda</a:t>
            </a:r>
          </a:p>
          <a:p>
            <a:r>
              <a:rPr lang="cs-CZ" dirty="0" smtClean="0"/>
              <a:t>David </a:t>
            </a:r>
            <a:r>
              <a:rPr lang="cs-CZ" dirty="0" err="1" smtClean="0"/>
              <a:t>Steinberger</a:t>
            </a:r>
            <a:endParaRPr lang="cs-CZ" dirty="0" smtClean="0"/>
          </a:p>
          <a:p>
            <a:r>
              <a:rPr lang="cs-CZ" dirty="0" smtClean="0"/>
              <a:t>Jan Bláha</a:t>
            </a:r>
          </a:p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Prostor pro dotazy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Vám děkuje za pozornost</a:t>
            </a:r>
            <a:endParaRPr lang="en-US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 smtClean="0"/>
              <a:t>BlBoSt</a:t>
            </a:r>
            <a:r>
              <a:rPr lang="cs-CZ" dirty="0" smtClean="0"/>
              <a:t> Team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3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BlBoSt</a:t>
            </a:r>
            <a:r>
              <a:rPr lang="cs-CZ" dirty="0" smtClean="0"/>
              <a:t> Team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Radek Bouda</a:t>
            </a:r>
          </a:p>
          <a:p>
            <a:pPr lvl="1"/>
            <a:r>
              <a:rPr lang="cs-CZ" dirty="0"/>
              <a:t>V</a:t>
            </a:r>
            <a:r>
              <a:rPr lang="cs-CZ" dirty="0" smtClean="0"/>
              <a:t>edoucí týmu, Programátor</a:t>
            </a:r>
          </a:p>
          <a:p>
            <a:pPr marL="411480" lvl="1" indent="0">
              <a:buNone/>
            </a:pPr>
            <a:endParaRPr lang="cs-CZ" dirty="0" smtClean="0"/>
          </a:p>
          <a:p>
            <a:r>
              <a:rPr lang="cs-CZ" dirty="0" smtClean="0"/>
              <a:t>David </a:t>
            </a:r>
            <a:r>
              <a:rPr lang="cs-CZ" dirty="0" err="1" smtClean="0"/>
              <a:t>Steinberger</a:t>
            </a:r>
            <a:endParaRPr lang="cs-CZ" dirty="0"/>
          </a:p>
          <a:p>
            <a:pPr lvl="1"/>
            <a:r>
              <a:rPr lang="cs-CZ" dirty="0" smtClean="0"/>
              <a:t>Programátor</a:t>
            </a:r>
          </a:p>
          <a:p>
            <a:pPr marL="411480" lvl="1" indent="0">
              <a:buNone/>
            </a:pPr>
            <a:endParaRPr lang="cs-CZ" dirty="0" smtClean="0"/>
          </a:p>
          <a:p>
            <a:r>
              <a:rPr lang="cs-CZ" dirty="0" smtClean="0"/>
              <a:t>Jan Bláha</a:t>
            </a:r>
          </a:p>
          <a:p>
            <a:pPr lvl="1"/>
            <a:r>
              <a:rPr lang="cs-CZ" dirty="0" smtClean="0"/>
              <a:t>Dokumentace, Prezentace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7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Finální stav projektu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Základní struktura jádra</a:t>
            </a:r>
          </a:p>
          <a:p>
            <a:r>
              <a:rPr lang="cs-CZ" dirty="0" smtClean="0"/>
              <a:t>Proces Shell a aktivní konzolové okno</a:t>
            </a:r>
          </a:p>
          <a:p>
            <a:pPr lvl="1"/>
            <a:r>
              <a:rPr lang="cs-CZ" dirty="0" smtClean="0"/>
              <a:t>Komunikace mezi oknem a </a:t>
            </a:r>
            <a:r>
              <a:rPr lang="cs-CZ" dirty="0" err="1" smtClean="0"/>
              <a:t>Shellem</a:t>
            </a:r>
            <a:endParaRPr lang="cs-CZ" dirty="0" smtClean="0"/>
          </a:p>
          <a:p>
            <a:pPr lvl="1"/>
            <a:r>
              <a:rPr lang="cs-CZ" dirty="0" smtClean="0"/>
              <a:t>Ukládání historie příkazů</a:t>
            </a:r>
          </a:p>
          <a:p>
            <a:r>
              <a:rPr lang="cs-CZ" dirty="0" smtClean="0"/>
              <a:t>Řešení </a:t>
            </a:r>
            <a:r>
              <a:rPr lang="cs-CZ" dirty="0" err="1" smtClean="0"/>
              <a:t>Pipe</a:t>
            </a:r>
            <a:endParaRPr lang="cs-CZ" dirty="0" smtClean="0"/>
          </a:p>
          <a:p>
            <a:r>
              <a:rPr lang="cs-CZ" dirty="0" err="1" smtClean="0"/>
              <a:t>Process</a:t>
            </a:r>
            <a:r>
              <a:rPr lang="cs-CZ" dirty="0" smtClean="0"/>
              <a:t> </a:t>
            </a:r>
            <a:r>
              <a:rPr lang="cs-CZ" dirty="0" err="1" smtClean="0"/>
              <a:t>manager</a:t>
            </a:r>
            <a:endParaRPr lang="cs-CZ" dirty="0" smtClean="0"/>
          </a:p>
          <a:p>
            <a:r>
              <a:rPr lang="cs-CZ" dirty="0" smtClean="0"/>
              <a:t>Syntaktický analyzátor</a:t>
            </a:r>
          </a:p>
          <a:p>
            <a:r>
              <a:rPr lang="cs-CZ" dirty="0" err="1" smtClean="0"/>
              <a:t>File</a:t>
            </a:r>
            <a:r>
              <a:rPr lang="cs-CZ" dirty="0" smtClean="0"/>
              <a:t> </a:t>
            </a:r>
            <a:r>
              <a:rPr lang="cs-CZ" dirty="0" err="1" smtClean="0"/>
              <a:t>manager</a:t>
            </a:r>
            <a:endParaRPr lang="cs-CZ" dirty="0" smtClean="0"/>
          </a:p>
          <a:p>
            <a:r>
              <a:rPr lang="cs-CZ" dirty="0" smtClean="0"/>
              <a:t>Spustitelné procesy</a:t>
            </a:r>
          </a:p>
          <a:p>
            <a:r>
              <a:rPr lang="cs-CZ" dirty="0" smtClean="0"/>
              <a:t>Zabudované procesy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6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struktura jádra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762000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3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Řešení </a:t>
            </a:r>
            <a:r>
              <a:rPr lang="cs-CZ" dirty="0" err="1" smtClean="0"/>
              <a:t>Pipe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16" y="1760528"/>
            <a:ext cx="6912767" cy="3888432"/>
          </a:xfrm>
          <a:prstGeom prst="rect">
            <a:avLst/>
          </a:prstGeom>
        </p:spPr>
      </p:pic>
      <p:sp>
        <p:nvSpPr>
          <p:cNvPr id="6" name="Obdélník 5"/>
          <p:cNvSpPr/>
          <p:nvPr/>
        </p:nvSpPr>
        <p:spPr>
          <a:xfrm>
            <a:off x="3491880" y="4077072"/>
            <a:ext cx="21602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5292080" y="4077072"/>
            <a:ext cx="21602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Syntaktický analyzátor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cs-CZ" dirty="0"/>
              <a:t>Řádek = Příkaz { '|' Příkaz } Vstup </a:t>
            </a:r>
            <a:r>
              <a:rPr lang="cs-CZ" dirty="0" smtClean="0"/>
              <a:t>Výstup</a:t>
            </a:r>
          </a:p>
          <a:p>
            <a:pPr marL="114300" indent="0">
              <a:buNone/>
            </a:pPr>
            <a:r>
              <a:rPr lang="cs-CZ" dirty="0"/>
              <a:t/>
            </a:r>
            <a:br>
              <a:rPr lang="cs-CZ" dirty="0"/>
            </a:br>
            <a:r>
              <a:rPr lang="cs-CZ" dirty="0"/>
              <a:t>Příkaz = Jméno {Parametr}</a:t>
            </a:r>
            <a:br>
              <a:rPr lang="cs-CZ" dirty="0"/>
            </a:br>
            <a:r>
              <a:rPr lang="cs-CZ" dirty="0"/>
              <a:t>Jméno = řetězec</a:t>
            </a:r>
            <a:br>
              <a:rPr lang="cs-CZ" dirty="0"/>
            </a:br>
            <a:endParaRPr lang="cs-CZ" dirty="0" smtClean="0"/>
          </a:p>
          <a:p>
            <a:pPr marL="114300" indent="0">
              <a:buNone/>
            </a:pPr>
            <a:r>
              <a:rPr lang="cs-CZ" dirty="0" smtClean="0"/>
              <a:t>Parametr </a:t>
            </a:r>
            <a:r>
              <a:rPr lang="cs-CZ" dirty="0"/>
              <a:t>= </a:t>
            </a:r>
            <a:r>
              <a:rPr lang="cs-CZ" dirty="0" smtClean="0"/>
              <a:t>řetězec</a:t>
            </a:r>
          </a:p>
          <a:p>
            <a:pPr marL="114300" indent="0">
              <a:buNone/>
            </a:pPr>
            <a:endParaRPr lang="cs-CZ" dirty="0"/>
          </a:p>
          <a:p>
            <a:pPr marL="114300" indent="0">
              <a:buNone/>
            </a:pPr>
            <a:r>
              <a:rPr lang="cs-CZ" dirty="0" smtClean="0"/>
              <a:t>Vstup </a:t>
            </a:r>
            <a:r>
              <a:rPr lang="cs-CZ" dirty="0"/>
              <a:t>= </a:t>
            </a:r>
            <a:r>
              <a:rPr lang="cs-CZ" dirty="0" err="1"/>
              <a:t>null</a:t>
            </a:r>
            <a:r>
              <a:rPr lang="cs-CZ" dirty="0"/>
              <a:t> | '&lt; ' Jméno</a:t>
            </a:r>
            <a:br>
              <a:rPr lang="cs-CZ" dirty="0"/>
            </a:br>
            <a:endParaRPr lang="cs-CZ" dirty="0" smtClean="0"/>
          </a:p>
          <a:p>
            <a:pPr marL="114300" indent="0">
              <a:buNone/>
            </a:pPr>
            <a:r>
              <a:rPr lang="cs-CZ" dirty="0" smtClean="0"/>
              <a:t>Výstup </a:t>
            </a:r>
            <a:r>
              <a:rPr lang="cs-CZ" dirty="0"/>
              <a:t>= </a:t>
            </a:r>
            <a:r>
              <a:rPr lang="cs-CZ" dirty="0" err="1"/>
              <a:t>null</a:t>
            </a:r>
            <a:r>
              <a:rPr lang="cs-CZ" dirty="0"/>
              <a:t> | ' &gt; ' Jméno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3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Spustitelné procesy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Cat</a:t>
            </a:r>
            <a:endParaRPr lang="cs-CZ" dirty="0" smtClean="0"/>
          </a:p>
          <a:p>
            <a:r>
              <a:rPr lang="cs-CZ" dirty="0" smtClean="0"/>
              <a:t>Grep</a:t>
            </a:r>
          </a:p>
          <a:p>
            <a:r>
              <a:rPr lang="cs-CZ" dirty="0" err="1" smtClean="0"/>
              <a:t>Kill</a:t>
            </a:r>
            <a:endParaRPr lang="cs-CZ" dirty="0" smtClean="0"/>
          </a:p>
          <a:p>
            <a:r>
              <a:rPr lang="cs-CZ" dirty="0" err="1" smtClean="0"/>
              <a:t>Ls</a:t>
            </a:r>
            <a:endParaRPr lang="cs-CZ" dirty="0" smtClean="0"/>
          </a:p>
          <a:p>
            <a:r>
              <a:rPr lang="cs-CZ" dirty="0" smtClean="0"/>
              <a:t>Man</a:t>
            </a:r>
          </a:p>
          <a:p>
            <a:r>
              <a:rPr lang="cs-CZ" dirty="0" err="1" smtClean="0"/>
              <a:t>Ps</a:t>
            </a:r>
            <a:endParaRPr lang="cs-CZ" dirty="0" smtClean="0"/>
          </a:p>
          <a:p>
            <a:r>
              <a:rPr lang="cs-CZ" dirty="0" smtClean="0"/>
              <a:t>Shell</a:t>
            </a:r>
          </a:p>
          <a:p>
            <a:r>
              <a:rPr lang="cs-CZ" dirty="0" err="1" smtClean="0"/>
              <a:t>Shutdown</a:t>
            </a:r>
            <a:endParaRPr lang="cs-CZ" dirty="0" smtClean="0"/>
          </a:p>
          <a:p>
            <a:r>
              <a:rPr lang="cs-CZ" dirty="0" smtClean="0"/>
              <a:t>Sort</a:t>
            </a:r>
          </a:p>
          <a:p>
            <a:r>
              <a:rPr lang="cs-CZ" dirty="0" err="1" smtClean="0"/>
              <a:t>Wc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Zabudované procesy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Cd</a:t>
            </a:r>
          </a:p>
          <a:p>
            <a:r>
              <a:rPr lang="cs-CZ" dirty="0" err="1" smtClean="0"/>
              <a:t>Pwd</a:t>
            </a:r>
            <a:endParaRPr lang="cs-CZ" dirty="0" smtClean="0"/>
          </a:p>
          <a:p>
            <a:r>
              <a:rPr lang="cs-CZ" dirty="0" smtClean="0"/>
              <a:t>Exit</a:t>
            </a:r>
          </a:p>
          <a:p>
            <a:r>
              <a:rPr lang="cs-CZ" dirty="0" smtClean="0"/>
              <a:t>Echo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Hodnocení projektu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splnění zadání</a:t>
            </a:r>
          </a:p>
          <a:p>
            <a:r>
              <a:rPr lang="cs-CZ" dirty="0" smtClean="0"/>
              <a:t>funkční a rozšiřitelný model OS</a:t>
            </a:r>
          </a:p>
          <a:p>
            <a:endParaRPr lang="cs-CZ" dirty="0"/>
          </a:p>
          <a:p>
            <a:r>
              <a:rPr lang="cs-CZ" dirty="0" smtClean="0"/>
              <a:t>Možná vylepšení</a:t>
            </a:r>
          </a:p>
          <a:p>
            <a:pPr lvl="1"/>
            <a:r>
              <a:rPr lang="cs-CZ" dirty="0" smtClean="0"/>
              <a:t>propracovanější napojení na systém souborů hosta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usedství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196</TotalTime>
  <Words>128</Words>
  <Application>Microsoft Office PowerPoint</Application>
  <PresentationFormat>Předvádění na obrazovce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</vt:lpstr>
      <vt:lpstr>Sousedství</vt:lpstr>
      <vt:lpstr>Simulace operačního systému</vt:lpstr>
      <vt:lpstr>BlBoSt Team</vt:lpstr>
      <vt:lpstr>Finální stav projektu</vt:lpstr>
      <vt:lpstr>Základní struktura jádra</vt:lpstr>
      <vt:lpstr>Řešení Pipe</vt:lpstr>
      <vt:lpstr>Syntaktický analyzátor</vt:lpstr>
      <vt:lpstr>Spustitelné procesy</vt:lpstr>
      <vt:lpstr>Zabudované procesy</vt:lpstr>
      <vt:lpstr>Hodnocení projektu</vt:lpstr>
      <vt:lpstr>Prostor pro dotazy</vt:lpstr>
      <vt:lpstr>Vám děkuje za pozornost</vt:lpstr>
    </vt:vector>
  </TitlesOfParts>
  <Company>domov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Simulace operačního systému</dc:title>
  <dc:creator>Jan</dc:creator>
  <cp:lastModifiedBy>Radek Bouda</cp:lastModifiedBy>
  <cp:revision>18</cp:revision>
  <dcterms:created xsi:type="dcterms:W3CDTF">2014-11-12T20:06:43Z</dcterms:created>
  <dcterms:modified xsi:type="dcterms:W3CDTF">2014-12-18T21:31:42Z</dcterms:modified>
</cp:coreProperties>
</file>